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1486" y="1848652"/>
              <a:ext cx="1883076" cy="178328"/>
            </a:xfrm>
            <a:custGeom>
              <a:avLst/>
              <a:pathLst>
                <a:path w="1883076" h="178328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1"/>
                  </a:lnTo>
                  <a:lnTo>
                    <a:pt x="1877902" y="10"/>
                  </a:lnTo>
                  <a:lnTo>
                    <a:pt x="1872729" y="10"/>
                  </a:lnTo>
                  <a:lnTo>
                    <a:pt x="1867556" y="10"/>
                  </a:lnTo>
                  <a:lnTo>
                    <a:pt x="1862382" y="10"/>
                  </a:lnTo>
                  <a:lnTo>
                    <a:pt x="1857209" y="10"/>
                  </a:lnTo>
                  <a:lnTo>
                    <a:pt x="1852036" y="10"/>
                  </a:lnTo>
                  <a:lnTo>
                    <a:pt x="1846863" y="10"/>
                  </a:lnTo>
                  <a:lnTo>
                    <a:pt x="1841689" y="9"/>
                  </a:lnTo>
                  <a:lnTo>
                    <a:pt x="1836516" y="9"/>
                  </a:lnTo>
                  <a:lnTo>
                    <a:pt x="1831343" y="9"/>
                  </a:lnTo>
                  <a:lnTo>
                    <a:pt x="1826169" y="9"/>
                  </a:lnTo>
                  <a:lnTo>
                    <a:pt x="1820996" y="9"/>
                  </a:lnTo>
                  <a:lnTo>
                    <a:pt x="1815823" y="9"/>
                  </a:lnTo>
                  <a:lnTo>
                    <a:pt x="1810650" y="9"/>
                  </a:lnTo>
                  <a:lnTo>
                    <a:pt x="1805476" y="8"/>
                  </a:lnTo>
                  <a:lnTo>
                    <a:pt x="1800303" y="8"/>
                  </a:lnTo>
                  <a:lnTo>
                    <a:pt x="1795130" y="8"/>
                  </a:lnTo>
                  <a:lnTo>
                    <a:pt x="1789956" y="8"/>
                  </a:lnTo>
                  <a:lnTo>
                    <a:pt x="1784783" y="8"/>
                  </a:lnTo>
                  <a:lnTo>
                    <a:pt x="1779610" y="8"/>
                  </a:lnTo>
                  <a:lnTo>
                    <a:pt x="1774437" y="8"/>
                  </a:lnTo>
                  <a:lnTo>
                    <a:pt x="1769263" y="7"/>
                  </a:lnTo>
                  <a:lnTo>
                    <a:pt x="1764090" y="7"/>
                  </a:lnTo>
                  <a:lnTo>
                    <a:pt x="1758917" y="7"/>
                  </a:lnTo>
                  <a:lnTo>
                    <a:pt x="1753743" y="7"/>
                  </a:lnTo>
                  <a:lnTo>
                    <a:pt x="1748570" y="7"/>
                  </a:lnTo>
                  <a:lnTo>
                    <a:pt x="1743397" y="7"/>
                  </a:lnTo>
                  <a:lnTo>
                    <a:pt x="1738224" y="7"/>
                  </a:lnTo>
                  <a:lnTo>
                    <a:pt x="1733050" y="7"/>
                  </a:lnTo>
                  <a:lnTo>
                    <a:pt x="1727877" y="7"/>
                  </a:lnTo>
                  <a:lnTo>
                    <a:pt x="1722704" y="6"/>
                  </a:lnTo>
                  <a:lnTo>
                    <a:pt x="1717530" y="6"/>
                  </a:lnTo>
                  <a:lnTo>
                    <a:pt x="1712357" y="6"/>
                  </a:lnTo>
                  <a:lnTo>
                    <a:pt x="1707184" y="6"/>
                  </a:lnTo>
                  <a:lnTo>
                    <a:pt x="1702011" y="6"/>
                  </a:lnTo>
                  <a:lnTo>
                    <a:pt x="1696837" y="6"/>
                  </a:lnTo>
                  <a:lnTo>
                    <a:pt x="1691664" y="6"/>
                  </a:lnTo>
                  <a:lnTo>
                    <a:pt x="1686491" y="6"/>
                  </a:lnTo>
                  <a:lnTo>
                    <a:pt x="1681317" y="6"/>
                  </a:lnTo>
                  <a:lnTo>
                    <a:pt x="1676144" y="5"/>
                  </a:lnTo>
                  <a:lnTo>
                    <a:pt x="1670971" y="5"/>
                  </a:lnTo>
                  <a:lnTo>
                    <a:pt x="1665798" y="5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5"/>
                  </a:lnTo>
                  <a:lnTo>
                    <a:pt x="1645104" y="5"/>
                  </a:lnTo>
                  <a:lnTo>
                    <a:pt x="1639931" y="5"/>
                  </a:lnTo>
                  <a:lnTo>
                    <a:pt x="1634758" y="5"/>
                  </a:lnTo>
                  <a:lnTo>
                    <a:pt x="1629585" y="5"/>
                  </a:lnTo>
                  <a:lnTo>
                    <a:pt x="1624411" y="5"/>
                  </a:lnTo>
                  <a:lnTo>
                    <a:pt x="1619238" y="4"/>
                  </a:lnTo>
                  <a:lnTo>
                    <a:pt x="1614065" y="4"/>
                  </a:lnTo>
                  <a:lnTo>
                    <a:pt x="1608891" y="4"/>
                  </a:lnTo>
                  <a:lnTo>
                    <a:pt x="1603718" y="4"/>
                  </a:lnTo>
                  <a:lnTo>
                    <a:pt x="1598545" y="4"/>
                  </a:lnTo>
                  <a:lnTo>
                    <a:pt x="1593372" y="4"/>
                  </a:lnTo>
                  <a:lnTo>
                    <a:pt x="1588198" y="4"/>
                  </a:lnTo>
                  <a:lnTo>
                    <a:pt x="1583025" y="4"/>
                  </a:lnTo>
                  <a:lnTo>
                    <a:pt x="1577852" y="4"/>
                  </a:lnTo>
                  <a:lnTo>
                    <a:pt x="1572678" y="4"/>
                  </a:lnTo>
                  <a:lnTo>
                    <a:pt x="1567505" y="4"/>
                  </a:lnTo>
                  <a:lnTo>
                    <a:pt x="1562332" y="4"/>
                  </a:lnTo>
                  <a:lnTo>
                    <a:pt x="1557159" y="3"/>
                  </a:lnTo>
                  <a:lnTo>
                    <a:pt x="1551985" y="3"/>
                  </a:lnTo>
                  <a:lnTo>
                    <a:pt x="1546812" y="3"/>
                  </a:lnTo>
                  <a:lnTo>
                    <a:pt x="1541639" y="3"/>
                  </a:lnTo>
                  <a:lnTo>
                    <a:pt x="1536465" y="3"/>
                  </a:lnTo>
                  <a:lnTo>
                    <a:pt x="1531292" y="3"/>
                  </a:lnTo>
                  <a:lnTo>
                    <a:pt x="1526119" y="3"/>
                  </a:lnTo>
                  <a:lnTo>
                    <a:pt x="1520946" y="3"/>
                  </a:lnTo>
                  <a:lnTo>
                    <a:pt x="1515772" y="3"/>
                  </a:lnTo>
                  <a:lnTo>
                    <a:pt x="1510599" y="3"/>
                  </a:lnTo>
                  <a:lnTo>
                    <a:pt x="1505426" y="3"/>
                  </a:lnTo>
                  <a:lnTo>
                    <a:pt x="1500252" y="3"/>
                  </a:lnTo>
                  <a:lnTo>
                    <a:pt x="1495079" y="3"/>
                  </a:lnTo>
                  <a:lnTo>
                    <a:pt x="1489906" y="3"/>
                  </a:lnTo>
                  <a:lnTo>
                    <a:pt x="1484733" y="3"/>
                  </a:lnTo>
                  <a:lnTo>
                    <a:pt x="1479559" y="3"/>
                  </a:lnTo>
                  <a:lnTo>
                    <a:pt x="1474386" y="3"/>
                  </a:lnTo>
                  <a:lnTo>
                    <a:pt x="1469213" y="3"/>
                  </a:lnTo>
                  <a:lnTo>
                    <a:pt x="1464039" y="3"/>
                  </a:lnTo>
                  <a:lnTo>
                    <a:pt x="1458866" y="3"/>
                  </a:lnTo>
                  <a:lnTo>
                    <a:pt x="1453693" y="3"/>
                  </a:lnTo>
                  <a:lnTo>
                    <a:pt x="1448520" y="3"/>
                  </a:lnTo>
                  <a:lnTo>
                    <a:pt x="1443346" y="3"/>
                  </a:lnTo>
                  <a:lnTo>
                    <a:pt x="1438173" y="3"/>
                  </a:lnTo>
                  <a:lnTo>
                    <a:pt x="1433000" y="2"/>
                  </a:lnTo>
                  <a:lnTo>
                    <a:pt x="1427826" y="2"/>
                  </a:lnTo>
                  <a:lnTo>
                    <a:pt x="1422653" y="2"/>
                  </a:lnTo>
                  <a:lnTo>
                    <a:pt x="1417480" y="2"/>
                  </a:lnTo>
                  <a:lnTo>
                    <a:pt x="1412307" y="2"/>
                  </a:lnTo>
                  <a:lnTo>
                    <a:pt x="1407133" y="2"/>
                  </a:lnTo>
                  <a:lnTo>
                    <a:pt x="1401960" y="2"/>
                  </a:lnTo>
                  <a:lnTo>
                    <a:pt x="1396787" y="2"/>
                  </a:lnTo>
                  <a:lnTo>
                    <a:pt x="1391613" y="2"/>
                  </a:lnTo>
                  <a:lnTo>
                    <a:pt x="1386440" y="2"/>
                  </a:lnTo>
                  <a:lnTo>
                    <a:pt x="1381267" y="2"/>
                  </a:lnTo>
                  <a:lnTo>
                    <a:pt x="1376094" y="2"/>
                  </a:lnTo>
                  <a:lnTo>
                    <a:pt x="1370920" y="2"/>
                  </a:lnTo>
                  <a:lnTo>
                    <a:pt x="1365747" y="2"/>
                  </a:lnTo>
                  <a:lnTo>
                    <a:pt x="1360574" y="2"/>
                  </a:lnTo>
                  <a:lnTo>
                    <a:pt x="1355400" y="2"/>
                  </a:lnTo>
                  <a:lnTo>
                    <a:pt x="1350227" y="2"/>
                  </a:lnTo>
                  <a:lnTo>
                    <a:pt x="1345054" y="2"/>
                  </a:lnTo>
                  <a:lnTo>
                    <a:pt x="1339881" y="2"/>
                  </a:lnTo>
                  <a:lnTo>
                    <a:pt x="1334707" y="2"/>
                  </a:lnTo>
                  <a:lnTo>
                    <a:pt x="1329534" y="2"/>
                  </a:lnTo>
                  <a:lnTo>
                    <a:pt x="1324361" y="2"/>
                  </a:lnTo>
                  <a:lnTo>
                    <a:pt x="1319187" y="2"/>
                  </a:lnTo>
                  <a:lnTo>
                    <a:pt x="1314014" y="2"/>
                  </a:lnTo>
                  <a:lnTo>
                    <a:pt x="1308841" y="2"/>
                  </a:lnTo>
                  <a:lnTo>
                    <a:pt x="1303668" y="2"/>
                  </a:lnTo>
                  <a:lnTo>
                    <a:pt x="1298494" y="2"/>
                  </a:lnTo>
                  <a:lnTo>
                    <a:pt x="1293321" y="2"/>
                  </a:lnTo>
                  <a:lnTo>
                    <a:pt x="1288148" y="2"/>
                  </a:lnTo>
                  <a:lnTo>
                    <a:pt x="1282974" y="2"/>
                  </a:lnTo>
                  <a:lnTo>
                    <a:pt x="1277801" y="2"/>
                  </a:lnTo>
                  <a:lnTo>
                    <a:pt x="1272628" y="2"/>
                  </a:lnTo>
                  <a:lnTo>
                    <a:pt x="1267455" y="2"/>
                  </a:lnTo>
                  <a:lnTo>
                    <a:pt x="1262281" y="2"/>
                  </a:lnTo>
                  <a:lnTo>
                    <a:pt x="1257108" y="2"/>
                  </a:lnTo>
                  <a:lnTo>
                    <a:pt x="1251935" y="2"/>
                  </a:lnTo>
                  <a:lnTo>
                    <a:pt x="1246761" y="2"/>
                  </a:lnTo>
                  <a:lnTo>
                    <a:pt x="1241588" y="2"/>
                  </a:lnTo>
                  <a:lnTo>
                    <a:pt x="1236415" y="2"/>
                  </a:lnTo>
                  <a:lnTo>
                    <a:pt x="1231242" y="2"/>
                  </a:lnTo>
                  <a:lnTo>
                    <a:pt x="1226068" y="2"/>
                  </a:lnTo>
                  <a:lnTo>
                    <a:pt x="1220895" y="2"/>
                  </a:lnTo>
                  <a:lnTo>
                    <a:pt x="1215722" y="2"/>
                  </a:lnTo>
                  <a:lnTo>
                    <a:pt x="1210548" y="2"/>
                  </a:lnTo>
                  <a:lnTo>
                    <a:pt x="1205375" y="2"/>
                  </a:lnTo>
                  <a:lnTo>
                    <a:pt x="1200202" y="2"/>
                  </a:lnTo>
                  <a:lnTo>
                    <a:pt x="1195029" y="2"/>
                  </a:lnTo>
                  <a:lnTo>
                    <a:pt x="1189855" y="2"/>
                  </a:lnTo>
                  <a:lnTo>
                    <a:pt x="1184682" y="2"/>
                  </a:lnTo>
                  <a:lnTo>
                    <a:pt x="1179509" y="2"/>
                  </a:lnTo>
                  <a:lnTo>
                    <a:pt x="1174335" y="2"/>
                  </a:lnTo>
                  <a:lnTo>
                    <a:pt x="1169162" y="2"/>
                  </a:lnTo>
                  <a:lnTo>
                    <a:pt x="1163989" y="2"/>
                  </a:lnTo>
                  <a:lnTo>
                    <a:pt x="1158816" y="2"/>
                  </a:lnTo>
                  <a:lnTo>
                    <a:pt x="1153642" y="2"/>
                  </a:lnTo>
                  <a:lnTo>
                    <a:pt x="1148469" y="2"/>
                  </a:lnTo>
                  <a:lnTo>
                    <a:pt x="1143296" y="2"/>
                  </a:lnTo>
                  <a:lnTo>
                    <a:pt x="1138122" y="2"/>
                  </a:lnTo>
                  <a:lnTo>
                    <a:pt x="1132949" y="2"/>
                  </a:lnTo>
                  <a:lnTo>
                    <a:pt x="1127776" y="2"/>
                  </a:lnTo>
                  <a:lnTo>
                    <a:pt x="1122603" y="2"/>
                  </a:lnTo>
                  <a:lnTo>
                    <a:pt x="1117429" y="2"/>
                  </a:lnTo>
                  <a:lnTo>
                    <a:pt x="1112256" y="3"/>
                  </a:lnTo>
                  <a:lnTo>
                    <a:pt x="1107083" y="3"/>
                  </a:lnTo>
                  <a:lnTo>
                    <a:pt x="1101909" y="3"/>
                  </a:lnTo>
                  <a:lnTo>
                    <a:pt x="1096736" y="3"/>
                  </a:lnTo>
                  <a:lnTo>
                    <a:pt x="1091563" y="3"/>
                  </a:lnTo>
                  <a:lnTo>
                    <a:pt x="1086390" y="3"/>
                  </a:lnTo>
                  <a:lnTo>
                    <a:pt x="1081216" y="3"/>
                  </a:lnTo>
                  <a:lnTo>
                    <a:pt x="1076043" y="3"/>
                  </a:lnTo>
                  <a:lnTo>
                    <a:pt x="1070870" y="3"/>
                  </a:lnTo>
                  <a:lnTo>
                    <a:pt x="1065696" y="3"/>
                  </a:lnTo>
                  <a:lnTo>
                    <a:pt x="1060523" y="3"/>
                  </a:lnTo>
                  <a:lnTo>
                    <a:pt x="1055350" y="3"/>
                  </a:lnTo>
                  <a:lnTo>
                    <a:pt x="1050177" y="3"/>
                  </a:lnTo>
                  <a:lnTo>
                    <a:pt x="1045003" y="4"/>
                  </a:lnTo>
                  <a:lnTo>
                    <a:pt x="1039830" y="4"/>
                  </a:lnTo>
                  <a:lnTo>
                    <a:pt x="1034657" y="4"/>
                  </a:lnTo>
                  <a:lnTo>
                    <a:pt x="1029483" y="4"/>
                  </a:lnTo>
                  <a:lnTo>
                    <a:pt x="1024310" y="4"/>
                  </a:lnTo>
                  <a:lnTo>
                    <a:pt x="1019137" y="4"/>
                  </a:lnTo>
                  <a:lnTo>
                    <a:pt x="1013964" y="4"/>
                  </a:lnTo>
                  <a:lnTo>
                    <a:pt x="1008790" y="4"/>
                  </a:lnTo>
                  <a:lnTo>
                    <a:pt x="1003617" y="5"/>
                  </a:lnTo>
                  <a:lnTo>
                    <a:pt x="998444" y="5"/>
                  </a:lnTo>
                  <a:lnTo>
                    <a:pt x="993270" y="5"/>
                  </a:lnTo>
                  <a:lnTo>
                    <a:pt x="988097" y="5"/>
                  </a:lnTo>
                  <a:lnTo>
                    <a:pt x="982924" y="5"/>
                  </a:lnTo>
                  <a:lnTo>
                    <a:pt x="977751" y="5"/>
                  </a:lnTo>
                  <a:lnTo>
                    <a:pt x="972577" y="6"/>
                  </a:lnTo>
                  <a:lnTo>
                    <a:pt x="967404" y="6"/>
                  </a:lnTo>
                  <a:lnTo>
                    <a:pt x="962231" y="6"/>
                  </a:lnTo>
                  <a:lnTo>
                    <a:pt x="957057" y="6"/>
                  </a:lnTo>
                  <a:lnTo>
                    <a:pt x="951884" y="7"/>
                  </a:lnTo>
                  <a:lnTo>
                    <a:pt x="946711" y="7"/>
                  </a:lnTo>
                  <a:lnTo>
                    <a:pt x="941538" y="7"/>
                  </a:lnTo>
                  <a:lnTo>
                    <a:pt x="936364" y="7"/>
                  </a:lnTo>
                  <a:lnTo>
                    <a:pt x="931191" y="8"/>
                  </a:lnTo>
                  <a:lnTo>
                    <a:pt x="926018" y="8"/>
                  </a:lnTo>
                  <a:lnTo>
                    <a:pt x="920844" y="8"/>
                  </a:lnTo>
                  <a:lnTo>
                    <a:pt x="915671" y="9"/>
                  </a:lnTo>
                  <a:lnTo>
                    <a:pt x="910498" y="9"/>
                  </a:lnTo>
                  <a:lnTo>
                    <a:pt x="905325" y="9"/>
                  </a:lnTo>
                  <a:lnTo>
                    <a:pt x="900151" y="10"/>
                  </a:lnTo>
                  <a:lnTo>
                    <a:pt x="894978" y="10"/>
                  </a:lnTo>
                  <a:lnTo>
                    <a:pt x="889805" y="11"/>
                  </a:lnTo>
                  <a:lnTo>
                    <a:pt x="884631" y="11"/>
                  </a:lnTo>
                  <a:lnTo>
                    <a:pt x="879458" y="11"/>
                  </a:lnTo>
                  <a:lnTo>
                    <a:pt x="874285" y="12"/>
                  </a:lnTo>
                  <a:lnTo>
                    <a:pt x="869112" y="12"/>
                  </a:lnTo>
                  <a:lnTo>
                    <a:pt x="863938" y="13"/>
                  </a:lnTo>
                  <a:lnTo>
                    <a:pt x="858765" y="13"/>
                  </a:lnTo>
                  <a:lnTo>
                    <a:pt x="853592" y="14"/>
                  </a:lnTo>
                  <a:lnTo>
                    <a:pt x="848418" y="15"/>
                  </a:lnTo>
                  <a:lnTo>
                    <a:pt x="843245" y="15"/>
                  </a:lnTo>
                  <a:lnTo>
                    <a:pt x="838072" y="16"/>
                  </a:lnTo>
                  <a:lnTo>
                    <a:pt x="832899" y="16"/>
                  </a:lnTo>
                  <a:lnTo>
                    <a:pt x="827725" y="17"/>
                  </a:lnTo>
                  <a:lnTo>
                    <a:pt x="822552" y="18"/>
                  </a:lnTo>
                  <a:lnTo>
                    <a:pt x="817379" y="19"/>
                  </a:lnTo>
                  <a:lnTo>
                    <a:pt x="812205" y="19"/>
                  </a:lnTo>
                  <a:lnTo>
                    <a:pt x="807032" y="20"/>
                  </a:lnTo>
                  <a:lnTo>
                    <a:pt x="801859" y="21"/>
                  </a:lnTo>
                  <a:lnTo>
                    <a:pt x="796686" y="22"/>
                  </a:lnTo>
                  <a:lnTo>
                    <a:pt x="791512" y="23"/>
                  </a:lnTo>
                  <a:lnTo>
                    <a:pt x="786339" y="24"/>
                  </a:lnTo>
                  <a:lnTo>
                    <a:pt x="781166" y="25"/>
                  </a:lnTo>
                  <a:lnTo>
                    <a:pt x="775992" y="26"/>
                  </a:lnTo>
                  <a:lnTo>
                    <a:pt x="770819" y="28"/>
                  </a:lnTo>
                  <a:lnTo>
                    <a:pt x="765646" y="29"/>
                  </a:lnTo>
                  <a:lnTo>
                    <a:pt x="760473" y="30"/>
                  </a:lnTo>
                  <a:lnTo>
                    <a:pt x="755299" y="32"/>
                  </a:lnTo>
                  <a:lnTo>
                    <a:pt x="750126" y="33"/>
                  </a:lnTo>
                  <a:lnTo>
                    <a:pt x="744953" y="35"/>
                  </a:lnTo>
                  <a:lnTo>
                    <a:pt x="739779" y="36"/>
                  </a:lnTo>
                  <a:lnTo>
                    <a:pt x="734606" y="38"/>
                  </a:lnTo>
                  <a:lnTo>
                    <a:pt x="729433" y="40"/>
                  </a:lnTo>
                  <a:lnTo>
                    <a:pt x="724260" y="42"/>
                  </a:lnTo>
                  <a:lnTo>
                    <a:pt x="719086" y="44"/>
                  </a:lnTo>
                  <a:lnTo>
                    <a:pt x="713913" y="46"/>
                  </a:lnTo>
                  <a:lnTo>
                    <a:pt x="708740" y="48"/>
                  </a:lnTo>
                  <a:lnTo>
                    <a:pt x="703566" y="51"/>
                  </a:lnTo>
                  <a:lnTo>
                    <a:pt x="698393" y="53"/>
                  </a:lnTo>
                  <a:lnTo>
                    <a:pt x="693220" y="56"/>
                  </a:lnTo>
                  <a:lnTo>
                    <a:pt x="688047" y="59"/>
                  </a:lnTo>
                  <a:lnTo>
                    <a:pt x="682873" y="62"/>
                  </a:lnTo>
                  <a:lnTo>
                    <a:pt x="677700" y="65"/>
                  </a:lnTo>
                  <a:lnTo>
                    <a:pt x="672527" y="69"/>
                  </a:lnTo>
                  <a:lnTo>
                    <a:pt x="667353" y="72"/>
                  </a:lnTo>
                  <a:lnTo>
                    <a:pt x="662180" y="76"/>
                  </a:lnTo>
                  <a:lnTo>
                    <a:pt x="657007" y="80"/>
                  </a:lnTo>
                  <a:lnTo>
                    <a:pt x="651834" y="84"/>
                  </a:lnTo>
                  <a:lnTo>
                    <a:pt x="646660" y="89"/>
                  </a:lnTo>
                  <a:lnTo>
                    <a:pt x="641487" y="94"/>
                  </a:lnTo>
                  <a:lnTo>
                    <a:pt x="636314" y="99"/>
                  </a:lnTo>
                  <a:lnTo>
                    <a:pt x="631140" y="104"/>
                  </a:lnTo>
                  <a:lnTo>
                    <a:pt x="625967" y="110"/>
                  </a:lnTo>
                  <a:lnTo>
                    <a:pt x="620794" y="116"/>
                  </a:lnTo>
                  <a:lnTo>
                    <a:pt x="615621" y="123"/>
                  </a:lnTo>
                  <a:lnTo>
                    <a:pt x="610447" y="130"/>
                  </a:lnTo>
                  <a:lnTo>
                    <a:pt x="605274" y="137"/>
                  </a:lnTo>
                  <a:lnTo>
                    <a:pt x="600101" y="145"/>
                  </a:lnTo>
                  <a:lnTo>
                    <a:pt x="594927" y="153"/>
                  </a:lnTo>
                  <a:lnTo>
                    <a:pt x="589754" y="162"/>
                  </a:lnTo>
                  <a:lnTo>
                    <a:pt x="584581" y="171"/>
                  </a:lnTo>
                  <a:lnTo>
                    <a:pt x="579408" y="182"/>
                  </a:lnTo>
                  <a:lnTo>
                    <a:pt x="574234" y="192"/>
                  </a:lnTo>
                  <a:lnTo>
                    <a:pt x="569061" y="204"/>
                  </a:lnTo>
                  <a:lnTo>
                    <a:pt x="563888" y="216"/>
                  </a:lnTo>
                  <a:lnTo>
                    <a:pt x="558714" y="229"/>
                  </a:lnTo>
                  <a:lnTo>
                    <a:pt x="553541" y="243"/>
                  </a:lnTo>
                  <a:lnTo>
                    <a:pt x="548368" y="257"/>
                  </a:lnTo>
                  <a:lnTo>
                    <a:pt x="543195" y="273"/>
                  </a:lnTo>
                  <a:lnTo>
                    <a:pt x="538021" y="290"/>
                  </a:lnTo>
                  <a:lnTo>
                    <a:pt x="532848" y="308"/>
                  </a:lnTo>
                  <a:lnTo>
                    <a:pt x="527675" y="327"/>
                  </a:lnTo>
                  <a:lnTo>
                    <a:pt x="522501" y="348"/>
                  </a:lnTo>
                  <a:lnTo>
                    <a:pt x="517328" y="370"/>
                  </a:lnTo>
                  <a:lnTo>
                    <a:pt x="512155" y="393"/>
                  </a:lnTo>
                  <a:lnTo>
                    <a:pt x="506982" y="418"/>
                  </a:lnTo>
                  <a:lnTo>
                    <a:pt x="501808" y="445"/>
                  </a:lnTo>
                  <a:lnTo>
                    <a:pt x="496635" y="473"/>
                  </a:lnTo>
                  <a:lnTo>
                    <a:pt x="491462" y="504"/>
                  </a:lnTo>
                  <a:lnTo>
                    <a:pt x="486288" y="536"/>
                  </a:lnTo>
                  <a:lnTo>
                    <a:pt x="481115" y="571"/>
                  </a:lnTo>
                  <a:lnTo>
                    <a:pt x="475942" y="609"/>
                  </a:lnTo>
                  <a:lnTo>
                    <a:pt x="470769" y="649"/>
                  </a:lnTo>
                  <a:lnTo>
                    <a:pt x="465595" y="691"/>
                  </a:lnTo>
                  <a:lnTo>
                    <a:pt x="460422" y="737"/>
                  </a:lnTo>
                  <a:lnTo>
                    <a:pt x="455249" y="786"/>
                  </a:lnTo>
                  <a:lnTo>
                    <a:pt x="450075" y="839"/>
                  </a:lnTo>
                  <a:lnTo>
                    <a:pt x="444902" y="895"/>
                  </a:lnTo>
                  <a:lnTo>
                    <a:pt x="439729" y="955"/>
                  </a:lnTo>
                  <a:lnTo>
                    <a:pt x="434556" y="1020"/>
                  </a:lnTo>
                  <a:lnTo>
                    <a:pt x="429382" y="1089"/>
                  </a:lnTo>
                  <a:lnTo>
                    <a:pt x="424209" y="1164"/>
                  </a:lnTo>
                  <a:lnTo>
                    <a:pt x="419036" y="1243"/>
                  </a:lnTo>
                  <a:lnTo>
                    <a:pt x="413862" y="1328"/>
                  </a:lnTo>
                  <a:lnTo>
                    <a:pt x="408689" y="1420"/>
                  </a:lnTo>
                  <a:lnTo>
                    <a:pt x="403516" y="1518"/>
                  </a:lnTo>
                  <a:lnTo>
                    <a:pt x="398343" y="1623"/>
                  </a:lnTo>
                  <a:lnTo>
                    <a:pt x="393169" y="1736"/>
                  </a:lnTo>
                  <a:lnTo>
                    <a:pt x="387996" y="1857"/>
                  </a:lnTo>
                  <a:lnTo>
                    <a:pt x="382823" y="1986"/>
                  </a:lnTo>
                  <a:lnTo>
                    <a:pt x="377649" y="2126"/>
                  </a:lnTo>
                  <a:lnTo>
                    <a:pt x="372476" y="2275"/>
                  </a:lnTo>
                  <a:lnTo>
                    <a:pt x="367303" y="2435"/>
                  </a:lnTo>
                  <a:lnTo>
                    <a:pt x="362130" y="2607"/>
                  </a:lnTo>
                  <a:lnTo>
                    <a:pt x="356956" y="2792"/>
                  </a:lnTo>
                  <a:lnTo>
                    <a:pt x="351783" y="2990"/>
                  </a:lnTo>
                  <a:lnTo>
                    <a:pt x="346610" y="3202"/>
                  </a:lnTo>
                  <a:lnTo>
                    <a:pt x="341436" y="3430"/>
                  </a:lnTo>
                  <a:lnTo>
                    <a:pt x="336263" y="3674"/>
                  </a:lnTo>
                  <a:lnTo>
                    <a:pt x="331090" y="3937"/>
                  </a:lnTo>
                  <a:lnTo>
                    <a:pt x="325917" y="4219"/>
                  </a:lnTo>
                  <a:lnTo>
                    <a:pt x="320743" y="4521"/>
                  </a:lnTo>
                  <a:lnTo>
                    <a:pt x="315570" y="4845"/>
                  </a:lnTo>
                  <a:lnTo>
                    <a:pt x="310397" y="5193"/>
                  </a:lnTo>
                  <a:lnTo>
                    <a:pt x="305223" y="5565"/>
                  </a:lnTo>
                  <a:lnTo>
                    <a:pt x="300050" y="5966"/>
                  </a:lnTo>
                  <a:lnTo>
                    <a:pt x="294877" y="6395"/>
                  </a:lnTo>
                  <a:lnTo>
                    <a:pt x="289704" y="6855"/>
                  </a:lnTo>
                  <a:lnTo>
                    <a:pt x="284530" y="7348"/>
                  </a:lnTo>
                  <a:lnTo>
                    <a:pt x="279357" y="7876"/>
                  </a:lnTo>
                  <a:lnTo>
                    <a:pt x="274184" y="8443"/>
                  </a:lnTo>
                  <a:lnTo>
                    <a:pt x="269010" y="9049"/>
                  </a:lnTo>
                  <a:lnTo>
                    <a:pt x="263837" y="9699"/>
                  </a:lnTo>
                  <a:lnTo>
                    <a:pt x="258664" y="10395"/>
                  </a:lnTo>
                  <a:lnTo>
                    <a:pt x="253491" y="11140"/>
                  </a:lnTo>
                  <a:lnTo>
                    <a:pt x="248317" y="11937"/>
                  </a:lnTo>
                  <a:lnTo>
                    <a:pt x="243144" y="12789"/>
                  </a:lnTo>
                  <a:lnTo>
                    <a:pt x="237971" y="13701"/>
                  </a:lnTo>
                  <a:lnTo>
                    <a:pt x="232797" y="14675"/>
                  </a:lnTo>
                  <a:lnTo>
                    <a:pt x="227624" y="15716"/>
                  </a:lnTo>
                  <a:lnTo>
                    <a:pt x="222451" y="16827"/>
                  </a:lnTo>
                  <a:lnTo>
                    <a:pt x="217278" y="18012"/>
                  </a:lnTo>
                  <a:lnTo>
                    <a:pt x="212104" y="19277"/>
                  </a:lnTo>
                  <a:lnTo>
                    <a:pt x="206931" y="20624"/>
                  </a:lnTo>
                  <a:lnTo>
                    <a:pt x="201758" y="22060"/>
                  </a:lnTo>
                  <a:lnTo>
                    <a:pt x="196584" y="23588"/>
                  </a:lnTo>
                  <a:lnTo>
                    <a:pt x="191411" y="25213"/>
                  </a:lnTo>
                  <a:lnTo>
                    <a:pt x="186238" y="26940"/>
                  </a:lnTo>
                  <a:lnTo>
                    <a:pt x="181065" y="28774"/>
                  </a:lnTo>
                  <a:lnTo>
                    <a:pt x="175891" y="30719"/>
                  </a:lnTo>
                  <a:lnTo>
                    <a:pt x="170718" y="32781"/>
                  </a:lnTo>
                  <a:lnTo>
                    <a:pt x="165545" y="34964"/>
                  </a:lnTo>
                  <a:lnTo>
                    <a:pt x="160371" y="37274"/>
                  </a:lnTo>
                  <a:lnTo>
                    <a:pt x="155198" y="39714"/>
                  </a:lnTo>
                  <a:lnTo>
                    <a:pt x="150025" y="42289"/>
                  </a:lnTo>
                  <a:lnTo>
                    <a:pt x="144852" y="45004"/>
                  </a:lnTo>
                  <a:lnTo>
                    <a:pt x="139678" y="47862"/>
                  </a:lnTo>
                  <a:lnTo>
                    <a:pt x="134505" y="50866"/>
                  </a:lnTo>
                  <a:lnTo>
                    <a:pt x="129332" y="54021"/>
                  </a:lnTo>
                  <a:lnTo>
                    <a:pt x="124158" y="57329"/>
                  </a:lnTo>
                  <a:lnTo>
                    <a:pt x="118985" y="60793"/>
                  </a:lnTo>
                  <a:lnTo>
                    <a:pt x="113812" y="64413"/>
                  </a:lnTo>
                  <a:lnTo>
                    <a:pt x="108639" y="68192"/>
                  </a:lnTo>
                  <a:lnTo>
                    <a:pt x="103465" y="72129"/>
                  </a:lnTo>
                  <a:lnTo>
                    <a:pt x="98292" y="76225"/>
                  </a:lnTo>
                  <a:lnTo>
                    <a:pt x="93119" y="80478"/>
                  </a:lnTo>
                  <a:lnTo>
                    <a:pt x="87945" y="84888"/>
                  </a:lnTo>
                  <a:lnTo>
                    <a:pt x="82772" y="89450"/>
                  </a:lnTo>
                  <a:lnTo>
                    <a:pt x="77599" y="94163"/>
                  </a:lnTo>
                  <a:lnTo>
                    <a:pt x="72426" y="99022"/>
                  </a:lnTo>
                  <a:lnTo>
                    <a:pt x="67252" y="104021"/>
                  </a:lnTo>
                  <a:lnTo>
                    <a:pt x="62079" y="109156"/>
                  </a:lnTo>
                  <a:lnTo>
                    <a:pt x="56906" y="114420"/>
                  </a:lnTo>
                  <a:lnTo>
                    <a:pt x="51732" y="119804"/>
                  </a:lnTo>
                  <a:lnTo>
                    <a:pt x="46559" y="125302"/>
                  </a:lnTo>
                  <a:lnTo>
                    <a:pt x="41386" y="130905"/>
                  </a:lnTo>
                  <a:lnTo>
                    <a:pt x="36213" y="136604"/>
                  </a:lnTo>
                  <a:lnTo>
                    <a:pt x="31039" y="142389"/>
                  </a:lnTo>
                  <a:lnTo>
                    <a:pt x="25866" y="148250"/>
                  </a:lnTo>
                  <a:lnTo>
                    <a:pt x="20693" y="154176"/>
                  </a:lnTo>
                  <a:lnTo>
                    <a:pt x="15519" y="160158"/>
                  </a:lnTo>
                  <a:lnTo>
                    <a:pt x="10346" y="166184"/>
                  </a:lnTo>
                  <a:lnTo>
                    <a:pt x="5173" y="172244"/>
                  </a:lnTo>
                  <a:lnTo>
                    <a:pt x="0" y="17832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148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1486" y="1848654"/>
              <a:ext cx="1883076" cy="196610"/>
            </a:xfrm>
            <a:custGeom>
              <a:avLst/>
              <a:pathLst>
                <a:path w="1883076" h="196610">
                  <a:moveTo>
                    <a:pt x="0" y="178325"/>
                  </a:moveTo>
                  <a:lnTo>
                    <a:pt x="5173" y="172242"/>
                  </a:lnTo>
                  <a:lnTo>
                    <a:pt x="10346" y="166182"/>
                  </a:lnTo>
                  <a:lnTo>
                    <a:pt x="15519" y="160155"/>
                  </a:lnTo>
                  <a:lnTo>
                    <a:pt x="20693" y="154174"/>
                  </a:lnTo>
                  <a:lnTo>
                    <a:pt x="25866" y="148247"/>
                  </a:lnTo>
                  <a:lnTo>
                    <a:pt x="31039" y="142386"/>
                  </a:lnTo>
                  <a:lnTo>
                    <a:pt x="36213" y="136602"/>
                  </a:lnTo>
                  <a:lnTo>
                    <a:pt x="41386" y="130903"/>
                  </a:lnTo>
                  <a:lnTo>
                    <a:pt x="46559" y="125300"/>
                  </a:lnTo>
                  <a:lnTo>
                    <a:pt x="51732" y="119802"/>
                  </a:lnTo>
                  <a:lnTo>
                    <a:pt x="56906" y="114417"/>
                  </a:lnTo>
                  <a:lnTo>
                    <a:pt x="62079" y="109153"/>
                  </a:lnTo>
                  <a:lnTo>
                    <a:pt x="67252" y="104019"/>
                  </a:lnTo>
                  <a:lnTo>
                    <a:pt x="72426" y="99019"/>
                  </a:lnTo>
                  <a:lnTo>
                    <a:pt x="77599" y="94160"/>
                  </a:lnTo>
                  <a:lnTo>
                    <a:pt x="82772" y="89448"/>
                  </a:lnTo>
                  <a:lnTo>
                    <a:pt x="87945" y="84885"/>
                  </a:lnTo>
                  <a:lnTo>
                    <a:pt x="93119" y="80476"/>
                  </a:lnTo>
                  <a:lnTo>
                    <a:pt x="98292" y="76222"/>
                  </a:lnTo>
                  <a:lnTo>
                    <a:pt x="103465" y="72126"/>
                  </a:lnTo>
                  <a:lnTo>
                    <a:pt x="108639" y="68189"/>
                  </a:lnTo>
                  <a:lnTo>
                    <a:pt x="113812" y="64411"/>
                  </a:lnTo>
                  <a:lnTo>
                    <a:pt x="118985" y="60790"/>
                  </a:lnTo>
                  <a:lnTo>
                    <a:pt x="124158" y="57327"/>
                  </a:lnTo>
                  <a:lnTo>
                    <a:pt x="129332" y="54019"/>
                  </a:lnTo>
                  <a:lnTo>
                    <a:pt x="134505" y="50864"/>
                  </a:lnTo>
                  <a:lnTo>
                    <a:pt x="139678" y="47859"/>
                  </a:lnTo>
                  <a:lnTo>
                    <a:pt x="144852" y="45001"/>
                  </a:lnTo>
                  <a:lnTo>
                    <a:pt x="150025" y="42286"/>
                  </a:lnTo>
                  <a:lnTo>
                    <a:pt x="155198" y="39711"/>
                  </a:lnTo>
                  <a:lnTo>
                    <a:pt x="160371" y="37271"/>
                  </a:lnTo>
                  <a:lnTo>
                    <a:pt x="165545" y="34962"/>
                  </a:lnTo>
                  <a:lnTo>
                    <a:pt x="170718" y="32778"/>
                  </a:lnTo>
                  <a:lnTo>
                    <a:pt x="175891" y="30716"/>
                  </a:lnTo>
                  <a:lnTo>
                    <a:pt x="181065" y="28771"/>
                  </a:lnTo>
                  <a:lnTo>
                    <a:pt x="186238" y="26937"/>
                  </a:lnTo>
                  <a:lnTo>
                    <a:pt x="191411" y="25210"/>
                  </a:lnTo>
                  <a:lnTo>
                    <a:pt x="196584" y="23585"/>
                  </a:lnTo>
                  <a:lnTo>
                    <a:pt x="201758" y="22057"/>
                  </a:lnTo>
                  <a:lnTo>
                    <a:pt x="206931" y="20622"/>
                  </a:lnTo>
                  <a:lnTo>
                    <a:pt x="212104" y="19274"/>
                  </a:lnTo>
                  <a:lnTo>
                    <a:pt x="217278" y="18010"/>
                  </a:lnTo>
                  <a:lnTo>
                    <a:pt x="222451" y="16824"/>
                  </a:lnTo>
                  <a:lnTo>
                    <a:pt x="227624" y="15713"/>
                  </a:lnTo>
                  <a:lnTo>
                    <a:pt x="232797" y="14672"/>
                  </a:lnTo>
                  <a:lnTo>
                    <a:pt x="237971" y="13698"/>
                  </a:lnTo>
                  <a:lnTo>
                    <a:pt x="243144" y="12787"/>
                  </a:lnTo>
                  <a:lnTo>
                    <a:pt x="248317" y="11934"/>
                  </a:lnTo>
                  <a:lnTo>
                    <a:pt x="253491" y="11137"/>
                  </a:lnTo>
                  <a:lnTo>
                    <a:pt x="258664" y="10392"/>
                  </a:lnTo>
                  <a:lnTo>
                    <a:pt x="263837" y="9697"/>
                  </a:lnTo>
                  <a:lnTo>
                    <a:pt x="269010" y="9047"/>
                  </a:lnTo>
                  <a:lnTo>
                    <a:pt x="274184" y="8440"/>
                  </a:lnTo>
                  <a:lnTo>
                    <a:pt x="279357" y="7874"/>
                  </a:lnTo>
                  <a:lnTo>
                    <a:pt x="284530" y="7345"/>
                  </a:lnTo>
                  <a:lnTo>
                    <a:pt x="289704" y="6852"/>
                  </a:lnTo>
                  <a:lnTo>
                    <a:pt x="294877" y="6392"/>
                  </a:lnTo>
                  <a:lnTo>
                    <a:pt x="300050" y="5963"/>
                  </a:lnTo>
                  <a:lnTo>
                    <a:pt x="305223" y="5563"/>
                  </a:lnTo>
                  <a:lnTo>
                    <a:pt x="310397" y="5190"/>
                  </a:lnTo>
                  <a:lnTo>
                    <a:pt x="315570" y="4842"/>
                  </a:lnTo>
                  <a:lnTo>
                    <a:pt x="320743" y="4518"/>
                  </a:lnTo>
                  <a:lnTo>
                    <a:pt x="325917" y="4216"/>
                  </a:lnTo>
                  <a:lnTo>
                    <a:pt x="331090" y="3934"/>
                  </a:lnTo>
                  <a:lnTo>
                    <a:pt x="336263" y="3672"/>
                  </a:lnTo>
                  <a:lnTo>
                    <a:pt x="341436" y="3427"/>
                  </a:lnTo>
                  <a:lnTo>
                    <a:pt x="346610" y="3199"/>
                  </a:lnTo>
                  <a:lnTo>
                    <a:pt x="351783" y="2987"/>
                  </a:lnTo>
                  <a:lnTo>
                    <a:pt x="356956" y="2789"/>
                  </a:lnTo>
                  <a:lnTo>
                    <a:pt x="362130" y="2605"/>
                  </a:lnTo>
                  <a:lnTo>
                    <a:pt x="367303" y="2433"/>
                  </a:lnTo>
                  <a:lnTo>
                    <a:pt x="372476" y="2272"/>
                  </a:lnTo>
                  <a:lnTo>
                    <a:pt x="377649" y="2123"/>
                  </a:lnTo>
                  <a:lnTo>
                    <a:pt x="382823" y="1984"/>
                  </a:lnTo>
                  <a:lnTo>
                    <a:pt x="387996" y="1854"/>
                  </a:lnTo>
                  <a:lnTo>
                    <a:pt x="393169" y="1733"/>
                  </a:lnTo>
                  <a:lnTo>
                    <a:pt x="398343" y="1620"/>
                  </a:lnTo>
                  <a:lnTo>
                    <a:pt x="403516" y="1515"/>
                  </a:lnTo>
                  <a:lnTo>
                    <a:pt x="408689" y="1417"/>
                  </a:lnTo>
                  <a:lnTo>
                    <a:pt x="413862" y="1326"/>
                  </a:lnTo>
                  <a:lnTo>
                    <a:pt x="419036" y="1240"/>
                  </a:lnTo>
                  <a:lnTo>
                    <a:pt x="424209" y="1161"/>
                  </a:lnTo>
                  <a:lnTo>
                    <a:pt x="429382" y="1087"/>
                  </a:lnTo>
                  <a:lnTo>
                    <a:pt x="434556" y="1017"/>
                  </a:lnTo>
                  <a:lnTo>
                    <a:pt x="439729" y="953"/>
                  </a:lnTo>
                  <a:lnTo>
                    <a:pt x="444902" y="893"/>
                  </a:lnTo>
                  <a:lnTo>
                    <a:pt x="450075" y="836"/>
                  </a:lnTo>
                  <a:lnTo>
                    <a:pt x="455249" y="784"/>
                  </a:lnTo>
                  <a:lnTo>
                    <a:pt x="460422" y="735"/>
                  </a:lnTo>
                  <a:lnTo>
                    <a:pt x="465595" y="689"/>
                  </a:lnTo>
                  <a:lnTo>
                    <a:pt x="470769" y="646"/>
                  </a:lnTo>
                  <a:lnTo>
                    <a:pt x="475942" y="606"/>
                  </a:lnTo>
                  <a:lnTo>
                    <a:pt x="481115" y="569"/>
                  </a:lnTo>
                  <a:lnTo>
                    <a:pt x="486288" y="534"/>
                  </a:lnTo>
                  <a:lnTo>
                    <a:pt x="491462" y="501"/>
                  </a:lnTo>
                  <a:lnTo>
                    <a:pt x="496635" y="471"/>
                  </a:lnTo>
                  <a:lnTo>
                    <a:pt x="501808" y="442"/>
                  </a:lnTo>
                  <a:lnTo>
                    <a:pt x="506982" y="415"/>
                  </a:lnTo>
                  <a:lnTo>
                    <a:pt x="512155" y="390"/>
                  </a:lnTo>
                  <a:lnTo>
                    <a:pt x="517328" y="367"/>
                  </a:lnTo>
                  <a:lnTo>
                    <a:pt x="522501" y="345"/>
                  </a:lnTo>
                  <a:lnTo>
                    <a:pt x="527675" y="325"/>
                  </a:lnTo>
                  <a:lnTo>
                    <a:pt x="532848" y="305"/>
                  </a:lnTo>
                  <a:lnTo>
                    <a:pt x="538021" y="287"/>
                  </a:lnTo>
                  <a:lnTo>
                    <a:pt x="543195" y="271"/>
                  </a:lnTo>
                  <a:lnTo>
                    <a:pt x="548368" y="255"/>
                  </a:lnTo>
                  <a:lnTo>
                    <a:pt x="553541" y="240"/>
                  </a:lnTo>
                  <a:lnTo>
                    <a:pt x="558714" y="226"/>
                  </a:lnTo>
                  <a:lnTo>
                    <a:pt x="563888" y="213"/>
                  </a:lnTo>
                  <a:lnTo>
                    <a:pt x="569061" y="201"/>
                  </a:lnTo>
                  <a:lnTo>
                    <a:pt x="574234" y="190"/>
                  </a:lnTo>
                  <a:lnTo>
                    <a:pt x="579408" y="179"/>
                  </a:lnTo>
                  <a:lnTo>
                    <a:pt x="584581" y="169"/>
                  </a:lnTo>
                  <a:lnTo>
                    <a:pt x="589754" y="159"/>
                  </a:lnTo>
                  <a:lnTo>
                    <a:pt x="594927" y="150"/>
                  </a:lnTo>
                  <a:lnTo>
                    <a:pt x="600101" y="142"/>
                  </a:lnTo>
                  <a:lnTo>
                    <a:pt x="605274" y="134"/>
                  </a:lnTo>
                  <a:lnTo>
                    <a:pt x="610447" y="127"/>
                  </a:lnTo>
                  <a:lnTo>
                    <a:pt x="615621" y="120"/>
                  </a:lnTo>
                  <a:lnTo>
                    <a:pt x="620794" y="113"/>
                  </a:lnTo>
                  <a:lnTo>
                    <a:pt x="625967" y="107"/>
                  </a:lnTo>
                  <a:lnTo>
                    <a:pt x="631140" y="102"/>
                  </a:lnTo>
                  <a:lnTo>
                    <a:pt x="636314" y="96"/>
                  </a:lnTo>
                  <a:lnTo>
                    <a:pt x="641487" y="91"/>
                  </a:lnTo>
                  <a:lnTo>
                    <a:pt x="646660" y="86"/>
                  </a:lnTo>
                  <a:lnTo>
                    <a:pt x="651834" y="82"/>
                  </a:lnTo>
                  <a:lnTo>
                    <a:pt x="657007" y="77"/>
                  </a:lnTo>
                  <a:lnTo>
                    <a:pt x="662180" y="73"/>
                  </a:lnTo>
                  <a:lnTo>
                    <a:pt x="667353" y="70"/>
                  </a:lnTo>
                  <a:lnTo>
                    <a:pt x="672527" y="66"/>
                  </a:lnTo>
                  <a:lnTo>
                    <a:pt x="677700" y="63"/>
                  </a:lnTo>
                  <a:lnTo>
                    <a:pt x="682873" y="59"/>
                  </a:lnTo>
                  <a:lnTo>
                    <a:pt x="688047" y="56"/>
                  </a:lnTo>
                  <a:lnTo>
                    <a:pt x="693220" y="53"/>
                  </a:lnTo>
                  <a:lnTo>
                    <a:pt x="698393" y="51"/>
                  </a:lnTo>
                  <a:lnTo>
                    <a:pt x="703566" y="48"/>
                  </a:lnTo>
                  <a:lnTo>
                    <a:pt x="708740" y="46"/>
                  </a:lnTo>
                  <a:lnTo>
                    <a:pt x="713913" y="43"/>
                  </a:lnTo>
                  <a:lnTo>
                    <a:pt x="719086" y="41"/>
                  </a:lnTo>
                  <a:lnTo>
                    <a:pt x="724260" y="39"/>
                  </a:lnTo>
                  <a:lnTo>
                    <a:pt x="729433" y="37"/>
                  </a:lnTo>
                  <a:lnTo>
                    <a:pt x="734606" y="36"/>
                  </a:lnTo>
                  <a:lnTo>
                    <a:pt x="739779" y="34"/>
                  </a:lnTo>
                  <a:lnTo>
                    <a:pt x="744953" y="32"/>
                  </a:lnTo>
                  <a:lnTo>
                    <a:pt x="750126" y="31"/>
                  </a:lnTo>
                  <a:lnTo>
                    <a:pt x="755299" y="29"/>
                  </a:lnTo>
                  <a:lnTo>
                    <a:pt x="760473" y="28"/>
                  </a:lnTo>
                  <a:lnTo>
                    <a:pt x="765646" y="26"/>
                  </a:lnTo>
                  <a:lnTo>
                    <a:pt x="770819" y="25"/>
                  </a:lnTo>
                  <a:lnTo>
                    <a:pt x="775992" y="24"/>
                  </a:lnTo>
                  <a:lnTo>
                    <a:pt x="781166" y="23"/>
                  </a:lnTo>
                  <a:lnTo>
                    <a:pt x="786339" y="22"/>
                  </a:lnTo>
                  <a:lnTo>
                    <a:pt x="791512" y="21"/>
                  </a:lnTo>
                  <a:lnTo>
                    <a:pt x="796686" y="20"/>
                  </a:lnTo>
                  <a:lnTo>
                    <a:pt x="801859" y="19"/>
                  </a:lnTo>
                  <a:lnTo>
                    <a:pt x="807032" y="18"/>
                  </a:lnTo>
                  <a:lnTo>
                    <a:pt x="812205" y="17"/>
                  </a:lnTo>
                  <a:lnTo>
                    <a:pt x="817379" y="16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3"/>
                  </a:lnTo>
                  <a:lnTo>
                    <a:pt x="848418" y="12"/>
                  </a:lnTo>
                  <a:lnTo>
                    <a:pt x="853592" y="11"/>
                  </a:lnTo>
                  <a:lnTo>
                    <a:pt x="858765" y="11"/>
                  </a:lnTo>
                  <a:lnTo>
                    <a:pt x="863938" y="10"/>
                  </a:lnTo>
                  <a:lnTo>
                    <a:pt x="869112" y="10"/>
                  </a:lnTo>
                  <a:lnTo>
                    <a:pt x="874285" y="9"/>
                  </a:lnTo>
                  <a:lnTo>
                    <a:pt x="879458" y="9"/>
                  </a:lnTo>
                  <a:lnTo>
                    <a:pt x="884631" y="8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6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5"/>
                  </a:lnTo>
                  <a:lnTo>
                    <a:pt x="941538" y="5"/>
                  </a:lnTo>
                  <a:lnTo>
                    <a:pt x="946711" y="4"/>
                  </a:lnTo>
                  <a:lnTo>
                    <a:pt x="951884" y="4"/>
                  </a:lnTo>
                  <a:lnTo>
                    <a:pt x="957057" y="4"/>
                  </a:lnTo>
                  <a:lnTo>
                    <a:pt x="962231" y="4"/>
                  </a:lnTo>
                  <a:lnTo>
                    <a:pt x="967404" y="3"/>
                  </a:lnTo>
                  <a:lnTo>
                    <a:pt x="972577" y="3"/>
                  </a:lnTo>
                  <a:lnTo>
                    <a:pt x="977751" y="3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1"/>
                  </a:lnTo>
                  <a:lnTo>
                    <a:pt x="1536465" y="1"/>
                  </a:lnTo>
                  <a:lnTo>
                    <a:pt x="1541639" y="1"/>
                  </a:lnTo>
                  <a:lnTo>
                    <a:pt x="1546812" y="1"/>
                  </a:lnTo>
                  <a:lnTo>
                    <a:pt x="1551985" y="1"/>
                  </a:lnTo>
                  <a:lnTo>
                    <a:pt x="1557159" y="1"/>
                  </a:lnTo>
                  <a:lnTo>
                    <a:pt x="1562332" y="1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2"/>
                  </a:lnTo>
                  <a:lnTo>
                    <a:pt x="1624411" y="2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4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5"/>
                  </a:lnTo>
                  <a:lnTo>
                    <a:pt x="1758917" y="5"/>
                  </a:lnTo>
                  <a:lnTo>
                    <a:pt x="1764090" y="5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6"/>
                  </a:lnTo>
                  <a:lnTo>
                    <a:pt x="1800303" y="6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7"/>
                  </a:lnTo>
                  <a:lnTo>
                    <a:pt x="1841689" y="7"/>
                  </a:lnTo>
                  <a:lnTo>
                    <a:pt x="1846863" y="7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8"/>
                  </a:lnTo>
                  <a:lnTo>
                    <a:pt x="1872729" y="8"/>
                  </a:lnTo>
                  <a:lnTo>
                    <a:pt x="1877902" y="8"/>
                  </a:lnTo>
                  <a:lnTo>
                    <a:pt x="1883076" y="8"/>
                  </a:lnTo>
                  <a:lnTo>
                    <a:pt x="1877902" y="8"/>
                  </a:lnTo>
                  <a:lnTo>
                    <a:pt x="1872729" y="8"/>
                  </a:lnTo>
                  <a:lnTo>
                    <a:pt x="1867556" y="8"/>
                  </a:lnTo>
                  <a:lnTo>
                    <a:pt x="1862382" y="7"/>
                  </a:lnTo>
                  <a:lnTo>
                    <a:pt x="1857209" y="7"/>
                  </a:lnTo>
                  <a:lnTo>
                    <a:pt x="1852036" y="7"/>
                  </a:lnTo>
                  <a:lnTo>
                    <a:pt x="1846863" y="7"/>
                  </a:lnTo>
                  <a:lnTo>
                    <a:pt x="1841689" y="7"/>
                  </a:lnTo>
                  <a:lnTo>
                    <a:pt x="1836516" y="7"/>
                  </a:lnTo>
                  <a:lnTo>
                    <a:pt x="1831343" y="6"/>
                  </a:lnTo>
                  <a:lnTo>
                    <a:pt x="1826169" y="6"/>
                  </a:lnTo>
                  <a:lnTo>
                    <a:pt x="1820996" y="6"/>
                  </a:lnTo>
                  <a:lnTo>
                    <a:pt x="1815823" y="6"/>
                  </a:lnTo>
                  <a:lnTo>
                    <a:pt x="1810650" y="6"/>
                  </a:lnTo>
                  <a:lnTo>
                    <a:pt x="1805476" y="6"/>
                  </a:lnTo>
                  <a:lnTo>
                    <a:pt x="1800303" y="6"/>
                  </a:lnTo>
                  <a:lnTo>
                    <a:pt x="1795130" y="6"/>
                  </a:lnTo>
                  <a:lnTo>
                    <a:pt x="1789956" y="5"/>
                  </a:lnTo>
                  <a:lnTo>
                    <a:pt x="1784783" y="5"/>
                  </a:lnTo>
                  <a:lnTo>
                    <a:pt x="1779610" y="5"/>
                  </a:lnTo>
                  <a:lnTo>
                    <a:pt x="1774437" y="5"/>
                  </a:lnTo>
                  <a:lnTo>
                    <a:pt x="1769263" y="5"/>
                  </a:lnTo>
                  <a:lnTo>
                    <a:pt x="1764090" y="5"/>
                  </a:lnTo>
                  <a:lnTo>
                    <a:pt x="1758917" y="5"/>
                  </a:lnTo>
                  <a:lnTo>
                    <a:pt x="1753743" y="5"/>
                  </a:lnTo>
                  <a:lnTo>
                    <a:pt x="1748570" y="4"/>
                  </a:lnTo>
                  <a:lnTo>
                    <a:pt x="1743397" y="4"/>
                  </a:lnTo>
                  <a:lnTo>
                    <a:pt x="1738224" y="4"/>
                  </a:lnTo>
                  <a:lnTo>
                    <a:pt x="1733050" y="4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4"/>
                  </a:lnTo>
                  <a:lnTo>
                    <a:pt x="1712357" y="4"/>
                  </a:lnTo>
                  <a:lnTo>
                    <a:pt x="1707184" y="3"/>
                  </a:lnTo>
                  <a:lnTo>
                    <a:pt x="1702011" y="3"/>
                  </a:lnTo>
                  <a:lnTo>
                    <a:pt x="1696837" y="3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3"/>
                  </a:lnTo>
                  <a:lnTo>
                    <a:pt x="1655451" y="2"/>
                  </a:lnTo>
                  <a:lnTo>
                    <a:pt x="1650278" y="2"/>
                  </a:lnTo>
                  <a:lnTo>
                    <a:pt x="1645104" y="2"/>
                  </a:lnTo>
                  <a:lnTo>
                    <a:pt x="1639931" y="2"/>
                  </a:lnTo>
                  <a:lnTo>
                    <a:pt x="1634758" y="2"/>
                  </a:lnTo>
                  <a:lnTo>
                    <a:pt x="1629585" y="2"/>
                  </a:lnTo>
                  <a:lnTo>
                    <a:pt x="1624411" y="2"/>
                  </a:lnTo>
                  <a:lnTo>
                    <a:pt x="1619238" y="2"/>
                  </a:lnTo>
                  <a:lnTo>
                    <a:pt x="1614065" y="2"/>
                  </a:lnTo>
                  <a:lnTo>
                    <a:pt x="1608891" y="2"/>
                  </a:lnTo>
                  <a:lnTo>
                    <a:pt x="1603718" y="2"/>
                  </a:lnTo>
                  <a:lnTo>
                    <a:pt x="1598545" y="1"/>
                  </a:lnTo>
                  <a:lnTo>
                    <a:pt x="1593372" y="1"/>
                  </a:lnTo>
                  <a:lnTo>
                    <a:pt x="1588198" y="1"/>
                  </a:lnTo>
                  <a:lnTo>
                    <a:pt x="1583025" y="1"/>
                  </a:lnTo>
                  <a:lnTo>
                    <a:pt x="1577852" y="1"/>
                  </a:lnTo>
                  <a:lnTo>
                    <a:pt x="1572678" y="1"/>
                  </a:lnTo>
                  <a:lnTo>
                    <a:pt x="1567505" y="1"/>
                  </a:lnTo>
                  <a:lnTo>
                    <a:pt x="1562332" y="1"/>
                  </a:lnTo>
                  <a:lnTo>
                    <a:pt x="1557159" y="1"/>
                  </a:lnTo>
                  <a:lnTo>
                    <a:pt x="1551985" y="1"/>
                  </a:lnTo>
                  <a:lnTo>
                    <a:pt x="1546812" y="1"/>
                  </a:lnTo>
                  <a:lnTo>
                    <a:pt x="1541639" y="1"/>
                  </a:lnTo>
                  <a:lnTo>
                    <a:pt x="1536465" y="1"/>
                  </a:lnTo>
                  <a:lnTo>
                    <a:pt x="1531292" y="1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0"/>
                  </a:lnTo>
                  <a:lnTo>
                    <a:pt x="1070870" y="0"/>
                  </a:lnTo>
                  <a:lnTo>
                    <a:pt x="1065696" y="1"/>
                  </a:lnTo>
                  <a:lnTo>
                    <a:pt x="1060523" y="1"/>
                  </a:lnTo>
                  <a:lnTo>
                    <a:pt x="1055350" y="1"/>
                  </a:lnTo>
                  <a:lnTo>
                    <a:pt x="1050177" y="1"/>
                  </a:lnTo>
                  <a:lnTo>
                    <a:pt x="1045003" y="1"/>
                  </a:lnTo>
                  <a:lnTo>
                    <a:pt x="1039830" y="1"/>
                  </a:lnTo>
                  <a:lnTo>
                    <a:pt x="1034657" y="1"/>
                  </a:lnTo>
                  <a:lnTo>
                    <a:pt x="1029483" y="1"/>
                  </a:lnTo>
                  <a:lnTo>
                    <a:pt x="1024310" y="1"/>
                  </a:lnTo>
                  <a:lnTo>
                    <a:pt x="1019137" y="2"/>
                  </a:lnTo>
                  <a:lnTo>
                    <a:pt x="1013964" y="2"/>
                  </a:lnTo>
                  <a:lnTo>
                    <a:pt x="1008790" y="2"/>
                  </a:lnTo>
                  <a:lnTo>
                    <a:pt x="1003617" y="2"/>
                  </a:lnTo>
                  <a:lnTo>
                    <a:pt x="998444" y="2"/>
                  </a:lnTo>
                  <a:lnTo>
                    <a:pt x="993270" y="2"/>
                  </a:lnTo>
                  <a:lnTo>
                    <a:pt x="988097" y="3"/>
                  </a:lnTo>
                  <a:lnTo>
                    <a:pt x="982924" y="3"/>
                  </a:lnTo>
                  <a:lnTo>
                    <a:pt x="977751" y="3"/>
                  </a:lnTo>
                  <a:lnTo>
                    <a:pt x="972577" y="3"/>
                  </a:lnTo>
                  <a:lnTo>
                    <a:pt x="967404" y="3"/>
                  </a:lnTo>
                  <a:lnTo>
                    <a:pt x="962231" y="4"/>
                  </a:lnTo>
                  <a:lnTo>
                    <a:pt x="957057" y="4"/>
                  </a:lnTo>
                  <a:lnTo>
                    <a:pt x="951884" y="4"/>
                  </a:lnTo>
                  <a:lnTo>
                    <a:pt x="946711" y="4"/>
                  </a:lnTo>
                  <a:lnTo>
                    <a:pt x="941538" y="5"/>
                  </a:lnTo>
                  <a:lnTo>
                    <a:pt x="936364" y="5"/>
                  </a:lnTo>
                  <a:lnTo>
                    <a:pt x="931191" y="5"/>
                  </a:lnTo>
                  <a:lnTo>
                    <a:pt x="926018" y="5"/>
                  </a:lnTo>
                  <a:lnTo>
                    <a:pt x="920844" y="6"/>
                  </a:lnTo>
                  <a:lnTo>
                    <a:pt x="915671" y="6"/>
                  </a:lnTo>
                  <a:lnTo>
                    <a:pt x="910498" y="6"/>
                  </a:lnTo>
                  <a:lnTo>
                    <a:pt x="905325" y="7"/>
                  </a:lnTo>
                  <a:lnTo>
                    <a:pt x="900151" y="7"/>
                  </a:lnTo>
                  <a:lnTo>
                    <a:pt x="894978" y="8"/>
                  </a:lnTo>
                  <a:lnTo>
                    <a:pt x="889805" y="8"/>
                  </a:lnTo>
                  <a:lnTo>
                    <a:pt x="884631" y="8"/>
                  </a:lnTo>
                  <a:lnTo>
                    <a:pt x="879458" y="9"/>
                  </a:lnTo>
                  <a:lnTo>
                    <a:pt x="874285" y="9"/>
                  </a:lnTo>
                  <a:lnTo>
                    <a:pt x="869112" y="10"/>
                  </a:lnTo>
                  <a:lnTo>
                    <a:pt x="863938" y="10"/>
                  </a:lnTo>
                  <a:lnTo>
                    <a:pt x="858765" y="11"/>
                  </a:lnTo>
                  <a:lnTo>
                    <a:pt x="853592" y="11"/>
                  </a:lnTo>
                  <a:lnTo>
                    <a:pt x="848418" y="12"/>
                  </a:lnTo>
                  <a:lnTo>
                    <a:pt x="843245" y="13"/>
                  </a:lnTo>
                  <a:lnTo>
                    <a:pt x="838072" y="13"/>
                  </a:lnTo>
                  <a:lnTo>
                    <a:pt x="832899" y="14"/>
                  </a:lnTo>
                  <a:lnTo>
                    <a:pt x="827725" y="15"/>
                  </a:lnTo>
                  <a:lnTo>
                    <a:pt x="822552" y="15"/>
                  </a:lnTo>
                  <a:lnTo>
                    <a:pt x="817379" y="16"/>
                  </a:lnTo>
                  <a:lnTo>
                    <a:pt x="812205" y="17"/>
                  </a:lnTo>
                  <a:lnTo>
                    <a:pt x="807032" y="18"/>
                  </a:lnTo>
                  <a:lnTo>
                    <a:pt x="801859" y="19"/>
                  </a:lnTo>
                  <a:lnTo>
                    <a:pt x="796686" y="20"/>
                  </a:lnTo>
                  <a:lnTo>
                    <a:pt x="791512" y="21"/>
                  </a:lnTo>
                  <a:lnTo>
                    <a:pt x="786339" y="22"/>
                  </a:lnTo>
                  <a:lnTo>
                    <a:pt x="781166" y="23"/>
                  </a:lnTo>
                  <a:lnTo>
                    <a:pt x="775992" y="24"/>
                  </a:lnTo>
                  <a:lnTo>
                    <a:pt x="770819" y="25"/>
                  </a:lnTo>
                  <a:lnTo>
                    <a:pt x="765646" y="26"/>
                  </a:lnTo>
                  <a:lnTo>
                    <a:pt x="760473" y="28"/>
                  </a:lnTo>
                  <a:lnTo>
                    <a:pt x="755299" y="29"/>
                  </a:lnTo>
                  <a:lnTo>
                    <a:pt x="750126" y="31"/>
                  </a:lnTo>
                  <a:lnTo>
                    <a:pt x="744953" y="32"/>
                  </a:lnTo>
                  <a:lnTo>
                    <a:pt x="739779" y="34"/>
                  </a:lnTo>
                  <a:lnTo>
                    <a:pt x="734606" y="36"/>
                  </a:lnTo>
                  <a:lnTo>
                    <a:pt x="729433" y="37"/>
                  </a:lnTo>
                  <a:lnTo>
                    <a:pt x="724260" y="39"/>
                  </a:lnTo>
                  <a:lnTo>
                    <a:pt x="719086" y="41"/>
                  </a:lnTo>
                  <a:lnTo>
                    <a:pt x="713913" y="44"/>
                  </a:lnTo>
                  <a:lnTo>
                    <a:pt x="708740" y="46"/>
                  </a:lnTo>
                  <a:lnTo>
                    <a:pt x="703566" y="48"/>
                  </a:lnTo>
                  <a:lnTo>
                    <a:pt x="698393" y="51"/>
                  </a:lnTo>
                  <a:lnTo>
                    <a:pt x="693220" y="54"/>
                  </a:lnTo>
                  <a:lnTo>
                    <a:pt x="688047" y="56"/>
                  </a:lnTo>
                  <a:lnTo>
                    <a:pt x="682873" y="59"/>
                  </a:lnTo>
                  <a:lnTo>
                    <a:pt x="677700" y="63"/>
                  </a:lnTo>
                  <a:lnTo>
                    <a:pt x="672527" y="66"/>
                  </a:lnTo>
                  <a:lnTo>
                    <a:pt x="667353" y="70"/>
                  </a:lnTo>
                  <a:lnTo>
                    <a:pt x="662180" y="74"/>
                  </a:lnTo>
                  <a:lnTo>
                    <a:pt x="657007" y="78"/>
                  </a:lnTo>
                  <a:lnTo>
                    <a:pt x="651834" y="82"/>
                  </a:lnTo>
                  <a:lnTo>
                    <a:pt x="646660" y="86"/>
                  </a:lnTo>
                  <a:lnTo>
                    <a:pt x="641487" y="91"/>
                  </a:lnTo>
                  <a:lnTo>
                    <a:pt x="636314" y="97"/>
                  </a:lnTo>
                  <a:lnTo>
                    <a:pt x="631140" y="102"/>
                  </a:lnTo>
                  <a:lnTo>
                    <a:pt x="625967" y="108"/>
                  </a:lnTo>
                  <a:lnTo>
                    <a:pt x="620794" y="114"/>
                  </a:lnTo>
                  <a:lnTo>
                    <a:pt x="615621" y="121"/>
                  </a:lnTo>
                  <a:lnTo>
                    <a:pt x="610447" y="128"/>
                  </a:lnTo>
                  <a:lnTo>
                    <a:pt x="605274" y="135"/>
                  </a:lnTo>
                  <a:lnTo>
                    <a:pt x="600101" y="143"/>
                  </a:lnTo>
                  <a:lnTo>
                    <a:pt x="594927" y="152"/>
                  </a:lnTo>
                  <a:lnTo>
                    <a:pt x="589754" y="161"/>
                  </a:lnTo>
                  <a:lnTo>
                    <a:pt x="584581" y="170"/>
                  </a:lnTo>
                  <a:lnTo>
                    <a:pt x="579408" y="180"/>
                  </a:lnTo>
                  <a:lnTo>
                    <a:pt x="574234" y="191"/>
                  </a:lnTo>
                  <a:lnTo>
                    <a:pt x="569061" y="203"/>
                  </a:lnTo>
                  <a:lnTo>
                    <a:pt x="563888" y="215"/>
                  </a:lnTo>
                  <a:lnTo>
                    <a:pt x="558714" y="229"/>
                  </a:lnTo>
                  <a:lnTo>
                    <a:pt x="553541" y="243"/>
                  </a:lnTo>
                  <a:lnTo>
                    <a:pt x="548368" y="258"/>
                  </a:lnTo>
                  <a:lnTo>
                    <a:pt x="543195" y="274"/>
                  </a:lnTo>
                  <a:lnTo>
                    <a:pt x="538021" y="291"/>
                  </a:lnTo>
                  <a:lnTo>
                    <a:pt x="532848" y="310"/>
                  </a:lnTo>
                  <a:lnTo>
                    <a:pt x="527675" y="330"/>
                  </a:lnTo>
                  <a:lnTo>
                    <a:pt x="522501" y="351"/>
                  </a:lnTo>
                  <a:lnTo>
                    <a:pt x="517328" y="373"/>
                  </a:lnTo>
                  <a:lnTo>
                    <a:pt x="512155" y="397"/>
                  </a:lnTo>
                  <a:lnTo>
                    <a:pt x="506982" y="423"/>
                  </a:lnTo>
                  <a:lnTo>
                    <a:pt x="501808" y="451"/>
                  </a:lnTo>
                  <a:lnTo>
                    <a:pt x="496635" y="480"/>
                  </a:lnTo>
                  <a:lnTo>
                    <a:pt x="491462" y="512"/>
                  </a:lnTo>
                  <a:lnTo>
                    <a:pt x="486288" y="546"/>
                  </a:lnTo>
                  <a:lnTo>
                    <a:pt x="481115" y="582"/>
                  </a:lnTo>
                  <a:lnTo>
                    <a:pt x="475942" y="621"/>
                  </a:lnTo>
                  <a:lnTo>
                    <a:pt x="470769" y="662"/>
                  </a:lnTo>
                  <a:lnTo>
                    <a:pt x="465595" y="707"/>
                  </a:lnTo>
                  <a:lnTo>
                    <a:pt x="460422" y="755"/>
                  </a:lnTo>
                  <a:lnTo>
                    <a:pt x="455249" y="806"/>
                  </a:lnTo>
                  <a:lnTo>
                    <a:pt x="450075" y="861"/>
                  </a:lnTo>
                  <a:lnTo>
                    <a:pt x="444902" y="920"/>
                  </a:lnTo>
                  <a:lnTo>
                    <a:pt x="439729" y="984"/>
                  </a:lnTo>
                  <a:lnTo>
                    <a:pt x="434556" y="1052"/>
                  </a:lnTo>
                  <a:lnTo>
                    <a:pt x="429382" y="1125"/>
                  </a:lnTo>
                  <a:lnTo>
                    <a:pt x="424209" y="1203"/>
                  </a:lnTo>
                  <a:lnTo>
                    <a:pt x="419036" y="1287"/>
                  </a:lnTo>
                  <a:lnTo>
                    <a:pt x="413862" y="1377"/>
                  </a:lnTo>
                  <a:lnTo>
                    <a:pt x="408689" y="1474"/>
                  </a:lnTo>
                  <a:lnTo>
                    <a:pt x="403516" y="1578"/>
                  </a:lnTo>
                  <a:lnTo>
                    <a:pt x="398343" y="1690"/>
                  </a:lnTo>
                  <a:lnTo>
                    <a:pt x="393169" y="1809"/>
                  </a:lnTo>
                  <a:lnTo>
                    <a:pt x="387996" y="1938"/>
                  </a:lnTo>
                  <a:lnTo>
                    <a:pt x="382823" y="2077"/>
                  </a:lnTo>
                  <a:lnTo>
                    <a:pt x="377649" y="2225"/>
                  </a:lnTo>
                  <a:lnTo>
                    <a:pt x="372476" y="2385"/>
                  </a:lnTo>
                  <a:lnTo>
                    <a:pt x="367303" y="2557"/>
                  </a:lnTo>
                  <a:lnTo>
                    <a:pt x="362130" y="2741"/>
                  </a:lnTo>
                  <a:lnTo>
                    <a:pt x="356956" y="2939"/>
                  </a:lnTo>
                  <a:lnTo>
                    <a:pt x="351783" y="3152"/>
                  </a:lnTo>
                  <a:lnTo>
                    <a:pt x="346610" y="3381"/>
                  </a:lnTo>
                  <a:lnTo>
                    <a:pt x="341436" y="3627"/>
                  </a:lnTo>
                  <a:lnTo>
                    <a:pt x="336263" y="3891"/>
                  </a:lnTo>
                  <a:lnTo>
                    <a:pt x="331090" y="4174"/>
                  </a:lnTo>
                  <a:lnTo>
                    <a:pt x="325917" y="4479"/>
                  </a:lnTo>
                  <a:lnTo>
                    <a:pt x="320743" y="4806"/>
                  </a:lnTo>
                  <a:lnTo>
                    <a:pt x="315570" y="5158"/>
                  </a:lnTo>
                  <a:lnTo>
                    <a:pt x="310397" y="5536"/>
                  </a:lnTo>
                  <a:lnTo>
                    <a:pt x="305223" y="5941"/>
                  </a:lnTo>
                  <a:lnTo>
                    <a:pt x="300050" y="6377"/>
                  </a:lnTo>
                  <a:lnTo>
                    <a:pt x="294877" y="6844"/>
                  </a:lnTo>
                  <a:lnTo>
                    <a:pt x="289704" y="7346"/>
                  </a:lnTo>
                  <a:lnTo>
                    <a:pt x="284530" y="7884"/>
                  </a:lnTo>
                  <a:lnTo>
                    <a:pt x="279357" y="8462"/>
                  </a:lnTo>
                  <a:lnTo>
                    <a:pt x="274184" y="9081"/>
                  </a:lnTo>
                  <a:lnTo>
                    <a:pt x="269010" y="9746"/>
                  </a:lnTo>
                  <a:lnTo>
                    <a:pt x="263837" y="10458"/>
                  </a:lnTo>
                  <a:lnTo>
                    <a:pt x="258664" y="11221"/>
                  </a:lnTo>
                  <a:lnTo>
                    <a:pt x="253491" y="12039"/>
                  </a:lnTo>
                  <a:lnTo>
                    <a:pt x="248317" y="12914"/>
                  </a:lnTo>
                  <a:lnTo>
                    <a:pt x="243144" y="13851"/>
                  </a:lnTo>
                  <a:lnTo>
                    <a:pt x="237971" y="14854"/>
                  </a:lnTo>
                  <a:lnTo>
                    <a:pt x="232797" y="15927"/>
                  </a:lnTo>
                  <a:lnTo>
                    <a:pt x="227624" y="17073"/>
                  </a:lnTo>
                  <a:lnTo>
                    <a:pt x="222451" y="18298"/>
                  </a:lnTo>
                  <a:lnTo>
                    <a:pt x="217278" y="19606"/>
                  </a:lnTo>
                  <a:lnTo>
                    <a:pt x="212104" y="21001"/>
                  </a:lnTo>
                  <a:lnTo>
                    <a:pt x="206931" y="22489"/>
                  </a:lnTo>
                  <a:lnTo>
                    <a:pt x="201758" y="24075"/>
                  </a:lnTo>
                  <a:lnTo>
                    <a:pt x="196584" y="25763"/>
                  </a:lnTo>
                  <a:lnTo>
                    <a:pt x="191411" y="27560"/>
                  </a:lnTo>
                  <a:lnTo>
                    <a:pt x="186238" y="29470"/>
                  </a:lnTo>
                  <a:lnTo>
                    <a:pt x="181065" y="31499"/>
                  </a:lnTo>
                  <a:lnTo>
                    <a:pt x="175891" y="33652"/>
                  </a:lnTo>
                  <a:lnTo>
                    <a:pt x="170718" y="35935"/>
                  </a:lnTo>
                  <a:lnTo>
                    <a:pt x="165545" y="38352"/>
                  </a:lnTo>
                  <a:lnTo>
                    <a:pt x="160371" y="40910"/>
                  </a:lnTo>
                  <a:lnTo>
                    <a:pt x="155198" y="43613"/>
                  </a:lnTo>
                  <a:lnTo>
                    <a:pt x="150025" y="46466"/>
                  </a:lnTo>
                  <a:lnTo>
                    <a:pt x="144852" y="49474"/>
                  </a:lnTo>
                  <a:lnTo>
                    <a:pt x="139678" y="52641"/>
                  </a:lnTo>
                  <a:lnTo>
                    <a:pt x="134505" y="55971"/>
                  </a:lnTo>
                  <a:lnTo>
                    <a:pt x="129332" y="59467"/>
                  </a:lnTo>
                  <a:lnTo>
                    <a:pt x="124158" y="63132"/>
                  </a:lnTo>
                  <a:lnTo>
                    <a:pt x="118985" y="66970"/>
                  </a:lnTo>
                  <a:lnTo>
                    <a:pt x="113812" y="70981"/>
                  </a:lnTo>
                  <a:lnTo>
                    <a:pt x="108639" y="75167"/>
                  </a:lnTo>
                  <a:lnTo>
                    <a:pt x="103465" y="79528"/>
                  </a:lnTo>
                  <a:lnTo>
                    <a:pt x="98292" y="84063"/>
                  </a:lnTo>
                  <a:lnTo>
                    <a:pt x="93119" y="88772"/>
                  </a:lnTo>
                  <a:lnTo>
                    <a:pt x="87945" y="93653"/>
                  </a:lnTo>
                  <a:lnTo>
                    <a:pt x="82772" y="98701"/>
                  </a:lnTo>
                  <a:lnTo>
                    <a:pt x="77599" y="103914"/>
                  </a:lnTo>
                  <a:lnTo>
                    <a:pt x="72426" y="109286"/>
                  </a:lnTo>
                  <a:lnTo>
                    <a:pt x="67252" y="114812"/>
                  </a:lnTo>
                  <a:lnTo>
                    <a:pt x="62079" y="120485"/>
                  </a:lnTo>
                  <a:lnTo>
                    <a:pt x="56906" y="126298"/>
                  </a:lnTo>
                  <a:lnTo>
                    <a:pt x="51732" y="132241"/>
                  </a:lnTo>
                  <a:lnTo>
                    <a:pt x="46559" y="138307"/>
                  </a:lnTo>
                  <a:lnTo>
                    <a:pt x="41386" y="144485"/>
                  </a:lnTo>
                  <a:lnTo>
                    <a:pt x="36213" y="150764"/>
                  </a:lnTo>
                  <a:lnTo>
                    <a:pt x="31039" y="157134"/>
                  </a:lnTo>
                  <a:lnTo>
                    <a:pt x="25866" y="163584"/>
                  </a:lnTo>
                  <a:lnTo>
                    <a:pt x="20693" y="170101"/>
                  </a:lnTo>
                  <a:lnTo>
                    <a:pt x="15519" y="176674"/>
                  </a:lnTo>
                  <a:lnTo>
                    <a:pt x="10346" y="183291"/>
                  </a:lnTo>
                  <a:lnTo>
                    <a:pt x="5173" y="189940"/>
                  </a:lnTo>
                  <a:lnTo>
                    <a:pt x="0" y="196610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1486" y="1848654"/>
              <a:ext cx="1883076" cy="178325"/>
            </a:xfrm>
            <a:custGeom>
              <a:avLst/>
              <a:pathLst>
                <a:path w="1883076" h="178325">
                  <a:moveTo>
                    <a:pt x="0" y="178325"/>
                  </a:moveTo>
                  <a:lnTo>
                    <a:pt x="0" y="178325"/>
                  </a:lnTo>
                  <a:lnTo>
                    <a:pt x="5173" y="172242"/>
                  </a:lnTo>
                  <a:lnTo>
                    <a:pt x="10346" y="166182"/>
                  </a:lnTo>
                  <a:lnTo>
                    <a:pt x="15519" y="160155"/>
                  </a:lnTo>
                  <a:lnTo>
                    <a:pt x="20693" y="154174"/>
                  </a:lnTo>
                  <a:lnTo>
                    <a:pt x="25866" y="148247"/>
                  </a:lnTo>
                  <a:lnTo>
                    <a:pt x="31039" y="142386"/>
                  </a:lnTo>
                  <a:lnTo>
                    <a:pt x="36213" y="136602"/>
                  </a:lnTo>
                  <a:lnTo>
                    <a:pt x="41386" y="130903"/>
                  </a:lnTo>
                  <a:lnTo>
                    <a:pt x="46559" y="125300"/>
                  </a:lnTo>
                  <a:lnTo>
                    <a:pt x="51732" y="119802"/>
                  </a:lnTo>
                  <a:lnTo>
                    <a:pt x="56906" y="114417"/>
                  </a:lnTo>
                  <a:lnTo>
                    <a:pt x="62079" y="109153"/>
                  </a:lnTo>
                  <a:lnTo>
                    <a:pt x="67252" y="104019"/>
                  </a:lnTo>
                  <a:lnTo>
                    <a:pt x="72426" y="99019"/>
                  </a:lnTo>
                  <a:lnTo>
                    <a:pt x="77599" y="94160"/>
                  </a:lnTo>
                  <a:lnTo>
                    <a:pt x="82772" y="89448"/>
                  </a:lnTo>
                  <a:lnTo>
                    <a:pt x="87945" y="84885"/>
                  </a:lnTo>
                  <a:lnTo>
                    <a:pt x="93119" y="80476"/>
                  </a:lnTo>
                  <a:lnTo>
                    <a:pt x="98292" y="76222"/>
                  </a:lnTo>
                  <a:lnTo>
                    <a:pt x="103465" y="72126"/>
                  </a:lnTo>
                  <a:lnTo>
                    <a:pt x="108639" y="68189"/>
                  </a:lnTo>
                  <a:lnTo>
                    <a:pt x="113812" y="64411"/>
                  </a:lnTo>
                  <a:lnTo>
                    <a:pt x="118985" y="60790"/>
                  </a:lnTo>
                  <a:lnTo>
                    <a:pt x="124158" y="57327"/>
                  </a:lnTo>
                  <a:lnTo>
                    <a:pt x="129332" y="54019"/>
                  </a:lnTo>
                  <a:lnTo>
                    <a:pt x="134505" y="50864"/>
                  </a:lnTo>
                  <a:lnTo>
                    <a:pt x="139678" y="47859"/>
                  </a:lnTo>
                  <a:lnTo>
                    <a:pt x="144852" y="45001"/>
                  </a:lnTo>
                  <a:lnTo>
                    <a:pt x="150025" y="42286"/>
                  </a:lnTo>
                  <a:lnTo>
                    <a:pt x="155198" y="39711"/>
                  </a:lnTo>
                  <a:lnTo>
                    <a:pt x="160371" y="37271"/>
                  </a:lnTo>
                  <a:lnTo>
                    <a:pt x="165545" y="34962"/>
                  </a:lnTo>
                  <a:lnTo>
                    <a:pt x="170718" y="32778"/>
                  </a:lnTo>
                  <a:lnTo>
                    <a:pt x="175891" y="30716"/>
                  </a:lnTo>
                  <a:lnTo>
                    <a:pt x="181065" y="28771"/>
                  </a:lnTo>
                  <a:lnTo>
                    <a:pt x="186238" y="26937"/>
                  </a:lnTo>
                  <a:lnTo>
                    <a:pt x="191411" y="25210"/>
                  </a:lnTo>
                  <a:lnTo>
                    <a:pt x="196584" y="23585"/>
                  </a:lnTo>
                  <a:lnTo>
                    <a:pt x="201758" y="22057"/>
                  </a:lnTo>
                  <a:lnTo>
                    <a:pt x="206931" y="20622"/>
                  </a:lnTo>
                  <a:lnTo>
                    <a:pt x="212104" y="19274"/>
                  </a:lnTo>
                  <a:lnTo>
                    <a:pt x="217278" y="18010"/>
                  </a:lnTo>
                  <a:lnTo>
                    <a:pt x="222451" y="16824"/>
                  </a:lnTo>
                  <a:lnTo>
                    <a:pt x="227624" y="15713"/>
                  </a:lnTo>
                  <a:lnTo>
                    <a:pt x="232797" y="14672"/>
                  </a:lnTo>
                  <a:lnTo>
                    <a:pt x="237971" y="13698"/>
                  </a:lnTo>
                  <a:lnTo>
                    <a:pt x="243144" y="12787"/>
                  </a:lnTo>
                  <a:lnTo>
                    <a:pt x="248317" y="11934"/>
                  </a:lnTo>
                  <a:lnTo>
                    <a:pt x="253491" y="11137"/>
                  </a:lnTo>
                  <a:lnTo>
                    <a:pt x="258664" y="10392"/>
                  </a:lnTo>
                  <a:lnTo>
                    <a:pt x="263837" y="9697"/>
                  </a:lnTo>
                  <a:lnTo>
                    <a:pt x="269010" y="9047"/>
                  </a:lnTo>
                  <a:lnTo>
                    <a:pt x="274184" y="8440"/>
                  </a:lnTo>
                  <a:lnTo>
                    <a:pt x="279357" y="7874"/>
                  </a:lnTo>
                  <a:lnTo>
                    <a:pt x="284530" y="7345"/>
                  </a:lnTo>
                  <a:lnTo>
                    <a:pt x="289704" y="6852"/>
                  </a:lnTo>
                  <a:lnTo>
                    <a:pt x="294877" y="6392"/>
                  </a:lnTo>
                  <a:lnTo>
                    <a:pt x="300050" y="5963"/>
                  </a:lnTo>
                  <a:lnTo>
                    <a:pt x="305223" y="5563"/>
                  </a:lnTo>
                  <a:lnTo>
                    <a:pt x="310397" y="5190"/>
                  </a:lnTo>
                  <a:lnTo>
                    <a:pt x="315570" y="4842"/>
                  </a:lnTo>
                  <a:lnTo>
                    <a:pt x="320743" y="4518"/>
                  </a:lnTo>
                  <a:lnTo>
                    <a:pt x="325917" y="4216"/>
                  </a:lnTo>
                  <a:lnTo>
                    <a:pt x="331090" y="3934"/>
                  </a:lnTo>
                  <a:lnTo>
                    <a:pt x="336263" y="3672"/>
                  </a:lnTo>
                  <a:lnTo>
                    <a:pt x="341436" y="3427"/>
                  </a:lnTo>
                  <a:lnTo>
                    <a:pt x="346610" y="3199"/>
                  </a:lnTo>
                  <a:lnTo>
                    <a:pt x="351783" y="2987"/>
                  </a:lnTo>
                  <a:lnTo>
                    <a:pt x="356956" y="2789"/>
                  </a:lnTo>
                  <a:lnTo>
                    <a:pt x="362130" y="2605"/>
                  </a:lnTo>
                  <a:lnTo>
                    <a:pt x="367303" y="2433"/>
                  </a:lnTo>
                  <a:lnTo>
                    <a:pt x="372476" y="2272"/>
                  </a:lnTo>
                  <a:lnTo>
                    <a:pt x="377649" y="2123"/>
                  </a:lnTo>
                  <a:lnTo>
                    <a:pt x="382823" y="1984"/>
                  </a:lnTo>
                  <a:lnTo>
                    <a:pt x="387996" y="1854"/>
                  </a:lnTo>
                  <a:lnTo>
                    <a:pt x="393169" y="1733"/>
                  </a:lnTo>
                  <a:lnTo>
                    <a:pt x="398343" y="1620"/>
                  </a:lnTo>
                  <a:lnTo>
                    <a:pt x="403516" y="1515"/>
                  </a:lnTo>
                  <a:lnTo>
                    <a:pt x="408689" y="1417"/>
                  </a:lnTo>
                  <a:lnTo>
                    <a:pt x="413862" y="1326"/>
                  </a:lnTo>
                  <a:lnTo>
                    <a:pt x="419036" y="1240"/>
                  </a:lnTo>
                  <a:lnTo>
                    <a:pt x="424209" y="1161"/>
                  </a:lnTo>
                  <a:lnTo>
                    <a:pt x="429382" y="1087"/>
                  </a:lnTo>
                  <a:lnTo>
                    <a:pt x="434556" y="1017"/>
                  </a:lnTo>
                  <a:lnTo>
                    <a:pt x="439729" y="953"/>
                  </a:lnTo>
                  <a:lnTo>
                    <a:pt x="444902" y="893"/>
                  </a:lnTo>
                  <a:lnTo>
                    <a:pt x="450075" y="836"/>
                  </a:lnTo>
                  <a:lnTo>
                    <a:pt x="455249" y="784"/>
                  </a:lnTo>
                  <a:lnTo>
                    <a:pt x="460422" y="735"/>
                  </a:lnTo>
                  <a:lnTo>
                    <a:pt x="465595" y="689"/>
                  </a:lnTo>
                  <a:lnTo>
                    <a:pt x="470769" y="646"/>
                  </a:lnTo>
                  <a:lnTo>
                    <a:pt x="475942" y="606"/>
                  </a:lnTo>
                  <a:lnTo>
                    <a:pt x="481115" y="569"/>
                  </a:lnTo>
                  <a:lnTo>
                    <a:pt x="486288" y="534"/>
                  </a:lnTo>
                  <a:lnTo>
                    <a:pt x="491462" y="501"/>
                  </a:lnTo>
                  <a:lnTo>
                    <a:pt x="496635" y="471"/>
                  </a:lnTo>
                  <a:lnTo>
                    <a:pt x="501808" y="442"/>
                  </a:lnTo>
                  <a:lnTo>
                    <a:pt x="506982" y="415"/>
                  </a:lnTo>
                  <a:lnTo>
                    <a:pt x="512155" y="390"/>
                  </a:lnTo>
                  <a:lnTo>
                    <a:pt x="517328" y="367"/>
                  </a:lnTo>
                  <a:lnTo>
                    <a:pt x="522501" y="345"/>
                  </a:lnTo>
                  <a:lnTo>
                    <a:pt x="527675" y="325"/>
                  </a:lnTo>
                  <a:lnTo>
                    <a:pt x="532848" y="305"/>
                  </a:lnTo>
                  <a:lnTo>
                    <a:pt x="538021" y="287"/>
                  </a:lnTo>
                  <a:lnTo>
                    <a:pt x="543195" y="271"/>
                  </a:lnTo>
                  <a:lnTo>
                    <a:pt x="548368" y="255"/>
                  </a:lnTo>
                  <a:lnTo>
                    <a:pt x="553541" y="240"/>
                  </a:lnTo>
                  <a:lnTo>
                    <a:pt x="558714" y="226"/>
                  </a:lnTo>
                  <a:lnTo>
                    <a:pt x="563888" y="213"/>
                  </a:lnTo>
                  <a:lnTo>
                    <a:pt x="569061" y="201"/>
                  </a:lnTo>
                  <a:lnTo>
                    <a:pt x="574234" y="190"/>
                  </a:lnTo>
                  <a:lnTo>
                    <a:pt x="579408" y="179"/>
                  </a:lnTo>
                  <a:lnTo>
                    <a:pt x="584581" y="169"/>
                  </a:lnTo>
                  <a:lnTo>
                    <a:pt x="589754" y="159"/>
                  </a:lnTo>
                  <a:lnTo>
                    <a:pt x="594927" y="150"/>
                  </a:lnTo>
                  <a:lnTo>
                    <a:pt x="600101" y="142"/>
                  </a:lnTo>
                  <a:lnTo>
                    <a:pt x="605274" y="134"/>
                  </a:lnTo>
                  <a:lnTo>
                    <a:pt x="610447" y="127"/>
                  </a:lnTo>
                  <a:lnTo>
                    <a:pt x="615621" y="120"/>
                  </a:lnTo>
                  <a:lnTo>
                    <a:pt x="620794" y="113"/>
                  </a:lnTo>
                  <a:lnTo>
                    <a:pt x="625967" y="107"/>
                  </a:lnTo>
                  <a:lnTo>
                    <a:pt x="631140" y="102"/>
                  </a:lnTo>
                  <a:lnTo>
                    <a:pt x="636314" y="96"/>
                  </a:lnTo>
                  <a:lnTo>
                    <a:pt x="641487" y="91"/>
                  </a:lnTo>
                  <a:lnTo>
                    <a:pt x="646660" y="86"/>
                  </a:lnTo>
                  <a:lnTo>
                    <a:pt x="651834" y="82"/>
                  </a:lnTo>
                  <a:lnTo>
                    <a:pt x="657007" y="77"/>
                  </a:lnTo>
                  <a:lnTo>
                    <a:pt x="662180" y="73"/>
                  </a:lnTo>
                  <a:lnTo>
                    <a:pt x="667353" y="70"/>
                  </a:lnTo>
                  <a:lnTo>
                    <a:pt x="672527" y="66"/>
                  </a:lnTo>
                  <a:lnTo>
                    <a:pt x="677700" y="63"/>
                  </a:lnTo>
                  <a:lnTo>
                    <a:pt x="682873" y="59"/>
                  </a:lnTo>
                  <a:lnTo>
                    <a:pt x="688047" y="56"/>
                  </a:lnTo>
                  <a:lnTo>
                    <a:pt x="693220" y="53"/>
                  </a:lnTo>
                  <a:lnTo>
                    <a:pt x="698393" y="51"/>
                  </a:lnTo>
                  <a:lnTo>
                    <a:pt x="703566" y="48"/>
                  </a:lnTo>
                  <a:lnTo>
                    <a:pt x="708740" y="46"/>
                  </a:lnTo>
                  <a:lnTo>
                    <a:pt x="713913" y="43"/>
                  </a:lnTo>
                  <a:lnTo>
                    <a:pt x="719086" y="41"/>
                  </a:lnTo>
                  <a:lnTo>
                    <a:pt x="724260" y="39"/>
                  </a:lnTo>
                  <a:lnTo>
                    <a:pt x="729433" y="37"/>
                  </a:lnTo>
                  <a:lnTo>
                    <a:pt x="734606" y="36"/>
                  </a:lnTo>
                  <a:lnTo>
                    <a:pt x="739779" y="34"/>
                  </a:lnTo>
                  <a:lnTo>
                    <a:pt x="744953" y="32"/>
                  </a:lnTo>
                  <a:lnTo>
                    <a:pt x="750126" y="31"/>
                  </a:lnTo>
                  <a:lnTo>
                    <a:pt x="755299" y="29"/>
                  </a:lnTo>
                  <a:lnTo>
                    <a:pt x="760473" y="28"/>
                  </a:lnTo>
                  <a:lnTo>
                    <a:pt x="765646" y="26"/>
                  </a:lnTo>
                  <a:lnTo>
                    <a:pt x="770819" y="25"/>
                  </a:lnTo>
                  <a:lnTo>
                    <a:pt x="775992" y="24"/>
                  </a:lnTo>
                  <a:lnTo>
                    <a:pt x="781166" y="23"/>
                  </a:lnTo>
                  <a:lnTo>
                    <a:pt x="786339" y="22"/>
                  </a:lnTo>
                  <a:lnTo>
                    <a:pt x="791512" y="21"/>
                  </a:lnTo>
                  <a:lnTo>
                    <a:pt x="796686" y="20"/>
                  </a:lnTo>
                  <a:lnTo>
                    <a:pt x="801859" y="19"/>
                  </a:lnTo>
                  <a:lnTo>
                    <a:pt x="807032" y="18"/>
                  </a:lnTo>
                  <a:lnTo>
                    <a:pt x="812205" y="17"/>
                  </a:lnTo>
                  <a:lnTo>
                    <a:pt x="817379" y="16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3"/>
                  </a:lnTo>
                  <a:lnTo>
                    <a:pt x="848418" y="12"/>
                  </a:lnTo>
                  <a:lnTo>
                    <a:pt x="853592" y="11"/>
                  </a:lnTo>
                  <a:lnTo>
                    <a:pt x="858765" y="11"/>
                  </a:lnTo>
                  <a:lnTo>
                    <a:pt x="863938" y="10"/>
                  </a:lnTo>
                  <a:lnTo>
                    <a:pt x="869112" y="10"/>
                  </a:lnTo>
                  <a:lnTo>
                    <a:pt x="874285" y="9"/>
                  </a:lnTo>
                  <a:lnTo>
                    <a:pt x="879458" y="9"/>
                  </a:lnTo>
                  <a:lnTo>
                    <a:pt x="884631" y="8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6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5"/>
                  </a:lnTo>
                  <a:lnTo>
                    <a:pt x="941538" y="5"/>
                  </a:lnTo>
                  <a:lnTo>
                    <a:pt x="946711" y="4"/>
                  </a:lnTo>
                  <a:lnTo>
                    <a:pt x="951884" y="4"/>
                  </a:lnTo>
                  <a:lnTo>
                    <a:pt x="957057" y="4"/>
                  </a:lnTo>
                  <a:lnTo>
                    <a:pt x="962231" y="4"/>
                  </a:lnTo>
                  <a:lnTo>
                    <a:pt x="967404" y="3"/>
                  </a:lnTo>
                  <a:lnTo>
                    <a:pt x="972577" y="3"/>
                  </a:lnTo>
                  <a:lnTo>
                    <a:pt x="977751" y="3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1"/>
                  </a:lnTo>
                  <a:lnTo>
                    <a:pt x="1536465" y="1"/>
                  </a:lnTo>
                  <a:lnTo>
                    <a:pt x="1541639" y="1"/>
                  </a:lnTo>
                  <a:lnTo>
                    <a:pt x="1546812" y="1"/>
                  </a:lnTo>
                  <a:lnTo>
                    <a:pt x="1551985" y="1"/>
                  </a:lnTo>
                  <a:lnTo>
                    <a:pt x="1557159" y="1"/>
                  </a:lnTo>
                  <a:lnTo>
                    <a:pt x="1562332" y="1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2"/>
                  </a:lnTo>
                  <a:lnTo>
                    <a:pt x="1624411" y="2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4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5"/>
                  </a:lnTo>
                  <a:lnTo>
                    <a:pt x="1758917" y="5"/>
                  </a:lnTo>
                  <a:lnTo>
                    <a:pt x="1764090" y="5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6"/>
                  </a:lnTo>
                  <a:lnTo>
                    <a:pt x="1800303" y="6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7"/>
                  </a:lnTo>
                  <a:lnTo>
                    <a:pt x="1841689" y="7"/>
                  </a:lnTo>
                  <a:lnTo>
                    <a:pt x="1846863" y="7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8"/>
                  </a:lnTo>
                  <a:lnTo>
                    <a:pt x="1872729" y="8"/>
                  </a:lnTo>
                  <a:lnTo>
                    <a:pt x="1877902" y="8"/>
                  </a:lnTo>
                  <a:lnTo>
                    <a:pt x="1883076" y="8"/>
                  </a:lnTo>
                  <a:lnTo>
                    <a:pt x="1883076" y="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1486" y="1848654"/>
              <a:ext cx="1883076" cy="476864"/>
            </a:xfrm>
            <a:custGeom>
              <a:avLst/>
              <a:pathLst>
                <a:path w="1883076" h="476864">
                  <a:moveTo>
                    <a:pt x="0" y="196610"/>
                  </a:moveTo>
                  <a:lnTo>
                    <a:pt x="5173" y="189940"/>
                  </a:lnTo>
                  <a:lnTo>
                    <a:pt x="10346" y="183291"/>
                  </a:lnTo>
                  <a:lnTo>
                    <a:pt x="15519" y="176674"/>
                  </a:lnTo>
                  <a:lnTo>
                    <a:pt x="20693" y="170101"/>
                  </a:lnTo>
                  <a:lnTo>
                    <a:pt x="25866" y="163584"/>
                  </a:lnTo>
                  <a:lnTo>
                    <a:pt x="31039" y="157134"/>
                  </a:lnTo>
                  <a:lnTo>
                    <a:pt x="36213" y="150764"/>
                  </a:lnTo>
                  <a:lnTo>
                    <a:pt x="41386" y="144485"/>
                  </a:lnTo>
                  <a:lnTo>
                    <a:pt x="46559" y="138307"/>
                  </a:lnTo>
                  <a:lnTo>
                    <a:pt x="51732" y="132241"/>
                  </a:lnTo>
                  <a:lnTo>
                    <a:pt x="56906" y="126298"/>
                  </a:lnTo>
                  <a:lnTo>
                    <a:pt x="62079" y="120485"/>
                  </a:lnTo>
                  <a:lnTo>
                    <a:pt x="67252" y="114812"/>
                  </a:lnTo>
                  <a:lnTo>
                    <a:pt x="72426" y="109286"/>
                  </a:lnTo>
                  <a:lnTo>
                    <a:pt x="77599" y="103914"/>
                  </a:lnTo>
                  <a:lnTo>
                    <a:pt x="82772" y="98701"/>
                  </a:lnTo>
                  <a:lnTo>
                    <a:pt x="87945" y="93653"/>
                  </a:lnTo>
                  <a:lnTo>
                    <a:pt x="93119" y="88772"/>
                  </a:lnTo>
                  <a:lnTo>
                    <a:pt x="98292" y="84063"/>
                  </a:lnTo>
                  <a:lnTo>
                    <a:pt x="103465" y="79528"/>
                  </a:lnTo>
                  <a:lnTo>
                    <a:pt x="108639" y="75167"/>
                  </a:lnTo>
                  <a:lnTo>
                    <a:pt x="113812" y="70981"/>
                  </a:lnTo>
                  <a:lnTo>
                    <a:pt x="118985" y="66970"/>
                  </a:lnTo>
                  <a:lnTo>
                    <a:pt x="124158" y="63132"/>
                  </a:lnTo>
                  <a:lnTo>
                    <a:pt x="129332" y="59467"/>
                  </a:lnTo>
                  <a:lnTo>
                    <a:pt x="134505" y="55971"/>
                  </a:lnTo>
                  <a:lnTo>
                    <a:pt x="139678" y="52641"/>
                  </a:lnTo>
                  <a:lnTo>
                    <a:pt x="144852" y="49474"/>
                  </a:lnTo>
                  <a:lnTo>
                    <a:pt x="150025" y="46466"/>
                  </a:lnTo>
                  <a:lnTo>
                    <a:pt x="155198" y="43613"/>
                  </a:lnTo>
                  <a:lnTo>
                    <a:pt x="160371" y="40910"/>
                  </a:lnTo>
                  <a:lnTo>
                    <a:pt x="165545" y="38352"/>
                  </a:lnTo>
                  <a:lnTo>
                    <a:pt x="170718" y="35935"/>
                  </a:lnTo>
                  <a:lnTo>
                    <a:pt x="175891" y="33652"/>
                  </a:lnTo>
                  <a:lnTo>
                    <a:pt x="181065" y="31499"/>
                  </a:lnTo>
                  <a:lnTo>
                    <a:pt x="186238" y="29470"/>
                  </a:lnTo>
                  <a:lnTo>
                    <a:pt x="191411" y="27560"/>
                  </a:lnTo>
                  <a:lnTo>
                    <a:pt x="196584" y="25763"/>
                  </a:lnTo>
                  <a:lnTo>
                    <a:pt x="201758" y="24075"/>
                  </a:lnTo>
                  <a:lnTo>
                    <a:pt x="206931" y="22489"/>
                  </a:lnTo>
                  <a:lnTo>
                    <a:pt x="212104" y="21001"/>
                  </a:lnTo>
                  <a:lnTo>
                    <a:pt x="217278" y="19606"/>
                  </a:lnTo>
                  <a:lnTo>
                    <a:pt x="222451" y="18298"/>
                  </a:lnTo>
                  <a:lnTo>
                    <a:pt x="227624" y="17073"/>
                  </a:lnTo>
                  <a:lnTo>
                    <a:pt x="232797" y="15927"/>
                  </a:lnTo>
                  <a:lnTo>
                    <a:pt x="237971" y="14854"/>
                  </a:lnTo>
                  <a:lnTo>
                    <a:pt x="243144" y="13851"/>
                  </a:lnTo>
                  <a:lnTo>
                    <a:pt x="248317" y="12914"/>
                  </a:lnTo>
                  <a:lnTo>
                    <a:pt x="253491" y="12039"/>
                  </a:lnTo>
                  <a:lnTo>
                    <a:pt x="258664" y="11221"/>
                  </a:lnTo>
                  <a:lnTo>
                    <a:pt x="263837" y="10458"/>
                  </a:lnTo>
                  <a:lnTo>
                    <a:pt x="269010" y="9746"/>
                  </a:lnTo>
                  <a:lnTo>
                    <a:pt x="274184" y="9081"/>
                  </a:lnTo>
                  <a:lnTo>
                    <a:pt x="279357" y="8462"/>
                  </a:lnTo>
                  <a:lnTo>
                    <a:pt x="284530" y="7884"/>
                  </a:lnTo>
                  <a:lnTo>
                    <a:pt x="289704" y="7346"/>
                  </a:lnTo>
                  <a:lnTo>
                    <a:pt x="294877" y="6844"/>
                  </a:lnTo>
                  <a:lnTo>
                    <a:pt x="300050" y="6377"/>
                  </a:lnTo>
                  <a:lnTo>
                    <a:pt x="305223" y="5941"/>
                  </a:lnTo>
                  <a:lnTo>
                    <a:pt x="310397" y="5536"/>
                  </a:lnTo>
                  <a:lnTo>
                    <a:pt x="315570" y="5158"/>
                  </a:lnTo>
                  <a:lnTo>
                    <a:pt x="320743" y="4806"/>
                  </a:lnTo>
                  <a:lnTo>
                    <a:pt x="325917" y="4479"/>
                  </a:lnTo>
                  <a:lnTo>
                    <a:pt x="331090" y="4174"/>
                  </a:lnTo>
                  <a:lnTo>
                    <a:pt x="336263" y="3891"/>
                  </a:lnTo>
                  <a:lnTo>
                    <a:pt x="341436" y="3627"/>
                  </a:lnTo>
                  <a:lnTo>
                    <a:pt x="346610" y="3381"/>
                  </a:lnTo>
                  <a:lnTo>
                    <a:pt x="351783" y="3152"/>
                  </a:lnTo>
                  <a:lnTo>
                    <a:pt x="356956" y="2939"/>
                  </a:lnTo>
                  <a:lnTo>
                    <a:pt x="362130" y="2741"/>
                  </a:lnTo>
                  <a:lnTo>
                    <a:pt x="367303" y="2557"/>
                  </a:lnTo>
                  <a:lnTo>
                    <a:pt x="372476" y="2385"/>
                  </a:lnTo>
                  <a:lnTo>
                    <a:pt x="377649" y="2225"/>
                  </a:lnTo>
                  <a:lnTo>
                    <a:pt x="382823" y="2077"/>
                  </a:lnTo>
                  <a:lnTo>
                    <a:pt x="387996" y="1938"/>
                  </a:lnTo>
                  <a:lnTo>
                    <a:pt x="393169" y="1809"/>
                  </a:lnTo>
                  <a:lnTo>
                    <a:pt x="398343" y="1690"/>
                  </a:lnTo>
                  <a:lnTo>
                    <a:pt x="403516" y="1578"/>
                  </a:lnTo>
                  <a:lnTo>
                    <a:pt x="408689" y="1474"/>
                  </a:lnTo>
                  <a:lnTo>
                    <a:pt x="413862" y="1377"/>
                  </a:lnTo>
                  <a:lnTo>
                    <a:pt x="419036" y="1287"/>
                  </a:lnTo>
                  <a:lnTo>
                    <a:pt x="424209" y="1203"/>
                  </a:lnTo>
                  <a:lnTo>
                    <a:pt x="429382" y="1125"/>
                  </a:lnTo>
                  <a:lnTo>
                    <a:pt x="434556" y="1052"/>
                  </a:lnTo>
                  <a:lnTo>
                    <a:pt x="439729" y="984"/>
                  </a:lnTo>
                  <a:lnTo>
                    <a:pt x="444902" y="920"/>
                  </a:lnTo>
                  <a:lnTo>
                    <a:pt x="450075" y="861"/>
                  </a:lnTo>
                  <a:lnTo>
                    <a:pt x="455249" y="806"/>
                  </a:lnTo>
                  <a:lnTo>
                    <a:pt x="460422" y="755"/>
                  </a:lnTo>
                  <a:lnTo>
                    <a:pt x="465595" y="707"/>
                  </a:lnTo>
                  <a:lnTo>
                    <a:pt x="470769" y="662"/>
                  </a:lnTo>
                  <a:lnTo>
                    <a:pt x="475942" y="621"/>
                  </a:lnTo>
                  <a:lnTo>
                    <a:pt x="481115" y="582"/>
                  </a:lnTo>
                  <a:lnTo>
                    <a:pt x="486288" y="546"/>
                  </a:lnTo>
                  <a:lnTo>
                    <a:pt x="491462" y="512"/>
                  </a:lnTo>
                  <a:lnTo>
                    <a:pt x="496635" y="480"/>
                  </a:lnTo>
                  <a:lnTo>
                    <a:pt x="501808" y="451"/>
                  </a:lnTo>
                  <a:lnTo>
                    <a:pt x="506982" y="423"/>
                  </a:lnTo>
                  <a:lnTo>
                    <a:pt x="512155" y="397"/>
                  </a:lnTo>
                  <a:lnTo>
                    <a:pt x="517328" y="373"/>
                  </a:lnTo>
                  <a:lnTo>
                    <a:pt x="522501" y="351"/>
                  </a:lnTo>
                  <a:lnTo>
                    <a:pt x="527675" y="330"/>
                  </a:lnTo>
                  <a:lnTo>
                    <a:pt x="532848" y="310"/>
                  </a:lnTo>
                  <a:lnTo>
                    <a:pt x="538021" y="291"/>
                  </a:lnTo>
                  <a:lnTo>
                    <a:pt x="543195" y="274"/>
                  </a:lnTo>
                  <a:lnTo>
                    <a:pt x="548368" y="258"/>
                  </a:lnTo>
                  <a:lnTo>
                    <a:pt x="553541" y="243"/>
                  </a:lnTo>
                  <a:lnTo>
                    <a:pt x="558714" y="229"/>
                  </a:lnTo>
                  <a:lnTo>
                    <a:pt x="563888" y="215"/>
                  </a:lnTo>
                  <a:lnTo>
                    <a:pt x="569061" y="203"/>
                  </a:lnTo>
                  <a:lnTo>
                    <a:pt x="574234" y="191"/>
                  </a:lnTo>
                  <a:lnTo>
                    <a:pt x="579408" y="180"/>
                  </a:lnTo>
                  <a:lnTo>
                    <a:pt x="584581" y="170"/>
                  </a:lnTo>
                  <a:lnTo>
                    <a:pt x="589754" y="161"/>
                  </a:lnTo>
                  <a:lnTo>
                    <a:pt x="594927" y="152"/>
                  </a:lnTo>
                  <a:lnTo>
                    <a:pt x="600101" y="143"/>
                  </a:lnTo>
                  <a:lnTo>
                    <a:pt x="605274" y="135"/>
                  </a:lnTo>
                  <a:lnTo>
                    <a:pt x="610447" y="128"/>
                  </a:lnTo>
                  <a:lnTo>
                    <a:pt x="615621" y="121"/>
                  </a:lnTo>
                  <a:lnTo>
                    <a:pt x="620794" y="114"/>
                  </a:lnTo>
                  <a:lnTo>
                    <a:pt x="625967" y="108"/>
                  </a:lnTo>
                  <a:lnTo>
                    <a:pt x="631140" y="102"/>
                  </a:lnTo>
                  <a:lnTo>
                    <a:pt x="636314" y="97"/>
                  </a:lnTo>
                  <a:lnTo>
                    <a:pt x="641487" y="91"/>
                  </a:lnTo>
                  <a:lnTo>
                    <a:pt x="646660" y="86"/>
                  </a:lnTo>
                  <a:lnTo>
                    <a:pt x="651834" y="82"/>
                  </a:lnTo>
                  <a:lnTo>
                    <a:pt x="657007" y="78"/>
                  </a:lnTo>
                  <a:lnTo>
                    <a:pt x="662180" y="74"/>
                  </a:lnTo>
                  <a:lnTo>
                    <a:pt x="667353" y="70"/>
                  </a:lnTo>
                  <a:lnTo>
                    <a:pt x="672527" y="66"/>
                  </a:lnTo>
                  <a:lnTo>
                    <a:pt x="677700" y="63"/>
                  </a:lnTo>
                  <a:lnTo>
                    <a:pt x="682873" y="59"/>
                  </a:lnTo>
                  <a:lnTo>
                    <a:pt x="688047" y="56"/>
                  </a:lnTo>
                  <a:lnTo>
                    <a:pt x="693220" y="54"/>
                  </a:lnTo>
                  <a:lnTo>
                    <a:pt x="698393" y="51"/>
                  </a:lnTo>
                  <a:lnTo>
                    <a:pt x="703566" y="48"/>
                  </a:lnTo>
                  <a:lnTo>
                    <a:pt x="708740" y="46"/>
                  </a:lnTo>
                  <a:lnTo>
                    <a:pt x="713913" y="44"/>
                  </a:lnTo>
                  <a:lnTo>
                    <a:pt x="719086" y="41"/>
                  </a:lnTo>
                  <a:lnTo>
                    <a:pt x="724260" y="39"/>
                  </a:lnTo>
                  <a:lnTo>
                    <a:pt x="729433" y="37"/>
                  </a:lnTo>
                  <a:lnTo>
                    <a:pt x="734606" y="36"/>
                  </a:lnTo>
                  <a:lnTo>
                    <a:pt x="739779" y="34"/>
                  </a:lnTo>
                  <a:lnTo>
                    <a:pt x="744953" y="32"/>
                  </a:lnTo>
                  <a:lnTo>
                    <a:pt x="750126" y="31"/>
                  </a:lnTo>
                  <a:lnTo>
                    <a:pt x="755299" y="29"/>
                  </a:lnTo>
                  <a:lnTo>
                    <a:pt x="760473" y="28"/>
                  </a:lnTo>
                  <a:lnTo>
                    <a:pt x="765646" y="26"/>
                  </a:lnTo>
                  <a:lnTo>
                    <a:pt x="770819" y="25"/>
                  </a:lnTo>
                  <a:lnTo>
                    <a:pt x="775992" y="24"/>
                  </a:lnTo>
                  <a:lnTo>
                    <a:pt x="781166" y="23"/>
                  </a:lnTo>
                  <a:lnTo>
                    <a:pt x="786339" y="22"/>
                  </a:lnTo>
                  <a:lnTo>
                    <a:pt x="791512" y="21"/>
                  </a:lnTo>
                  <a:lnTo>
                    <a:pt x="796686" y="20"/>
                  </a:lnTo>
                  <a:lnTo>
                    <a:pt x="801859" y="19"/>
                  </a:lnTo>
                  <a:lnTo>
                    <a:pt x="807032" y="18"/>
                  </a:lnTo>
                  <a:lnTo>
                    <a:pt x="812205" y="17"/>
                  </a:lnTo>
                  <a:lnTo>
                    <a:pt x="817379" y="16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3"/>
                  </a:lnTo>
                  <a:lnTo>
                    <a:pt x="848418" y="12"/>
                  </a:lnTo>
                  <a:lnTo>
                    <a:pt x="853592" y="11"/>
                  </a:lnTo>
                  <a:lnTo>
                    <a:pt x="858765" y="11"/>
                  </a:lnTo>
                  <a:lnTo>
                    <a:pt x="863938" y="10"/>
                  </a:lnTo>
                  <a:lnTo>
                    <a:pt x="869112" y="10"/>
                  </a:lnTo>
                  <a:lnTo>
                    <a:pt x="874285" y="9"/>
                  </a:lnTo>
                  <a:lnTo>
                    <a:pt x="879458" y="9"/>
                  </a:lnTo>
                  <a:lnTo>
                    <a:pt x="884631" y="8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6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5"/>
                  </a:lnTo>
                  <a:lnTo>
                    <a:pt x="941538" y="5"/>
                  </a:lnTo>
                  <a:lnTo>
                    <a:pt x="946711" y="4"/>
                  </a:lnTo>
                  <a:lnTo>
                    <a:pt x="951884" y="4"/>
                  </a:lnTo>
                  <a:lnTo>
                    <a:pt x="957057" y="4"/>
                  </a:lnTo>
                  <a:lnTo>
                    <a:pt x="962231" y="4"/>
                  </a:lnTo>
                  <a:lnTo>
                    <a:pt x="967404" y="3"/>
                  </a:lnTo>
                  <a:lnTo>
                    <a:pt x="972577" y="3"/>
                  </a:lnTo>
                  <a:lnTo>
                    <a:pt x="977751" y="3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1"/>
                  </a:lnTo>
                  <a:lnTo>
                    <a:pt x="1536465" y="1"/>
                  </a:lnTo>
                  <a:lnTo>
                    <a:pt x="1541639" y="1"/>
                  </a:lnTo>
                  <a:lnTo>
                    <a:pt x="1546812" y="1"/>
                  </a:lnTo>
                  <a:lnTo>
                    <a:pt x="1551985" y="1"/>
                  </a:lnTo>
                  <a:lnTo>
                    <a:pt x="1557159" y="1"/>
                  </a:lnTo>
                  <a:lnTo>
                    <a:pt x="1562332" y="1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2"/>
                  </a:lnTo>
                  <a:lnTo>
                    <a:pt x="1624411" y="2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4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5"/>
                  </a:lnTo>
                  <a:lnTo>
                    <a:pt x="1758917" y="5"/>
                  </a:lnTo>
                  <a:lnTo>
                    <a:pt x="1764090" y="5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6"/>
                  </a:lnTo>
                  <a:lnTo>
                    <a:pt x="1800303" y="6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7"/>
                  </a:lnTo>
                  <a:lnTo>
                    <a:pt x="1841689" y="7"/>
                  </a:lnTo>
                  <a:lnTo>
                    <a:pt x="1846863" y="7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8"/>
                  </a:lnTo>
                  <a:lnTo>
                    <a:pt x="1872729" y="8"/>
                  </a:lnTo>
                  <a:lnTo>
                    <a:pt x="1877902" y="8"/>
                  </a:lnTo>
                  <a:lnTo>
                    <a:pt x="1883076" y="8"/>
                  </a:lnTo>
                  <a:lnTo>
                    <a:pt x="1877902" y="8"/>
                  </a:lnTo>
                  <a:lnTo>
                    <a:pt x="1872729" y="8"/>
                  </a:lnTo>
                  <a:lnTo>
                    <a:pt x="1867556" y="8"/>
                  </a:lnTo>
                  <a:lnTo>
                    <a:pt x="1862382" y="7"/>
                  </a:lnTo>
                  <a:lnTo>
                    <a:pt x="1857209" y="7"/>
                  </a:lnTo>
                  <a:lnTo>
                    <a:pt x="1852036" y="7"/>
                  </a:lnTo>
                  <a:lnTo>
                    <a:pt x="1846863" y="7"/>
                  </a:lnTo>
                  <a:lnTo>
                    <a:pt x="1841689" y="7"/>
                  </a:lnTo>
                  <a:lnTo>
                    <a:pt x="1836516" y="7"/>
                  </a:lnTo>
                  <a:lnTo>
                    <a:pt x="1831343" y="6"/>
                  </a:lnTo>
                  <a:lnTo>
                    <a:pt x="1826169" y="6"/>
                  </a:lnTo>
                  <a:lnTo>
                    <a:pt x="1820996" y="6"/>
                  </a:lnTo>
                  <a:lnTo>
                    <a:pt x="1815823" y="6"/>
                  </a:lnTo>
                  <a:lnTo>
                    <a:pt x="1810650" y="6"/>
                  </a:lnTo>
                  <a:lnTo>
                    <a:pt x="1805476" y="6"/>
                  </a:lnTo>
                  <a:lnTo>
                    <a:pt x="1800303" y="6"/>
                  </a:lnTo>
                  <a:lnTo>
                    <a:pt x="1795130" y="6"/>
                  </a:lnTo>
                  <a:lnTo>
                    <a:pt x="1789956" y="5"/>
                  </a:lnTo>
                  <a:lnTo>
                    <a:pt x="1784783" y="5"/>
                  </a:lnTo>
                  <a:lnTo>
                    <a:pt x="1779610" y="5"/>
                  </a:lnTo>
                  <a:lnTo>
                    <a:pt x="1774437" y="5"/>
                  </a:lnTo>
                  <a:lnTo>
                    <a:pt x="1769263" y="5"/>
                  </a:lnTo>
                  <a:lnTo>
                    <a:pt x="1764090" y="5"/>
                  </a:lnTo>
                  <a:lnTo>
                    <a:pt x="1758917" y="5"/>
                  </a:lnTo>
                  <a:lnTo>
                    <a:pt x="1753743" y="5"/>
                  </a:lnTo>
                  <a:lnTo>
                    <a:pt x="1748570" y="4"/>
                  </a:lnTo>
                  <a:lnTo>
                    <a:pt x="1743397" y="4"/>
                  </a:lnTo>
                  <a:lnTo>
                    <a:pt x="1738224" y="4"/>
                  </a:lnTo>
                  <a:lnTo>
                    <a:pt x="1733050" y="4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4"/>
                  </a:lnTo>
                  <a:lnTo>
                    <a:pt x="1712357" y="4"/>
                  </a:lnTo>
                  <a:lnTo>
                    <a:pt x="1707184" y="4"/>
                  </a:lnTo>
                  <a:lnTo>
                    <a:pt x="1702011" y="3"/>
                  </a:lnTo>
                  <a:lnTo>
                    <a:pt x="1696837" y="3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3"/>
                  </a:lnTo>
                  <a:lnTo>
                    <a:pt x="1655451" y="3"/>
                  </a:lnTo>
                  <a:lnTo>
                    <a:pt x="1650278" y="2"/>
                  </a:lnTo>
                  <a:lnTo>
                    <a:pt x="1645104" y="2"/>
                  </a:lnTo>
                  <a:lnTo>
                    <a:pt x="1639931" y="2"/>
                  </a:lnTo>
                  <a:lnTo>
                    <a:pt x="1634758" y="2"/>
                  </a:lnTo>
                  <a:lnTo>
                    <a:pt x="1629585" y="2"/>
                  </a:lnTo>
                  <a:lnTo>
                    <a:pt x="1624411" y="2"/>
                  </a:lnTo>
                  <a:lnTo>
                    <a:pt x="1619238" y="2"/>
                  </a:lnTo>
                  <a:lnTo>
                    <a:pt x="1614065" y="2"/>
                  </a:lnTo>
                  <a:lnTo>
                    <a:pt x="1608891" y="2"/>
                  </a:lnTo>
                  <a:lnTo>
                    <a:pt x="1603718" y="2"/>
                  </a:lnTo>
                  <a:lnTo>
                    <a:pt x="1598545" y="2"/>
                  </a:lnTo>
                  <a:lnTo>
                    <a:pt x="1593372" y="1"/>
                  </a:lnTo>
                  <a:lnTo>
                    <a:pt x="1588198" y="1"/>
                  </a:lnTo>
                  <a:lnTo>
                    <a:pt x="1583025" y="1"/>
                  </a:lnTo>
                  <a:lnTo>
                    <a:pt x="1577852" y="1"/>
                  </a:lnTo>
                  <a:lnTo>
                    <a:pt x="1572678" y="1"/>
                  </a:lnTo>
                  <a:lnTo>
                    <a:pt x="1567505" y="1"/>
                  </a:lnTo>
                  <a:lnTo>
                    <a:pt x="1562332" y="1"/>
                  </a:lnTo>
                  <a:lnTo>
                    <a:pt x="1557159" y="1"/>
                  </a:lnTo>
                  <a:lnTo>
                    <a:pt x="1551985" y="1"/>
                  </a:lnTo>
                  <a:lnTo>
                    <a:pt x="1546812" y="1"/>
                  </a:lnTo>
                  <a:lnTo>
                    <a:pt x="1541639" y="1"/>
                  </a:lnTo>
                  <a:lnTo>
                    <a:pt x="1536465" y="1"/>
                  </a:lnTo>
                  <a:lnTo>
                    <a:pt x="1531292" y="1"/>
                  </a:lnTo>
                  <a:lnTo>
                    <a:pt x="1526119" y="1"/>
                  </a:lnTo>
                  <a:lnTo>
                    <a:pt x="1520946" y="1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1"/>
                  </a:lnTo>
                  <a:lnTo>
                    <a:pt x="1210548" y="1"/>
                  </a:lnTo>
                  <a:lnTo>
                    <a:pt x="1205375" y="1"/>
                  </a:lnTo>
                  <a:lnTo>
                    <a:pt x="1200202" y="1"/>
                  </a:lnTo>
                  <a:lnTo>
                    <a:pt x="1195029" y="1"/>
                  </a:lnTo>
                  <a:lnTo>
                    <a:pt x="1189855" y="1"/>
                  </a:lnTo>
                  <a:lnTo>
                    <a:pt x="1184682" y="1"/>
                  </a:lnTo>
                  <a:lnTo>
                    <a:pt x="1179509" y="1"/>
                  </a:lnTo>
                  <a:lnTo>
                    <a:pt x="1174335" y="1"/>
                  </a:lnTo>
                  <a:lnTo>
                    <a:pt x="1169162" y="1"/>
                  </a:lnTo>
                  <a:lnTo>
                    <a:pt x="1163989" y="1"/>
                  </a:lnTo>
                  <a:lnTo>
                    <a:pt x="1158816" y="1"/>
                  </a:lnTo>
                  <a:lnTo>
                    <a:pt x="1153642" y="1"/>
                  </a:lnTo>
                  <a:lnTo>
                    <a:pt x="1148469" y="1"/>
                  </a:lnTo>
                  <a:lnTo>
                    <a:pt x="1143296" y="2"/>
                  </a:lnTo>
                  <a:lnTo>
                    <a:pt x="1138122" y="2"/>
                  </a:lnTo>
                  <a:lnTo>
                    <a:pt x="1132949" y="2"/>
                  </a:lnTo>
                  <a:lnTo>
                    <a:pt x="1127776" y="2"/>
                  </a:lnTo>
                  <a:lnTo>
                    <a:pt x="1122603" y="2"/>
                  </a:lnTo>
                  <a:lnTo>
                    <a:pt x="1117429" y="2"/>
                  </a:lnTo>
                  <a:lnTo>
                    <a:pt x="1112256" y="2"/>
                  </a:lnTo>
                  <a:lnTo>
                    <a:pt x="1107083" y="3"/>
                  </a:lnTo>
                  <a:lnTo>
                    <a:pt x="1101909" y="3"/>
                  </a:lnTo>
                  <a:lnTo>
                    <a:pt x="1096736" y="3"/>
                  </a:lnTo>
                  <a:lnTo>
                    <a:pt x="1091563" y="3"/>
                  </a:lnTo>
                  <a:lnTo>
                    <a:pt x="1086390" y="3"/>
                  </a:lnTo>
                  <a:lnTo>
                    <a:pt x="1081216" y="4"/>
                  </a:lnTo>
                  <a:lnTo>
                    <a:pt x="1076043" y="4"/>
                  </a:lnTo>
                  <a:lnTo>
                    <a:pt x="1070870" y="4"/>
                  </a:lnTo>
                  <a:lnTo>
                    <a:pt x="1065696" y="4"/>
                  </a:lnTo>
                  <a:lnTo>
                    <a:pt x="1060523" y="5"/>
                  </a:lnTo>
                  <a:lnTo>
                    <a:pt x="1055350" y="5"/>
                  </a:lnTo>
                  <a:lnTo>
                    <a:pt x="1050177" y="5"/>
                  </a:lnTo>
                  <a:lnTo>
                    <a:pt x="1045003" y="6"/>
                  </a:lnTo>
                  <a:lnTo>
                    <a:pt x="1039830" y="6"/>
                  </a:lnTo>
                  <a:lnTo>
                    <a:pt x="1034657" y="6"/>
                  </a:lnTo>
                  <a:lnTo>
                    <a:pt x="1029483" y="7"/>
                  </a:lnTo>
                  <a:lnTo>
                    <a:pt x="1024310" y="7"/>
                  </a:lnTo>
                  <a:lnTo>
                    <a:pt x="1019137" y="8"/>
                  </a:lnTo>
                  <a:lnTo>
                    <a:pt x="1013964" y="8"/>
                  </a:lnTo>
                  <a:lnTo>
                    <a:pt x="1008790" y="9"/>
                  </a:lnTo>
                  <a:lnTo>
                    <a:pt x="1003617" y="9"/>
                  </a:lnTo>
                  <a:lnTo>
                    <a:pt x="998444" y="10"/>
                  </a:lnTo>
                  <a:lnTo>
                    <a:pt x="993270" y="11"/>
                  </a:lnTo>
                  <a:lnTo>
                    <a:pt x="988097" y="11"/>
                  </a:lnTo>
                  <a:lnTo>
                    <a:pt x="982924" y="12"/>
                  </a:lnTo>
                  <a:lnTo>
                    <a:pt x="977751" y="13"/>
                  </a:lnTo>
                  <a:lnTo>
                    <a:pt x="972577" y="13"/>
                  </a:lnTo>
                  <a:lnTo>
                    <a:pt x="967404" y="14"/>
                  </a:lnTo>
                  <a:lnTo>
                    <a:pt x="962231" y="15"/>
                  </a:lnTo>
                  <a:lnTo>
                    <a:pt x="957057" y="16"/>
                  </a:lnTo>
                  <a:lnTo>
                    <a:pt x="951884" y="17"/>
                  </a:lnTo>
                  <a:lnTo>
                    <a:pt x="946711" y="18"/>
                  </a:lnTo>
                  <a:lnTo>
                    <a:pt x="941538" y="19"/>
                  </a:lnTo>
                  <a:lnTo>
                    <a:pt x="936364" y="20"/>
                  </a:lnTo>
                  <a:lnTo>
                    <a:pt x="931191" y="21"/>
                  </a:lnTo>
                  <a:lnTo>
                    <a:pt x="926018" y="22"/>
                  </a:lnTo>
                  <a:lnTo>
                    <a:pt x="920844" y="24"/>
                  </a:lnTo>
                  <a:lnTo>
                    <a:pt x="915671" y="25"/>
                  </a:lnTo>
                  <a:lnTo>
                    <a:pt x="910498" y="27"/>
                  </a:lnTo>
                  <a:lnTo>
                    <a:pt x="905325" y="28"/>
                  </a:lnTo>
                  <a:lnTo>
                    <a:pt x="900151" y="30"/>
                  </a:lnTo>
                  <a:lnTo>
                    <a:pt x="894978" y="31"/>
                  </a:lnTo>
                  <a:lnTo>
                    <a:pt x="889805" y="33"/>
                  </a:lnTo>
                  <a:lnTo>
                    <a:pt x="884631" y="35"/>
                  </a:lnTo>
                  <a:lnTo>
                    <a:pt x="879458" y="37"/>
                  </a:lnTo>
                  <a:lnTo>
                    <a:pt x="874285" y="39"/>
                  </a:lnTo>
                  <a:lnTo>
                    <a:pt x="869112" y="41"/>
                  </a:lnTo>
                  <a:lnTo>
                    <a:pt x="863938" y="43"/>
                  </a:lnTo>
                  <a:lnTo>
                    <a:pt x="858765" y="46"/>
                  </a:lnTo>
                  <a:lnTo>
                    <a:pt x="853592" y="48"/>
                  </a:lnTo>
                  <a:lnTo>
                    <a:pt x="848418" y="51"/>
                  </a:lnTo>
                  <a:lnTo>
                    <a:pt x="843245" y="54"/>
                  </a:lnTo>
                  <a:lnTo>
                    <a:pt x="838072" y="57"/>
                  </a:lnTo>
                  <a:lnTo>
                    <a:pt x="832899" y="60"/>
                  </a:lnTo>
                  <a:lnTo>
                    <a:pt x="827725" y="63"/>
                  </a:lnTo>
                  <a:lnTo>
                    <a:pt x="822552" y="66"/>
                  </a:lnTo>
                  <a:lnTo>
                    <a:pt x="817379" y="70"/>
                  </a:lnTo>
                  <a:lnTo>
                    <a:pt x="812205" y="74"/>
                  </a:lnTo>
                  <a:lnTo>
                    <a:pt x="807032" y="78"/>
                  </a:lnTo>
                  <a:lnTo>
                    <a:pt x="801859" y="82"/>
                  </a:lnTo>
                  <a:lnTo>
                    <a:pt x="796686" y="87"/>
                  </a:lnTo>
                  <a:lnTo>
                    <a:pt x="791512" y="91"/>
                  </a:lnTo>
                  <a:lnTo>
                    <a:pt x="786339" y="96"/>
                  </a:lnTo>
                  <a:lnTo>
                    <a:pt x="781166" y="101"/>
                  </a:lnTo>
                  <a:lnTo>
                    <a:pt x="775992" y="107"/>
                  </a:lnTo>
                  <a:lnTo>
                    <a:pt x="770819" y="113"/>
                  </a:lnTo>
                  <a:lnTo>
                    <a:pt x="765646" y="119"/>
                  </a:lnTo>
                  <a:lnTo>
                    <a:pt x="760473" y="125"/>
                  </a:lnTo>
                  <a:lnTo>
                    <a:pt x="755299" y="132"/>
                  </a:lnTo>
                  <a:lnTo>
                    <a:pt x="750126" y="140"/>
                  </a:lnTo>
                  <a:lnTo>
                    <a:pt x="744953" y="147"/>
                  </a:lnTo>
                  <a:lnTo>
                    <a:pt x="739779" y="155"/>
                  </a:lnTo>
                  <a:lnTo>
                    <a:pt x="734606" y="164"/>
                  </a:lnTo>
                  <a:lnTo>
                    <a:pt x="729433" y="173"/>
                  </a:lnTo>
                  <a:lnTo>
                    <a:pt x="724260" y="183"/>
                  </a:lnTo>
                  <a:lnTo>
                    <a:pt x="719086" y="193"/>
                  </a:lnTo>
                  <a:lnTo>
                    <a:pt x="713913" y="203"/>
                  </a:lnTo>
                  <a:lnTo>
                    <a:pt x="708740" y="215"/>
                  </a:lnTo>
                  <a:lnTo>
                    <a:pt x="703566" y="227"/>
                  </a:lnTo>
                  <a:lnTo>
                    <a:pt x="698393" y="239"/>
                  </a:lnTo>
                  <a:lnTo>
                    <a:pt x="693220" y="253"/>
                  </a:lnTo>
                  <a:lnTo>
                    <a:pt x="688047" y="267"/>
                  </a:lnTo>
                  <a:lnTo>
                    <a:pt x="682873" y="282"/>
                  </a:lnTo>
                  <a:lnTo>
                    <a:pt x="677700" y="298"/>
                  </a:lnTo>
                  <a:lnTo>
                    <a:pt x="672527" y="315"/>
                  </a:lnTo>
                  <a:lnTo>
                    <a:pt x="667353" y="333"/>
                  </a:lnTo>
                  <a:lnTo>
                    <a:pt x="662180" y="352"/>
                  </a:lnTo>
                  <a:lnTo>
                    <a:pt x="657007" y="372"/>
                  </a:lnTo>
                  <a:lnTo>
                    <a:pt x="651834" y="393"/>
                  </a:lnTo>
                  <a:lnTo>
                    <a:pt x="646660" y="416"/>
                  </a:lnTo>
                  <a:lnTo>
                    <a:pt x="641487" y="440"/>
                  </a:lnTo>
                  <a:lnTo>
                    <a:pt x="636314" y="465"/>
                  </a:lnTo>
                  <a:lnTo>
                    <a:pt x="631140" y="492"/>
                  </a:lnTo>
                  <a:lnTo>
                    <a:pt x="625967" y="521"/>
                  </a:lnTo>
                  <a:lnTo>
                    <a:pt x="620794" y="551"/>
                  </a:lnTo>
                  <a:lnTo>
                    <a:pt x="615621" y="584"/>
                  </a:lnTo>
                  <a:lnTo>
                    <a:pt x="610447" y="618"/>
                  </a:lnTo>
                  <a:lnTo>
                    <a:pt x="605274" y="654"/>
                  </a:lnTo>
                  <a:lnTo>
                    <a:pt x="600101" y="693"/>
                  </a:lnTo>
                  <a:lnTo>
                    <a:pt x="594927" y="734"/>
                  </a:lnTo>
                  <a:lnTo>
                    <a:pt x="589754" y="778"/>
                  </a:lnTo>
                  <a:lnTo>
                    <a:pt x="584581" y="824"/>
                  </a:lnTo>
                  <a:lnTo>
                    <a:pt x="579408" y="874"/>
                  </a:lnTo>
                  <a:lnTo>
                    <a:pt x="574234" y="926"/>
                  </a:lnTo>
                  <a:lnTo>
                    <a:pt x="569061" y="982"/>
                  </a:lnTo>
                  <a:lnTo>
                    <a:pt x="563888" y="1041"/>
                  </a:lnTo>
                  <a:lnTo>
                    <a:pt x="558714" y="1104"/>
                  </a:lnTo>
                  <a:lnTo>
                    <a:pt x="553541" y="1172"/>
                  </a:lnTo>
                  <a:lnTo>
                    <a:pt x="548368" y="1243"/>
                  </a:lnTo>
                  <a:lnTo>
                    <a:pt x="543195" y="1319"/>
                  </a:lnTo>
                  <a:lnTo>
                    <a:pt x="538021" y="1400"/>
                  </a:lnTo>
                  <a:lnTo>
                    <a:pt x="532848" y="1486"/>
                  </a:lnTo>
                  <a:lnTo>
                    <a:pt x="527675" y="1577"/>
                  </a:lnTo>
                  <a:lnTo>
                    <a:pt x="522501" y="1675"/>
                  </a:lnTo>
                  <a:lnTo>
                    <a:pt x="517328" y="1778"/>
                  </a:lnTo>
                  <a:lnTo>
                    <a:pt x="512155" y="1889"/>
                  </a:lnTo>
                  <a:lnTo>
                    <a:pt x="506982" y="2006"/>
                  </a:lnTo>
                  <a:lnTo>
                    <a:pt x="501808" y="2132"/>
                  </a:lnTo>
                  <a:lnTo>
                    <a:pt x="496635" y="2265"/>
                  </a:lnTo>
                  <a:lnTo>
                    <a:pt x="491462" y="2407"/>
                  </a:lnTo>
                  <a:lnTo>
                    <a:pt x="486288" y="2559"/>
                  </a:lnTo>
                  <a:lnTo>
                    <a:pt x="481115" y="2720"/>
                  </a:lnTo>
                  <a:lnTo>
                    <a:pt x="475942" y="2892"/>
                  </a:lnTo>
                  <a:lnTo>
                    <a:pt x="470769" y="3075"/>
                  </a:lnTo>
                  <a:lnTo>
                    <a:pt x="465595" y="3270"/>
                  </a:lnTo>
                  <a:lnTo>
                    <a:pt x="460422" y="3478"/>
                  </a:lnTo>
                  <a:lnTo>
                    <a:pt x="455249" y="3700"/>
                  </a:lnTo>
                  <a:lnTo>
                    <a:pt x="450075" y="3936"/>
                  </a:lnTo>
                  <a:lnTo>
                    <a:pt x="444902" y="4188"/>
                  </a:lnTo>
                  <a:lnTo>
                    <a:pt x="439729" y="4457"/>
                  </a:lnTo>
                  <a:lnTo>
                    <a:pt x="434556" y="4743"/>
                  </a:lnTo>
                  <a:lnTo>
                    <a:pt x="429382" y="5048"/>
                  </a:lnTo>
                  <a:lnTo>
                    <a:pt x="424209" y="5374"/>
                  </a:lnTo>
                  <a:lnTo>
                    <a:pt x="419036" y="5721"/>
                  </a:lnTo>
                  <a:lnTo>
                    <a:pt x="413862" y="6091"/>
                  </a:lnTo>
                  <a:lnTo>
                    <a:pt x="408689" y="6486"/>
                  </a:lnTo>
                  <a:lnTo>
                    <a:pt x="403516" y="6907"/>
                  </a:lnTo>
                  <a:lnTo>
                    <a:pt x="398343" y="7356"/>
                  </a:lnTo>
                  <a:lnTo>
                    <a:pt x="393169" y="7835"/>
                  </a:lnTo>
                  <a:lnTo>
                    <a:pt x="387996" y="8345"/>
                  </a:lnTo>
                  <a:lnTo>
                    <a:pt x="382823" y="8890"/>
                  </a:lnTo>
                  <a:lnTo>
                    <a:pt x="377649" y="9471"/>
                  </a:lnTo>
                  <a:lnTo>
                    <a:pt x="372476" y="10090"/>
                  </a:lnTo>
                  <a:lnTo>
                    <a:pt x="367303" y="10750"/>
                  </a:lnTo>
                  <a:lnTo>
                    <a:pt x="362130" y="11454"/>
                  </a:lnTo>
                  <a:lnTo>
                    <a:pt x="356956" y="12205"/>
                  </a:lnTo>
                  <a:lnTo>
                    <a:pt x="351783" y="13006"/>
                  </a:lnTo>
                  <a:lnTo>
                    <a:pt x="346610" y="13860"/>
                  </a:lnTo>
                  <a:lnTo>
                    <a:pt x="341436" y="14770"/>
                  </a:lnTo>
                  <a:lnTo>
                    <a:pt x="336263" y="15740"/>
                  </a:lnTo>
                  <a:lnTo>
                    <a:pt x="331090" y="16774"/>
                  </a:lnTo>
                  <a:lnTo>
                    <a:pt x="325917" y="17875"/>
                  </a:lnTo>
                  <a:lnTo>
                    <a:pt x="320743" y="19050"/>
                  </a:lnTo>
                  <a:lnTo>
                    <a:pt x="315570" y="20301"/>
                  </a:lnTo>
                  <a:lnTo>
                    <a:pt x="310397" y="21633"/>
                  </a:lnTo>
                  <a:lnTo>
                    <a:pt x="305223" y="23053"/>
                  </a:lnTo>
                  <a:lnTo>
                    <a:pt x="300050" y="24565"/>
                  </a:lnTo>
                  <a:lnTo>
                    <a:pt x="294877" y="26174"/>
                  </a:lnTo>
                  <a:lnTo>
                    <a:pt x="289704" y="27887"/>
                  </a:lnTo>
                  <a:lnTo>
                    <a:pt x="284530" y="29710"/>
                  </a:lnTo>
                  <a:lnTo>
                    <a:pt x="279357" y="31650"/>
                  </a:lnTo>
                  <a:lnTo>
                    <a:pt x="274184" y="33712"/>
                  </a:lnTo>
                  <a:lnTo>
                    <a:pt x="269010" y="35906"/>
                  </a:lnTo>
                  <a:lnTo>
                    <a:pt x="263837" y="38237"/>
                  </a:lnTo>
                  <a:lnTo>
                    <a:pt x="258664" y="40714"/>
                  </a:lnTo>
                  <a:lnTo>
                    <a:pt x="253491" y="43344"/>
                  </a:lnTo>
                  <a:lnTo>
                    <a:pt x="248317" y="46137"/>
                  </a:lnTo>
                  <a:lnTo>
                    <a:pt x="243144" y="49100"/>
                  </a:lnTo>
                  <a:lnTo>
                    <a:pt x="237971" y="52243"/>
                  </a:lnTo>
                  <a:lnTo>
                    <a:pt x="232797" y="55575"/>
                  </a:lnTo>
                  <a:lnTo>
                    <a:pt x="227624" y="59106"/>
                  </a:lnTo>
                  <a:lnTo>
                    <a:pt x="222451" y="62844"/>
                  </a:lnTo>
                  <a:lnTo>
                    <a:pt x="217278" y="66800"/>
                  </a:lnTo>
                  <a:lnTo>
                    <a:pt x="212104" y="70983"/>
                  </a:lnTo>
                  <a:lnTo>
                    <a:pt x="206931" y="75404"/>
                  </a:lnTo>
                  <a:lnTo>
                    <a:pt x="201758" y="80073"/>
                  </a:lnTo>
                  <a:lnTo>
                    <a:pt x="196584" y="84999"/>
                  </a:lnTo>
                  <a:lnTo>
                    <a:pt x="191411" y="90193"/>
                  </a:lnTo>
                  <a:lnTo>
                    <a:pt x="186238" y="95663"/>
                  </a:lnTo>
                  <a:lnTo>
                    <a:pt x="181065" y="101421"/>
                  </a:lnTo>
                  <a:lnTo>
                    <a:pt x="175891" y="107473"/>
                  </a:lnTo>
                  <a:lnTo>
                    <a:pt x="170718" y="113830"/>
                  </a:lnTo>
                  <a:lnTo>
                    <a:pt x="165545" y="120499"/>
                  </a:lnTo>
                  <a:lnTo>
                    <a:pt x="160371" y="127488"/>
                  </a:lnTo>
                  <a:lnTo>
                    <a:pt x="155198" y="134802"/>
                  </a:lnTo>
                  <a:lnTo>
                    <a:pt x="150025" y="142448"/>
                  </a:lnTo>
                  <a:lnTo>
                    <a:pt x="144852" y="150430"/>
                  </a:lnTo>
                  <a:lnTo>
                    <a:pt x="139678" y="158751"/>
                  </a:lnTo>
                  <a:lnTo>
                    <a:pt x="134505" y="167413"/>
                  </a:lnTo>
                  <a:lnTo>
                    <a:pt x="129332" y="176417"/>
                  </a:lnTo>
                  <a:lnTo>
                    <a:pt x="124158" y="185761"/>
                  </a:lnTo>
                  <a:lnTo>
                    <a:pt x="118985" y="195443"/>
                  </a:lnTo>
                  <a:lnTo>
                    <a:pt x="113812" y="205457"/>
                  </a:lnTo>
                  <a:lnTo>
                    <a:pt x="108639" y="215799"/>
                  </a:lnTo>
                  <a:lnTo>
                    <a:pt x="103465" y="226458"/>
                  </a:lnTo>
                  <a:lnTo>
                    <a:pt x="98292" y="237424"/>
                  </a:lnTo>
                  <a:lnTo>
                    <a:pt x="93119" y="248685"/>
                  </a:lnTo>
                  <a:lnTo>
                    <a:pt x="87945" y="260225"/>
                  </a:lnTo>
                  <a:lnTo>
                    <a:pt x="82772" y="272029"/>
                  </a:lnTo>
                  <a:lnTo>
                    <a:pt x="77599" y="284078"/>
                  </a:lnTo>
                  <a:lnTo>
                    <a:pt x="72426" y="296350"/>
                  </a:lnTo>
                  <a:lnTo>
                    <a:pt x="67252" y="308823"/>
                  </a:lnTo>
                  <a:lnTo>
                    <a:pt x="62079" y="321472"/>
                  </a:lnTo>
                  <a:lnTo>
                    <a:pt x="56906" y="334274"/>
                  </a:lnTo>
                  <a:lnTo>
                    <a:pt x="51732" y="347199"/>
                  </a:lnTo>
                  <a:lnTo>
                    <a:pt x="46559" y="360220"/>
                  </a:lnTo>
                  <a:lnTo>
                    <a:pt x="41386" y="373308"/>
                  </a:lnTo>
                  <a:lnTo>
                    <a:pt x="36213" y="386433"/>
                  </a:lnTo>
                  <a:lnTo>
                    <a:pt x="31039" y="399566"/>
                  </a:lnTo>
                  <a:lnTo>
                    <a:pt x="25866" y="412676"/>
                  </a:lnTo>
                  <a:lnTo>
                    <a:pt x="20693" y="425733"/>
                  </a:lnTo>
                  <a:lnTo>
                    <a:pt x="15519" y="438709"/>
                  </a:lnTo>
                  <a:lnTo>
                    <a:pt x="10346" y="451574"/>
                  </a:lnTo>
                  <a:lnTo>
                    <a:pt x="5173" y="464302"/>
                  </a:lnTo>
                  <a:lnTo>
                    <a:pt x="0" y="476864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1848654"/>
              <a:ext cx="1883076" cy="196610"/>
            </a:xfrm>
            <a:custGeom>
              <a:avLst/>
              <a:pathLst>
                <a:path w="1883076" h="196610">
                  <a:moveTo>
                    <a:pt x="0" y="196610"/>
                  </a:moveTo>
                  <a:lnTo>
                    <a:pt x="0" y="196610"/>
                  </a:lnTo>
                  <a:lnTo>
                    <a:pt x="5173" y="189940"/>
                  </a:lnTo>
                  <a:lnTo>
                    <a:pt x="10346" y="183291"/>
                  </a:lnTo>
                  <a:lnTo>
                    <a:pt x="15519" y="176674"/>
                  </a:lnTo>
                  <a:lnTo>
                    <a:pt x="20693" y="170101"/>
                  </a:lnTo>
                  <a:lnTo>
                    <a:pt x="25866" y="163584"/>
                  </a:lnTo>
                  <a:lnTo>
                    <a:pt x="31039" y="157134"/>
                  </a:lnTo>
                  <a:lnTo>
                    <a:pt x="36213" y="150764"/>
                  </a:lnTo>
                  <a:lnTo>
                    <a:pt x="41386" y="144485"/>
                  </a:lnTo>
                  <a:lnTo>
                    <a:pt x="46559" y="138307"/>
                  </a:lnTo>
                  <a:lnTo>
                    <a:pt x="51732" y="132241"/>
                  </a:lnTo>
                  <a:lnTo>
                    <a:pt x="56906" y="126298"/>
                  </a:lnTo>
                  <a:lnTo>
                    <a:pt x="62079" y="120485"/>
                  </a:lnTo>
                  <a:lnTo>
                    <a:pt x="67252" y="114812"/>
                  </a:lnTo>
                  <a:lnTo>
                    <a:pt x="72426" y="109286"/>
                  </a:lnTo>
                  <a:lnTo>
                    <a:pt x="77599" y="103914"/>
                  </a:lnTo>
                  <a:lnTo>
                    <a:pt x="82772" y="98701"/>
                  </a:lnTo>
                  <a:lnTo>
                    <a:pt x="87945" y="93653"/>
                  </a:lnTo>
                  <a:lnTo>
                    <a:pt x="93119" y="88772"/>
                  </a:lnTo>
                  <a:lnTo>
                    <a:pt x="98292" y="84063"/>
                  </a:lnTo>
                  <a:lnTo>
                    <a:pt x="103465" y="79528"/>
                  </a:lnTo>
                  <a:lnTo>
                    <a:pt x="108639" y="75167"/>
                  </a:lnTo>
                  <a:lnTo>
                    <a:pt x="113812" y="70981"/>
                  </a:lnTo>
                  <a:lnTo>
                    <a:pt x="118985" y="66970"/>
                  </a:lnTo>
                  <a:lnTo>
                    <a:pt x="124158" y="63132"/>
                  </a:lnTo>
                  <a:lnTo>
                    <a:pt x="129332" y="59467"/>
                  </a:lnTo>
                  <a:lnTo>
                    <a:pt x="134505" y="55971"/>
                  </a:lnTo>
                  <a:lnTo>
                    <a:pt x="139678" y="52641"/>
                  </a:lnTo>
                  <a:lnTo>
                    <a:pt x="144852" y="49474"/>
                  </a:lnTo>
                  <a:lnTo>
                    <a:pt x="150025" y="46466"/>
                  </a:lnTo>
                  <a:lnTo>
                    <a:pt x="155198" y="43613"/>
                  </a:lnTo>
                  <a:lnTo>
                    <a:pt x="160371" y="40910"/>
                  </a:lnTo>
                  <a:lnTo>
                    <a:pt x="165545" y="38352"/>
                  </a:lnTo>
                  <a:lnTo>
                    <a:pt x="170718" y="35935"/>
                  </a:lnTo>
                  <a:lnTo>
                    <a:pt x="175891" y="33652"/>
                  </a:lnTo>
                  <a:lnTo>
                    <a:pt x="181065" y="31499"/>
                  </a:lnTo>
                  <a:lnTo>
                    <a:pt x="186238" y="29470"/>
                  </a:lnTo>
                  <a:lnTo>
                    <a:pt x="191411" y="27560"/>
                  </a:lnTo>
                  <a:lnTo>
                    <a:pt x="196584" y="25763"/>
                  </a:lnTo>
                  <a:lnTo>
                    <a:pt x="201758" y="24075"/>
                  </a:lnTo>
                  <a:lnTo>
                    <a:pt x="206931" y="22489"/>
                  </a:lnTo>
                  <a:lnTo>
                    <a:pt x="212104" y="21001"/>
                  </a:lnTo>
                  <a:lnTo>
                    <a:pt x="217278" y="19606"/>
                  </a:lnTo>
                  <a:lnTo>
                    <a:pt x="222451" y="18298"/>
                  </a:lnTo>
                  <a:lnTo>
                    <a:pt x="227624" y="17073"/>
                  </a:lnTo>
                  <a:lnTo>
                    <a:pt x="232797" y="15927"/>
                  </a:lnTo>
                  <a:lnTo>
                    <a:pt x="237971" y="14854"/>
                  </a:lnTo>
                  <a:lnTo>
                    <a:pt x="243144" y="13851"/>
                  </a:lnTo>
                  <a:lnTo>
                    <a:pt x="248317" y="12914"/>
                  </a:lnTo>
                  <a:lnTo>
                    <a:pt x="253491" y="12039"/>
                  </a:lnTo>
                  <a:lnTo>
                    <a:pt x="258664" y="11221"/>
                  </a:lnTo>
                  <a:lnTo>
                    <a:pt x="263837" y="10458"/>
                  </a:lnTo>
                  <a:lnTo>
                    <a:pt x="269010" y="9746"/>
                  </a:lnTo>
                  <a:lnTo>
                    <a:pt x="274184" y="9081"/>
                  </a:lnTo>
                  <a:lnTo>
                    <a:pt x="279357" y="8462"/>
                  </a:lnTo>
                  <a:lnTo>
                    <a:pt x="284530" y="7884"/>
                  </a:lnTo>
                  <a:lnTo>
                    <a:pt x="289704" y="7346"/>
                  </a:lnTo>
                  <a:lnTo>
                    <a:pt x="294877" y="6844"/>
                  </a:lnTo>
                  <a:lnTo>
                    <a:pt x="300050" y="6377"/>
                  </a:lnTo>
                  <a:lnTo>
                    <a:pt x="305223" y="5941"/>
                  </a:lnTo>
                  <a:lnTo>
                    <a:pt x="310397" y="5536"/>
                  </a:lnTo>
                  <a:lnTo>
                    <a:pt x="315570" y="5158"/>
                  </a:lnTo>
                  <a:lnTo>
                    <a:pt x="320743" y="4806"/>
                  </a:lnTo>
                  <a:lnTo>
                    <a:pt x="325917" y="4479"/>
                  </a:lnTo>
                  <a:lnTo>
                    <a:pt x="331090" y="4174"/>
                  </a:lnTo>
                  <a:lnTo>
                    <a:pt x="336263" y="3891"/>
                  </a:lnTo>
                  <a:lnTo>
                    <a:pt x="341436" y="3627"/>
                  </a:lnTo>
                  <a:lnTo>
                    <a:pt x="346610" y="3381"/>
                  </a:lnTo>
                  <a:lnTo>
                    <a:pt x="351783" y="3152"/>
                  </a:lnTo>
                  <a:lnTo>
                    <a:pt x="356956" y="2939"/>
                  </a:lnTo>
                  <a:lnTo>
                    <a:pt x="362130" y="2741"/>
                  </a:lnTo>
                  <a:lnTo>
                    <a:pt x="367303" y="2557"/>
                  </a:lnTo>
                  <a:lnTo>
                    <a:pt x="372476" y="2385"/>
                  </a:lnTo>
                  <a:lnTo>
                    <a:pt x="377649" y="2225"/>
                  </a:lnTo>
                  <a:lnTo>
                    <a:pt x="382823" y="2077"/>
                  </a:lnTo>
                  <a:lnTo>
                    <a:pt x="387996" y="1938"/>
                  </a:lnTo>
                  <a:lnTo>
                    <a:pt x="393169" y="1809"/>
                  </a:lnTo>
                  <a:lnTo>
                    <a:pt x="398343" y="1690"/>
                  </a:lnTo>
                  <a:lnTo>
                    <a:pt x="403516" y="1578"/>
                  </a:lnTo>
                  <a:lnTo>
                    <a:pt x="408689" y="1474"/>
                  </a:lnTo>
                  <a:lnTo>
                    <a:pt x="413862" y="1377"/>
                  </a:lnTo>
                  <a:lnTo>
                    <a:pt x="419036" y="1287"/>
                  </a:lnTo>
                  <a:lnTo>
                    <a:pt x="424209" y="1203"/>
                  </a:lnTo>
                  <a:lnTo>
                    <a:pt x="429382" y="1125"/>
                  </a:lnTo>
                  <a:lnTo>
                    <a:pt x="434556" y="1052"/>
                  </a:lnTo>
                  <a:lnTo>
                    <a:pt x="439729" y="984"/>
                  </a:lnTo>
                  <a:lnTo>
                    <a:pt x="444902" y="920"/>
                  </a:lnTo>
                  <a:lnTo>
                    <a:pt x="450075" y="861"/>
                  </a:lnTo>
                  <a:lnTo>
                    <a:pt x="455249" y="806"/>
                  </a:lnTo>
                  <a:lnTo>
                    <a:pt x="460422" y="755"/>
                  </a:lnTo>
                  <a:lnTo>
                    <a:pt x="465595" y="707"/>
                  </a:lnTo>
                  <a:lnTo>
                    <a:pt x="470769" y="662"/>
                  </a:lnTo>
                  <a:lnTo>
                    <a:pt x="475942" y="621"/>
                  </a:lnTo>
                  <a:lnTo>
                    <a:pt x="481115" y="582"/>
                  </a:lnTo>
                  <a:lnTo>
                    <a:pt x="486288" y="546"/>
                  </a:lnTo>
                  <a:lnTo>
                    <a:pt x="491462" y="512"/>
                  </a:lnTo>
                  <a:lnTo>
                    <a:pt x="496635" y="480"/>
                  </a:lnTo>
                  <a:lnTo>
                    <a:pt x="501808" y="451"/>
                  </a:lnTo>
                  <a:lnTo>
                    <a:pt x="506982" y="423"/>
                  </a:lnTo>
                  <a:lnTo>
                    <a:pt x="512155" y="397"/>
                  </a:lnTo>
                  <a:lnTo>
                    <a:pt x="517328" y="373"/>
                  </a:lnTo>
                  <a:lnTo>
                    <a:pt x="522501" y="351"/>
                  </a:lnTo>
                  <a:lnTo>
                    <a:pt x="527675" y="330"/>
                  </a:lnTo>
                  <a:lnTo>
                    <a:pt x="532848" y="310"/>
                  </a:lnTo>
                  <a:lnTo>
                    <a:pt x="538021" y="291"/>
                  </a:lnTo>
                  <a:lnTo>
                    <a:pt x="543195" y="274"/>
                  </a:lnTo>
                  <a:lnTo>
                    <a:pt x="548368" y="258"/>
                  </a:lnTo>
                  <a:lnTo>
                    <a:pt x="553541" y="243"/>
                  </a:lnTo>
                  <a:lnTo>
                    <a:pt x="558714" y="229"/>
                  </a:lnTo>
                  <a:lnTo>
                    <a:pt x="563888" y="215"/>
                  </a:lnTo>
                  <a:lnTo>
                    <a:pt x="569061" y="203"/>
                  </a:lnTo>
                  <a:lnTo>
                    <a:pt x="574234" y="191"/>
                  </a:lnTo>
                  <a:lnTo>
                    <a:pt x="579408" y="180"/>
                  </a:lnTo>
                  <a:lnTo>
                    <a:pt x="584581" y="170"/>
                  </a:lnTo>
                  <a:lnTo>
                    <a:pt x="589754" y="161"/>
                  </a:lnTo>
                  <a:lnTo>
                    <a:pt x="594927" y="152"/>
                  </a:lnTo>
                  <a:lnTo>
                    <a:pt x="600101" y="143"/>
                  </a:lnTo>
                  <a:lnTo>
                    <a:pt x="605274" y="135"/>
                  </a:lnTo>
                  <a:lnTo>
                    <a:pt x="610447" y="128"/>
                  </a:lnTo>
                  <a:lnTo>
                    <a:pt x="615621" y="121"/>
                  </a:lnTo>
                  <a:lnTo>
                    <a:pt x="620794" y="114"/>
                  </a:lnTo>
                  <a:lnTo>
                    <a:pt x="625967" y="108"/>
                  </a:lnTo>
                  <a:lnTo>
                    <a:pt x="631140" y="102"/>
                  </a:lnTo>
                  <a:lnTo>
                    <a:pt x="636314" y="97"/>
                  </a:lnTo>
                  <a:lnTo>
                    <a:pt x="641487" y="91"/>
                  </a:lnTo>
                  <a:lnTo>
                    <a:pt x="646660" y="86"/>
                  </a:lnTo>
                  <a:lnTo>
                    <a:pt x="651834" y="82"/>
                  </a:lnTo>
                  <a:lnTo>
                    <a:pt x="657007" y="78"/>
                  </a:lnTo>
                  <a:lnTo>
                    <a:pt x="662180" y="74"/>
                  </a:lnTo>
                  <a:lnTo>
                    <a:pt x="667353" y="70"/>
                  </a:lnTo>
                  <a:lnTo>
                    <a:pt x="672527" y="66"/>
                  </a:lnTo>
                  <a:lnTo>
                    <a:pt x="677700" y="63"/>
                  </a:lnTo>
                  <a:lnTo>
                    <a:pt x="682873" y="59"/>
                  </a:lnTo>
                  <a:lnTo>
                    <a:pt x="688047" y="56"/>
                  </a:lnTo>
                  <a:lnTo>
                    <a:pt x="693220" y="54"/>
                  </a:lnTo>
                  <a:lnTo>
                    <a:pt x="698393" y="51"/>
                  </a:lnTo>
                  <a:lnTo>
                    <a:pt x="703566" y="48"/>
                  </a:lnTo>
                  <a:lnTo>
                    <a:pt x="708740" y="46"/>
                  </a:lnTo>
                  <a:lnTo>
                    <a:pt x="713913" y="44"/>
                  </a:lnTo>
                  <a:lnTo>
                    <a:pt x="719086" y="41"/>
                  </a:lnTo>
                  <a:lnTo>
                    <a:pt x="724260" y="39"/>
                  </a:lnTo>
                  <a:lnTo>
                    <a:pt x="729433" y="37"/>
                  </a:lnTo>
                  <a:lnTo>
                    <a:pt x="734606" y="36"/>
                  </a:lnTo>
                  <a:lnTo>
                    <a:pt x="739779" y="34"/>
                  </a:lnTo>
                  <a:lnTo>
                    <a:pt x="744953" y="32"/>
                  </a:lnTo>
                  <a:lnTo>
                    <a:pt x="750126" y="31"/>
                  </a:lnTo>
                  <a:lnTo>
                    <a:pt x="755299" y="29"/>
                  </a:lnTo>
                  <a:lnTo>
                    <a:pt x="760473" y="28"/>
                  </a:lnTo>
                  <a:lnTo>
                    <a:pt x="765646" y="26"/>
                  </a:lnTo>
                  <a:lnTo>
                    <a:pt x="770819" y="25"/>
                  </a:lnTo>
                  <a:lnTo>
                    <a:pt x="775992" y="24"/>
                  </a:lnTo>
                  <a:lnTo>
                    <a:pt x="781166" y="23"/>
                  </a:lnTo>
                  <a:lnTo>
                    <a:pt x="786339" y="22"/>
                  </a:lnTo>
                  <a:lnTo>
                    <a:pt x="791512" y="21"/>
                  </a:lnTo>
                  <a:lnTo>
                    <a:pt x="796686" y="20"/>
                  </a:lnTo>
                  <a:lnTo>
                    <a:pt x="801859" y="19"/>
                  </a:lnTo>
                  <a:lnTo>
                    <a:pt x="807032" y="18"/>
                  </a:lnTo>
                  <a:lnTo>
                    <a:pt x="812205" y="17"/>
                  </a:lnTo>
                  <a:lnTo>
                    <a:pt x="817379" y="16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3"/>
                  </a:lnTo>
                  <a:lnTo>
                    <a:pt x="848418" y="12"/>
                  </a:lnTo>
                  <a:lnTo>
                    <a:pt x="853592" y="11"/>
                  </a:lnTo>
                  <a:lnTo>
                    <a:pt x="858765" y="11"/>
                  </a:lnTo>
                  <a:lnTo>
                    <a:pt x="863938" y="10"/>
                  </a:lnTo>
                  <a:lnTo>
                    <a:pt x="869112" y="10"/>
                  </a:lnTo>
                  <a:lnTo>
                    <a:pt x="874285" y="9"/>
                  </a:lnTo>
                  <a:lnTo>
                    <a:pt x="879458" y="9"/>
                  </a:lnTo>
                  <a:lnTo>
                    <a:pt x="884631" y="8"/>
                  </a:lnTo>
                  <a:lnTo>
                    <a:pt x="889805" y="8"/>
                  </a:lnTo>
                  <a:lnTo>
                    <a:pt x="894978" y="8"/>
                  </a:lnTo>
                  <a:lnTo>
                    <a:pt x="900151" y="7"/>
                  </a:lnTo>
                  <a:lnTo>
                    <a:pt x="905325" y="7"/>
                  </a:lnTo>
                  <a:lnTo>
                    <a:pt x="910498" y="6"/>
                  </a:lnTo>
                  <a:lnTo>
                    <a:pt x="915671" y="6"/>
                  </a:lnTo>
                  <a:lnTo>
                    <a:pt x="920844" y="6"/>
                  </a:lnTo>
                  <a:lnTo>
                    <a:pt x="926018" y="5"/>
                  </a:lnTo>
                  <a:lnTo>
                    <a:pt x="931191" y="5"/>
                  </a:lnTo>
                  <a:lnTo>
                    <a:pt x="936364" y="5"/>
                  </a:lnTo>
                  <a:lnTo>
                    <a:pt x="941538" y="5"/>
                  </a:lnTo>
                  <a:lnTo>
                    <a:pt x="946711" y="4"/>
                  </a:lnTo>
                  <a:lnTo>
                    <a:pt x="951884" y="4"/>
                  </a:lnTo>
                  <a:lnTo>
                    <a:pt x="957057" y="4"/>
                  </a:lnTo>
                  <a:lnTo>
                    <a:pt x="962231" y="4"/>
                  </a:lnTo>
                  <a:lnTo>
                    <a:pt x="967404" y="3"/>
                  </a:lnTo>
                  <a:lnTo>
                    <a:pt x="972577" y="3"/>
                  </a:lnTo>
                  <a:lnTo>
                    <a:pt x="977751" y="3"/>
                  </a:lnTo>
                  <a:lnTo>
                    <a:pt x="982924" y="3"/>
                  </a:lnTo>
                  <a:lnTo>
                    <a:pt x="988097" y="3"/>
                  </a:lnTo>
                  <a:lnTo>
                    <a:pt x="993270" y="2"/>
                  </a:lnTo>
                  <a:lnTo>
                    <a:pt x="998444" y="2"/>
                  </a:lnTo>
                  <a:lnTo>
                    <a:pt x="1003617" y="2"/>
                  </a:lnTo>
                  <a:lnTo>
                    <a:pt x="1008790" y="2"/>
                  </a:lnTo>
                  <a:lnTo>
                    <a:pt x="1013964" y="2"/>
                  </a:lnTo>
                  <a:lnTo>
                    <a:pt x="1019137" y="2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1"/>
                  </a:lnTo>
                  <a:lnTo>
                    <a:pt x="1045003" y="1"/>
                  </a:lnTo>
                  <a:lnTo>
                    <a:pt x="1050177" y="1"/>
                  </a:lnTo>
                  <a:lnTo>
                    <a:pt x="1055350" y="1"/>
                  </a:lnTo>
                  <a:lnTo>
                    <a:pt x="1060523" y="1"/>
                  </a:lnTo>
                  <a:lnTo>
                    <a:pt x="1065696" y="1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1"/>
                  </a:lnTo>
                  <a:lnTo>
                    <a:pt x="1536465" y="1"/>
                  </a:lnTo>
                  <a:lnTo>
                    <a:pt x="1541639" y="1"/>
                  </a:lnTo>
                  <a:lnTo>
                    <a:pt x="1546812" y="1"/>
                  </a:lnTo>
                  <a:lnTo>
                    <a:pt x="1551985" y="1"/>
                  </a:lnTo>
                  <a:lnTo>
                    <a:pt x="1557159" y="1"/>
                  </a:lnTo>
                  <a:lnTo>
                    <a:pt x="1562332" y="1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2"/>
                  </a:lnTo>
                  <a:lnTo>
                    <a:pt x="1624411" y="2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4"/>
                  </a:lnTo>
                  <a:lnTo>
                    <a:pt x="1717530" y="4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5"/>
                  </a:lnTo>
                  <a:lnTo>
                    <a:pt x="1758917" y="5"/>
                  </a:lnTo>
                  <a:lnTo>
                    <a:pt x="1764090" y="5"/>
                  </a:lnTo>
                  <a:lnTo>
                    <a:pt x="1769263" y="5"/>
                  </a:lnTo>
                  <a:lnTo>
                    <a:pt x="1774437" y="5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6"/>
                  </a:lnTo>
                  <a:lnTo>
                    <a:pt x="1800303" y="6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7"/>
                  </a:lnTo>
                  <a:lnTo>
                    <a:pt x="1841689" y="7"/>
                  </a:lnTo>
                  <a:lnTo>
                    <a:pt x="1846863" y="7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8"/>
                  </a:lnTo>
                  <a:lnTo>
                    <a:pt x="1872729" y="8"/>
                  </a:lnTo>
                  <a:lnTo>
                    <a:pt x="1877902" y="8"/>
                  </a:lnTo>
                  <a:lnTo>
                    <a:pt x="1883076" y="8"/>
                  </a:lnTo>
                  <a:lnTo>
                    <a:pt x="1883076" y="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1486" y="1848655"/>
              <a:ext cx="1883076" cy="541378"/>
            </a:xfrm>
            <a:custGeom>
              <a:avLst/>
              <a:pathLst>
                <a:path w="1883076" h="541378">
                  <a:moveTo>
                    <a:pt x="0" y="476864"/>
                  </a:moveTo>
                  <a:lnTo>
                    <a:pt x="5173" y="464301"/>
                  </a:lnTo>
                  <a:lnTo>
                    <a:pt x="10346" y="451574"/>
                  </a:lnTo>
                  <a:lnTo>
                    <a:pt x="15519" y="438709"/>
                  </a:lnTo>
                  <a:lnTo>
                    <a:pt x="20693" y="425733"/>
                  </a:lnTo>
                  <a:lnTo>
                    <a:pt x="25866" y="412675"/>
                  </a:lnTo>
                  <a:lnTo>
                    <a:pt x="31039" y="399565"/>
                  </a:lnTo>
                  <a:lnTo>
                    <a:pt x="36213" y="386433"/>
                  </a:lnTo>
                  <a:lnTo>
                    <a:pt x="41386" y="373307"/>
                  </a:lnTo>
                  <a:lnTo>
                    <a:pt x="46559" y="360219"/>
                  </a:lnTo>
                  <a:lnTo>
                    <a:pt x="51732" y="347198"/>
                  </a:lnTo>
                  <a:lnTo>
                    <a:pt x="56906" y="334273"/>
                  </a:lnTo>
                  <a:lnTo>
                    <a:pt x="62079" y="321472"/>
                  </a:lnTo>
                  <a:lnTo>
                    <a:pt x="67252" y="308822"/>
                  </a:lnTo>
                  <a:lnTo>
                    <a:pt x="72426" y="296349"/>
                  </a:lnTo>
                  <a:lnTo>
                    <a:pt x="77599" y="284077"/>
                  </a:lnTo>
                  <a:lnTo>
                    <a:pt x="82772" y="272029"/>
                  </a:lnTo>
                  <a:lnTo>
                    <a:pt x="87945" y="260225"/>
                  </a:lnTo>
                  <a:lnTo>
                    <a:pt x="93119" y="248684"/>
                  </a:lnTo>
                  <a:lnTo>
                    <a:pt x="98292" y="237423"/>
                  </a:lnTo>
                  <a:lnTo>
                    <a:pt x="103465" y="226457"/>
                  </a:lnTo>
                  <a:lnTo>
                    <a:pt x="108639" y="215798"/>
                  </a:lnTo>
                  <a:lnTo>
                    <a:pt x="113812" y="205457"/>
                  </a:lnTo>
                  <a:lnTo>
                    <a:pt x="118985" y="195442"/>
                  </a:lnTo>
                  <a:lnTo>
                    <a:pt x="124158" y="185760"/>
                  </a:lnTo>
                  <a:lnTo>
                    <a:pt x="129332" y="176416"/>
                  </a:lnTo>
                  <a:lnTo>
                    <a:pt x="134505" y="167413"/>
                  </a:lnTo>
                  <a:lnTo>
                    <a:pt x="139678" y="158751"/>
                  </a:lnTo>
                  <a:lnTo>
                    <a:pt x="144852" y="150430"/>
                  </a:lnTo>
                  <a:lnTo>
                    <a:pt x="150025" y="142448"/>
                  </a:lnTo>
                  <a:lnTo>
                    <a:pt x="155198" y="134802"/>
                  </a:lnTo>
                  <a:lnTo>
                    <a:pt x="160371" y="127487"/>
                  </a:lnTo>
                  <a:lnTo>
                    <a:pt x="165545" y="120499"/>
                  </a:lnTo>
                  <a:lnTo>
                    <a:pt x="170718" y="113830"/>
                  </a:lnTo>
                  <a:lnTo>
                    <a:pt x="175891" y="107473"/>
                  </a:lnTo>
                  <a:lnTo>
                    <a:pt x="181065" y="101420"/>
                  </a:lnTo>
                  <a:lnTo>
                    <a:pt x="186238" y="95663"/>
                  </a:lnTo>
                  <a:lnTo>
                    <a:pt x="191411" y="90192"/>
                  </a:lnTo>
                  <a:lnTo>
                    <a:pt x="196584" y="84998"/>
                  </a:lnTo>
                  <a:lnTo>
                    <a:pt x="201758" y="80072"/>
                  </a:lnTo>
                  <a:lnTo>
                    <a:pt x="206931" y="75404"/>
                  </a:lnTo>
                  <a:lnTo>
                    <a:pt x="212104" y="70982"/>
                  </a:lnTo>
                  <a:lnTo>
                    <a:pt x="217278" y="66799"/>
                  </a:lnTo>
                  <a:lnTo>
                    <a:pt x="222451" y="62843"/>
                  </a:lnTo>
                  <a:lnTo>
                    <a:pt x="227624" y="59105"/>
                  </a:lnTo>
                  <a:lnTo>
                    <a:pt x="232797" y="55575"/>
                  </a:lnTo>
                  <a:lnTo>
                    <a:pt x="237971" y="52243"/>
                  </a:lnTo>
                  <a:lnTo>
                    <a:pt x="243144" y="49100"/>
                  </a:lnTo>
                  <a:lnTo>
                    <a:pt x="248317" y="46136"/>
                  </a:lnTo>
                  <a:lnTo>
                    <a:pt x="253491" y="43344"/>
                  </a:lnTo>
                  <a:lnTo>
                    <a:pt x="258664" y="40713"/>
                  </a:lnTo>
                  <a:lnTo>
                    <a:pt x="263837" y="38236"/>
                  </a:lnTo>
                  <a:lnTo>
                    <a:pt x="269010" y="35905"/>
                  </a:lnTo>
                  <a:lnTo>
                    <a:pt x="274184" y="33712"/>
                  </a:lnTo>
                  <a:lnTo>
                    <a:pt x="279357" y="31649"/>
                  </a:lnTo>
                  <a:lnTo>
                    <a:pt x="284530" y="29710"/>
                  </a:lnTo>
                  <a:lnTo>
                    <a:pt x="289704" y="27887"/>
                  </a:lnTo>
                  <a:lnTo>
                    <a:pt x="294877" y="26174"/>
                  </a:lnTo>
                  <a:lnTo>
                    <a:pt x="300050" y="24564"/>
                  </a:lnTo>
                  <a:lnTo>
                    <a:pt x="305223" y="23052"/>
                  </a:lnTo>
                  <a:lnTo>
                    <a:pt x="310397" y="21633"/>
                  </a:lnTo>
                  <a:lnTo>
                    <a:pt x="315570" y="20300"/>
                  </a:lnTo>
                  <a:lnTo>
                    <a:pt x="320743" y="19049"/>
                  </a:lnTo>
                  <a:lnTo>
                    <a:pt x="325917" y="17875"/>
                  </a:lnTo>
                  <a:lnTo>
                    <a:pt x="331090" y="16773"/>
                  </a:lnTo>
                  <a:lnTo>
                    <a:pt x="336263" y="15739"/>
                  </a:lnTo>
                  <a:lnTo>
                    <a:pt x="341436" y="14769"/>
                  </a:lnTo>
                  <a:lnTo>
                    <a:pt x="346610" y="13859"/>
                  </a:lnTo>
                  <a:lnTo>
                    <a:pt x="351783" y="13005"/>
                  </a:lnTo>
                  <a:lnTo>
                    <a:pt x="356956" y="12205"/>
                  </a:lnTo>
                  <a:lnTo>
                    <a:pt x="362130" y="11454"/>
                  </a:lnTo>
                  <a:lnTo>
                    <a:pt x="367303" y="10750"/>
                  </a:lnTo>
                  <a:lnTo>
                    <a:pt x="372476" y="10089"/>
                  </a:lnTo>
                  <a:lnTo>
                    <a:pt x="377649" y="9470"/>
                  </a:lnTo>
                  <a:lnTo>
                    <a:pt x="382823" y="8889"/>
                  </a:lnTo>
                  <a:lnTo>
                    <a:pt x="387996" y="8345"/>
                  </a:lnTo>
                  <a:lnTo>
                    <a:pt x="393169" y="7834"/>
                  </a:lnTo>
                  <a:lnTo>
                    <a:pt x="398343" y="7355"/>
                  </a:lnTo>
                  <a:lnTo>
                    <a:pt x="403516" y="6906"/>
                  </a:lnTo>
                  <a:lnTo>
                    <a:pt x="408689" y="6486"/>
                  </a:lnTo>
                  <a:lnTo>
                    <a:pt x="413862" y="6091"/>
                  </a:lnTo>
                  <a:lnTo>
                    <a:pt x="419036" y="5721"/>
                  </a:lnTo>
                  <a:lnTo>
                    <a:pt x="424209" y="5373"/>
                  </a:lnTo>
                  <a:lnTo>
                    <a:pt x="429382" y="5048"/>
                  </a:lnTo>
                  <a:lnTo>
                    <a:pt x="434556" y="4742"/>
                  </a:lnTo>
                  <a:lnTo>
                    <a:pt x="439729" y="4456"/>
                  </a:lnTo>
                  <a:lnTo>
                    <a:pt x="444902" y="4187"/>
                  </a:lnTo>
                  <a:lnTo>
                    <a:pt x="450075" y="3936"/>
                  </a:lnTo>
                  <a:lnTo>
                    <a:pt x="455249" y="3699"/>
                  </a:lnTo>
                  <a:lnTo>
                    <a:pt x="460422" y="3477"/>
                  </a:lnTo>
                  <a:lnTo>
                    <a:pt x="465595" y="3269"/>
                  </a:lnTo>
                  <a:lnTo>
                    <a:pt x="470769" y="3074"/>
                  </a:lnTo>
                  <a:lnTo>
                    <a:pt x="475942" y="2891"/>
                  </a:lnTo>
                  <a:lnTo>
                    <a:pt x="481115" y="2719"/>
                  </a:lnTo>
                  <a:lnTo>
                    <a:pt x="486288" y="2558"/>
                  </a:lnTo>
                  <a:lnTo>
                    <a:pt x="491462" y="2407"/>
                  </a:lnTo>
                  <a:lnTo>
                    <a:pt x="496635" y="2265"/>
                  </a:lnTo>
                  <a:lnTo>
                    <a:pt x="501808" y="2131"/>
                  </a:lnTo>
                  <a:lnTo>
                    <a:pt x="506982" y="2006"/>
                  </a:lnTo>
                  <a:lnTo>
                    <a:pt x="512155" y="1888"/>
                  </a:lnTo>
                  <a:lnTo>
                    <a:pt x="517328" y="1778"/>
                  </a:lnTo>
                  <a:lnTo>
                    <a:pt x="522501" y="1674"/>
                  </a:lnTo>
                  <a:lnTo>
                    <a:pt x="527675" y="1577"/>
                  </a:lnTo>
                  <a:lnTo>
                    <a:pt x="532848" y="1485"/>
                  </a:lnTo>
                  <a:lnTo>
                    <a:pt x="538021" y="1399"/>
                  </a:lnTo>
                  <a:lnTo>
                    <a:pt x="543195" y="1318"/>
                  </a:lnTo>
                  <a:lnTo>
                    <a:pt x="548368" y="1242"/>
                  </a:lnTo>
                  <a:lnTo>
                    <a:pt x="553541" y="1171"/>
                  </a:lnTo>
                  <a:lnTo>
                    <a:pt x="558714" y="1104"/>
                  </a:lnTo>
                  <a:lnTo>
                    <a:pt x="563888" y="1041"/>
                  </a:lnTo>
                  <a:lnTo>
                    <a:pt x="569061" y="981"/>
                  </a:lnTo>
                  <a:lnTo>
                    <a:pt x="574234" y="926"/>
                  </a:lnTo>
                  <a:lnTo>
                    <a:pt x="579408" y="873"/>
                  </a:lnTo>
                  <a:lnTo>
                    <a:pt x="584581" y="824"/>
                  </a:lnTo>
                  <a:lnTo>
                    <a:pt x="589754" y="777"/>
                  </a:lnTo>
                  <a:lnTo>
                    <a:pt x="594927" y="734"/>
                  </a:lnTo>
                  <a:lnTo>
                    <a:pt x="600101" y="693"/>
                  </a:lnTo>
                  <a:lnTo>
                    <a:pt x="605274" y="654"/>
                  </a:lnTo>
                  <a:lnTo>
                    <a:pt x="610447" y="617"/>
                  </a:lnTo>
                  <a:lnTo>
                    <a:pt x="615621" y="583"/>
                  </a:lnTo>
                  <a:lnTo>
                    <a:pt x="620794" y="551"/>
                  </a:lnTo>
                  <a:lnTo>
                    <a:pt x="625967" y="520"/>
                  </a:lnTo>
                  <a:lnTo>
                    <a:pt x="631140" y="492"/>
                  </a:lnTo>
                  <a:lnTo>
                    <a:pt x="636314" y="465"/>
                  </a:lnTo>
                  <a:lnTo>
                    <a:pt x="641487" y="439"/>
                  </a:lnTo>
                  <a:lnTo>
                    <a:pt x="646660" y="415"/>
                  </a:lnTo>
                  <a:lnTo>
                    <a:pt x="651834" y="393"/>
                  </a:lnTo>
                  <a:lnTo>
                    <a:pt x="657007" y="371"/>
                  </a:lnTo>
                  <a:lnTo>
                    <a:pt x="662180" y="351"/>
                  </a:lnTo>
                  <a:lnTo>
                    <a:pt x="667353" y="332"/>
                  </a:lnTo>
                  <a:lnTo>
                    <a:pt x="672527" y="314"/>
                  </a:lnTo>
                  <a:lnTo>
                    <a:pt x="677700" y="297"/>
                  </a:lnTo>
                  <a:lnTo>
                    <a:pt x="682873" y="281"/>
                  </a:lnTo>
                  <a:lnTo>
                    <a:pt x="688047" y="266"/>
                  </a:lnTo>
                  <a:lnTo>
                    <a:pt x="693220" y="252"/>
                  </a:lnTo>
                  <a:lnTo>
                    <a:pt x="698393" y="239"/>
                  </a:lnTo>
                  <a:lnTo>
                    <a:pt x="703566" y="226"/>
                  </a:lnTo>
                  <a:lnTo>
                    <a:pt x="708740" y="214"/>
                  </a:lnTo>
                  <a:lnTo>
                    <a:pt x="713913" y="203"/>
                  </a:lnTo>
                  <a:lnTo>
                    <a:pt x="719086" y="192"/>
                  </a:lnTo>
                  <a:lnTo>
                    <a:pt x="724260" y="182"/>
                  </a:lnTo>
                  <a:lnTo>
                    <a:pt x="729433" y="172"/>
                  </a:lnTo>
                  <a:lnTo>
                    <a:pt x="734606" y="163"/>
                  </a:lnTo>
                  <a:lnTo>
                    <a:pt x="739779" y="155"/>
                  </a:lnTo>
                  <a:lnTo>
                    <a:pt x="744953" y="147"/>
                  </a:lnTo>
                  <a:lnTo>
                    <a:pt x="750126" y="139"/>
                  </a:lnTo>
                  <a:lnTo>
                    <a:pt x="755299" y="132"/>
                  </a:lnTo>
                  <a:lnTo>
                    <a:pt x="760473" y="125"/>
                  </a:lnTo>
                  <a:lnTo>
                    <a:pt x="765646" y="118"/>
                  </a:lnTo>
                  <a:lnTo>
                    <a:pt x="770819" y="112"/>
                  </a:lnTo>
                  <a:lnTo>
                    <a:pt x="775992" y="106"/>
                  </a:lnTo>
                  <a:lnTo>
                    <a:pt x="781166" y="101"/>
                  </a:lnTo>
                  <a:lnTo>
                    <a:pt x="786339" y="96"/>
                  </a:lnTo>
                  <a:lnTo>
                    <a:pt x="791512" y="91"/>
                  </a:lnTo>
                  <a:lnTo>
                    <a:pt x="796686" y="86"/>
                  </a:lnTo>
                  <a:lnTo>
                    <a:pt x="801859" y="82"/>
                  </a:lnTo>
                  <a:lnTo>
                    <a:pt x="807032" y="77"/>
                  </a:lnTo>
                  <a:lnTo>
                    <a:pt x="812205" y="73"/>
                  </a:lnTo>
                  <a:lnTo>
                    <a:pt x="817379" y="69"/>
                  </a:lnTo>
                  <a:lnTo>
                    <a:pt x="822552" y="66"/>
                  </a:lnTo>
                  <a:lnTo>
                    <a:pt x="827725" y="62"/>
                  </a:lnTo>
                  <a:lnTo>
                    <a:pt x="832899" y="59"/>
                  </a:lnTo>
                  <a:lnTo>
                    <a:pt x="838072" y="56"/>
                  </a:lnTo>
                  <a:lnTo>
                    <a:pt x="843245" y="53"/>
                  </a:lnTo>
                  <a:lnTo>
                    <a:pt x="848418" y="50"/>
                  </a:lnTo>
                  <a:lnTo>
                    <a:pt x="853592" y="48"/>
                  </a:lnTo>
                  <a:lnTo>
                    <a:pt x="858765" y="45"/>
                  </a:lnTo>
                  <a:lnTo>
                    <a:pt x="863938" y="43"/>
                  </a:lnTo>
                  <a:lnTo>
                    <a:pt x="869112" y="41"/>
                  </a:lnTo>
                  <a:lnTo>
                    <a:pt x="874285" y="38"/>
                  </a:lnTo>
                  <a:lnTo>
                    <a:pt x="879458" y="36"/>
                  </a:lnTo>
                  <a:lnTo>
                    <a:pt x="884631" y="34"/>
                  </a:lnTo>
                  <a:lnTo>
                    <a:pt x="889805" y="33"/>
                  </a:lnTo>
                  <a:lnTo>
                    <a:pt x="894978" y="31"/>
                  </a:lnTo>
                  <a:lnTo>
                    <a:pt x="900151" y="29"/>
                  </a:lnTo>
                  <a:lnTo>
                    <a:pt x="905325" y="28"/>
                  </a:lnTo>
                  <a:lnTo>
                    <a:pt x="910498" y="26"/>
                  </a:lnTo>
                  <a:lnTo>
                    <a:pt x="915671" y="25"/>
                  </a:lnTo>
                  <a:lnTo>
                    <a:pt x="920844" y="23"/>
                  </a:lnTo>
                  <a:lnTo>
                    <a:pt x="926018" y="22"/>
                  </a:lnTo>
                  <a:lnTo>
                    <a:pt x="931191" y="21"/>
                  </a:lnTo>
                  <a:lnTo>
                    <a:pt x="936364" y="20"/>
                  </a:lnTo>
                  <a:lnTo>
                    <a:pt x="941538" y="18"/>
                  </a:lnTo>
                  <a:lnTo>
                    <a:pt x="946711" y="17"/>
                  </a:lnTo>
                  <a:lnTo>
                    <a:pt x="951884" y="16"/>
                  </a:lnTo>
                  <a:lnTo>
                    <a:pt x="957057" y="15"/>
                  </a:lnTo>
                  <a:lnTo>
                    <a:pt x="962231" y="15"/>
                  </a:lnTo>
                  <a:lnTo>
                    <a:pt x="967404" y="14"/>
                  </a:lnTo>
                  <a:lnTo>
                    <a:pt x="972577" y="13"/>
                  </a:lnTo>
                  <a:lnTo>
                    <a:pt x="977751" y="12"/>
                  </a:lnTo>
                  <a:lnTo>
                    <a:pt x="982924" y="11"/>
                  </a:lnTo>
                  <a:lnTo>
                    <a:pt x="988097" y="11"/>
                  </a:lnTo>
                  <a:lnTo>
                    <a:pt x="993270" y="10"/>
                  </a:lnTo>
                  <a:lnTo>
                    <a:pt x="998444" y="9"/>
                  </a:lnTo>
                  <a:lnTo>
                    <a:pt x="1003617" y="9"/>
                  </a:lnTo>
                  <a:lnTo>
                    <a:pt x="1008790" y="8"/>
                  </a:lnTo>
                  <a:lnTo>
                    <a:pt x="1013964" y="8"/>
                  </a:lnTo>
                  <a:lnTo>
                    <a:pt x="1019137" y="7"/>
                  </a:lnTo>
                  <a:lnTo>
                    <a:pt x="1024310" y="7"/>
                  </a:lnTo>
                  <a:lnTo>
                    <a:pt x="1029483" y="6"/>
                  </a:lnTo>
                  <a:lnTo>
                    <a:pt x="1034657" y="6"/>
                  </a:lnTo>
                  <a:lnTo>
                    <a:pt x="1039830" y="6"/>
                  </a:lnTo>
                  <a:lnTo>
                    <a:pt x="1045003" y="5"/>
                  </a:lnTo>
                  <a:lnTo>
                    <a:pt x="1050177" y="5"/>
                  </a:lnTo>
                  <a:lnTo>
                    <a:pt x="1055350" y="4"/>
                  </a:lnTo>
                  <a:lnTo>
                    <a:pt x="1060523" y="4"/>
                  </a:lnTo>
                  <a:lnTo>
                    <a:pt x="1065696" y="4"/>
                  </a:lnTo>
                  <a:lnTo>
                    <a:pt x="1070870" y="4"/>
                  </a:lnTo>
                  <a:lnTo>
                    <a:pt x="1076043" y="3"/>
                  </a:lnTo>
                  <a:lnTo>
                    <a:pt x="1081216" y="3"/>
                  </a:lnTo>
                  <a:lnTo>
                    <a:pt x="1086390" y="3"/>
                  </a:lnTo>
                  <a:lnTo>
                    <a:pt x="1091563" y="3"/>
                  </a:lnTo>
                  <a:lnTo>
                    <a:pt x="1096736" y="2"/>
                  </a:lnTo>
                  <a:lnTo>
                    <a:pt x="1101909" y="2"/>
                  </a:lnTo>
                  <a:lnTo>
                    <a:pt x="1107083" y="2"/>
                  </a:lnTo>
                  <a:lnTo>
                    <a:pt x="1112256" y="2"/>
                  </a:lnTo>
                  <a:lnTo>
                    <a:pt x="1117429" y="2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1"/>
                  </a:lnTo>
                  <a:lnTo>
                    <a:pt x="1143296" y="1"/>
                  </a:lnTo>
                  <a:lnTo>
                    <a:pt x="1148469" y="1"/>
                  </a:lnTo>
                  <a:lnTo>
                    <a:pt x="1153642" y="1"/>
                  </a:lnTo>
                  <a:lnTo>
                    <a:pt x="1158816" y="1"/>
                  </a:lnTo>
                  <a:lnTo>
                    <a:pt x="1163989" y="1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1"/>
                  </a:lnTo>
                  <a:lnTo>
                    <a:pt x="1608891" y="1"/>
                  </a:lnTo>
                  <a:lnTo>
                    <a:pt x="1614065" y="1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2"/>
                  </a:lnTo>
                  <a:lnTo>
                    <a:pt x="1676144" y="2"/>
                  </a:lnTo>
                  <a:lnTo>
                    <a:pt x="1681317" y="2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3"/>
                  </a:lnTo>
                  <a:lnTo>
                    <a:pt x="1717530" y="3"/>
                  </a:lnTo>
                  <a:lnTo>
                    <a:pt x="1722704" y="3"/>
                  </a:lnTo>
                  <a:lnTo>
                    <a:pt x="1727877" y="3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4"/>
                  </a:lnTo>
                  <a:lnTo>
                    <a:pt x="1758917" y="4"/>
                  </a:lnTo>
                  <a:lnTo>
                    <a:pt x="1764090" y="4"/>
                  </a:lnTo>
                  <a:lnTo>
                    <a:pt x="1769263" y="4"/>
                  </a:lnTo>
                  <a:lnTo>
                    <a:pt x="1774437" y="4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5"/>
                  </a:lnTo>
                  <a:lnTo>
                    <a:pt x="1800303" y="5"/>
                  </a:lnTo>
                  <a:lnTo>
                    <a:pt x="1805476" y="5"/>
                  </a:lnTo>
                  <a:lnTo>
                    <a:pt x="1810650" y="5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6"/>
                  </a:lnTo>
                  <a:lnTo>
                    <a:pt x="1841689" y="6"/>
                  </a:lnTo>
                  <a:lnTo>
                    <a:pt x="1846863" y="6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7"/>
                  </a:lnTo>
                  <a:lnTo>
                    <a:pt x="1872729" y="7"/>
                  </a:lnTo>
                  <a:lnTo>
                    <a:pt x="1877902" y="7"/>
                  </a:lnTo>
                  <a:lnTo>
                    <a:pt x="1883076" y="7"/>
                  </a:lnTo>
                  <a:lnTo>
                    <a:pt x="1883076" y="143"/>
                  </a:lnTo>
                  <a:lnTo>
                    <a:pt x="1877902" y="147"/>
                  </a:lnTo>
                  <a:lnTo>
                    <a:pt x="1872729" y="151"/>
                  </a:lnTo>
                  <a:lnTo>
                    <a:pt x="1867556" y="156"/>
                  </a:lnTo>
                  <a:lnTo>
                    <a:pt x="1862382" y="161"/>
                  </a:lnTo>
                  <a:lnTo>
                    <a:pt x="1857209" y="165"/>
                  </a:lnTo>
                  <a:lnTo>
                    <a:pt x="1852036" y="171"/>
                  </a:lnTo>
                  <a:lnTo>
                    <a:pt x="1846863" y="176"/>
                  </a:lnTo>
                  <a:lnTo>
                    <a:pt x="1841689" y="181"/>
                  </a:lnTo>
                  <a:lnTo>
                    <a:pt x="1836516" y="187"/>
                  </a:lnTo>
                  <a:lnTo>
                    <a:pt x="1831343" y="192"/>
                  </a:lnTo>
                  <a:lnTo>
                    <a:pt x="1826169" y="198"/>
                  </a:lnTo>
                  <a:lnTo>
                    <a:pt x="1820996" y="204"/>
                  </a:lnTo>
                  <a:lnTo>
                    <a:pt x="1815823" y="211"/>
                  </a:lnTo>
                  <a:lnTo>
                    <a:pt x="1810650" y="217"/>
                  </a:lnTo>
                  <a:lnTo>
                    <a:pt x="1805476" y="224"/>
                  </a:lnTo>
                  <a:lnTo>
                    <a:pt x="1800303" y="231"/>
                  </a:lnTo>
                  <a:lnTo>
                    <a:pt x="1795130" y="238"/>
                  </a:lnTo>
                  <a:lnTo>
                    <a:pt x="1789956" y="245"/>
                  </a:lnTo>
                  <a:lnTo>
                    <a:pt x="1784783" y="253"/>
                  </a:lnTo>
                  <a:lnTo>
                    <a:pt x="1779610" y="261"/>
                  </a:lnTo>
                  <a:lnTo>
                    <a:pt x="1774437" y="269"/>
                  </a:lnTo>
                  <a:lnTo>
                    <a:pt x="1769263" y="277"/>
                  </a:lnTo>
                  <a:lnTo>
                    <a:pt x="1764090" y="286"/>
                  </a:lnTo>
                  <a:lnTo>
                    <a:pt x="1758917" y="294"/>
                  </a:lnTo>
                  <a:lnTo>
                    <a:pt x="1753743" y="304"/>
                  </a:lnTo>
                  <a:lnTo>
                    <a:pt x="1748570" y="313"/>
                  </a:lnTo>
                  <a:lnTo>
                    <a:pt x="1743397" y="323"/>
                  </a:lnTo>
                  <a:lnTo>
                    <a:pt x="1738224" y="333"/>
                  </a:lnTo>
                  <a:lnTo>
                    <a:pt x="1733050" y="343"/>
                  </a:lnTo>
                  <a:lnTo>
                    <a:pt x="1727877" y="354"/>
                  </a:lnTo>
                  <a:lnTo>
                    <a:pt x="1722704" y="364"/>
                  </a:lnTo>
                  <a:lnTo>
                    <a:pt x="1717530" y="376"/>
                  </a:lnTo>
                  <a:lnTo>
                    <a:pt x="1712357" y="387"/>
                  </a:lnTo>
                  <a:lnTo>
                    <a:pt x="1707184" y="399"/>
                  </a:lnTo>
                  <a:lnTo>
                    <a:pt x="1702011" y="411"/>
                  </a:lnTo>
                  <a:lnTo>
                    <a:pt x="1696837" y="424"/>
                  </a:lnTo>
                  <a:lnTo>
                    <a:pt x="1691664" y="437"/>
                  </a:lnTo>
                  <a:lnTo>
                    <a:pt x="1686491" y="450"/>
                  </a:lnTo>
                  <a:lnTo>
                    <a:pt x="1681317" y="464"/>
                  </a:lnTo>
                  <a:lnTo>
                    <a:pt x="1676144" y="478"/>
                  </a:lnTo>
                  <a:lnTo>
                    <a:pt x="1670971" y="492"/>
                  </a:lnTo>
                  <a:lnTo>
                    <a:pt x="1665798" y="507"/>
                  </a:lnTo>
                  <a:lnTo>
                    <a:pt x="1660624" y="522"/>
                  </a:lnTo>
                  <a:lnTo>
                    <a:pt x="1655451" y="538"/>
                  </a:lnTo>
                  <a:lnTo>
                    <a:pt x="1650278" y="554"/>
                  </a:lnTo>
                  <a:lnTo>
                    <a:pt x="1645104" y="571"/>
                  </a:lnTo>
                  <a:lnTo>
                    <a:pt x="1639931" y="588"/>
                  </a:lnTo>
                  <a:lnTo>
                    <a:pt x="1634758" y="605"/>
                  </a:lnTo>
                  <a:lnTo>
                    <a:pt x="1629585" y="623"/>
                  </a:lnTo>
                  <a:lnTo>
                    <a:pt x="1624411" y="641"/>
                  </a:lnTo>
                  <a:lnTo>
                    <a:pt x="1619238" y="660"/>
                  </a:lnTo>
                  <a:lnTo>
                    <a:pt x="1614065" y="679"/>
                  </a:lnTo>
                  <a:lnTo>
                    <a:pt x="1608891" y="699"/>
                  </a:lnTo>
                  <a:lnTo>
                    <a:pt x="1603718" y="719"/>
                  </a:lnTo>
                  <a:lnTo>
                    <a:pt x="1598545" y="740"/>
                  </a:lnTo>
                  <a:lnTo>
                    <a:pt x="1593372" y="761"/>
                  </a:lnTo>
                  <a:lnTo>
                    <a:pt x="1588198" y="783"/>
                  </a:lnTo>
                  <a:lnTo>
                    <a:pt x="1583025" y="805"/>
                  </a:lnTo>
                  <a:lnTo>
                    <a:pt x="1577852" y="829"/>
                  </a:lnTo>
                  <a:lnTo>
                    <a:pt x="1572678" y="852"/>
                  </a:lnTo>
                  <a:lnTo>
                    <a:pt x="1567505" y="877"/>
                  </a:lnTo>
                  <a:lnTo>
                    <a:pt x="1562332" y="902"/>
                  </a:lnTo>
                  <a:lnTo>
                    <a:pt x="1557159" y="929"/>
                  </a:lnTo>
                  <a:lnTo>
                    <a:pt x="1551985" y="956"/>
                  </a:lnTo>
                  <a:lnTo>
                    <a:pt x="1546812" y="984"/>
                  </a:lnTo>
                  <a:lnTo>
                    <a:pt x="1541639" y="1014"/>
                  </a:lnTo>
                  <a:lnTo>
                    <a:pt x="1536465" y="1044"/>
                  </a:lnTo>
                  <a:lnTo>
                    <a:pt x="1531292" y="1076"/>
                  </a:lnTo>
                  <a:lnTo>
                    <a:pt x="1526119" y="1109"/>
                  </a:lnTo>
                  <a:lnTo>
                    <a:pt x="1520946" y="1144"/>
                  </a:lnTo>
                  <a:lnTo>
                    <a:pt x="1515772" y="1180"/>
                  </a:lnTo>
                  <a:lnTo>
                    <a:pt x="1510599" y="1217"/>
                  </a:lnTo>
                  <a:lnTo>
                    <a:pt x="1505426" y="1256"/>
                  </a:lnTo>
                  <a:lnTo>
                    <a:pt x="1500252" y="1297"/>
                  </a:lnTo>
                  <a:lnTo>
                    <a:pt x="1495079" y="1340"/>
                  </a:lnTo>
                  <a:lnTo>
                    <a:pt x="1489906" y="1384"/>
                  </a:lnTo>
                  <a:lnTo>
                    <a:pt x="1484733" y="1431"/>
                  </a:lnTo>
                  <a:lnTo>
                    <a:pt x="1479559" y="1480"/>
                  </a:lnTo>
                  <a:lnTo>
                    <a:pt x="1474386" y="1531"/>
                  </a:lnTo>
                  <a:lnTo>
                    <a:pt x="1469213" y="1585"/>
                  </a:lnTo>
                  <a:lnTo>
                    <a:pt x="1464039" y="1641"/>
                  </a:lnTo>
                  <a:lnTo>
                    <a:pt x="1458866" y="1699"/>
                  </a:lnTo>
                  <a:lnTo>
                    <a:pt x="1453693" y="1761"/>
                  </a:lnTo>
                  <a:lnTo>
                    <a:pt x="1448520" y="1825"/>
                  </a:lnTo>
                  <a:lnTo>
                    <a:pt x="1443346" y="1892"/>
                  </a:lnTo>
                  <a:lnTo>
                    <a:pt x="1438173" y="1962"/>
                  </a:lnTo>
                  <a:lnTo>
                    <a:pt x="1433000" y="2036"/>
                  </a:lnTo>
                  <a:lnTo>
                    <a:pt x="1427826" y="2112"/>
                  </a:lnTo>
                  <a:lnTo>
                    <a:pt x="1422653" y="2192"/>
                  </a:lnTo>
                  <a:lnTo>
                    <a:pt x="1417480" y="2275"/>
                  </a:lnTo>
                  <a:lnTo>
                    <a:pt x="1412307" y="2362"/>
                  </a:lnTo>
                  <a:lnTo>
                    <a:pt x="1407133" y="2452"/>
                  </a:lnTo>
                  <a:lnTo>
                    <a:pt x="1401960" y="2546"/>
                  </a:lnTo>
                  <a:lnTo>
                    <a:pt x="1396787" y="2643"/>
                  </a:lnTo>
                  <a:lnTo>
                    <a:pt x="1391613" y="2743"/>
                  </a:lnTo>
                  <a:lnTo>
                    <a:pt x="1386440" y="2847"/>
                  </a:lnTo>
                  <a:lnTo>
                    <a:pt x="1381267" y="2954"/>
                  </a:lnTo>
                  <a:lnTo>
                    <a:pt x="1376094" y="3065"/>
                  </a:lnTo>
                  <a:lnTo>
                    <a:pt x="1370920" y="3178"/>
                  </a:lnTo>
                  <a:lnTo>
                    <a:pt x="1365747" y="3295"/>
                  </a:lnTo>
                  <a:lnTo>
                    <a:pt x="1360574" y="3414"/>
                  </a:lnTo>
                  <a:lnTo>
                    <a:pt x="1355400" y="3536"/>
                  </a:lnTo>
                  <a:lnTo>
                    <a:pt x="1350227" y="3661"/>
                  </a:lnTo>
                  <a:lnTo>
                    <a:pt x="1345054" y="3787"/>
                  </a:lnTo>
                  <a:lnTo>
                    <a:pt x="1339881" y="3916"/>
                  </a:lnTo>
                  <a:lnTo>
                    <a:pt x="1334707" y="4046"/>
                  </a:lnTo>
                  <a:lnTo>
                    <a:pt x="1329534" y="4177"/>
                  </a:lnTo>
                  <a:lnTo>
                    <a:pt x="1324361" y="4310"/>
                  </a:lnTo>
                  <a:lnTo>
                    <a:pt x="1319187" y="4443"/>
                  </a:lnTo>
                  <a:lnTo>
                    <a:pt x="1314014" y="4577"/>
                  </a:lnTo>
                  <a:lnTo>
                    <a:pt x="1308841" y="4712"/>
                  </a:lnTo>
                  <a:lnTo>
                    <a:pt x="1303668" y="4847"/>
                  </a:lnTo>
                  <a:lnTo>
                    <a:pt x="1298494" y="4982"/>
                  </a:lnTo>
                  <a:lnTo>
                    <a:pt x="1293321" y="5116"/>
                  </a:lnTo>
                  <a:lnTo>
                    <a:pt x="1288148" y="5251"/>
                  </a:lnTo>
                  <a:lnTo>
                    <a:pt x="1282974" y="5385"/>
                  </a:lnTo>
                  <a:lnTo>
                    <a:pt x="1277801" y="5519"/>
                  </a:lnTo>
                  <a:lnTo>
                    <a:pt x="1272628" y="5654"/>
                  </a:lnTo>
                  <a:lnTo>
                    <a:pt x="1267455" y="5788"/>
                  </a:lnTo>
                  <a:lnTo>
                    <a:pt x="1262281" y="5922"/>
                  </a:lnTo>
                  <a:lnTo>
                    <a:pt x="1257108" y="6056"/>
                  </a:lnTo>
                  <a:lnTo>
                    <a:pt x="1251935" y="6190"/>
                  </a:lnTo>
                  <a:lnTo>
                    <a:pt x="1246761" y="6326"/>
                  </a:lnTo>
                  <a:lnTo>
                    <a:pt x="1241588" y="6462"/>
                  </a:lnTo>
                  <a:lnTo>
                    <a:pt x="1236415" y="6600"/>
                  </a:lnTo>
                  <a:lnTo>
                    <a:pt x="1231242" y="6739"/>
                  </a:lnTo>
                  <a:lnTo>
                    <a:pt x="1226068" y="6880"/>
                  </a:lnTo>
                  <a:lnTo>
                    <a:pt x="1220895" y="7023"/>
                  </a:lnTo>
                  <a:lnTo>
                    <a:pt x="1215722" y="7169"/>
                  </a:lnTo>
                  <a:lnTo>
                    <a:pt x="1210548" y="7318"/>
                  </a:lnTo>
                  <a:lnTo>
                    <a:pt x="1205375" y="7470"/>
                  </a:lnTo>
                  <a:lnTo>
                    <a:pt x="1200202" y="7627"/>
                  </a:lnTo>
                  <a:lnTo>
                    <a:pt x="1195029" y="7787"/>
                  </a:lnTo>
                  <a:lnTo>
                    <a:pt x="1189855" y="7953"/>
                  </a:lnTo>
                  <a:lnTo>
                    <a:pt x="1184682" y="8123"/>
                  </a:lnTo>
                  <a:lnTo>
                    <a:pt x="1179509" y="8299"/>
                  </a:lnTo>
                  <a:lnTo>
                    <a:pt x="1174335" y="8481"/>
                  </a:lnTo>
                  <a:lnTo>
                    <a:pt x="1169162" y="8669"/>
                  </a:lnTo>
                  <a:lnTo>
                    <a:pt x="1163989" y="8863"/>
                  </a:lnTo>
                  <a:lnTo>
                    <a:pt x="1158816" y="9065"/>
                  </a:lnTo>
                  <a:lnTo>
                    <a:pt x="1153642" y="9274"/>
                  </a:lnTo>
                  <a:lnTo>
                    <a:pt x="1148469" y="9490"/>
                  </a:lnTo>
                  <a:lnTo>
                    <a:pt x="1143296" y="9715"/>
                  </a:lnTo>
                  <a:lnTo>
                    <a:pt x="1138122" y="9947"/>
                  </a:lnTo>
                  <a:lnTo>
                    <a:pt x="1132949" y="10188"/>
                  </a:lnTo>
                  <a:lnTo>
                    <a:pt x="1127776" y="10437"/>
                  </a:lnTo>
                  <a:lnTo>
                    <a:pt x="1122603" y="10696"/>
                  </a:lnTo>
                  <a:lnTo>
                    <a:pt x="1117429" y="10963"/>
                  </a:lnTo>
                  <a:lnTo>
                    <a:pt x="1112256" y="11240"/>
                  </a:lnTo>
                  <a:lnTo>
                    <a:pt x="1107083" y="11527"/>
                  </a:lnTo>
                  <a:lnTo>
                    <a:pt x="1101909" y="11824"/>
                  </a:lnTo>
                  <a:lnTo>
                    <a:pt x="1096736" y="12130"/>
                  </a:lnTo>
                  <a:lnTo>
                    <a:pt x="1091563" y="12447"/>
                  </a:lnTo>
                  <a:lnTo>
                    <a:pt x="1086390" y="12774"/>
                  </a:lnTo>
                  <a:lnTo>
                    <a:pt x="1081216" y="13112"/>
                  </a:lnTo>
                  <a:lnTo>
                    <a:pt x="1076043" y="13460"/>
                  </a:lnTo>
                  <a:lnTo>
                    <a:pt x="1070870" y="13820"/>
                  </a:lnTo>
                  <a:lnTo>
                    <a:pt x="1065696" y="14190"/>
                  </a:lnTo>
                  <a:lnTo>
                    <a:pt x="1060523" y="14571"/>
                  </a:lnTo>
                  <a:lnTo>
                    <a:pt x="1055350" y="14962"/>
                  </a:lnTo>
                  <a:lnTo>
                    <a:pt x="1050177" y="15365"/>
                  </a:lnTo>
                  <a:lnTo>
                    <a:pt x="1045003" y="15779"/>
                  </a:lnTo>
                  <a:lnTo>
                    <a:pt x="1039830" y="16205"/>
                  </a:lnTo>
                  <a:lnTo>
                    <a:pt x="1034657" y="16640"/>
                  </a:lnTo>
                  <a:lnTo>
                    <a:pt x="1029483" y="17087"/>
                  </a:lnTo>
                  <a:lnTo>
                    <a:pt x="1024310" y="17545"/>
                  </a:lnTo>
                  <a:lnTo>
                    <a:pt x="1019137" y="18013"/>
                  </a:lnTo>
                  <a:lnTo>
                    <a:pt x="1013964" y="18492"/>
                  </a:lnTo>
                  <a:lnTo>
                    <a:pt x="1008790" y="18981"/>
                  </a:lnTo>
                  <a:lnTo>
                    <a:pt x="1003617" y="19480"/>
                  </a:lnTo>
                  <a:lnTo>
                    <a:pt x="998444" y="19989"/>
                  </a:lnTo>
                  <a:lnTo>
                    <a:pt x="993270" y="20508"/>
                  </a:lnTo>
                  <a:lnTo>
                    <a:pt x="988097" y="21036"/>
                  </a:lnTo>
                  <a:lnTo>
                    <a:pt x="982924" y="21574"/>
                  </a:lnTo>
                  <a:lnTo>
                    <a:pt x="977751" y="22120"/>
                  </a:lnTo>
                  <a:lnTo>
                    <a:pt x="972577" y="22674"/>
                  </a:lnTo>
                  <a:lnTo>
                    <a:pt x="967404" y="23236"/>
                  </a:lnTo>
                  <a:lnTo>
                    <a:pt x="962231" y="23806"/>
                  </a:lnTo>
                  <a:lnTo>
                    <a:pt x="957057" y="24384"/>
                  </a:lnTo>
                  <a:lnTo>
                    <a:pt x="951884" y="24968"/>
                  </a:lnTo>
                  <a:lnTo>
                    <a:pt x="946711" y="25559"/>
                  </a:lnTo>
                  <a:lnTo>
                    <a:pt x="941538" y="26155"/>
                  </a:lnTo>
                  <a:lnTo>
                    <a:pt x="936364" y="26758"/>
                  </a:lnTo>
                  <a:lnTo>
                    <a:pt x="931191" y="27365"/>
                  </a:lnTo>
                  <a:lnTo>
                    <a:pt x="926018" y="27978"/>
                  </a:lnTo>
                  <a:lnTo>
                    <a:pt x="920844" y="28595"/>
                  </a:lnTo>
                  <a:lnTo>
                    <a:pt x="915671" y="29215"/>
                  </a:lnTo>
                  <a:lnTo>
                    <a:pt x="910498" y="29840"/>
                  </a:lnTo>
                  <a:lnTo>
                    <a:pt x="905325" y="30467"/>
                  </a:lnTo>
                  <a:lnTo>
                    <a:pt x="900151" y="31097"/>
                  </a:lnTo>
                  <a:lnTo>
                    <a:pt x="894978" y="31730"/>
                  </a:lnTo>
                  <a:lnTo>
                    <a:pt x="889805" y="32365"/>
                  </a:lnTo>
                  <a:lnTo>
                    <a:pt x="884631" y="33002"/>
                  </a:lnTo>
                  <a:lnTo>
                    <a:pt x="879458" y="33640"/>
                  </a:lnTo>
                  <a:lnTo>
                    <a:pt x="874285" y="34279"/>
                  </a:lnTo>
                  <a:lnTo>
                    <a:pt x="869112" y="34920"/>
                  </a:lnTo>
                  <a:lnTo>
                    <a:pt x="863938" y="35561"/>
                  </a:lnTo>
                  <a:lnTo>
                    <a:pt x="858765" y="36202"/>
                  </a:lnTo>
                  <a:lnTo>
                    <a:pt x="853592" y="36844"/>
                  </a:lnTo>
                  <a:lnTo>
                    <a:pt x="848418" y="37486"/>
                  </a:lnTo>
                  <a:lnTo>
                    <a:pt x="843245" y="38128"/>
                  </a:lnTo>
                  <a:lnTo>
                    <a:pt x="838072" y="38770"/>
                  </a:lnTo>
                  <a:lnTo>
                    <a:pt x="832899" y="39412"/>
                  </a:lnTo>
                  <a:lnTo>
                    <a:pt x="827725" y="40053"/>
                  </a:lnTo>
                  <a:lnTo>
                    <a:pt x="822552" y="40695"/>
                  </a:lnTo>
                  <a:lnTo>
                    <a:pt x="817379" y="41336"/>
                  </a:lnTo>
                  <a:lnTo>
                    <a:pt x="812205" y="41977"/>
                  </a:lnTo>
                  <a:lnTo>
                    <a:pt x="807032" y="42617"/>
                  </a:lnTo>
                  <a:lnTo>
                    <a:pt x="801859" y="43257"/>
                  </a:lnTo>
                  <a:lnTo>
                    <a:pt x="796686" y="43898"/>
                  </a:lnTo>
                  <a:lnTo>
                    <a:pt x="791512" y="44538"/>
                  </a:lnTo>
                  <a:lnTo>
                    <a:pt x="786339" y="45178"/>
                  </a:lnTo>
                  <a:lnTo>
                    <a:pt x="781166" y="45819"/>
                  </a:lnTo>
                  <a:lnTo>
                    <a:pt x="775992" y="46460"/>
                  </a:lnTo>
                  <a:lnTo>
                    <a:pt x="770819" y="47101"/>
                  </a:lnTo>
                  <a:lnTo>
                    <a:pt x="765646" y="47743"/>
                  </a:lnTo>
                  <a:lnTo>
                    <a:pt x="760473" y="48385"/>
                  </a:lnTo>
                  <a:lnTo>
                    <a:pt x="755299" y="49029"/>
                  </a:lnTo>
                  <a:lnTo>
                    <a:pt x="750126" y="49674"/>
                  </a:lnTo>
                  <a:lnTo>
                    <a:pt x="744953" y="50320"/>
                  </a:lnTo>
                  <a:lnTo>
                    <a:pt x="739779" y="50967"/>
                  </a:lnTo>
                  <a:lnTo>
                    <a:pt x="734606" y="51617"/>
                  </a:lnTo>
                  <a:lnTo>
                    <a:pt x="729433" y="52268"/>
                  </a:lnTo>
                  <a:lnTo>
                    <a:pt x="724260" y="52921"/>
                  </a:lnTo>
                  <a:lnTo>
                    <a:pt x="719086" y="53576"/>
                  </a:lnTo>
                  <a:lnTo>
                    <a:pt x="713913" y="54234"/>
                  </a:lnTo>
                  <a:lnTo>
                    <a:pt x="708740" y="54895"/>
                  </a:lnTo>
                  <a:lnTo>
                    <a:pt x="703566" y="55559"/>
                  </a:lnTo>
                  <a:lnTo>
                    <a:pt x="698393" y="56226"/>
                  </a:lnTo>
                  <a:lnTo>
                    <a:pt x="693220" y="56896"/>
                  </a:lnTo>
                  <a:lnTo>
                    <a:pt x="688047" y="57570"/>
                  </a:lnTo>
                  <a:lnTo>
                    <a:pt x="682873" y="58248"/>
                  </a:lnTo>
                  <a:lnTo>
                    <a:pt x="677700" y="58930"/>
                  </a:lnTo>
                  <a:lnTo>
                    <a:pt x="672527" y="59616"/>
                  </a:lnTo>
                  <a:lnTo>
                    <a:pt x="667353" y="60306"/>
                  </a:lnTo>
                  <a:lnTo>
                    <a:pt x="662180" y="61001"/>
                  </a:lnTo>
                  <a:lnTo>
                    <a:pt x="657007" y="61701"/>
                  </a:lnTo>
                  <a:lnTo>
                    <a:pt x="651834" y="62406"/>
                  </a:lnTo>
                  <a:lnTo>
                    <a:pt x="646660" y="63116"/>
                  </a:lnTo>
                  <a:lnTo>
                    <a:pt x="641487" y="63832"/>
                  </a:lnTo>
                  <a:lnTo>
                    <a:pt x="636314" y="64553"/>
                  </a:lnTo>
                  <a:lnTo>
                    <a:pt x="631140" y="65280"/>
                  </a:lnTo>
                  <a:lnTo>
                    <a:pt x="625967" y="66013"/>
                  </a:lnTo>
                  <a:lnTo>
                    <a:pt x="620794" y="66753"/>
                  </a:lnTo>
                  <a:lnTo>
                    <a:pt x="615621" y="67499"/>
                  </a:lnTo>
                  <a:lnTo>
                    <a:pt x="610447" y="68252"/>
                  </a:lnTo>
                  <a:lnTo>
                    <a:pt x="605274" y="69011"/>
                  </a:lnTo>
                  <a:lnTo>
                    <a:pt x="600101" y="69778"/>
                  </a:lnTo>
                  <a:lnTo>
                    <a:pt x="594927" y="70552"/>
                  </a:lnTo>
                  <a:lnTo>
                    <a:pt x="589754" y="71333"/>
                  </a:lnTo>
                  <a:lnTo>
                    <a:pt x="584581" y="72122"/>
                  </a:lnTo>
                  <a:lnTo>
                    <a:pt x="579408" y="72919"/>
                  </a:lnTo>
                  <a:lnTo>
                    <a:pt x="574234" y="73724"/>
                  </a:lnTo>
                  <a:lnTo>
                    <a:pt x="569061" y="74537"/>
                  </a:lnTo>
                  <a:lnTo>
                    <a:pt x="563888" y="75359"/>
                  </a:lnTo>
                  <a:lnTo>
                    <a:pt x="558714" y="76190"/>
                  </a:lnTo>
                  <a:lnTo>
                    <a:pt x="553541" y="77030"/>
                  </a:lnTo>
                  <a:lnTo>
                    <a:pt x="548368" y="77879"/>
                  </a:lnTo>
                  <a:lnTo>
                    <a:pt x="543195" y="78738"/>
                  </a:lnTo>
                  <a:lnTo>
                    <a:pt x="538021" y="79606"/>
                  </a:lnTo>
                  <a:lnTo>
                    <a:pt x="532848" y="80484"/>
                  </a:lnTo>
                  <a:lnTo>
                    <a:pt x="527675" y="81373"/>
                  </a:lnTo>
                  <a:lnTo>
                    <a:pt x="522501" y="82273"/>
                  </a:lnTo>
                  <a:lnTo>
                    <a:pt x="517328" y="83183"/>
                  </a:lnTo>
                  <a:lnTo>
                    <a:pt x="512155" y="84105"/>
                  </a:lnTo>
                  <a:lnTo>
                    <a:pt x="506982" y="85038"/>
                  </a:lnTo>
                  <a:lnTo>
                    <a:pt x="501808" y="85984"/>
                  </a:lnTo>
                  <a:lnTo>
                    <a:pt x="496635" y="86941"/>
                  </a:lnTo>
                  <a:lnTo>
                    <a:pt x="491462" y="87912"/>
                  </a:lnTo>
                  <a:lnTo>
                    <a:pt x="486288" y="88896"/>
                  </a:lnTo>
                  <a:lnTo>
                    <a:pt x="481115" y="89893"/>
                  </a:lnTo>
                  <a:lnTo>
                    <a:pt x="475942" y="90905"/>
                  </a:lnTo>
                  <a:lnTo>
                    <a:pt x="470769" y="91931"/>
                  </a:lnTo>
                  <a:lnTo>
                    <a:pt x="465595" y="92973"/>
                  </a:lnTo>
                  <a:lnTo>
                    <a:pt x="460422" y="94031"/>
                  </a:lnTo>
                  <a:lnTo>
                    <a:pt x="455249" y="95105"/>
                  </a:lnTo>
                  <a:lnTo>
                    <a:pt x="450075" y="96196"/>
                  </a:lnTo>
                  <a:lnTo>
                    <a:pt x="444902" y="97305"/>
                  </a:lnTo>
                  <a:lnTo>
                    <a:pt x="439729" y="98432"/>
                  </a:lnTo>
                  <a:lnTo>
                    <a:pt x="434556" y="99579"/>
                  </a:lnTo>
                  <a:lnTo>
                    <a:pt x="429382" y="100746"/>
                  </a:lnTo>
                  <a:lnTo>
                    <a:pt x="424209" y="101935"/>
                  </a:lnTo>
                  <a:lnTo>
                    <a:pt x="419036" y="103145"/>
                  </a:lnTo>
                  <a:lnTo>
                    <a:pt x="413862" y="104379"/>
                  </a:lnTo>
                  <a:lnTo>
                    <a:pt x="408689" y="105637"/>
                  </a:lnTo>
                  <a:lnTo>
                    <a:pt x="403516" y="106920"/>
                  </a:lnTo>
                  <a:lnTo>
                    <a:pt x="398343" y="108231"/>
                  </a:lnTo>
                  <a:lnTo>
                    <a:pt x="393169" y="109569"/>
                  </a:lnTo>
                  <a:lnTo>
                    <a:pt x="387996" y="110937"/>
                  </a:lnTo>
                  <a:lnTo>
                    <a:pt x="382823" y="112336"/>
                  </a:lnTo>
                  <a:lnTo>
                    <a:pt x="377649" y="113768"/>
                  </a:lnTo>
                  <a:lnTo>
                    <a:pt x="372476" y="115235"/>
                  </a:lnTo>
                  <a:lnTo>
                    <a:pt x="367303" y="116737"/>
                  </a:lnTo>
                  <a:lnTo>
                    <a:pt x="362130" y="118279"/>
                  </a:lnTo>
                  <a:lnTo>
                    <a:pt x="356956" y="119860"/>
                  </a:lnTo>
                  <a:lnTo>
                    <a:pt x="351783" y="121485"/>
                  </a:lnTo>
                  <a:lnTo>
                    <a:pt x="346610" y="123154"/>
                  </a:lnTo>
                  <a:lnTo>
                    <a:pt x="341436" y="124871"/>
                  </a:lnTo>
                  <a:lnTo>
                    <a:pt x="336263" y="126639"/>
                  </a:lnTo>
                  <a:lnTo>
                    <a:pt x="331090" y="128460"/>
                  </a:lnTo>
                  <a:lnTo>
                    <a:pt x="325917" y="130336"/>
                  </a:lnTo>
                  <a:lnTo>
                    <a:pt x="320743" y="132273"/>
                  </a:lnTo>
                  <a:lnTo>
                    <a:pt x="315570" y="134272"/>
                  </a:lnTo>
                  <a:lnTo>
                    <a:pt x="310397" y="136338"/>
                  </a:lnTo>
                  <a:lnTo>
                    <a:pt x="305223" y="138473"/>
                  </a:lnTo>
                  <a:lnTo>
                    <a:pt x="300050" y="140683"/>
                  </a:lnTo>
                  <a:lnTo>
                    <a:pt x="294877" y="142971"/>
                  </a:lnTo>
                  <a:lnTo>
                    <a:pt x="289704" y="145342"/>
                  </a:lnTo>
                  <a:lnTo>
                    <a:pt x="284530" y="147801"/>
                  </a:lnTo>
                  <a:lnTo>
                    <a:pt x="279357" y="150351"/>
                  </a:lnTo>
                  <a:lnTo>
                    <a:pt x="274184" y="152999"/>
                  </a:lnTo>
                  <a:lnTo>
                    <a:pt x="269010" y="155750"/>
                  </a:lnTo>
                  <a:lnTo>
                    <a:pt x="263837" y="158608"/>
                  </a:lnTo>
                  <a:lnTo>
                    <a:pt x="258664" y="161581"/>
                  </a:lnTo>
                  <a:lnTo>
                    <a:pt x="253491" y="164674"/>
                  </a:lnTo>
                  <a:lnTo>
                    <a:pt x="248317" y="167892"/>
                  </a:lnTo>
                  <a:lnTo>
                    <a:pt x="243144" y="171243"/>
                  </a:lnTo>
                  <a:lnTo>
                    <a:pt x="237971" y="174734"/>
                  </a:lnTo>
                  <a:lnTo>
                    <a:pt x="232797" y="178370"/>
                  </a:lnTo>
                  <a:lnTo>
                    <a:pt x="227624" y="182159"/>
                  </a:lnTo>
                  <a:lnTo>
                    <a:pt x="222451" y="186108"/>
                  </a:lnTo>
                  <a:lnTo>
                    <a:pt x="217278" y="190223"/>
                  </a:lnTo>
                  <a:lnTo>
                    <a:pt x="212104" y="194514"/>
                  </a:lnTo>
                  <a:lnTo>
                    <a:pt x="206931" y="198985"/>
                  </a:lnTo>
                  <a:lnTo>
                    <a:pt x="201758" y="203646"/>
                  </a:lnTo>
                  <a:lnTo>
                    <a:pt x="196584" y="208502"/>
                  </a:lnTo>
                  <a:lnTo>
                    <a:pt x="191411" y="213561"/>
                  </a:lnTo>
                  <a:lnTo>
                    <a:pt x="186238" y="218831"/>
                  </a:lnTo>
                  <a:lnTo>
                    <a:pt x="181065" y="224317"/>
                  </a:lnTo>
                  <a:lnTo>
                    <a:pt x="175891" y="230026"/>
                  </a:lnTo>
                  <a:lnTo>
                    <a:pt x="170718" y="235963"/>
                  </a:lnTo>
                  <a:lnTo>
                    <a:pt x="165545" y="242135"/>
                  </a:lnTo>
                  <a:lnTo>
                    <a:pt x="160371" y="248546"/>
                  </a:lnTo>
                  <a:lnTo>
                    <a:pt x="155198" y="255201"/>
                  </a:lnTo>
                  <a:lnTo>
                    <a:pt x="150025" y="262103"/>
                  </a:lnTo>
                  <a:lnTo>
                    <a:pt x="144852" y="269253"/>
                  </a:lnTo>
                  <a:lnTo>
                    <a:pt x="139678" y="276655"/>
                  </a:lnTo>
                  <a:lnTo>
                    <a:pt x="134505" y="284309"/>
                  </a:lnTo>
                  <a:lnTo>
                    <a:pt x="129332" y="292214"/>
                  </a:lnTo>
                  <a:lnTo>
                    <a:pt x="124158" y="300367"/>
                  </a:lnTo>
                  <a:lnTo>
                    <a:pt x="118985" y="308767"/>
                  </a:lnTo>
                  <a:lnTo>
                    <a:pt x="113812" y="317408"/>
                  </a:lnTo>
                  <a:lnTo>
                    <a:pt x="108639" y="326285"/>
                  </a:lnTo>
                  <a:lnTo>
                    <a:pt x="103465" y="335389"/>
                  </a:lnTo>
                  <a:lnTo>
                    <a:pt x="98292" y="344713"/>
                  </a:lnTo>
                  <a:lnTo>
                    <a:pt x="93119" y="354244"/>
                  </a:lnTo>
                  <a:lnTo>
                    <a:pt x="87945" y="363970"/>
                  </a:lnTo>
                  <a:lnTo>
                    <a:pt x="82772" y="373879"/>
                  </a:lnTo>
                  <a:lnTo>
                    <a:pt x="77599" y="383953"/>
                  </a:lnTo>
                  <a:lnTo>
                    <a:pt x="72426" y="394178"/>
                  </a:lnTo>
                  <a:lnTo>
                    <a:pt x="67252" y="404534"/>
                  </a:lnTo>
                  <a:lnTo>
                    <a:pt x="62079" y="415002"/>
                  </a:lnTo>
                  <a:lnTo>
                    <a:pt x="56906" y="425562"/>
                  </a:lnTo>
                  <a:lnTo>
                    <a:pt x="51732" y="436192"/>
                  </a:lnTo>
                  <a:lnTo>
                    <a:pt x="46559" y="446871"/>
                  </a:lnTo>
                  <a:lnTo>
                    <a:pt x="41386" y="457575"/>
                  </a:lnTo>
                  <a:lnTo>
                    <a:pt x="36213" y="468281"/>
                  </a:lnTo>
                  <a:lnTo>
                    <a:pt x="31039" y="478967"/>
                  </a:lnTo>
                  <a:lnTo>
                    <a:pt x="25866" y="489609"/>
                  </a:lnTo>
                  <a:lnTo>
                    <a:pt x="20693" y="500184"/>
                  </a:lnTo>
                  <a:lnTo>
                    <a:pt x="15519" y="510670"/>
                  </a:lnTo>
                  <a:lnTo>
                    <a:pt x="10346" y="521044"/>
                  </a:lnTo>
                  <a:lnTo>
                    <a:pt x="5173" y="531287"/>
                  </a:lnTo>
                  <a:lnTo>
                    <a:pt x="0" y="541378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1848655"/>
              <a:ext cx="1883076" cy="476864"/>
            </a:xfrm>
            <a:custGeom>
              <a:avLst/>
              <a:pathLst>
                <a:path w="1883076" h="476864">
                  <a:moveTo>
                    <a:pt x="0" y="476864"/>
                  </a:moveTo>
                  <a:lnTo>
                    <a:pt x="0" y="476864"/>
                  </a:lnTo>
                  <a:lnTo>
                    <a:pt x="5173" y="464301"/>
                  </a:lnTo>
                  <a:lnTo>
                    <a:pt x="10346" y="451574"/>
                  </a:lnTo>
                  <a:lnTo>
                    <a:pt x="15519" y="438709"/>
                  </a:lnTo>
                  <a:lnTo>
                    <a:pt x="20693" y="425733"/>
                  </a:lnTo>
                  <a:lnTo>
                    <a:pt x="25866" y="412675"/>
                  </a:lnTo>
                  <a:lnTo>
                    <a:pt x="31039" y="399565"/>
                  </a:lnTo>
                  <a:lnTo>
                    <a:pt x="36213" y="386433"/>
                  </a:lnTo>
                  <a:lnTo>
                    <a:pt x="41386" y="373307"/>
                  </a:lnTo>
                  <a:lnTo>
                    <a:pt x="46559" y="360219"/>
                  </a:lnTo>
                  <a:lnTo>
                    <a:pt x="51732" y="347198"/>
                  </a:lnTo>
                  <a:lnTo>
                    <a:pt x="56906" y="334273"/>
                  </a:lnTo>
                  <a:lnTo>
                    <a:pt x="62079" y="321472"/>
                  </a:lnTo>
                  <a:lnTo>
                    <a:pt x="67252" y="308822"/>
                  </a:lnTo>
                  <a:lnTo>
                    <a:pt x="72426" y="296349"/>
                  </a:lnTo>
                  <a:lnTo>
                    <a:pt x="77599" y="284077"/>
                  </a:lnTo>
                  <a:lnTo>
                    <a:pt x="82772" y="272029"/>
                  </a:lnTo>
                  <a:lnTo>
                    <a:pt x="87945" y="260225"/>
                  </a:lnTo>
                  <a:lnTo>
                    <a:pt x="93119" y="248684"/>
                  </a:lnTo>
                  <a:lnTo>
                    <a:pt x="98292" y="237423"/>
                  </a:lnTo>
                  <a:lnTo>
                    <a:pt x="103465" y="226457"/>
                  </a:lnTo>
                  <a:lnTo>
                    <a:pt x="108639" y="215798"/>
                  </a:lnTo>
                  <a:lnTo>
                    <a:pt x="113812" y="205457"/>
                  </a:lnTo>
                  <a:lnTo>
                    <a:pt x="118985" y="195442"/>
                  </a:lnTo>
                  <a:lnTo>
                    <a:pt x="124158" y="185760"/>
                  </a:lnTo>
                  <a:lnTo>
                    <a:pt x="129332" y="176416"/>
                  </a:lnTo>
                  <a:lnTo>
                    <a:pt x="134505" y="167413"/>
                  </a:lnTo>
                  <a:lnTo>
                    <a:pt x="139678" y="158751"/>
                  </a:lnTo>
                  <a:lnTo>
                    <a:pt x="144852" y="150430"/>
                  </a:lnTo>
                  <a:lnTo>
                    <a:pt x="150025" y="142448"/>
                  </a:lnTo>
                  <a:lnTo>
                    <a:pt x="155198" y="134802"/>
                  </a:lnTo>
                  <a:lnTo>
                    <a:pt x="160371" y="127487"/>
                  </a:lnTo>
                  <a:lnTo>
                    <a:pt x="165545" y="120499"/>
                  </a:lnTo>
                  <a:lnTo>
                    <a:pt x="170718" y="113830"/>
                  </a:lnTo>
                  <a:lnTo>
                    <a:pt x="175891" y="107473"/>
                  </a:lnTo>
                  <a:lnTo>
                    <a:pt x="181065" y="101420"/>
                  </a:lnTo>
                  <a:lnTo>
                    <a:pt x="186238" y="95663"/>
                  </a:lnTo>
                  <a:lnTo>
                    <a:pt x="191411" y="90192"/>
                  </a:lnTo>
                  <a:lnTo>
                    <a:pt x="196584" y="84998"/>
                  </a:lnTo>
                  <a:lnTo>
                    <a:pt x="201758" y="80072"/>
                  </a:lnTo>
                  <a:lnTo>
                    <a:pt x="206931" y="75404"/>
                  </a:lnTo>
                  <a:lnTo>
                    <a:pt x="212104" y="70982"/>
                  </a:lnTo>
                  <a:lnTo>
                    <a:pt x="217278" y="66799"/>
                  </a:lnTo>
                  <a:lnTo>
                    <a:pt x="222451" y="62843"/>
                  </a:lnTo>
                  <a:lnTo>
                    <a:pt x="227624" y="59105"/>
                  </a:lnTo>
                  <a:lnTo>
                    <a:pt x="232797" y="55575"/>
                  </a:lnTo>
                  <a:lnTo>
                    <a:pt x="237971" y="52243"/>
                  </a:lnTo>
                  <a:lnTo>
                    <a:pt x="243144" y="49100"/>
                  </a:lnTo>
                  <a:lnTo>
                    <a:pt x="248317" y="46136"/>
                  </a:lnTo>
                  <a:lnTo>
                    <a:pt x="253491" y="43344"/>
                  </a:lnTo>
                  <a:lnTo>
                    <a:pt x="258664" y="40713"/>
                  </a:lnTo>
                  <a:lnTo>
                    <a:pt x="263837" y="38236"/>
                  </a:lnTo>
                  <a:lnTo>
                    <a:pt x="269010" y="35905"/>
                  </a:lnTo>
                  <a:lnTo>
                    <a:pt x="274184" y="33712"/>
                  </a:lnTo>
                  <a:lnTo>
                    <a:pt x="279357" y="31649"/>
                  </a:lnTo>
                  <a:lnTo>
                    <a:pt x="284530" y="29710"/>
                  </a:lnTo>
                  <a:lnTo>
                    <a:pt x="289704" y="27887"/>
                  </a:lnTo>
                  <a:lnTo>
                    <a:pt x="294877" y="26174"/>
                  </a:lnTo>
                  <a:lnTo>
                    <a:pt x="300050" y="24564"/>
                  </a:lnTo>
                  <a:lnTo>
                    <a:pt x="305223" y="23052"/>
                  </a:lnTo>
                  <a:lnTo>
                    <a:pt x="310397" y="21633"/>
                  </a:lnTo>
                  <a:lnTo>
                    <a:pt x="315570" y="20300"/>
                  </a:lnTo>
                  <a:lnTo>
                    <a:pt x="320743" y="19049"/>
                  </a:lnTo>
                  <a:lnTo>
                    <a:pt x="325917" y="17875"/>
                  </a:lnTo>
                  <a:lnTo>
                    <a:pt x="331090" y="16773"/>
                  </a:lnTo>
                  <a:lnTo>
                    <a:pt x="336263" y="15739"/>
                  </a:lnTo>
                  <a:lnTo>
                    <a:pt x="341436" y="14769"/>
                  </a:lnTo>
                  <a:lnTo>
                    <a:pt x="346610" y="13859"/>
                  </a:lnTo>
                  <a:lnTo>
                    <a:pt x="351783" y="13005"/>
                  </a:lnTo>
                  <a:lnTo>
                    <a:pt x="356956" y="12205"/>
                  </a:lnTo>
                  <a:lnTo>
                    <a:pt x="362130" y="11454"/>
                  </a:lnTo>
                  <a:lnTo>
                    <a:pt x="367303" y="10750"/>
                  </a:lnTo>
                  <a:lnTo>
                    <a:pt x="372476" y="10089"/>
                  </a:lnTo>
                  <a:lnTo>
                    <a:pt x="377649" y="9470"/>
                  </a:lnTo>
                  <a:lnTo>
                    <a:pt x="382823" y="8889"/>
                  </a:lnTo>
                  <a:lnTo>
                    <a:pt x="387996" y="8345"/>
                  </a:lnTo>
                  <a:lnTo>
                    <a:pt x="393169" y="7834"/>
                  </a:lnTo>
                  <a:lnTo>
                    <a:pt x="398343" y="7355"/>
                  </a:lnTo>
                  <a:lnTo>
                    <a:pt x="403516" y="6906"/>
                  </a:lnTo>
                  <a:lnTo>
                    <a:pt x="408689" y="6486"/>
                  </a:lnTo>
                  <a:lnTo>
                    <a:pt x="413862" y="6091"/>
                  </a:lnTo>
                  <a:lnTo>
                    <a:pt x="419036" y="5721"/>
                  </a:lnTo>
                  <a:lnTo>
                    <a:pt x="424209" y="5373"/>
                  </a:lnTo>
                  <a:lnTo>
                    <a:pt x="429382" y="5048"/>
                  </a:lnTo>
                  <a:lnTo>
                    <a:pt x="434556" y="4742"/>
                  </a:lnTo>
                  <a:lnTo>
                    <a:pt x="439729" y="4456"/>
                  </a:lnTo>
                  <a:lnTo>
                    <a:pt x="444902" y="4187"/>
                  </a:lnTo>
                  <a:lnTo>
                    <a:pt x="450075" y="3936"/>
                  </a:lnTo>
                  <a:lnTo>
                    <a:pt x="455249" y="3699"/>
                  </a:lnTo>
                  <a:lnTo>
                    <a:pt x="460422" y="3477"/>
                  </a:lnTo>
                  <a:lnTo>
                    <a:pt x="465595" y="3269"/>
                  </a:lnTo>
                  <a:lnTo>
                    <a:pt x="470769" y="3074"/>
                  </a:lnTo>
                  <a:lnTo>
                    <a:pt x="475942" y="2891"/>
                  </a:lnTo>
                  <a:lnTo>
                    <a:pt x="481115" y="2719"/>
                  </a:lnTo>
                  <a:lnTo>
                    <a:pt x="486288" y="2558"/>
                  </a:lnTo>
                  <a:lnTo>
                    <a:pt x="491462" y="2407"/>
                  </a:lnTo>
                  <a:lnTo>
                    <a:pt x="496635" y="2265"/>
                  </a:lnTo>
                  <a:lnTo>
                    <a:pt x="501808" y="2131"/>
                  </a:lnTo>
                  <a:lnTo>
                    <a:pt x="506982" y="2006"/>
                  </a:lnTo>
                  <a:lnTo>
                    <a:pt x="512155" y="1888"/>
                  </a:lnTo>
                  <a:lnTo>
                    <a:pt x="517328" y="1778"/>
                  </a:lnTo>
                  <a:lnTo>
                    <a:pt x="522501" y="1674"/>
                  </a:lnTo>
                  <a:lnTo>
                    <a:pt x="527675" y="1577"/>
                  </a:lnTo>
                  <a:lnTo>
                    <a:pt x="532848" y="1485"/>
                  </a:lnTo>
                  <a:lnTo>
                    <a:pt x="538021" y="1399"/>
                  </a:lnTo>
                  <a:lnTo>
                    <a:pt x="543195" y="1318"/>
                  </a:lnTo>
                  <a:lnTo>
                    <a:pt x="548368" y="1242"/>
                  </a:lnTo>
                  <a:lnTo>
                    <a:pt x="553541" y="1171"/>
                  </a:lnTo>
                  <a:lnTo>
                    <a:pt x="558714" y="1104"/>
                  </a:lnTo>
                  <a:lnTo>
                    <a:pt x="563888" y="1041"/>
                  </a:lnTo>
                  <a:lnTo>
                    <a:pt x="569061" y="981"/>
                  </a:lnTo>
                  <a:lnTo>
                    <a:pt x="574234" y="926"/>
                  </a:lnTo>
                  <a:lnTo>
                    <a:pt x="579408" y="873"/>
                  </a:lnTo>
                  <a:lnTo>
                    <a:pt x="584581" y="824"/>
                  </a:lnTo>
                  <a:lnTo>
                    <a:pt x="589754" y="777"/>
                  </a:lnTo>
                  <a:lnTo>
                    <a:pt x="594927" y="734"/>
                  </a:lnTo>
                  <a:lnTo>
                    <a:pt x="600101" y="693"/>
                  </a:lnTo>
                  <a:lnTo>
                    <a:pt x="605274" y="654"/>
                  </a:lnTo>
                  <a:lnTo>
                    <a:pt x="610447" y="617"/>
                  </a:lnTo>
                  <a:lnTo>
                    <a:pt x="615621" y="583"/>
                  </a:lnTo>
                  <a:lnTo>
                    <a:pt x="620794" y="551"/>
                  </a:lnTo>
                  <a:lnTo>
                    <a:pt x="625967" y="520"/>
                  </a:lnTo>
                  <a:lnTo>
                    <a:pt x="631140" y="492"/>
                  </a:lnTo>
                  <a:lnTo>
                    <a:pt x="636314" y="465"/>
                  </a:lnTo>
                  <a:lnTo>
                    <a:pt x="641487" y="439"/>
                  </a:lnTo>
                  <a:lnTo>
                    <a:pt x="646660" y="415"/>
                  </a:lnTo>
                  <a:lnTo>
                    <a:pt x="651834" y="393"/>
                  </a:lnTo>
                  <a:lnTo>
                    <a:pt x="657007" y="371"/>
                  </a:lnTo>
                  <a:lnTo>
                    <a:pt x="662180" y="351"/>
                  </a:lnTo>
                  <a:lnTo>
                    <a:pt x="667353" y="332"/>
                  </a:lnTo>
                  <a:lnTo>
                    <a:pt x="672527" y="314"/>
                  </a:lnTo>
                  <a:lnTo>
                    <a:pt x="677700" y="297"/>
                  </a:lnTo>
                  <a:lnTo>
                    <a:pt x="682873" y="281"/>
                  </a:lnTo>
                  <a:lnTo>
                    <a:pt x="688047" y="266"/>
                  </a:lnTo>
                  <a:lnTo>
                    <a:pt x="693220" y="252"/>
                  </a:lnTo>
                  <a:lnTo>
                    <a:pt x="698393" y="239"/>
                  </a:lnTo>
                  <a:lnTo>
                    <a:pt x="703566" y="226"/>
                  </a:lnTo>
                  <a:lnTo>
                    <a:pt x="708740" y="214"/>
                  </a:lnTo>
                  <a:lnTo>
                    <a:pt x="713913" y="203"/>
                  </a:lnTo>
                  <a:lnTo>
                    <a:pt x="719086" y="192"/>
                  </a:lnTo>
                  <a:lnTo>
                    <a:pt x="724260" y="182"/>
                  </a:lnTo>
                  <a:lnTo>
                    <a:pt x="729433" y="172"/>
                  </a:lnTo>
                  <a:lnTo>
                    <a:pt x="734606" y="163"/>
                  </a:lnTo>
                  <a:lnTo>
                    <a:pt x="739779" y="155"/>
                  </a:lnTo>
                  <a:lnTo>
                    <a:pt x="744953" y="147"/>
                  </a:lnTo>
                  <a:lnTo>
                    <a:pt x="750126" y="139"/>
                  </a:lnTo>
                  <a:lnTo>
                    <a:pt x="755299" y="132"/>
                  </a:lnTo>
                  <a:lnTo>
                    <a:pt x="760473" y="125"/>
                  </a:lnTo>
                  <a:lnTo>
                    <a:pt x="765646" y="118"/>
                  </a:lnTo>
                  <a:lnTo>
                    <a:pt x="770819" y="112"/>
                  </a:lnTo>
                  <a:lnTo>
                    <a:pt x="775992" y="106"/>
                  </a:lnTo>
                  <a:lnTo>
                    <a:pt x="781166" y="101"/>
                  </a:lnTo>
                  <a:lnTo>
                    <a:pt x="786339" y="96"/>
                  </a:lnTo>
                  <a:lnTo>
                    <a:pt x="791512" y="91"/>
                  </a:lnTo>
                  <a:lnTo>
                    <a:pt x="796686" y="86"/>
                  </a:lnTo>
                  <a:lnTo>
                    <a:pt x="801859" y="82"/>
                  </a:lnTo>
                  <a:lnTo>
                    <a:pt x="807032" y="77"/>
                  </a:lnTo>
                  <a:lnTo>
                    <a:pt x="812205" y="73"/>
                  </a:lnTo>
                  <a:lnTo>
                    <a:pt x="817379" y="69"/>
                  </a:lnTo>
                  <a:lnTo>
                    <a:pt x="822552" y="66"/>
                  </a:lnTo>
                  <a:lnTo>
                    <a:pt x="827725" y="62"/>
                  </a:lnTo>
                  <a:lnTo>
                    <a:pt x="832899" y="59"/>
                  </a:lnTo>
                  <a:lnTo>
                    <a:pt x="838072" y="56"/>
                  </a:lnTo>
                  <a:lnTo>
                    <a:pt x="843245" y="53"/>
                  </a:lnTo>
                  <a:lnTo>
                    <a:pt x="848418" y="50"/>
                  </a:lnTo>
                  <a:lnTo>
                    <a:pt x="853592" y="48"/>
                  </a:lnTo>
                  <a:lnTo>
                    <a:pt x="858765" y="45"/>
                  </a:lnTo>
                  <a:lnTo>
                    <a:pt x="863938" y="43"/>
                  </a:lnTo>
                  <a:lnTo>
                    <a:pt x="869112" y="41"/>
                  </a:lnTo>
                  <a:lnTo>
                    <a:pt x="874285" y="38"/>
                  </a:lnTo>
                  <a:lnTo>
                    <a:pt x="879458" y="36"/>
                  </a:lnTo>
                  <a:lnTo>
                    <a:pt x="884631" y="34"/>
                  </a:lnTo>
                  <a:lnTo>
                    <a:pt x="889805" y="33"/>
                  </a:lnTo>
                  <a:lnTo>
                    <a:pt x="894978" y="31"/>
                  </a:lnTo>
                  <a:lnTo>
                    <a:pt x="900151" y="29"/>
                  </a:lnTo>
                  <a:lnTo>
                    <a:pt x="905325" y="28"/>
                  </a:lnTo>
                  <a:lnTo>
                    <a:pt x="910498" y="26"/>
                  </a:lnTo>
                  <a:lnTo>
                    <a:pt x="915671" y="25"/>
                  </a:lnTo>
                  <a:lnTo>
                    <a:pt x="920844" y="23"/>
                  </a:lnTo>
                  <a:lnTo>
                    <a:pt x="926018" y="22"/>
                  </a:lnTo>
                  <a:lnTo>
                    <a:pt x="931191" y="21"/>
                  </a:lnTo>
                  <a:lnTo>
                    <a:pt x="936364" y="20"/>
                  </a:lnTo>
                  <a:lnTo>
                    <a:pt x="941538" y="18"/>
                  </a:lnTo>
                  <a:lnTo>
                    <a:pt x="946711" y="17"/>
                  </a:lnTo>
                  <a:lnTo>
                    <a:pt x="951884" y="16"/>
                  </a:lnTo>
                  <a:lnTo>
                    <a:pt x="957057" y="15"/>
                  </a:lnTo>
                  <a:lnTo>
                    <a:pt x="962231" y="15"/>
                  </a:lnTo>
                  <a:lnTo>
                    <a:pt x="967404" y="14"/>
                  </a:lnTo>
                  <a:lnTo>
                    <a:pt x="972577" y="13"/>
                  </a:lnTo>
                  <a:lnTo>
                    <a:pt x="977751" y="12"/>
                  </a:lnTo>
                  <a:lnTo>
                    <a:pt x="982924" y="11"/>
                  </a:lnTo>
                  <a:lnTo>
                    <a:pt x="988097" y="11"/>
                  </a:lnTo>
                  <a:lnTo>
                    <a:pt x="993270" y="10"/>
                  </a:lnTo>
                  <a:lnTo>
                    <a:pt x="998444" y="9"/>
                  </a:lnTo>
                  <a:lnTo>
                    <a:pt x="1003617" y="9"/>
                  </a:lnTo>
                  <a:lnTo>
                    <a:pt x="1008790" y="8"/>
                  </a:lnTo>
                  <a:lnTo>
                    <a:pt x="1013964" y="8"/>
                  </a:lnTo>
                  <a:lnTo>
                    <a:pt x="1019137" y="7"/>
                  </a:lnTo>
                  <a:lnTo>
                    <a:pt x="1024310" y="7"/>
                  </a:lnTo>
                  <a:lnTo>
                    <a:pt x="1029483" y="6"/>
                  </a:lnTo>
                  <a:lnTo>
                    <a:pt x="1034657" y="6"/>
                  </a:lnTo>
                  <a:lnTo>
                    <a:pt x="1039830" y="6"/>
                  </a:lnTo>
                  <a:lnTo>
                    <a:pt x="1045003" y="5"/>
                  </a:lnTo>
                  <a:lnTo>
                    <a:pt x="1050177" y="5"/>
                  </a:lnTo>
                  <a:lnTo>
                    <a:pt x="1055350" y="4"/>
                  </a:lnTo>
                  <a:lnTo>
                    <a:pt x="1060523" y="4"/>
                  </a:lnTo>
                  <a:lnTo>
                    <a:pt x="1065696" y="4"/>
                  </a:lnTo>
                  <a:lnTo>
                    <a:pt x="1070870" y="4"/>
                  </a:lnTo>
                  <a:lnTo>
                    <a:pt x="1076043" y="3"/>
                  </a:lnTo>
                  <a:lnTo>
                    <a:pt x="1081216" y="3"/>
                  </a:lnTo>
                  <a:lnTo>
                    <a:pt x="1086390" y="3"/>
                  </a:lnTo>
                  <a:lnTo>
                    <a:pt x="1091563" y="3"/>
                  </a:lnTo>
                  <a:lnTo>
                    <a:pt x="1096736" y="2"/>
                  </a:lnTo>
                  <a:lnTo>
                    <a:pt x="1101909" y="2"/>
                  </a:lnTo>
                  <a:lnTo>
                    <a:pt x="1107083" y="2"/>
                  </a:lnTo>
                  <a:lnTo>
                    <a:pt x="1112256" y="2"/>
                  </a:lnTo>
                  <a:lnTo>
                    <a:pt x="1117429" y="2"/>
                  </a:lnTo>
                  <a:lnTo>
                    <a:pt x="1122603" y="1"/>
                  </a:lnTo>
                  <a:lnTo>
                    <a:pt x="1127776" y="1"/>
                  </a:lnTo>
                  <a:lnTo>
                    <a:pt x="1132949" y="1"/>
                  </a:lnTo>
                  <a:lnTo>
                    <a:pt x="1138122" y="1"/>
                  </a:lnTo>
                  <a:lnTo>
                    <a:pt x="1143296" y="1"/>
                  </a:lnTo>
                  <a:lnTo>
                    <a:pt x="1148469" y="1"/>
                  </a:lnTo>
                  <a:lnTo>
                    <a:pt x="1153642" y="1"/>
                  </a:lnTo>
                  <a:lnTo>
                    <a:pt x="1158816" y="1"/>
                  </a:lnTo>
                  <a:lnTo>
                    <a:pt x="1163989" y="1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1"/>
                  </a:lnTo>
                  <a:lnTo>
                    <a:pt x="1572678" y="1"/>
                  </a:lnTo>
                  <a:lnTo>
                    <a:pt x="1577852" y="1"/>
                  </a:lnTo>
                  <a:lnTo>
                    <a:pt x="1583025" y="1"/>
                  </a:lnTo>
                  <a:lnTo>
                    <a:pt x="1588198" y="1"/>
                  </a:lnTo>
                  <a:lnTo>
                    <a:pt x="1593372" y="1"/>
                  </a:lnTo>
                  <a:lnTo>
                    <a:pt x="1598545" y="1"/>
                  </a:lnTo>
                  <a:lnTo>
                    <a:pt x="1603718" y="1"/>
                  </a:lnTo>
                  <a:lnTo>
                    <a:pt x="1608891" y="1"/>
                  </a:lnTo>
                  <a:lnTo>
                    <a:pt x="1614065" y="1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2"/>
                  </a:lnTo>
                  <a:lnTo>
                    <a:pt x="1634758" y="2"/>
                  </a:lnTo>
                  <a:lnTo>
                    <a:pt x="1639931" y="2"/>
                  </a:lnTo>
                  <a:lnTo>
                    <a:pt x="1645104" y="2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2"/>
                  </a:lnTo>
                  <a:lnTo>
                    <a:pt x="1676144" y="2"/>
                  </a:lnTo>
                  <a:lnTo>
                    <a:pt x="1681317" y="2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3"/>
                  </a:lnTo>
                  <a:lnTo>
                    <a:pt x="1707184" y="3"/>
                  </a:lnTo>
                  <a:lnTo>
                    <a:pt x="1712357" y="3"/>
                  </a:lnTo>
                  <a:lnTo>
                    <a:pt x="1717530" y="3"/>
                  </a:lnTo>
                  <a:lnTo>
                    <a:pt x="1722704" y="3"/>
                  </a:lnTo>
                  <a:lnTo>
                    <a:pt x="1727877" y="3"/>
                  </a:lnTo>
                  <a:lnTo>
                    <a:pt x="1733050" y="4"/>
                  </a:lnTo>
                  <a:lnTo>
                    <a:pt x="1738224" y="4"/>
                  </a:lnTo>
                  <a:lnTo>
                    <a:pt x="1743397" y="4"/>
                  </a:lnTo>
                  <a:lnTo>
                    <a:pt x="1748570" y="4"/>
                  </a:lnTo>
                  <a:lnTo>
                    <a:pt x="1753743" y="4"/>
                  </a:lnTo>
                  <a:lnTo>
                    <a:pt x="1758917" y="4"/>
                  </a:lnTo>
                  <a:lnTo>
                    <a:pt x="1764090" y="4"/>
                  </a:lnTo>
                  <a:lnTo>
                    <a:pt x="1769263" y="4"/>
                  </a:lnTo>
                  <a:lnTo>
                    <a:pt x="1774437" y="4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5"/>
                  </a:lnTo>
                  <a:lnTo>
                    <a:pt x="1795130" y="5"/>
                  </a:lnTo>
                  <a:lnTo>
                    <a:pt x="1800303" y="5"/>
                  </a:lnTo>
                  <a:lnTo>
                    <a:pt x="1805476" y="5"/>
                  </a:lnTo>
                  <a:lnTo>
                    <a:pt x="1810650" y="5"/>
                  </a:lnTo>
                  <a:lnTo>
                    <a:pt x="1815823" y="6"/>
                  </a:lnTo>
                  <a:lnTo>
                    <a:pt x="1820996" y="6"/>
                  </a:lnTo>
                  <a:lnTo>
                    <a:pt x="1826169" y="6"/>
                  </a:lnTo>
                  <a:lnTo>
                    <a:pt x="1831343" y="6"/>
                  </a:lnTo>
                  <a:lnTo>
                    <a:pt x="1836516" y="6"/>
                  </a:lnTo>
                  <a:lnTo>
                    <a:pt x="1841689" y="6"/>
                  </a:lnTo>
                  <a:lnTo>
                    <a:pt x="1846863" y="6"/>
                  </a:lnTo>
                  <a:lnTo>
                    <a:pt x="1852036" y="7"/>
                  </a:lnTo>
                  <a:lnTo>
                    <a:pt x="1857209" y="7"/>
                  </a:lnTo>
                  <a:lnTo>
                    <a:pt x="1862382" y="7"/>
                  </a:lnTo>
                  <a:lnTo>
                    <a:pt x="1867556" y="7"/>
                  </a:lnTo>
                  <a:lnTo>
                    <a:pt x="1872729" y="7"/>
                  </a:lnTo>
                  <a:lnTo>
                    <a:pt x="1877902" y="7"/>
                  </a:lnTo>
                  <a:lnTo>
                    <a:pt x="1883076" y="7"/>
                  </a:lnTo>
                  <a:lnTo>
                    <a:pt x="1883076" y="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691486" y="1848798"/>
              <a:ext cx="1883076" cy="678577"/>
            </a:xfrm>
            <a:custGeom>
              <a:avLst/>
              <a:pathLst>
                <a:path w="1883076" h="678577">
                  <a:moveTo>
                    <a:pt x="0" y="541235"/>
                  </a:moveTo>
                  <a:lnTo>
                    <a:pt x="5173" y="531144"/>
                  </a:lnTo>
                  <a:lnTo>
                    <a:pt x="10346" y="520901"/>
                  </a:lnTo>
                  <a:lnTo>
                    <a:pt x="15519" y="510527"/>
                  </a:lnTo>
                  <a:lnTo>
                    <a:pt x="20693" y="500041"/>
                  </a:lnTo>
                  <a:lnTo>
                    <a:pt x="25866" y="489466"/>
                  </a:lnTo>
                  <a:lnTo>
                    <a:pt x="31039" y="478824"/>
                  </a:lnTo>
                  <a:lnTo>
                    <a:pt x="36213" y="468138"/>
                  </a:lnTo>
                  <a:lnTo>
                    <a:pt x="41386" y="457432"/>
                  </a:lnTo>
                  <a:lnTo>
                    <a:pt x="46559" y="446728"/>
                  </a:lnTo>
                  <a:lnTo>
                    <a:pt x="51732" y="436049"/>
                  </a:lnTo>
                  <a:lnTo>
                    <a:pt x="56906" y="425419"/>
                  </a:lnTo>
                  <a:lnTo>
                    <a:pt x="62079" y="414859"/>
                  </a:lnTo>
                  <a:lnTo>
                    <a:pt x="67252" y="404391"/>
                  </a:lnTo>
                  <a:lnTo>
                    <a:pt x="72426" y="394035"/>
                  </a:lnTo>
                  <a:lnTo>
                    <a:pt x="77599" y="383810"/>
                  </a:lnTo>
                  <a:lnTo>
                    <a:pt x="82772" y="373735"/>
                  </a:lnTo>
                  <a:lnTo>
                    <a:pt x="87945" y="363827"/>
                  </a:lnTo>
                  <a:lnTo>
                    <a:pt x="93119" y="354100"/>
                  </a:lnTo>
                  <a:lnTo>
                    <a:pt x="98292" y="344569"/>
                  </a:lnTo>
                  <a:lnTo>
                    <a:pt x="103465" y="335246"/>
                  </a:lnTo>
                  <a:lnTo>
                    <a:pt x="108639" y="326142"/>
                  </a:lnTo>
                  <a:lnTo>
                    <a:pt x="113812" y="317265"/>
                  </a:lnTo>
                  <a:lnTo>
                    <a:pt x="118985" y="308624"/>
                  </a:lnTo>
                  <a:lnTo>
                    <a:pt x="124158" y="300224"/>
                  </a:lnTo>
                  <a:lnTo>
                    <a:pt x="129332" y="292070"/>
                  </a:lnTo>
                  <a:lnTo>
                    <a:pt x="134505" y="284166"/>
                  </a:lnTo>
                  <a:lnTo>
                    <a:pt x="139678" y="276512"/>
                  </a:lnTo>
                  <a:lnTo>
                    <a:pt x="144852" y="269110"/>
                  </a:lnTo>
                  <a:lnTo>
                    <a:pt x="150025" y="261959"/>
                  </a:lnTo>
                  <a:lnTo>
                    <a:pt x="155198" y="255058"/>
                  </a:lnTo>
                  <a:lnTo>
                    <a:pt x="160371" y="248403"/>
                  </a:lnTo>
                  <a:lnTo>
                    <a:pt x="165545" y="241992"/>
                  </a:lnTo>
                  <a:lnTo>
                    <a:pt x="170718" y="235820"/>
                  </a:lnTo>
                  <a:lnTo>
                    <a:pt x="175891" y="229882"/>
                  </a:lnTo>
                  <a:lnTo>
                    <a:pt x="181065" y="224173"/>
                  </a:lnTo>
                  <a:lnTo>
                    <a:pt x="186238" y="218688"/>
                  </a:lnTo>
                  <a:lnTo>
                    <a:pt x="191411" y="213418"/>
                  </a:lnTo>
                  <a:lnTo>
                    <a:pt x="196584" y="208359"/>
                  </a:lnTo>
                  <a:lnTo>
                    <a:pt x="201758" y="203502"/>
                  </a:lnTo>
                  <a:lnTo>
                    <a:pt x="206931" y="198842"/>
                  </a:lnTo>
                  <a:lnTo>
                    <a:pt x="212104" y="194370"/>
                  </a:lnTo>
                  <a:lnTo>
                    <a:pt x="217278" y="190080"/>
                  </a:lnTo>
                  <a:lnTo>
                    <a:pt x="222451" y="185964"/>
                  </a:lnTo>
                  <a:lnTo>
                    <a:pt x="227624" y="182016"/>
                  </a:lnTo>
                  <a:lnTo>
                    <a:pt x="232797" y="178227"/>
                  </a:lnTo>
                  <a:lnTo>
                    <a:pt x="237971" y="174590"/>
                  </a:lnTo>
                  <a:lnTo>
                    <a:pt x="243144" y="171100"/>
                  </a:lnTo>
                  <a:lnTo>
                    <a:pt x="248317" y="167749"/>
                  </a:lnTo>
                  <a:lnTo>
                    <a:pt x="253491" y="164530"/>
                  </a:lnTo>
                  <a:lnTo>
                    <a:pt x="258664" y="161438"/>
                  </a:lnTo>
                  <a:lnTo>
                    <a:pt x="263837" y="158465"/>
                  </a:lnTo>
                  <a:lnTo>
                    <a:pt x="269010" y="155606"/>
                  </a:lnTo>
                  <a:lnTo>
                    <a:pt x="274184" y="152856"/>
                  </a:lnTo>
                  <a:lnTo>
                    <a:pt x="279357" y="150208"/>
                  </a:lnTo>
                  <a:lnTo>
                    <a:pt x="284530" y="147657"/>
                  </a:lnTo>
                  <a:lnTo>
                    <a:pt x="289704" y="145199"/>
                  </a:lnTo>
                  <a:lnTo>
                    <a:pt x="294877" y="142828"/>
                  </a:lnTo>
                  <a:lnTo>
                    <a:pt x="300050" y="140540"/>
                  </a:lnTo>
                  <a:lnTo>
                    <a:pt x="305223" y="138330"/>
                  </a:lnTo>
                  <a:lnTo>
                    <a:pt x="310397" y="136194"/>
                  </a:lnTo>
                  <a:lnTo>
                    <a:pt x="315570" y="134129"/>
                  </a:lnTo>
                  <a:lnTo>
                    <a:pt x="320743" y="132130"/>
                  </a:lnTo>
                  <a:lnTo>
                    <a:pt x="325917" y="130193"/>
                  </a:lnTo>
                  <a:lnTo>
                    <a:pt x="331090" y="128316"/>
                  </a:lnTo>
                  <a:lnTo>
                    <a:pt x="336263" y="126496"/>
                  </a:lnTo>
                  <a:lnTo>
                    <a:pt x="341436" y="124728"/>
                  </a:lnTo>
                  <a:lnTo>
                    <a:pt x="346610" y="123011"/>
                  </a:lnTo>
                  <a:lnTo>
                    <a:pt x="351783" y="121341"/>
                  </a:lnTo>
                  <a:lnTo>
                    <a:pt x="356956" y="119717"/>
                  </a:lnTo>
                  <a:lnTo>
                    <a:pt x="362130" y="118135"/>
                  </a:lnTo>
                  <a:lnTo>
                    <a:pt x="367303" y="116594"/>
                  </a:lnTo>
                  <a:lnTo>
                    <a:pt x="372476" y="115091"/>
                  </a:lnTo>
                  <a:lnTo>
                    <a:pt x="377649" y="113625"/>
                  </a:lnTo>
                  <a:lnTo>
                    <a:pt x="382823" y="112193"/>
                  </a:lnTo>
                  <a:lnTo>
                    <a:pt x="387996" y="110794"/>
                  </a:lnTo>
                  <a:lnTo>
                    <a:pt x="393169" y="109426"/>
                  </a:lnTo>
                  <a:lnTo>
                    <a:pt x="398343" y="108087"/>
                  </a:lnTo>
                  <a:lnTo>
                    <a:pt x="403516" y="106777"/>
                  </a:lnTo>
                  <a:lnTo>
                    <a:pt x="408689" y="105494"/>
                  </a:lnTo>
                  <a:lnTo>
                    <a:pt x="413862" y="104236"/>
                  </a:lnTo>
                  <a:lnTo>
                    <a:pt x="419036" y="103002"/>
                  </a:lnTo>
                  <a:lnTo>
                    <a:pt x="424209" y="101791"/>
                  </a:lnTo>
                  <a:lnTo>
                    <a:pt x="429382" y="100603"/>
                  </a:lnTo>
                  <a:lnTo>
                    <a:pt x="434556" y="99436"/>
                  </a:lnTo>
                  <a:lnTo>
                    <a:pt x="439729" y="98289"/>
                  </a:lnTo>
                  <a:lnTo>
                    <a:pt x="444902" y="97161"/>
                  </a:lnTo>
                  <a:lnTo>
                    <a:pt x="450075" y="96053"/>
                  </a:lnTo>
                  <a:lnTo>
                    <a:pt x="455249" y="94961"/>
                  </a:lnTo>
                  <a:lnTo>
                    <a:pt x="460422" y="93887"/>
                  </a:lnTo>
                  <a:lnTo>
                    <a:pt x="465595" y="92830"/>
                  </a:lnTo>
                  <a:lnTo>
                    <a:pt x="470769" y="91788"/>
                  </a:lnTo>
                  <a:lnTo>
                    <a:pt x="475942" y="90762"/>
                  </a:lnTo>
                  <a:lnTo>
                    <a:pt x="481115" y="89750"/>
                  </a:lnTo>
                  <a:lnTo>
                    <a:pt x="486288" y="88753"/>
                  </a:lnTo>
                  <a:lnTo>
                    <a:pt x="491462" y="87769"/>
                  </a:lnTo>
                  <a:lnTo>
                    <a:pt x="496635" y="86798"/>
                  </a:lnTo>
                  <a:lnTo>
                    <a:pt x="501808" y="85840"/>
                  </a:lnTo>
                  <a:lnTo>
                    <a:pt x="506982" y="84895"/>
                  </a:lnTo>
                  <a:lnTo>
                    <a:pt x="512155" y="83962"/>
                  </a:lnTo>
                  <a:lnTo>
                    <a:pt x="517328" y="83040"/>
                  </a:lnTo>
                  <a:lnTo>
                    <a:pt x="522501" y="82130"/>
                  </a:lnTo>
                  <a:lnTo>
                    <a:pt x="527675" y="81230"/>
                  </a:lnTo>
                  <a:lnTo>
                    <a:pt x="532848" y="80341"/>
                  </a:lnTo>
                  <a:lnTo>
                    <a:pt x="538021" y="79463"/>
                  </a:lnTo>
                  <a:lnTo>
                    <a:pt x="543195" y="78594"/>
                  </a:lnTo>
                  <a:lnTo>
                    <a:pt x="548368" y="77736"/>
                  </a:lnTo>
                  <a:lnTo>
                    <a:pt x="553541" y="76887"/>
                  </a:lnTo>
                  <a:lnTo>
                    <a:pt x="558714" y="76047"/>
                  </a:lnTo>
                  <a:lnTo>
                    <a:pt x="563888" y="75216"/>
                  </a:lnTo>
                  <a:lnTo>
                    <a:pt x="569061" y="74394"/>
                  </a:lnTo>
                  <a:lnTo>
                    <a:pt x="574234" y="73581"/>
                  </a:lnTo>
                  <a:lnTo>
                    <a:pt x="579408" y="72776"/>
                  </a:lnTo>
                  <a:lnTo>
                    <a:pt x="584581" y="71979"/>
                  </a:lnTo>
                  <a:lnTo>
                    <a:pt x="589754" y="71190"/>
                  </a:lnTo>
                  <a:lnTo>
                    <a:pt x="594927" y="70408"/>
                  </a:lnTo>
                  <a:lnTo>
                    <a:pt x="600101" y="69635"/>
                  </a:lnTo>
                  <a:lnTo>
                    <a:pt x="605274" y="68868"/>
                  </a:lnTo>
                  <a:lnTo>
                    <a:pt x="610447" y="68108"/>
                  </a:lnTo>
                  <a:lnTo>
                    <a:pt x="615621" y="67356"/>
                  </a:lnTo>
                  <a:lnTo>
                    <a:pt x="620794" y="66610"/>
                  </a:lnTo>
                  <a:lnTo>
                    <a:pt x="625967" y="65870"/>
                  </a:lnTo>
                  <a:lnTo>
                    <a:pt x="631140" y="65137"/>
                  </a:lnTo>
                  <a:lnTo>
                    <a:pt x="636314" y="64410"/>
                  </a:lnTo>
                  <a:lnTo>
                    <a:pt x="641487" y="63688"/>
                  </a:lnTo>
                  <a:lnTo>
                    <a:pt x="646660" y="62973"/>
                  </a:lnTo>
                  <a:lnTo>
                    <a:pt x="651834" y="62263"/>
                  </a:lnTo>
                  <a:lnTo>
                    <a:pt x="657007" y="61558"/>
                  </a:lnTo>
                  <a:lnTo>
                    <a:pt x="662180" y="60858"/>
                  </a:lnTo>
                  <a:lnTo>
                    <a:pt x="667353" y="60163"/>
                  </a:lnTo>
                  <a:lnTo>
                    <a:pt x="672527" y="59472"/>
                  </a:lnTo>
                  <a:lnTo>
                    <a:pt x="677700" y="58786"/>
                  </a:lnTo>
                  <a:lnTo>
                    <a:pt x="682873" y="58105"/>
                  </a:lnTo>
                  <a:lnTo>
                    <a:pt x="688047" y="57427"/>
                  </a:lnTo>
                  <a:lnTo>
                    <a:pt x="693220" y="56753"/>
                  </a:lnTo>
                  <a:lnTo>
                    <a:pt x="698393" y="56083"/>
                  </a:lnTo>
                  <a:lnTo>
                    <a:pt x="703566" y="55416"/>
                  </a:lnTo>
                  <a:lnTo>
                    <a:pt x="708740" y="54752"/>
                  </a:lnTo>
                  <a:lnTo>
                    <a:pt x="713913" y="54091"/>
                  </a:lnTo>
                  <a:lnTo>
                    <a:pt x="719086" y="53433"/>
                  </a:lnTo>
                  <a:lnTo>
                    <a:pt x="724260" y="52778"/>
                  </a:lnTo>
                  <a:lnTo>
                    <a:pt x="729433" y="52124"/>
                  </a:lnTo>
                  <a:lnTo>
                    <a:pt x="734606" y="51473"/>
                  </a:lnTo>
                  <a:lnTo>
                    <a:pt x="739779" y="50824"/>
                  </a:lnTo>
                  <a:lnTo>
                    <a:pt x="744953" y="50177"/>
                  </a:lnTo>
                  <a:lnTo>
                    <a:pt x="750126" y="49531"/>
                  </a:lnTo>
                  <a:lnTo>
                    <a:pt x="755299" y="48886"/>
                  </a:lnTo>
                  <a:lnTo>
                    <a:pt x="760473" y="48242"/>
                  </a:lnTo>
                  <a:lnTo>
                    <a:pt x="765646" y="47600"/>
                  </a:lnTo>
                  <a:lnTo>
                    <a:pt x="770819" y="46958"/>
                  </a:lnTo>
                  <a:lnTo>
                    <a:pt x="775992" y="46316"/>
                  </a:lnTo>
                  <a:lnTo>
                    <a:pt x="781166" y="45676"/>
                  </a:lnTo>
                  <a:lnTo>
                    <a:pt x="786339" y="45035"/>
                  </a:lnTo>
                  <a:lnTo>
                    <a:pt x="791512" y="44395"/>
                  </a:lnTo>
                  <a:lnTo>
                    <a:pt x="796686" y="43755"/>
                  </a:lnTo>
                  <a:lnTo>
                    <a:pt x="801859" y="43114"/>
                  </a:lnTo>
                  <a:lnTo>
                    <a:pt x="807032" y="42474"/>
                  </a:lnTo>
                  <a:lnTo>
                    <a:pt x="812205" y="41833"/>
                  </a:lnTo>
                  <a:lnTo>
                    <a:pt x="817379" y="41193"/>
                  </a:lnTo>
                  <a:lnTo>
                    <a:pt x="822552" y="40551"/>
                  </a:lnTo>
                  <a:lnTo>
                    <a:pt x="827725" y="39910"/>
                  </a:lnTo>
                  <a:lnTo>
                    <a:pt x="832899" y="39269"/>
                  </a:lnTo>
                  <a:lnTo>
                    <a:pt x="838072" y="38627"/>
                  </a:lnTo>
                  <a:lnTo>
                    <a:pt x="843245" y="37985"/>
                  </a:lnTo>
                  <a:lnTo>
                    <a:pt x="848418" y="37343"/>
                  </a:lnTo>
                  <a:lnTo>
                    <a:pt x="853592" y="36701"/>
                  </a:lnTo>
                  <a:lnTo>
                    <a:pt x="858765" y="36059"/>
                  </a:lnTo>
                  <a:lnTo>
                    <a:pt x="863938" y="35417"/>
                  </a:lnTo>
                  <a:lnTo>
                    <a:pt x="869112" y="34776"/>
                  </a:lnTo>
                  <a:lnTo>
                    <a:pt x="874285" y="34136"/>
                  </a:lnTo>
                  <a:lnTo>
                    <a:pt x="879458" y="33497"/>
                  </a:lnTo>
                  <a:lnTo>
                    <a:pt x="884631" y="32859"/>
                  </a:lnTo>
                  <a:lnTo>
                    <a:pt x="889805" y="32222"/>
                  </a:lnTo>
                  <a:lnTo>
                    <a:pt x="894978" y="31587"/>
                  </a:lnTo>
                  <a:lnTo>
                    <a:pt x="900151" y="30954"/>
                  </a:lnTo>
                  <a:lnTo>
                    <a:pt x="905325" y="30324"/>
                  </a:lnTo>
                  <a:lnTo>
                    <a:pt x="910498" y="29696"/>
                  </a:lnTo>
                  <a:lnTo>
                    <a:pt x="915671" y="29072"/>
                  </a:lnTo>
                  <a:lnTo>
                    <a:pt x="920844" y="28451"/>
                  </a:lnTo>
                  <a:lnTo>
                    <a:pt x="926018" y="27835"/>
                  </a:lnTo>
                  <a:lnTo>
                    <a:pt x="931191" y="27222"/>
                  </a:lnTo>
                  <a:lnTo>
                    <a:pt x="936364" y="26615"/>
                  </a:lnTo>
                  <a:lnTo>
                    <a:pt x="941538" y="26012"/>
                  </a:lnTo>
                  <a:lnTo>
                    <a:pt x="946711" y="25415"/>
                  </a:lnTo>
                  <a:lnTo>
                    <a:pt x="951884" y="24825"/>
                  </a:lnTo>
                  <a:lnTo>
                    <a:pt x="957057" y="24240"/>
                  </a:lnTo>
                  <a:lnTo>
                    <a:pt x="962231" y="23663"/>
                  </a:lnTo>
                  <a:lnTo>
                    <a:pt x="967404" y="23093"/>
                  </a:lnTo>
                  <a:lnTo>
                    <a:pt x="972577" y="22531"/>
                  </a:lnTo>
                  <a:lnTo>
                    <a:pt x="977751" y="21976"/>
                  </a:lnTo>
                  <a:lnTo>
                    <a:pt x="982924" y="21430"/>
                  </a:lnTo>
                  <a:lnTo>
                    <a:pt x="988097" y="20893"/>
                  </a:lnTo>
                  <a:lnTo>
                    <a:pt x="993270" y="20365"/>
                  </a:lnTo>
                  <a:lnTo>
                    <a:pt x="998444" y="19846"/>
                  </a:lnTo>
                  <a:lnTo>
                    <a:pt x="1003617" y="19337"/>
                  </a:lnTo>
                  <a:lnTo>
                    <a:pt x="1008790" y="18838"/>
                  </a:lnTo>
                  <a:lnTo>
                    <a:pt x="1013964" y="18349"/>
                  </a:lnTo>
                  <a:lnTo>
                    <a:pt x="1019137" y="17870"/>
                  </a:lnTo>
                  <a:lnTo>
                    <a:pt x="1024310" y="17402"/>
                  </a:lnTo>
                  <a:lnTo>
                    <a:pt x="1029483" y="16944"/>
                  </a:lnTo>
                  <a:lnTo>
                    <a:pt x="1034657" y="16497"/>
                  </a:lnTo>
                  <a:lnTo>
                    <a:pt x="1039830" y="16061"/>
                  </a:lnTo>
                  <a:lnTo>
                    <a:pt x="1045003" y="15636"/>
                  </a:lnTo>
                  <a:lnTo>
                    <a:pt x="1050177" y="15222"/>
                  </a:lnTo>
                  <a:lnTo>
                    <a:pt x="1055350" y="14819"/>
                  </a:lnTo>
                  <a:lnTo>
                    <a:pt x="1060523" y="14427"/>
                  </a:lnTo>
                  <a:lnTo>
                    <a:pt x="1065696" y="14046"/>
                  </a:lnTo>
                  <a:lnTo>
                    <a:pt x="1070870" y="13676"/>
                  </a:lnTo>
                  <a:lnTo>
                    <a:pt x="1076043" y="13317"/>
                  </a:lnTo>
                  <a:lnTo>
                    <a:pt x="1081216" y="12969"/>
                  </a:lnTo>
                  <a:lnTo>
                    <a:pt x="1086390" y="12631"/>
                  </a:lnTo>
                  <a:lnTo>
                    <a:pt x="1091563" y="12304"/>
                  </a:lnTo>
                  <a:lnTo>
                    <a:pt x="1096736" y="11987"/>
                  </a:lnTo>
                  <a:lnTo>
                    <a:pt x="1101909" y="11680"/>
                  </a:lnTo>
                  <a:lnTo>
                    <a:pt x="1107083" y="11384"/>
                  </a:lnTo>
                  <a:lnTo>
                    <a:pt x="1112256" y="11097"/>
                  </a:lnTo>
                  <a:lnTo>
                    <a:pt x="1117429" y="10820"/>
                  </a:lnTo>
                  <a:lnTo>
                    <a:pt x="1122603" y="10553"/>
                  </a:lnTo>
                  <a:lnTo>
                    <a:pt x="1127776" y="10294"/>
                  </a:lnTo>
                  <a:lnTo>
                    <a:pt x="1132949" y="10045"/>
                  </a:lnTo>
                  <a:lnTo>
                    <a:pt x="1138122" y="9804"/>
                  </a:lnTo>
                  <a:lnTo>
                    <a:pt x="1143296" y="9572"/>
                  </a:lnTo>
                  <a:lnTo>
                    <a:pt x="1148469" y="9347"/>
                  </a:lnTo>
                  <a:lnTo>
                    <a:pt x="1153642" y="9131"/>
                  </a:lnTo>
                  <a:lnTo>
                    <a:pt x="1158816" y="8922"/>
                  </a:lnTo>
                  <a:lnTo>
                    <a:pt x="1163989" y="8720"/>
                  </a:lnTo>
                  <a:lnTo>
                    <a:pt x="1169162" y="8526"/>
                  </a:lnTo>
                  <a:lnTo>
                    <a:pt x="1174335" y="8337"/>
                  </a:lnTo>
                  <a:lnTo>
                    <a:pt x="1179509" y="8156"/>
                  </a:lnTo>
                  <a:lnTo>
                    <a:pt x="1184682" y="7980"/>
                  </a:lnTo>
                  <a:lnTo>
                    <a:pt x="1189855" y="7809"/>
                  </a:lnTo>
                  <a:lnTo>
                    <a:pt x="1195029" y="7644"/>
                  </a:lnTo>
                  <a:lnTo>
                    <a:pt x="1200202" y="7484"/>
                  </a:lnTo>
                  <a:lnTo>
                    <a:pt x="1205375" y="7327"/>
                  </a:lnTo>
                  <a:lnTo>
                    <a:pt x="1210548" y="7175"/>
                  </a:lnTo>
                  <a:lnTo>
                    <a:pt x="1215722" y="7026"/>
                  </a:lnTo>
                  <a:lnTo>
                    <a:pt x="1220895" y="6880"/>
                  </a:lnTo>
                  <a:lnTo>
                    <a:pt x="1226068" y="6737"/>
                  </a:lnTo>
                  <a:lnTo>
                    <a:pt x="1231242" y="6596"/>
                  </a:lnTo>
                  <a:lnTo>
                    <a:pt x="1236415" y="6456"/>
                  </a:lnTo>
                  <a:lnTo>
                    <a:pt x="1241588" y="6319"/>
                  </a:lnTo>
                  <a:lnTo>
                    <a:pt x="1246761" y="6183"/>
                  </a:lnTo>
                  <a:lnTo>
                    <a:pt x="1251935" y="6047"/>
                  </a:lnTo>
                  <a:lnTo>
                    <a:pt x="1257108" y="5913"/>
                  </a:lnTo>
                  <a:lnTo>
                    <a:pt x="1262281" y="5778"/>
                  </a:lnTo>
                  <a:lnTo>
                    <a:pt x="1267455" y="5644"/>
                  </a:lnTo>
                  <a:lnTo>
                    <a:pt x="1272628" y="5510"/>
                  </a:lnTo>
                  <a:lnTo>
                    <a:pt x="1277801" y="5376"/>
                  </a:lnTo>
                  <a:lnTo>
                    <a:pt x="1282974" y="5242"/>
                  </a:lnTo>
                  <a:lnTo>
                    <a:pt x="1288148" y="5108"/>
                  </a:lnTo>
                  <a:lnTo>
                    <a:pt x="1293321" y="4973"/>
                  </a:lnTo>
                  <a:lnTo>
                    <a:pt x="1298494" y="4838"/>
                  </a:lnTo>
                  <a:lnTo>
                    <a:pt x="1303668" y="4704"/>
                  </a:lnTo>
                  <a:lnTo>
                    <a:pt x="1308841" y="4569"/>
                  </a:lnTo>
                  <a:lnTo>
                    <a:pt x="1314014" y="4434"/>
                  </a:lnTo>
                  <a:lnTo>
                    <a:pt x="1319187" y="4300"/>
                  </a:lnTo>
                  <a:lnTo>
                    <a:pt x="1324361" y="4167"/>
                  </a:lnTo>
                  <a:lnTo>
                    <a:pt x="1329534" y="4034"/>
                  </a:lnTo>
                  <a:lnTo>
                    <a:pt x="1334707" y="3903"/>
                  </a:lnTo>
                  <a:lnTo>
                    <a:pt x="1339881" y="3773"/>
                  </a:lnTo>
                  <a:lnTo>
                    <a:pt x="1345054" y="3644"/>
                  </a:lnTo>
                  <a:lnTo>
                    <a:pt x="1350227" y="3518"/>
                  </a:lnTo>
                  <a:lnTo>
                    <a:pt x="1355400" y="3393"/>
                  </a:lnTo>
                  <a:lnTo>
                    <a:pt x="1360574" y="3271"/>
                  </a:lnTo>
                  <a:lnTo>
                    <a:pt x="1365747" y="3152"/>
                  </a:lnTo>
                  <a:lnTo>
                    <a:pt x="1370920" y="3035"/>
                  </a:lnTo>
                  <a:lnTo>
                    <a:pt x="1376094" y="2922"/>
                  </a:lnTo>
                  <a:lnTo>
                    <a:pt x="1381267" y="2811"/>
                  </a:lnTo>
                  <a:lnTo>
                    <a:pt x="1386440" y="2704"/>
                  </a:lnTo>
                  <a:lnTo>
                    <a:pt x="1391613" y="2600"/>
                  </a:lnTo>
                  <a:lnTo>
                    <a:pt x="1396787" y="2499"/>
                  </a:lnTo>
                  <a:lnTo>
                    <a:pt x="1401960" y="2402"/>
                  </a:lnTo>
                  <a:lnTo>
                    <a:pt x="1407133" y="2309"/>
                  </a:lnTo>
                  <a:lnTo>
                    <a:pt x="1412307" y="2219"/>
                  </a:lnTo>
                  <a:lnTo>
                    <a:pt x="1417480" y="2132"/>
                  </a:lnTo>
                  <a:lnTo>
                    <a:pt x="1422653" y="2049"/>
                  </a:lnTo>
                  <a:lnTo>
                    <a:pt x="1427826" y="1969"/>
                  </a:lnTo>
                  <a:lnTo>
                    <a:pt x="1433000" y="1892"/>
                  </a:lnTo>
                  <a:lnTo>
                    <a:pt x="1438173" y="1819"/>
                  </a:lnTo>
                  <a:lnTo>
                    <a:pt x="1443346" y="1749"/>
                  </a:lnTo>
                  <a:lnTo>
                    <a:pt x="1448520" y="1682"/>
                  </a:lnTo>
                  <a:lnTo>
                    <a:pt x="1453693" y="1618"/>
                  </a:lnTo>
                  <a:lnTo>
                    <a:pt x="1458866" y="1556"/>
                  </a:lnTo>
                  <a:lnTo>
                    <a:pt x="1464039" y="1498"/>
                  </a:lnTo>
                  <a:lnTo>
                    <a:pt x="1469213" y="1441"/>
                  </a:lnTo>
                  <a:lnTo>
                    <a:pt x="1474386" y="1388"/>
                  </a:lnTo>
                  <a:lnTo>
                    <a:pt x="1479559" y="1337"/>
                  </a:lnTo>
                  <a:lnTo>
                    <a:pt x="1484733" y="1288"/>
                  </a:lnTo>
                  <a:lnTo>
                    <a:pt x="1489906" y="1241"/>
                  </a:lnTo>
                  <a:lnTo>
                    <a:pt x="1495079" y="1197"/>
                  </a:lnTo>
                  <a:lnTo>
                    <a:pt x="1500252" y="1154"/>
                  </a:lnTo>
                  <a:lnTo>
                    <a:pt x="1505426" y="1113"/>
                  </a:lnTo>
                  <a:lnTo>
                    <a:pt x="1510599" y="1074"/>
                  </a:lnTo>
                  <a:lnTo>
                    <a:pt x="1515772" y="1036"/>
                  </a:lnTo>
                  <a:lnTo>
                    <a:pt x="1520946" y="1000"/>
                  </a:lnTo>
                  <a:lnTo>
                    <a:pt x="1526119" y="966"/>
                  </a:lnTo>
                  <a:lnTo>
                    <a:pt x="1531292" y="933"/>
                  </a:lnTo>
                  <a:lnTo>
                    <a:pt x="1536465" y="901"/>
                  </a:lnTo>
                  <a:lnTo>
                    <a:pt x="1541639" y="871"/>
                  </a:lnTo>
                  <a:lnTo>
                    <a:pt x="1546812" y="841"/>
                  </a:lnTo>
                  <a:lnTo>
                    <a:pt x="1551985" y="813"/>
                  </a:lnTo>
                  <a:lnTo>
                    <a:pt x="1557159" y="786"/>
                  </a:lnTo>
                  <a:lnTo>
                    <a:pt x="1562332" y="759"/>
                  </a:lnTo>
                  <a:lnTo>
                    <a:pt x="1567505" y="734"/>
                  </a:lnTo>
                  <a:lnTo>
                    <a:pt x="1572678" y="709"/>
                  </a:lnTo>
                  <a:lnTo>
                    <a:pt x="1577852" y="685"/>
                  </a:lnTo>
                  <a:lnTo>
                    <a:pt x="1583025" y="662"/>
                  </a:lnTo>
                  <a:lnTo>
                    <a:pt x="1588198" y="640"/>
                  </a:lnTo>
                  <a:lnTo>
                    <a:pt x="1593372" y="618"/>
                  </a:lnTo>
                  <a:lnTo>
                    <a:pt x="1598545" y="597"/>
                  </a:lnTo>
                  <a:lnTo>
                    <a:pt x="1603718" y="576"/>
                  </a:lnTo>
                  <a:lnTo>
                    <a:pt x="1608891" y="556"/>
                  </a:lnTo>
                  <a:lnTo>
                    <a:pt x="1614065" y="536"/>
                  </a:lnTo>
                  <a:lnTo>
                    <a:pt x="1619238" y="517"/>
                  </a:lnTo>
                  <a:lnTo>
                    <a:pt x="1624411" y="498"/>
                  </a:lnTo>
                  <a:lnTo>
                    <a:pt x="1629585" y="480"/>
                  </a:lnTo>
                  <a:lnTo>
                    <a:pt x="1634758" y="462"/>
                  </a:lnTo>
                  <a:lnTo>
                    <a:pt x="1639931" y="445"/>
                  </a:lnTo>
                  <a:lnTo>
                    <a:pt x="1645104" y="428"/>
                  </a:lnTo>
                  <a:lnTo>
                    <a:pt x="1650278" y="411"/>
                  </a:lnTo>
                  <a:lnTo>
                    <a:pt x="1655451" y="395"/>
                  </a:lnTo>
                  <a:lnTo>
                    <a:pt x="1660624" y="379"/>
                  </a:lnTo>
                  <a:lnTo>
                    <a:pt x="1665798" y="364"/>
                  </a:lnTo>
                  <a:lnTo>
                    <a:pt x="1670971" y="349"/>
                  </a:lnTo>
                  <a:lnTo>
                    <a:pt x="1676144" y="335"/>
                  </a:lnTo>
                  <a:lnTo>
                    <a:pt x="1681317" y="321"/>
                  </a:lnTo>
                  <a:lnTo>
                    <a:pt x="1686491" y="307"/>
                  </a:lnTo>
                  <a:lnTo>
                    <a:pt x="1691664" y="294"/>
                  </a:lnTo>
                  <a:lnTo>
                    <a:pt x="1696837" y="281"/>
                  </a:lnTo>
                  <a:lnTo>
                    <a:pt x="1702011" y="268"/>
                  </a:lnTo>
                  <a:lnTo>
                    <a:pt x="1707184" y="256"/>
                  </a:lnTo>
                  <a:lnTo>
                    <a:pt x="1712357" y="244"/>
                  </a:lnTo>
                  <a:lnTo>
                    <a:pt x="1717530" y="232"/>
                  </a:lnTo>
                  <a:lnTo>
                    <a:pt x="1722704" y="221"/>
                  </a:lnTo>
                  <a:lnTo>
                    <a:pt x="1727877" y="210"/>
                  </a:lnTo>
                  <a:lnTo>
                    <a:pt x="1733050" y="200"/>
                  </a:lnTo>
                  <a:lnTo>
                    <a:pt x="1738224" y="189"/>
                  </a:lnTo>
                  <a:lnTo>
                    <a:pt x="1743397" y="180"/>
                  </a:lnTo>
                  <a:lnTo>
                    <a:pt x="1748570" y="170"/>
                  </a:lnTo>
                  <a:lnTo>
                    <a:pt x="1753743" y="160"/>
                  </a:lnTo>
                  <a:lnTo>
                    <a:pt x="1758917" y="151"/>
                  </a:lnTo>
                  <a:lnTo>
                    <a:pt x="1764090" y="142"/>
                  </a:lnTo>
                  <a:lnTo>
                    <a:pt x="1769263" y="134"/>
                  </a:lnTo>
                  <a:lnTo>
                    <a:pt x="1774437" y="126"/>
                  </a:lnTo>
                  <a:lnTo>
                    <a:pt x="1779610" y="117"/>
                  </a:lnTo>
                  <a:lnTo>
                    <a:pt x="1784783" y="110"/>
                  </a:lnTo>
                  <a:lnTo>
                    <a:pt x="1789956" y="102"/>
                  </a:lnTo>
                  <a:lnTo>
                    <a:pt x="1795130" y="95"/>
                  </a:lnTo>
                  <a:lnTo>
                    <a:pt x="1800303" y="88"/>
                  </a:lnTo>
                  <a:lnTo>
                    <a:pt x="1805476" y="81"/>
                  </a:lnTo>
                  <a:lnTo>
                    <a:pt x="1810650" y="74"/>
                  </a:lnTo>
                  <a:lnTo>
                    <a:pt x="1815823" y="67"/>
                  </a:lnTo>
                  <a:lnTo>
                    <a:pt x="1820996" y="61"/>
                  </a:lnTo>
                  <a:lnTo>
                    <a:pt x="1826169" y="55"/>
                  </a:lnTo>
                  <a:lnTo>
                    <a:pt x="1831343" y="49"/>
                  </a:lnTo>
                  <a:lnTo>
                    <a:pt x="1836516" y="43"/>
                  </a:lnTo>
                  <a:lnTo>
                    <a:pt x="1841689" y="38"/>
                  </a:lnTo>
                  <a:lnTo>
                    <a:pt x="1846863" y="33"/>
                  </a:lnTo>
                  <a:lnTo>
                    <a:pt x="1852036" y="27"/>
                  </a:lnTo>
                  <a:lnTo>
                    <a:pt x="1857209" y="22"/>
                  </a:lnTo>
                  <a:lnTo>
                    <a:pt x="1862382" y="17"/>
                  </a:lnTo>
                  <a:lnTo>
                    <a:pt x="1867556" y="13"/>
                  </a:lnTo>
                  <a:lnTo>
                    <a:pt x="1872729" y="8"/>
                  </a:lnTo>
                  <a:lnTo>
                    <a:pt x="1877902" y="4"/>
                  </a:lnTo>
                  <a:lnTo>
                    <a:pt x="1883076" y="0"/>
                  </a:lnTo>
                  <a:lnTo>
                    <a:pt x="1883076" y="1060"/>
                  </a:lnTo>
                  <a:lnTo>
                    <a:pt x="1877902" y="1087"/>
                  </a:lnTo>
                  <a:lnTo>
                    <a:pt x="1872729" y="1115"/>
                  </a:lnTo>
                  <a:lnTo>
                    <a:pt x="1867556" y="1143"/>
                  </a:lnTo>
                  <a:lnTo>
                    <a:pt x="1862382" y="1171"/>
                  </a:lnTo>
                  <a:lnTo>
                    <a:pt x="1857209" y="1201"/>
                  </a:lnTo>
                  <a:lnTo>
                    <a:pt x="1852036" y="1231"/>
                  </a:lnTo>
                  <a:lnTo>
                    <a:pt x="1846863" y="1261"/>
                  </a:lnTo>
                  <a:lnTo>
                    <a:pt x="1841689" y="1293"/>
                  </a:lnTo>
                  <a:lnTo>
                    <a:pt x="1836516" y="1325"/>
                  </a:lnTo>
                  <a:lnTo>
                    <a:pt x="1831343" y="1357"/>
                  </a:lnTo>
                  <a:lnTo>
                    <a:pt x="1826169" y="1391"/>
                  </a:lnTo>
                  <a:lnTo>
                    <a:pt x="1820996" y="1425"/>
                  </a:lnTo>
                  <a:lnTo>
                    <a:pt x="1815823" y="1460"/>
                  </a:lnTo>
                  <a:lnTo>
                    <a:pt x="1810650" y="1495"/>
                  </a:lnTo>
                  <a:lnTo>
                    <a:pt x="1805476" y="1532"/>
                  </a:lnTo>
                  <a:lnTo>
                    <a:pt x="1800303" y="1569"/>
                  </a:lnTo>
                  <a:lnTo>
                    <a:pt x="1795130" y="1607"/>
                  </a:lnTo>
                  <a:lnTo>
                    <a:pt x="1789956" y="1646"/>
                  </a:lnTo>
                  <a:lnTo>
                    <a:pt x="1784783" y="1685"/>
                  </a:lnTo>
                  <a:lnTo>
                    <a:pt x="1779610" y="1726"/>
                  </a:lnTo>
                  <a:lnTo>
                    <a:pt x="1774437" y="1767"/>
                  </a:lnTo>
                  <a:lnTo>
                    <a:pt x="1769263" y="1809"/>
                  </a:lnTo>
                  <a:lnTo>
                    <a:pt x="1764090" y="1852"/>
                  </a:lnTo>
                  <a:lnTo>
                    <a:pt x="1758917" y="1896"/>
                  </a:lnTo>
                  <a:lnTo>
                    <a:pt x="1753743" y="1940"/>
                  </a:lnTo>
                  <a:lnTo>
                    <a:pt x="1748570" y="1986"/>
                  </a:lnTo>
                  <a:lnTo>
                    <a:pt x="1743397" y="2033"/>
                  </a:lnTo>
                  <a:lnTo>
                    <a:pt x="1738224" y="2080"/>
                  </a:lnTo>
                  <a:lnTo>
                    <a:pt x="1733050" y="2128"/>
                  </a:lnTo>
                  <a:lnTo>
                    <a:pt x="1727877" y="2178"/>
                  </a:lnTo>
                  <a:lnTo>
                    <a:pt x="1722704" y="2228"/>
                  </a:lnTo>
                  <a:lnTo>
                    <a:pt x="1717530" y="2279"/>
                  </a:lnTo>
                  <a:lnTo>
                    <a:pt x="1712357" y="2332"/>
                  </a:lnTo>
                  <a:lnTo>
                    <a:pt x="1707184" y="2385"/>
                  </a:lnTo>
                  <a:lnTo>
                    <a:pt x="1702011" y="2439"/>
                  </a:lnTo>
                  <a:lnTo>
                    <a:pt x="1696837" y="2494"/>
                  </a:lnTo>
                  <a:lnTo>
                    <a:pt x="1691664" y="2551"/>
                  </a:lnTo>
                  <a:lnTo>
                    <a:pt x="1686491" y="2608"/>
                  </a:lnTo>
                  <a:lnTo>
                    <a:pt x="1681317" y="2666"/>
                  </a:lnTo>
                  <a:lnTo>
                    <a:pt x="1676144" y="2726"/>
                  </a:lnTo>
                  <a:lnTo>
                    <a:pt x="1670971" y="2786"/>
                  </a:lnTo>
                  <a:lnTo>
                    <a:pt x="1665798" y="2848"/>
                  </a:lnTo>
                  <a:lnTo>
                    <a:pt x="1660624" y="2910"/>
                  </a:lnTo>
                  <a:lnTo>
                    <a:pt x="1655451" y="2974"/>
                  </a:lnTo>
                  <a:lnTo>
                    <a:pt x="1650278" y="3038"/>
                  </a:lnTo>
                  <a:lnTo>
                    <a:pt x="1645104" y="3104"/>
                  </a:lnTo>
                  <a:lnTo>
                    <a:pt x="1639931" y="3170"/>
                  </a:lnTo>
                  <a:lnTo>
                    <a:pt x="1634758" y="3238"/>
                  </a:lnTo>
                  <a:lnTo>
                    <a:pt x="1629585" y="3307"/>
                  </a:lnTo>
                  <a:lnTo>
                    <a:pt x="1624411" y="3377"/>
                  </a:lnTo>
                  <a:lnTo>
                    <a:pt x="1619238" y="3448"/>
                  </a:lnTo>
                  <a:lnTo>
                    <a:pt x="1614065" y="3519"/>
                  </a:lnTo>
                  <a:lnTo>
                    <a:pt x="1608891" y="3592"/>
                  </a:lnTo>
                  <a:lnTo>
                    <a:pt x="1603718" y="3666"/>
                  </a:lnTo>
                  <a:lnTo>
                    <a:pt x="1598545" y="3741"/>
                  </a:lnTo>
                  <a:lnTo>
                    <a:pt x="1593372" y="3817"/>
                  </a:lnTo>
                  <a:lnTo>
                    <a:pt x="1588198" y="3895"/>
                  </a:lnTo>
                  <a:lnTo>
                    <a:pt x="1583025" y="3974"/>
                  </a:lnTo>
                  <a:lnTo>
                    <a:pt x="1577852" y="4055"/>
                  </a:lnTo>
                  <a:lnTo>
                    <a:pt x="1572678" y="4138"/>
                  </a:lnTo>
                  <a:lnTo>
                    <a:pt x="1567505" y="4223"/>
                  </a:lnTo>
                  <a:lnTo>
                    <a:pt x="1562332" y="4311"/>
                  </a:lnTo>
                  <a:lnTo>
                    <a:pt x="1557159" y="4401"/>
                  </a:lnTo>
                  <a:lnTo>
                    <a:pt x="1551985" y="4494"/>
                  </a:lnTo>
                  <a:lnTo>
                    <a:pt x="1546812" y="4590"/>
                  </a:lnTo>
                  <a:lnTo>
                    <a:pt x="1541639" y="4689"/>
                  </a:lnTo>
                  <a:lnTo>
                    <a:pt x="1536465" y="4792"/>
                  </a:lnTo>
                  <a:lnTo>
                    <a:pt x="1531292" y="4898"/>
                  </a:lnTo>
                  <a:lnTo>
                    <a:pt x="1526119" y="5009"/>
                  </a:lnTo>
                  <a:lnTo>
                    <a:pt x="1520946" y="5123"/>
                  </a:lnTo>
                  <a:lnTo>
                    <a:pt x="1515772" y="5243"/>
                  </a:lnTo>
                  <a:lnTo>
                    <a:pt x="1510599" y="5367"/>
                  </a:lnTo>
                  <a:lnTo>
                    <a:pt x="1505426" y="5496"/>
                  </a:lnTo>
                  <a:lnTo>
                    <a:pt x="1500252" y="5630"/>
                  </a:lnTo>
                  <a:lnTo>
                    <a:pt x="1495079" y="5771"/>
                  </a:lnTo>
                  <a:lnTo>
                    <a:pt x="1489906" y="5917"/>
                  </a:lnTo>
                  <a:lnTo>
                    <a:pt x="1484733" y="6070"/>
                  </a:lnTo>
                  <a:lnTo>
                    <a:pt x="1479559" y="6229"/>
                  </a:lnTo>
                  <a:lnTo>
                    <a:pt x="1474386" y="6395"/>
                  </a:lnTo>
                  <a:lnTo>
                    <a:pt x="1469213" y="6569"/>
                  </a:lnTo>
                  <a:lnTo>
                    <a:pt x="1464039" y="6750"/>
                  </a:lnTo>
                  <a:lnTo>
                    <a:pt x="1458866" y="6938"/>
                  </a:lnTo>
                  <a:lnTo>
                    <a:pt x="1453693" y="7135"/>
                  </a:lnTo>
                  <a:lnTo>
                    <a:pt x="1448520" y="7340"/>
                  </a:lnTo>
                  <a:lnTo>
                    <a:pt x="1443346" y="7554"/>
                  </a:lnTo>
                  <a:lnTo>
                    <a:pt x="1438173" y="7777"/>
                  </a:lnTo>
                  <a:lnTo>
                    <a:pt x="1433000" y="8008"/>
                  </a:lnTo>
                  <a:lnTo>
                    <a:pt x="1427826" y="8249"/>
                  </a:lnTo>
                  <a:lnTo>
                    <a:pt x="1422653" y="8499"/>
                  </a:lnTo>
                  <a:lnTo>
                    <a:pt x="1417480" y="8758"/>
                  </a:lnTo>
                  <a:lnTo>
                    <a:pt x="1412307" y="9026"/>
                  </a:lnTo>
                  <a:lnTo>
                    <a:pt x="1407133" y="9304"/>
                  </a:lnTo>
                  <a:lnTo>
                    <a:pt x="1401960" y="9590"/>
                  </a:lnTo>
                  <a:lnTo>
                    <a:pt x="1396787" y="9886"/>
                  </a:lnTo>
                  <a:lnTo>
                    <a:pt x="1391613" y="10190"/>
                  </a:lnTo>
                  <a:lnTo>
                    <a:pt x="1386440" y="10502"/>
                  </a:lnTo>
                  <a:lnTo>
                    <a:pt x="1381267" y="10823"/>
                  </a:lnTo>
                  <a:lnTo>
                    <a:pt x="1376094" y="11150"/>
                  </a:lnTo>
                  <a:lnTo>
                    <a:pt x="1370920" y="11484"/>
                  </a:lnTo>
                  <a:lnTo>
                    <a:pt x="1365747" y="11825"/>
                  </a:lnTo>
                  <a:lnTo>
                    <a:pt x="1360574" y="12170"/>
                  </a:lnTo>
                  <a:lnTo>
                    <a:pt x="1355400" y="12521"/>
                  </a:lnTo>
                  <a:lnTo>
                    <a:pt x="1350227" y="12875"/>
                  </a:lnTo>
                  <a:lnTo>
                    <a:pt x="1345054" y="13232"/>
                  </a:lnTo>
                  <a:lnTo>
                    <a:pt x="1339881" y="13590"/>
                  </a:lnTo>
                  <a:lnTo>
                    <a:pt x="1334707" y="13950"/>
                  </a:lnTo>
                  <a:lnTo>
                    <a:pt x="1329534" y="14310"/>
                  </a:lnTo>
                  <a:lnTo>
                    <a:pt x="1324361" y="14670"/>
                  </a:lnTo>
                  <a:lnTo>
                    <a:pt x="1319187" y="15027"/>
                  </a:lnTo>
                  <a:lnTo>
                    <a:pt x="1314014" y="15383"/>
                  </a:lnTo>
                  <a:lnTo>
                    <a:pt x="1308841" y="15736"/>
                  </a:lnTo>
                  <a:lnTo>
                    <a:pt x="1303668" y="16085"/>
                  </a:lnTo>
                  <a:lnTo>
                    <a:pt x="1298494" y="16431"/>
                  </a:lnTo>
                  <a:lnTo>
                    <a:pt x="1293321" y="16772"/>
                  </a:lnTo>
                  <a:lnTo>
                    <a:pt x="1288148" y="17109"/>
                  </a:lnTo>
                  <a:lnTo>
                    <a:pt x="1282974" y="17442"/>
                  </a:lnTo>
                  <a:lnTo>
                    <a:pt x="1277801" y="17770"/>
                  </a:lnTo>
                  <a:lnTo>
                    <a:pt x="1272628" y="18095"/>
                  </a:lnTo>
                  <a:lnTo>
                    <a:pt x="1267455" y="18416"/>
                  </a:lnTo>
                  <a:lnTo>
                    <a:pt x="1262281" y="18734"/>
                  </a:lnTo>
                  <a:lnTo>
                    <a:pt x="1257108" y="19050"/>
                  </a:lnTo>
                  <a:lnTo>
                    <a:pt x="1251935" y="19364"/>
                  </a:lnTo>
                  <a:lnTo>
                    <a:pt x="1246761" y="19678"/>
                  </a:lnTo>
                  <a:lnTo>
                    <a:pt x="1241588" y="19991"/>
                  </a:lnTo>
                  <a:lnTo>
                    <a:pt x="1236415" y="20306"/>
                  </a:lnTo>
                  <a:lnTo>
                    <a:pt x="1231242" y="20622"/>
                  </a:lnTo>
                  <a:lnTo>
                    <a:pt x="1226068" y="20943"/>
                  </a:lnTo>
                  <a:lnTo>
                    <a:pt x="1220895" y="21267"/>
                  </a:lnTo>
                  <a:lnTo>
                    <a:pt x="1215722" y="21597"/>
                  </a:lnTo>
                  <a:lnTo>
                    <a:pt x="1210548" y="21934"/>
                  </a:lnTo>
                  <a:lnTo>
                    <a:pt x="1205375" y="22279"/>
                  </a:lnTo>
                  <a:lnTo>
                    <a:pt x="1200202" y="22632"/>
                  </a:lnTo>
                  <a:lnTo>
                    <a:pt x="1195029" y="22996"/>
                  </a:lnTo>
                  <a:lnTo>
                    <a:pt x="1189855" y="23372"/>
                  </a:lnTo>
                  <a:lnTo>
                    <a:pt x="1184682" y="23759"/>
                  </a:lnTo>
                  <a:lnTo>
                    <a:pt x="1179509" y="24161"/>
                  </a:lnTo>
                  <a:lnTo>
                    <a:pt x="1174335" y="24577"/>
                  </a:lnTo>
                  <a:lnTo>
                    <a:pt x="1169162" y="25009"/>
                  </a:lnTo>
                  <a:lnTo>
                    <a:pt x="1163989" y="25458"/>
                  </a:lnTo>
                  <a:lnTo>
                    <a:pt x="1158816" y="25924"/>
                  </a:lnTo>
                  <a:lnTo>
                    <a:pt x="1153642" y="26407"/>
                  </a:lnTo>
                  <a:lnTo>
                    <a:pt x="1148469" y="26909"/>
                  </a:lnTo>
                  <a:lnTo>
                    <a:pt x="1143296" y="27431"/>
                  </a:lnTo>
                  <a:lnTo>
                    <a:pt x="1138122" y="27973"/>
                  </a:lnTo>
                  <a:lnTo>
                    <a:pt x="1132949" y="28535"/>
                  </a:lnTo>
                  <a:lnTo>
                    <a:pt x="1127776" y="29119"/>
                  </a:lnTo>
                  <a:lnTo>
                    <a:pt x="1122603" y="29724"/>
                  </a:lnTo>
                  <a:lnTo>
                    <a:pt x="1117429" y="30352"/>
                  </a:lnTo>
                  <a:lnTo>
                    <a:pt x="1112256" y="31002"/>
                  </a:lnTo>
                  <a:lnTo>
                    <a:pt x="1107083" y="31676"/>
                  </a:lnTo>
                  <a:lnTo>
                    <a:pt x="1101909" y="32373"/>
                  </a:lnTo>
                  <a:lnTo>
                    <a:pt x="1096736" y="33095"/>
                  </a:lnTo>
                  <a:lnTo>
                    <a:pt x="1091563" y="33841"/>
                  </a:lnTo>
                  <a:lnTo>
                    <a:pt x="1086390" y="34611"/>
                  </a:lnTo>
                  <a:lnTo>
                    <a:pt x="1081216" y="35407"/>
                  </a:lnTo>
                  <a:lnTo>
                    <a:pt x="1076043" y="36227"/>
                  </a:lnTo>
                  <a:lnTo>
                    <a:pt x="1070870" y="37074"/>
                  </a:lnTo>
                  <a:lnTo>
                    <a:pt x="1065696" y="37945"/>
                  </a:lnTo>
                  <a:lnTo>
                    <a:pt x="1060523" y="38842"/>
                  </a:lnTo>
                  <a:lnTo>
                    <a:pt x="1055350" y="39765"/>
                  </a:lnTo>
                  <a:lnTo>
                    <a:pt x="1050177" y="40713"/>
                  </a:lnTo>
                  <a:lnTo>
                    <a:pt x="1045003" y="41686"/>
                  </a:lnTo>
                  <a:lnTo>
                    <a:pt x="1039830" y="42685"/>
                  </a:lnTo>
                  <a:lnTo>
                    <a:pt x="1034657" y="43709"/>
                  </a:lnTo>
                  <a:lnTo>
                    <a:pt x="1029483" y="44758"/>
                  </a:lnTo>
                  <a:lnTo>
                    <a:pt x="1024310" y="45831"/>
                  </a:lnTo>
                  <a:lnTo>
                    <a:pt x="1019137" y="46929"/>
                  </a:lnTo>
                  <a:lnTo>
                    <a:pt x="1013964" y="48050"/>
                  </a:lnTo>
                  <a:lnTo>
                    <a:pt x="1008790" y="49194"/>
                  </a:lnTo>
                  <a:lnTo>
                    <a:pt x="1003617" y="50361"/>
                  </a:lnTo>
                  <a:lnTo>
                    <a:pt x="998444" y="51550"/>
                  </a:lnTo>
                  <a:lnTo>
                    <a:pt x="993270" y="52761"/>
                  </a:lnTo>
                  <a:lnTo>
                    <a:pt x="988097" y="53992"/>
                  </a:lnTo>
                  <a:lnTo>
                    <a:pt x="982924" y="55243"/>
                  </a:lnTo>
                  <a:lnTo>
                    <a:pt x="977751" y="56513"/>
                  </a:lnTo>
                  <a:lnTo>
                    <a:pt x="972577" y="57802"/>
                  </a:lnTo>
                  <a:lnTo>
                    <a:pt x="967404" y="59108"/>
                  </a:lnTo>
                  <a:lnTo>
                    <a:pt x="962231" y="60430"/>
                  </a:lnTo>
                  <a:lnTo>
                    <a:pt x="957057" y="61769"/>
                  </a:lnTo>
                  <a:lnTo>
                    <a:pt x="951884" y="63122"/>
                  </a:lnTo>
                  <a:lnTo>
                    <a:pt x="946711" y="64488"/>
                  </a:lnTo>
                  <a:lnTo>
                    <a:pt x="941538" y="65868"/>
                  </a:lnTo>
                  <a:lnTo>
                    <a:pt x="936364" y="67259"/>
                  </a:lnTo>
                  <a:lnTo>
                    <a:pt x="931191" y="68661"/>
                  </a:lnTo>
                  <a:lnTo>
                    <a:pt x="926018" y="70074"/>
                  </a:lnTo>
                  <a:lnTo>
                    <a:pt x="920844" y="71495"/>
                  </a:lnTo>
                  <a:lnTo>
                    <a:pt x="915671" y="72924"/>
                  </a:lnTo>
                  <a:lnTo>
                    <a:pt x="910498" y="74361"/>
                  </a:lnTo>
                  <a:lnTo>
                    <a:pt x="905325" y="75804"/>
                  </a:lnTo>
                  <a:lnTo>
                    <a:pt x="900151" y="77253"/>
                  </a:lnTo>
                  <a:lnTo>
                    <a:pt x="894978" y="78707"/>
                  </a:lnTo>
                  <a:lnTo>
                    <a:pt x="889805" y="80165"/>
                  </a:lnTo>
                  <a:lnTo>
                    <a:pt x="884631" y="81626"/>
                  </a:lnTo>
                  <a:lnTo>
                    <a:pt x="879458" y="83091"/>
                  </a:lnTo>
                  <a:lnTo>
                    <a:pt x="874285" y="84558"/>
                  </a:lnTo>
                  <a:lnTo>
                    <a:pt x="869112" y="86027"/>
                  </a:lnTo>
                  <a:lnTo>
                    <a:pt x="863938" y="87497"/>
                  </a:lnTo>
                  <a:lnTo>
                    <a:pt x="858765" y="88969"/>
                  </a:lnTo>
                  <a:lnTo>
                    <a:pt x="853592" y="90442"/>
                  </a:lnTo>
                  <a:lnTo>
                    <a:pt x="848418" y="91915"/>
                  </a:lnTo>
                  <a:lnTo>
                    <a:pt x="843245" y="93389"/>
                  </a:lnTo>
                  <a:lnTo>
                    <a:pt x="838072" y="94863"/>
                  </a:lnTo>
                  <a:lnTo>
                    <a:pt x="832899" y="96338"/>
                  </a:lnTo>
                  <a:lnTo>
                    <a:pt x="827725" y="97813"/>
                  </a:lnTo>
                  <a:lnTo>
                    <a:pt x="822552" y="99288"/>
                  </a:lnTo>
                  <a:lnTo>
                    <a:pt x="817379" y="100764"/>
                  </a:lnTo>
                  <a:lnTo>
                    <a:pt x="812205" y="102241"/>
                  </a:lnTo>
                  <a:lnTo>
                    <a:pt x="807032" y="103719"/>
                  </a:lnTo>
                  <a:lnTo>
                    <a:pt x="801859" y="105197"/>
                  </a:lnTo>
                  <a:lnTo>
                    <a:pt x="796686" y="106678"/>
                  </a:lnTo>
                  <a:lnTo>
                    <a:pt x="791512" y="108160"/>
                  </a:lnTo>
                  <a:lnTo>
                    <a:pt x="786339" y="109644"/>
                  </a:lnTo>
                  <a:lnTo>
                    <a:pt x="781166" y="111131"/>
                  </a:lnTo>
                  <a:lnTo>
                    <a:pt x="775992" y="112620"/>
                  </a:lnTo>
                  <a:lnTo>
                    <a:pt x="770819" y="114114"/>
                  </a:lnTo>
                  <a:lnTo>
                    <a:pt x="765646" y="115611"/>
                  </a:lnTo>
                  <a:lnTo>
                    <a:pt x="760473" y="117113"/>
                  </a:lnTo>
                  <a:lnTo>
                    <a:pt x="755299" y="118620"/>
                  </a:lnTo>
                  <a:lnTo>
                    <a:pt x="750126" y="120132"/>
                  </a:lnTo>
                  <a:lnTo>
                    <a:pt x="744953" y="121651"/>
                  </a:lnTo>
                  <a:lnTo>
                    <a:pt x="739779" y="123176"/>
                  </a:lnTo>
                  <a:lnTo>
                    <a:pt x="734606" y="124708"/>
                  </a:lnTo>
                  <a:lnTo>
                    <a:pt x="729433" y="126248"/>
                  </a:lnTo>
                  <a:lnTo>
                    <a:pt x="724260" y="127797"/>
                  </a:lnTo>
                  <a:lnTo>
                    <a:pt x="719086" y="129355"/>
                  </a:lnTo>
                  <a:lnTo>
                    <a:pt x="713913" y="130923"/>
                  </a:lnTo>
                  <a:lnTo>
                    <a:pt x="708740" y="132500"/>
                  </a:lnTo>
                  <a:lnTo>
                    <a:pt x="703566" y="134089"/>
                  </a:lnTo>
                  <a:lnTo>
                    <a:pt x="698393" y="135689"/>
                  </a:lnTo>
                  <a:lnTo>
                    <a:pt x="693220" y="137301"/>
                  </a:lnTo>
                  <a:lnTo>
                    <a:pt x="688047" y="138926"/>
                  </a:lnTo>
                  <a:lnTo>
                    <a:pt x="682873" y="140564"/>
                  </a:lnTo>
                  <a:lnTo>
                    <a:pt x="677700" y="142215"/>
                  </a:lnTo>
                  <a:lnTo>
                    <a:pt x="672527" y="143881"/>
                  </a:lnTo>
                  <a:lnTo>
                    <a:pt x="667353" y="145563"/>
                  </a:lnTo>
                  <a:lnTo>
                    <a:pt x="662180" y="147259"/>
                  </a:lnTo>
                  <a:lnTo>
                    <a:pt x="657007" y="148972"/>
                  </a:lnTo>
                  <a:lnTo>
                    <a:pt x="651834" y="150701"/>
                  </a:lnTo>
                  <a:lnTo>
                    <a:pt x="646660" y="152447"/>
                  </a:lnTo>
                  <a:lnTo>
                    <a:pt x="641487" y="154211"/>
                  </a:lnTo>
                  <a:lnTo>
                    <a:pt x="636314" y="155994"/>
                  </a:lnTo>
                  <a:lnTo>
                    <a:pt x="631140" y="157795"/>
                  </a:lnTo>
                  <a:lnTo>
                    <a:pt x="625967" y="159615"/>
                  </a:lnTo>
                  <a:lnTo>
                    <a:pt x="620794" y="161455"/>
                  </a:lnTo>
                  <a:lnTo>
                    <a:pt x="615621" y="163315"/>
                  </a:lnTo>
                  <a:lnTo>
                    <a:pt x="610447" y="165195"/>
                  </a:lnTo>
                  <a:lnTo>
                    <a:pt x="605274" y="167097"/>
                  </a:lnTo>
                  <a:lnTo>
                    <a:pt x="600101" y="169021"/>
                  </a:lnTo>
                  <a:lnTo>
                    <a:pt x="594927" y="170966"/>
                  </a:lnTo>
                  <a:lnTo>
                    <a:pt x="589754" y="172934"/>
                  </a:lnTo>
                  <a:lnTo>
                    <a:pt x="584581" y="174926"/>
                  </a:lnTo>
                  <a:lnTo>
                    <a:pt x="579408" y="176940"/>
                  </a:lnTo>
                  <a:lnTo>
                    <a:pt x="574234" y="178978"/>
                  </a:lnTo>
                  <a:lnTo>
                    <a:pt x="569061" y="181041"/>
                  </a:lnTo>
                  <a:lnTo>
                    <a:pt x="563888" y="183128"/>
                  </a:lnTo>
                  <a:lnTo>
                    <a:pt x="558714" y="185241"/>
                  </a:lnTo>
                  <a:lnTo>
                    <a:pt x="553541" y="187379"/>
                  </a:lnTo>
                  <a:lnTo>
                    <a:pt x="548368" y="189543"/>
                  </a:lnTo>
                  <a:lnTo>
                    <a:pt x="543195" y="191733"/>
                  </a:lnTo>
                  <a:lnTo>
                    <a:pt x="538021" y="193950"/>
                  </a:lnTo>
                  <a:lnTo>
                    <a:pt x="532848" y="196195"/>
                  </a:lnTo>
                  <a:lnTo>
                    <a:pt x="527675" y="198467"/>
                  </a:lnTo>
                  <a:lnTo>
                    <a:pt x="522501" y="200767"/>
                  </a:lnTo>
                  <a:lnTo>
                    <a:pt x="517328" y="203095"/>
                  </a:lnTo>
                  <a:lnTo>
                    <a:pt x="512155" y="205452"/>
                  </a:lnTo>
                  <a:lnTo>
                    <a:pt x="506982" y="207838"/>
                  </a:lnTo>
                  <a:lnTo>
                    <a:pt x="501808" y="210254"/>
                  </a:lnTo>
                  <a:lnTo>
                    <a:pt x="496635" y="212700"/>
                  </a:lnTo>
                  <a:lnTo>
                    <a:pt x="491462" y="215176"/>
                  </a:lnTo>
                  <a:lnTo>
                    <a:pt x="486288" y="217684"/>
                  </a:lnTo>
                  <a:lnTo>
                    <a:pt x="481115" y="220222"/>
                  </a:lnTo>
                  <a:lnTo>
                    <a:pt x="475942" y="222793"/>
                  </a:lnTo>
                  <a:lnTo>
                    <a:pt x="470769" y="225395"/>
                  </a:lnTo>
                  <a:lnTo>
                    <a:pt x="465595" y="228030"/>
                  </a:lnTo>
                  <a:lnTo>
                    <a:pt x="460422" y="230698"/>
                  </a:lnTo>
                  <a:lnTo>
                    <a:pt x="455249" y="233400"/>
                  </a:lnTo>
                  <a:lnTo>
                    <a:pt x="450075" y="236136"/>
                  </a:lnTo>
                  <a:lnTo>
                    <a:pt x="444902" y="238907"/>
                  </a:lnTo>
                  <a:lnTo>
                    <a:pt x="439729" y="241712"/>
                  </a:lnTo>
                  <a:lnTo>
                    <a:pt x="434556" y="244554"/>
                  </a:lnTo>
                  <a:lnTo>
                    <a:pt x="429382" y="247431"/>
                  </a:lnTo>
                  <a:lnTo>
                    <a:pt x="424209" y="250345"/>
                  </a:lnTo>
                  <a:lnTo>
                    <a:pt x="419036" y="253297"/>
                  </a:lnTo>
                  <a:lnTo>
                    <a:pt x="413862" y="256287"/>
                  </a:lnTo>
                  <a:lnTo>
                    <a:pt x="408689" y="259315"/>
                  </a:lnTo>
                  <a:lnTo>
                    <a:pt x="403516" y="262382"/>
                  </a:lnTo>
                  <a:lnTo>
                    <a:pt x="398343" y="265490"/>
                  </a:lnTo>
                  <a:lnTo>
                    <a:pt x="393169" y="268638"/>
                  </a:lnTo>
                  <a:lnTo>
                    <a:pt x="387996" y="271828"/>
                  </a:lnTo>
                  <a:lnTo>
                    <a:pt x="382823" y="275060"/>
                  </a:lnTo>
                  <a:lnTo>
                    <a:pt x="377649" y="278336"/>
                  </a:lnTo>
                  <a:lnTo>
                    <a:pt x="372476" y="281655"/>
                  </a:lnTo>
                  <a:lnTo>
                    <a:pt x="367303" y="285019"/>
                  </a:lnTo>
                  <a:lnTo>
                    <a:pt x="362130" y="288429"/>
                  </a:lnTo>
                  <a:lnTo>
                    <a:pt x="356956" y="291886"/>
                  </a:lnTo>
                  <a:lnTo>
                    <a:pt x="351783" y="295391"/>
                  </a:lnTo>
                  <a:lnTo>
                    <a:pt x="346610" y="298945"/>
                  </a:lnTo>
                  <a:lnTo>
                    <a:pt x="341436" y="302550"/>
                  </a:lnTo>
                  <a:lnTo>
                    <a:pt x="336263" y="306205"/>
                  </a:lnTo>
                  <a:lnTo>
                    <a:pt x="331090" y="309913"/>
                  </a:lnTo>
                  <a:lnTo>
                    <a:pt x="325917" y="313675"/>
                  </a:lnTo>
                  <a:lnTo>
                    <a:pt x="320743" y="317493"/>
                  </a:lnTo>
                  <a:lnTo>
                    <a:pt x="315570" y="321367"/>
                  </a:lnTo>
                  <a:lnTo>
                    <a:pt x="310397" y="325299"/>
                  </a:lnTo>
                  <a:lnTo>
                    <a:pt x="305223" y="329290"/>
                  </a:lnTo>
                  <a:lnTo>
                    <a:pt x="300050" y="333343"/>
                  </a:lnTo>
                  <a:lnTo>
                    <a:pt x="294877" y="337459"/>
                  </a:lnTo>
                  <a:lnTo>
                    <a:pt x="289704" y="341639"/>
                  </a:lnTo>
                  <a:lnTo>
                    <a:pt x="284530" y="345886"/>
                  </a:lnTo>
                  <a:lnTo>
                    <a:pt x="279357" y="350200"/>
                  </a:lnTo>
                  <a:lnTo>
                    <a:pt x="274184" y="354584"/>
                  </a:lnTo>
                  <a:lnTo>
                    <a:pt x="269010" y="359040"/>
                  </a:lnTo>
                  <a:lnTo>
                    <a:pt x="263837" y="363569"/>
                  </a:lnTo>
                  <a:lnTo>
                    <a:pt x="258664" y="368173"/>
                  </a:lnTo>
                  <a:lnTo>
                    <a:pt x="253491" y="372855"/>
                  </a:lnTo>
                  <a:lnTo>
                    <a:pt x="248317" y="377615"/>
                  </a:lnTo>
                  <a:lnTo>
                    <a:pt x="243144" y="382457"/>
                  </a:lnTo>
                  <a:lnTo>
                    <a:pt x="237971" y="387381"/>
                  </a:lnTo>
                  <a:lnTo>
                    <a:pt x="232797" y="392390"/>
                  </a:lnTo>
                  <a:lnTo>
                    <a:pt x="227624" y="397486"/>
                  </a:lnTo>
                  <a:lnTo>
                    <a:pt x="222451" y="402669"/>
                  </a:lnTo>
                  <a:lnTo>
                    <a:pt x="217278" y="407943"/>
                  </a:lnTo>
                  <a:lnTo>
                    <a:pt x="212104" y="413307"/>
                  </a:lnTo>
                  <a:lnTo>
                    <a:pt x="206931" y="418763"/>
                  </a:lnTo>
                  <a:lnTo>
                    <a:pt x="201758" y="424313"/>
                  </a:lnTo>
                  <a:lnTo>
                    <a:pt x="196584" y="429958"/>
                  </a:lnTo>
                  <a:lnTo>
                    <a:pt x="191411" y="435697"/>
                  </a:lnTo>
                  <a:lnTo>
                    <a:pt x="186238" y="441532"/>
                  </a:lnTo>
                  <a:lnTo>
                    <a:pt x="181065" y="447462"/>
                  </a:lnTo>
                  <a:lnTo>
                    <a:pt x="175891" y="453488"/>
                  </a:lnTo>
                  <a:lnTo>
                    <a:pt x="170718" y="459608"/>
                  </a:lnTo>
                  <a:lnTo>
                    <a:pt x="165545" y="465822"/>
                  </a:lnTo>
                  <a:lnTo>
                    <a:pt x="160371" y="472127"/>
                  </a:lnTo>
                  <a:lnTo>
                    <a:pt x="155198" y="478523"/>
                  </a:lnTo>
                  <a:lnTo>
                    <a:pt x="150025" y="485006"/>
                  </a:lnTo>
                  <a:lnTo>
                    <a:pt x="144852" y="491573"/>
                  </a:lnTo>
                  <a:lnTo>
                    <a:pt x="139678" y="498221"/>
                  </a:lnTo>
                  <a:lnTo>
                    <a:pt x="134505" y="504944"/>
                  </a:lnTo>
                  <a:lnTo>
                    <a:pt x="129332" y="511739"/>
                  </a:lnTo>
                  <a:lnTo>
                    <a:pt x="124158" y="518599"/>
                  </a:lnTo>
                  <a:lnTo>
                    <a:pt x="118985" y="525518"/>
                  </a:lnTo>
                  <a:lnTo>
                    <a:pt x="113812" y="532489"/>
                  </a:lnTo>
                  <a:lnTo>
                    <a:pt x="108639" y="539504"/>
                  </a:lnTo>
                  <a:lnTo>
                    <a:pt x="103465" y="546554"/>
                  </a:lnTo>
                  <a:lnTo>
                    <a:pt x="98292" y="553631"/>
                  </a:lnTo>
                  <a:lnTo>
                    <a:pt x="93119" y="560726"/>
                  </a:lnTo>
                  <a:lnTo>
                    <a:pt x="87945" y="567827"/>
                  </a:lnTo>
                  <a:lnTo>
                    <a:pt x="82772" y="574924"/>
                  </a:lnTo>
                  <a:lnTo>
                    <a:pt x="77599" y="582005"/>
                  </a:lnTo>
                  <a:lnTo>
                    <a:pt x="72426" y="589061"/>
                  </a:lnTo>
                  <a:lnTo>
                    <a:pt x="67252" y="596078"/>
                  </a:lnTo>
                  <a:lnTo>
                    <a:pt x="62079" y="603044"/>
                  </a:lnTo>
                  <a:lnTo>
                    <a:pt x="56906" y="609948"/>
                  </a:lnTo>
                  <a:lnTo>
                    <a:pt x="51732" y="616778"/>
                  </a:lnTo>
                  <a:lnTo>
                    <a:pt x="46559" y="623522"/>
                  </a:lnTo>
                  <a:lnTo>
                    <a:pt x="41386" y="630168"/>
                  </a:lnTo>
                  <a:lnTo>
                    <a:pt x="36213" y="636704"/>
                  </a:lnTo>
                  <a:lnTo>
                    <a:pt x="31039" y="643121"/>
                  </a:lnTo>
                  <a:lnTo>
                    <a:pt x="25866" y="649408"/>
                  </a:lnTo>
                  <a:lnTo>
                    <a:pt x="20693" y="655554"/>
                  </a:lnTo>
                  <a:lnTo>
                    <a:pt x="15519" y="661552"/>
                  </a:lnTo>
                  <a:lnTo>
                    <a:pt x="10346" y="667393"/>
                  </a:lnTo>
                  <a:lnTo>
                    <a:pt x="5173" y="673070"/>
                  </a:lnTo>
                  <a:lnTo>
                    <a:pt x="0" y="67857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91486" y="1848798"/>
              <a:ext cx="1883076" cy="541235"/>
            </a:xfrm>
            <a:custGeom>
              <a:avLst/>
              <a:pathLst>
                <a:path w="1883076" h="541235">
                  <a:moveTo>
                    <a:pt x="0" y="541235"/>
                  </a:moveTo>
                  <a:lnTo>
                    <a:pt x="0" y="541235"/>
                  </a:lnTo>
                  <a:lnTo>
                    <a:pt x="5173" y="531144"/>
                  </a:lnTo>
                  <a:lnTo>
                    <a:pt x="10346" y="520901"/>
                  </a:lnTo>
                  <a:lnTo>
                    <a:pt x="15519" y="510527"/>
                  </a:lnTo>
                  <a:lnTo>
                    <a:pt x="20693" y="500041"/>
                  </a:lnTo>
                  <a:lnTo>
                    <a:pt x="25866" y="489466"/>
                  </a:lnTo>
                  <a:lnTo>
                    <a:pt x="31039" y="478824"/>
                  </a:lnTo>
                  <a:lnTo>
                    <a:pt x="36213" y="468138"/>
                  </a:lnTo>
                  <a:lnTo>
                    <a:pt x="41386" y="457432"/>
                  </a:lnTo>
                  <a:lnTo>
                    <a:pt x="46559" y="446728"/>
                  </a:lnTo>
                  <a:lnTo>
                    <a:pt x="51732" y="436049"/>
                  </a:lnTo>
                  <a:lnTo>
                    <a:pt x="56906" y="425419"/>
                  </a:lnTo>
                  <a:lnTo>
                    <a:pt x="62079" y="414859"/>
                  </a:lnTo>
                  <a:lnTo>
                    <a:pt x="67252" y="404391"/>
                  </a:lnTo>
                  <a:lnTo>
                    <a:pt x="72426" y="394035"/>
                  </a:lnTo>
                  <a:lnTo>
                    <a:pt x="77599" y="383810"/>
                  </a:lnTo>
                  <a:lnTo>
                    <a:pt x="82772" y="373735"/>
                  </a:lnTo>
                  <a:lnTo>
                    <a:pt x="87945" y="363827"/>
                  </a:lnTo>
                  <a:lnTo>
                    <a:pt x="93119" y="354100"/>
                  </a:lnTo>
                  <a:lnTo>
                    <a:pt x="98292" y="344569"/>
                  </a:lnTo>
                  <a:lnTo>
                    <a:pt x="103465" y="335246"/>
                  </a:lnTo>
                  <a:lnTo>
                    <a:pt x="108639" y="326142"/>
                  </a:lnTo>
                  <a:lnTo>
                    <a:pt x="113812" y="317265"/>
                  </a:lnTo>
                  <a:lnTo>
                    <a:pt x="118985" y="308624"/>
                  </a:lnTo>
                  <a:lnTo>
                    <a:pt x="124158" y="300224"/>
                  </a:lnTo>
                  <a:lnTo>
                    <a:pt x="129332" y="292070"/>
                  </a:lnTo>
                  <a:lnTo>
                    <a:pt x="134505" y="284166"/>
                  </a:lnTo>
                  <a:lnTo>
                    <a:pt x="139678" y="276512"/>
                  </a:lnTo>
                  <a:lnTo>
                    <a:pt x="144852" y="269110"/>
                  </a:lnTo>
                  <a:lnTo>
                    <a:pt x="150025" y="261959"/>
                  </a:lnTo>
                  <a:lnTo>
                    <a:pt x="155198" y="255058"/>
                  </a:lnTo>
                  <a:lnTo>
                    <a:pt x="160371" y="248403"/>
                  </a:lnTo>
                  <a:lnTo>
                    <a:pt x="165545" y="241992"/>
                  </a:lnTo>
                  <a:lnTo>
                    <a:pt x="170718" y="235820"/>
                  </a:lnTo>
                  <a:lnTo>
                    <a:pt x="175891" y="229882"/>
                  </a:lnTo>
                  <a:lnTo>
                    <a:pt x="181065" y="224173"/>
                  </a:lnTo>
                  <a:lnTo>
                    <a:pt x="186238" y="218688"/>
                  </a:lnTo>
                  <a:lnTo>
                    <a:pt x="191411" y="213418"/>
                  </a:lnTo>
                  <a:lnTo>
                    <a:pt x="196584" y="208359"/>
                  </a:lnTo>
                  <a:lnTo>
                    <a:pt x="201758" y="203502"/>
                  </a:lnTo>
                  <a:lnTo>
                    <a:pt x="206931" y="198842"/>
                  </a:lnTo>
                  <a:lnTo>
                    <a:pt x="212104" y="194370"/>
                  </a:lnTo>
                  <a:lnTo>
                    <a:pt x="217278" y="190080"/>
                  </a:lnTo>
                  <a:lnTo>
                    <a:pt x="222451" y="185964"/>
                  </a:lnTo>
                  <a:lnTo>
                    <a:pt x="227624" y="182016"/>
                  </a:lnTo>
                  <a:lnTo>
                    <a:pt x="232797" y="178227"/>
                  </a:lnTo>
                  <a:lnTo>
                    <a:pt x="237971" y="174590"/>
                  </a:lnTo>
                  <a:lnTo>
                    <a:pt x="243144" y="171100"/>
                  </a:lnTo>
                  <a:lnTo>
                    <a:pt x="248317" y="167749"/>
                  </a:lnTo>
                  <a:lnTo>
                    <a:pt x="253491" y="164530"/>
                  </a:lnTo>
                  <a:lnTo>
                    <a:pt x="258664" y="161438"/>
                  </a:lnTo>
                  <a:lnTo>
                    <a:pt x="263837" y="158465"/>
                  </a:lnTo>
                  <a:lnTo>
                    <a:pt x="269010" y="155606"/>
                  </a:lnTo>
                  <a:lnTo>
                    <a:pt x="274184" y="152856"/>
                  </a:lnTo>
                  <a:lnTo>
                    <a:pt x="279357" y="150208"/>
                  </a:lnTo>
                  <a:lnTo>
                    <a:pt x="284530" y="147657"/>
                  </a:lnTo>
                  <a:lnTo>
                    <a:pt x="289704" y="145199"/>
                  </a:lnTo>
                  <a:lnTo>
                    <a:pt x="294877" y="142828"/>
                  </a:lnTo>
                  <a:lnTo>
                    <a:pt x="300050" y="140540"/>
                  </a:lnTo>
                  <a:lnTo>
                    <a:pt x="305223" y="138330"/>
                  </a:lnTo>
                  <a:lnTo>
                    <a:pt x="310397" y="136194"/>
                  </a:lnTo>
                  <a:lnTo>
                    <a:pt x="315570" y="134129"/>
                  </a:lnTo>
                  <a:lnTo>
                    <a:pt x="320743" y="132130"/>
                  </a:lnTo>
                  <a:lnTo>
                    <a:pt x="325917" y="130193"/>
                  </a:lnTo>
                  <a:lnTo>
                    <a:pt x="331090" y="128316"/>
                  </a:lnTo>
                  <a:lnTo>
                    <a:pt x="336263" y="126496"/>
                  </a:lnTo>
                  <a:lnTo>
                    <a:pt x="341436" y="124728"/>
                  </a:lnTo>
                  <a:lnTo>
                    <a:pt x="346610" y="123011"/>
                  </a:lnTo>
                  <a:lnTo>
                    <a:pt x="351783" y="121341"/>
                  </a:lnTo>
                  <a:lnTo>
                    <a:pt x="356956" y="119717"/>
                  </a:lnTo>
                  <a:lnTo>
                    <a:pt x="362130" y="118135"/>
                  </a:lnTo>
                  <a:lnTo>
                    <a:pt x="367303" y="116594"/>
                  </a:lnTo>
                  <a:lnTo>
                    <a:pt x="372476" y="115091"/>
                  </a:lnTo>
                  <a:lnTo>
                    <a:pt x="377649" y="113625"/>
                  </a:lnTo>
                  <a:lnTo>
                    <a:pt x="382823" y="112193"/>
                  </a:lnTo>
                  <a:lnTo>
                    <a:pt x="387996" y="110794"/>
                  </a:lnTo>
                  <a:lnTo>
                    <a:pt x="393169" y="109426"/>
                  </a:lnTo>
                  <a:lnTo>
                    <a:pt x="398343" y="108087"/>
                  </a:lnTo>
                  <a:lnTo>
                    <a:pt x="403516" y="106777"/>
                  </a:lnTo>
                  <a:lnTo>
                    <a:pt x="408689" y="105494"/>
                  </a:lnTo>
                  <a:lnTo>
                    <a:pt x="413862" y="104236"/>
                  </a:lnTo>
                  <a:lnTo>
                    <a:pt x="419036" y="103002"/>
                  </a:lnTo>
                  <a:lnTo>
                    <a:pt x="424209" y="101791"/>
                  </a:lnTo>
                  <a:lnTo>
                    <a:pt x="429382" y="100603"/>
                  </a:lnTo>
                  <a:lnTo>
                    <a:pt x="434556" y="99436"/>
                  </a:lnTo>
                  <a:lnTo>
                    <a:pt x="439729" y="98289"/>
                  </a:lnTo>
                  <a:lnTo>
                    <a:pt x="444902" y="97161"/>
                  </a:lnTo>
                  <a:lnTo>
                    <a:pt x="450075" y="96053"/>
                  </a:lnTo>
                  <a:lnTo>
                    <a:pt x="455249" y="94961"/>
                  </a:lnTo>
                  <a:lnTo>
                    <a:pt x="460422" y="93887"/>
                  </a:lnTo>
                  <a:lnTo>
                    <a:pt x="465595" y="92830"/>
                  </a:lnTo>
                  <a:lnTo>
                    <a:pt x="470769" y="91788"/>
                  </a:lnTo>
                  <a:lnTo>
                    <a:pt x="475942" y="90762"/>
                  </a:lnTo>
                  <a:lnTo>
                    <a:pt x="481115" y="89750"/>
                  </a:lnTo>
                  <a:lnTo>
                    <a:pt x="486288" y="88753"/>
                  </a:lnTo>
                  <a:lnTo>
                    <a:pt x="491462" y="87769"/>
                  </a:lnTo>
                  <a:lnTo>
                    <a:pt x="496635" y="86798"/>
                  </a:lnTo>
                  <a:lnTo>
                    <a:pt x="501808" y="85840"/>
                  </a:lnTo>
                  <a:lnTo>
                    <a:pt x="506982" y="84895"/>
                  </a:lnTo>
                  <a:lnTo>
                    <a:pt x="512155" y="83962"/>
                  </a:lnTo>
                  <a:lnTo>
                    <a:pt x="517328" y="83040"/>
                  </a:lnTo>
                  <a:lnTo>
                    <a:pt x="522501" y="82130"/>
                  </a:lnTo>
                  <a:lnTo>
                    <a:pt x="527675" y="81230"/>
                  </a:lnTo>
                  <a:lnTo>
                    <a:pt x="532848" y="80341"/>
                  </a:lnTo>
                  <a:lnTo>
                    <a:pt x="538021" y="79463"/>
                  </a:lnTo>
                  <a:lnTo>
                    <a:pt x="543195" y="78594"/>
                  </a:lnTo>
                  <a:lnTo>
                    <a:pt x="548368" y="77736"/>
                  </a:lnTo>
                  <a:lnTo>
                    <a:pt x="553541" y="76887"/>
                  </a:lnTo>
                  <a:lnTo>
                    <a:pt x="558714" y="76047"/>
                  </a:lnTo>
                  <a:lnTo>
                    <a:pt x="563888" y="75216"/>
                  </a:lnTo>
                  <a:lnTo>
                    <a:pt x="569061" y="74394"/>
                  </a:lnTo>
                  <a:lnTo>
                    <a:pt x="574234" y="73581"/>
                  </a:lnTo>
                  <a:lnTo>
                    <a:pt x="579408" y="72776"/>
                  </a:lnTo>
                  <a:lnTo>
                    <a:pt x="584581" y="71979"/>
                  </a:lnTo>
                  <a:lnTo>
                    <a:pt x="589754" y="71190"/>
                  </a:lnTo>
                  <a:lnTo>
                    <a:pt x="594927" y="70408"/>
                  </a:lnTo>
                  <a:lnTo>
                    <a:pt x="600101" y="69635"/>
                  </a:lnTo>
                  <a:lnTo>
                    <a:pt x="605274" y="68868"/>
                  </a:lnTo>
                  <a:lnTo>
                    <a:pt x="610447" y="68108"/>
                  </a:lnTo>
                  <a:lnTo>
                    <a:pt x="615621" y="67356"/>
                  </a:lnTo>
                  <a:lnTo>
                    <a:pt x="620794" y="66610"/>
                  </a:lnTo>
                  <a:lnTo>
                    <a:pt x="625967" y="65870"/>
                  </a:lnTo>
                  <a:lnTo>
                    <a:pt x="631140" y="65137"/>
                  </a:lnTo>
                  <a:lnTo>
                    <a:pt x="636314" y="64410"/>
                  </a:lnTo>
                  <a:lnTo>
                    <a:pt x="641487" y="63688"/>
                  </a:lnTo>
                  <a:lnTo>
                    <a:pt x="646660" y="62973"/>
                  </a:lnTo>
                  <a:lnTo>
                    <a:pt x="651834" y="62263"/>
                  </a:lnTo>
                  <a:lnTo>
                    <a:pt x="657007" y="61558"/>
                  </a:lnTo>
                  <a:lnTo>
                    <a:pt x="662180" y="60858"/>
                  </a:lnTo>
                  <a:lnTo>
                    <a:pt x="667353" y="60163"/>
                  </a:lnTo>
                  <a:lnTo>
                    <a:pt x="672527" y="59472"/>
                  </a:lnTo>
                  <a:lnTo>
                    <a:pt x="677700" y="58786"/>
                  </a:lnTo>
                  <a:lnTo>
                    <a:pt x="682873" y="58105"/>
                  </a:lnTo>
                  <a:lnTo>
                    <a:pt x="688047" y="57427"/>
                  </a:lnTo>
                  <a:lnTo>
                    <a:pt x="693220" y="56753"/>
                  </a:lnTo>
                  <a:lnTo>
                    <a:pt x="698393" y="56083"/>
                  </a:lnTo>
                  <a:lnTo>
                    <a:pt x="703566" y="55416"/>
                  </a:lnTo>
                  <a:lnTo>
                    <a:pt x="708740" y="54752"/>
                  </a:lnTo>
                  <a:lnTo>
                    <a:pt x="713913" y="54091"/>
                  </a:lnTo>
                  <a:lnTo>
                    <a:pt x="719086" y="53433"/>
                  </a:lnTo>
                  <a:lnTo>
                    <a:pt x="724260" y="52778"/>
                  </a:lnTo>
                  <a:lnTo>
                    <a:pt x="729433" y="52124"/>
                  </a:lnTo>
                  <a:lnTo>
                    <a:pt x="734606" y="51473"/>
                  </a:lnTo>
                  <a:lnTo>
                    <a:pt x="739779" y="50824"/>
                  </a:lnTo>
                  <a:lnTo>
                    <a:pt x="744953" y="50177"/>
                  </a:lnTo>
                  <a:lnTo>
                    <a:pt x="750126" y="49531"/>
                  </a:lnTo>
                  <a:lnTo>
                    <a:pt x="755299" y="48886"/>
                  </a:lnTo>
                  <a:lnTo>
                    <a:pt x="760473" y="48242"/>
                  </a:lnTo>
                  <a:lnTo>
                    <a:pt x="765646" y="47600"/>
                  </a:lnTo>
                  <a:lnTo>
                    <a:pt x="770819" y="46958"/>
                  </a:lnTo>
                  <a:lnTo>
                    <a:pt x="775992" y="46316"/>
                  </a:lnTo>
                  <a:lnTo>
                    <a:pt x="781166" y="45676"/>
                  </a:lnTo>
                  <a:lnTo>
                    <a:pt x="786339" y="45035"/>
                  </a:lnTo>
                  <a:lnTo>
                    <a:pt x="791512" y="44395"/>
                  </a:lnTo>
                  <a:lnTo>
                    <a:pt x="796686" y="43755"/>
                  </a:lnTo>
                  <a:lnTo>
                    <a:pt x="801859" y="43114"/>
                  </a:lnTo>
                  <a:lnTo>
                    <a:pt x="807032" y="42474"/>
                  </a:lnTo>
                  <a:lnTo>
                    <a:pt x="812205" y="41833"/>
                  </a:lnTo>
                  <a:lnTo>
                    <a:pt x="817379" y="41193"/>
                  </a:lnTo>
                  <a:lnTo>
                    <a:pt x="822552" y="40551"/>
                  </a:lnTo>
                  <a:lnTo>
                    <a:pt x="827725" y="39910"/>
                  </a:lnTo>
                  <a:lnTo>
                    <a:pt x="832899" y="39269"/>
                  </a:lnTo>
                  <a:lnTo>
                    <a:pt x="838072" y="38627"/>
                  </a:lnTo>
                  <a:lnTo>
                    <a:pt x="843245" y="37985"/>
                  </a:lnTo>
                  <a:lnTo>
                    <a:pt x="848418" y="37343"/>
                  </a:lnTo>
                  <a:lnTo>
                    <a:pt x="853592" y="36701"/>
                  </a:lnTo>
                  <a:lnTo>
                    <a:pt x="858765" y="36059"/>
                  </a:lnTo>
                  <a:lnTo>
                    <a:pt x="863938" y="35417"/>
                  </a:lnTo>
                  <a:lnTo>
                    <a:pt x="869112" y="34776"/>
                  </a:lnTo>
                  <a:lnTo>
                    <a:pt x="874285" y="34136"/>
                  </a:lnTo>
                  <a:lnTo>
                    <a:pt x="879458" y="33497"/>
                  </a:lnTo>
                  <a:lnTo>
                    <a:pt x="884631" y="32859"/>
                  </a:lnTo>
                  <a:lnTo>
                    <a:pt x="889805" y="32222"/>
                  </a:lnTo>
                  <a:lnTo>
                    <a:pt x="894978" y="31587"/>
                  </a:lnTo>
                  <a:lnTo>
                    <a:pt x="900151" y="30954"/>
                  </a:lnTo>
                  <a:lnTo>
                    <a:pt x="905325" y="30324"/>
                  </a:lnTo>
                  <a:lnTo>
                    <a:pt x="910498" y="29696"/>
                  </a:lnTo>
                  <a:lnTo>
                    <a:pt x="915671" y="29072"/>
                  </a:lnTo>
                  <a:lnTo>
                    <a:pt x="920844" y="28451"/>
                  </a:lnTo>
                  <a:lnTo>
                    <a:pt x="926018" y="27835"/>
                  </a:lnTo>
                  <a:lnTo>
                    <a:pt x="931191" y="27222"/>
                  </a:lnTo>
                  <a:lnTo>
                    <a:pt x="936364" y="26615"/>
                  </a:lnTo>
                  <a:lnTo>
                    <a:pt x="941538" y="26012"/>
                  </a:lnTo>
                  <a:lnTo>
                    <a:pt x="946711" y="25415"/>
                  </a:lnTo>
                  <a:lnTo>
                    <a:pt x="951884" y="24825"/>
                  </a:lnTo>
                  <a:lnTo>
                    <a:pt x="957057" y="24240"/>
                  </a:lnTo>
                  <a:lnTo>
                    <a:pt x="962231" y="23663"/>
                  </a:lnTo>
                  <a:lnTo>
                    <a:pt x="967404" y="23093"/>
                  </a:lnTo>
                  <a:lnTo>
                    <a:pt x="972577" y="22531"/>
                  </a:lnTo>
                  <a:lnTo>
                    <a:pt x="977751" y="21976"/>
                  </a:lnTo>
                  <a:lnTo>
                    <a:pt x="982924" y="21430"/>
                  </a:lnTo>
                  <a:lnTo>
                    <a:pt x="988097" y="20893"/>
                  </a:lnTo>
                  <a:lnTo>
                    <a:pt x="993270" y="20365"/>
                  </a:lnTo>
                  <a:lnTo>
                    <a:pt x="998444" y="19846"/>
                  </a:lnTo>
                  <a:lnTo>
                    <a:pt x="1003617" y="19337"/>
                  </a:lnTo>
                  <a:lnTo>
                    <a:pt x="1008790" y="18838"/>
                  </a:lnTo>
                  <a:lnTo>
                    <a:pt x="1013964" y="18349"/>
                  </a:lnTo>
                  <a:lnTo>
                    <a:pt x="1019137" y="17870"/>
                  </a:lnTo>
                  <a:lnTo>
                    <a:pt x="1024310" y="17402"/>
                  </a:lnTo>
                  <a:lnTo>
                    <a:pt x="1029483" y="16944"/>
                  </a:lnTo>
                  <a:lnTo>
                    <a:pt x="1034657" y="16497"/>
                  </a:lnTo>
                  <a:lnTo>
                    <a:pt x="1039830" y="16061"/>
                  </a:lnTo>
                  <a:lnTo>
                    <a:pt x="1045003" y="15636"/>
                  </a:lnTo>
                  <a:lnTo>
                    <a:pt x="1050177" y="15222"/>
                  </a:lnTo>
                  <a:lnTo>
                    <a:pt x="1055350" y="14819"/>
                  </a:lnTo>
                  <a:lnTo>
                    <a:pt x="1060523" y="14427"/>
                  </a:lnTo>
                  <a:lnTo>
                    <a:pt x="1065696" y="14046"/>
                  </a:lnTo>
                  <a:lnTo>
                    <a:pt x="1070870" y="13676"/>
                  </a:lnTo>
                  <a:lnTo>
                    <a:pt x="1076043" y="13317"/>
                  </a:lnTo>
                  <a:lnTo>
                    <a:pt x="1081216" y="12969"/>
                  </a:lnTo>
                  <a:lnTo>
                    <a:pt x="1086390" y="12631"/>
                  </a:lnTo>
                  <a:lnTo>
                    <a:pt x="1091563" y="12304"/>
                  </a:lnTo>
                  <a:lnTo>
                    <a:pt x="1096736" y="11987"/>
                  </a:lnTo>
                  <a:lnTo>
                    <a:pt x="1101909" y="11680"/>
                  </a:lnTo>
                  <a:lnTo>
                    <a:pt x="1107083" y="11384"/>
                  </a:lnTo>
                  <a:lnTo>
                    <a:pt x="1112256" y="11097"/>
                  </a:lnTo>
                  <a:lnTo>
                    <a:pt x="1117429" y="10820"/>
                  </a:lnTo>
                  <a:lnTo>
                    <a:pt x="1122603" y="10553"/>
                  </a:lnTo>
                  <a:lnTo>
                    <a:pt x="1127776" y="10294"/>
                  </a:lnTo>
                  <a:lnTo>
                    <a:pt x="1132949" y="10045"/>
                  </a:lnTo>
                  <a:lnTo>
                    <a:pt x="1138122" y="9804"/>
                  </a:lnTo>
                  <a:lnTo>
                    <a:pt x="1143296" y="9572"/>
                  </a:lnTo>
                  <a:lnTo>
                    <a:pt x="1148469" y="9347"/>
                  </a:lnTo>
                  <a:lnTo>
                    <a:pt x="1153642" y="9131"/>
                  </a:lnTo>
                  <a:lnTo>
                    <a:pt x="1158816" y="8922"/>
                  </a:lnTo>
                  <a:lnTo>
                    <a:pt x="1163989" y="8720"/>
                  </a:lnTo>
                  <a:lnTo>
                    <a:pt x="1169162" y="8526"/>
                  </a:lnTo>
                  <a:lnTo>
                    <a:pt x="1174335" y="8337"/>
                  </a:lnTo>
                  <a:lnTo>
                    <a:pt x="1179509" y="8156"/>
                  </a:lnTo>
                  <a:lnTo>
                    <a:pt x="1184682" y="7980"/>
                  </a:lnTo>
                  <a:lnTo>
                    <a:pt x="1189855" y="7809"/>
                  </a:lnTo>
                  <a:lnTo>
                    <a:pt x="1195029" y="7644"/>
                  </a:lnTo>
                  <a:lnTo>
                    <a:pt x="1200202" y="7484"/>
                  </a:lnTo>
                  <a:lnTo>
                    <a:pt x="1205375" y="7327"/>
                  </a:lnTo>
                  <a:lnTo>
                    <a:pt x="1210548" y="7175"/>
                  </a:lnTo>
                  <a:lnTo>
                    <a:pt x="1215722" y="7026"/>
                  </a:lnTo>
                  <a:lnTo>
                    <a:pt x="1220895" y="6880"/>
                  </a:lnTo>
                  <a:lnTo>
                    <a:pt x="1226068" y="6737"/>
                  </a:lnTo>
                  <a:lnTo>
                    <a:pt x="1231242" y="6596"/>
                  </a:lnTo>
                  <a:lnTo>
                    <a:pt x="1236415" y="6456"/>
                  </a:lnTo>
                  <a:lnTo>
                    <a:pt x="1241588" y="6319"/>
                  </a:lnTo>
                  <a:lnTo>
                    <a:pt x="1246761" y="6183"/>
                  </a:lnTo>
                  <a:lnTo>
                    <a:pt x="1251935" y="6047"/>
                  </a:lnTo>
                  <a:lnTo>
                    <a:pt x="1257108" y="5913"/>
                  </a:lnTo>
                  <a:lnTo>
                    <a:pt x="1262281" y="5778"/>
                  </a:lnTo>
                  <a:lnTo>
                    <a:pt x="1267455" y="5644"/>
                  </a:lnTo>
                  <a:lnTo>
                    <a:pt x="1272628" y="5510"/>
                  </a:lnTo>
                  <a:lnTo>
                    <a:pt x="1277801" y="5376"/>
                  </a:lnTo>
                  <a:lnTo>
                    <a:pt x="1282974" y="5242"/>
                  </a:lnTo>
                  <a:lnTo>
                    <a:pt x="1288148" y="5108"/>
                  </a:lnTo>
                  <a:lnTo>
                    <a:pt x="1293321" y="4973"/>
                  </a:lnTo>
                  <a:lnTo>
                    <a:pt x="1298494" y="4838"/>
                  </a:lnTo>
                  <a:lnTo>
                    <a:pt x="1303668" y="4704"/>
                  </a:lnTo>
                  <a:lnTo>
                    <a:pt x="1308841" y="4569"/>
                  </a:lnTo>
                  <a:lnTo>
                    <a:pt x="1314014" y="4434"/>
                  </a:lnTo>
                  <a:lnTo>
                    <a:pt x="1319187" y="4300"/>
                  </a:lnTo>
                  <a:lnTo>
                    <a:pt x="1324361" y="4167"/>
                  </a:lnTo>
                  <a:lnTo>
                    <a:pt x="1329534" y="4034"/>
                  </a:lnTo>
                  <a:lnTo>
                    <a:pt x="1334707" y="3903"/>
                  </a:lnTo>
                  <a:lnTo>
                    <a:pt x="1339881" y="3773"/>
                  </a:lnTo>
                  <a:lnTo>
                    <a:pt x="1345054" y="3644"/>
                  </a:lnTo>
                  <a:lnTo>
                    <a:pt x="1350227" y="3518"/>
                  </a:lnTo>
                  <a:lnTo>
                    <a:pt x="1355400" y="3393"/>
                  </a:lnTo>
                  <a:lnTo>
                    <a:pt x="1360574" y="3271"/>
                  </a:lnTo>
                  <a:lnTo>
                    <a:pt x="1365747" y="3152"/>
                  </a:lnTo>
                  <a:lnTo>
                    <a:pt x="1370920" y="3035"/>
                  </a:lnTo>
                  <a:lnTo>
                    <a:pt x="1376094" y="2922"/>
                  </a:lnTo>
                  <a:lnTo>
                    <a:pt x="1381267" y="2811"/>
                  </a:lnTo>
                  <a:lnTo>
                    <a:pt x="1386440" y="2704"/>
                  </a:lnTo>
                  <a:lnTo>
                    <a:pt x="1391613" y="2600"/>
                  </a:lnTo>
                  <a:lnTo>
                    <a:pt x="1396787" y="2499"/>
                  </a:lnTo>
                  <a:lnTo>
                    <a:pt x="1401960" y="2402"/>
                  </a:lnTo>
                  <a:lnTo>
                    <a:pt x="1407133" y="2309"/>
                  </a:lnTo>
                  <a:lnTo>
                    <a:pt x="1412307" y="2219"/>
                  </a:lnTo>
                  <a:lnTo>
                    <a:pt x="1417480" y="2132"/>
                  </a:lnTo>
                  <a:lnTo>
                    <a:pt x="1422653" y="2049"/>
                  </a:lnTo>
                  <a:lnTo>
                    <a:pt x="1427826" y="1969"/>
                  </a:lnTo>
                  <a:lnTo>
                    <a:pt x="1433000" y="1892"/>
                  </a:lnTo>
                  <a:lnTo>
                    <a:pt x="1438173" y="1819"/>
                  </a:lnTo>
                  <a:lnTo>
                    <a:pt x="1443346" y="1749"/>
                  </a:lnTo>
                  <a:lnTo>
                    <a:pt x="1448520" y="1682"/>
                  </a:lnTo>
                  <a:lnTo>
                    <a:pt x="1453693" y="1618"/>
                  </a:lnTo>
                  <a:lnTo>
                    <a:pt x="1458866" y="1556"/>
                  </a:lnTo>
                  <a:lnTo>
                    <a:pt x="1464039" y="1498"/>
                  </a:lnTo>
                  <a:lnTo>
                    <a:pt x="1469213" y="1441"/>
                  </a:lnTo>
                  <a:lnTo>
                    <a:pt x="1474386" y="1388"/>
                  </a:lnTo>
                  <a:lnTo>
                    <a:pt x="1479559" y="1337"/>
                  </a:lnTo>
                  <a:lnTo>
                    <a:pt x="1484733" y="1288"/>
                  </a:lnTo>
                  <a:lnTo>
                    <a:pt x="1489906" y="1241"/>
                  </a:lnTo>
                  <a:lnTo>
                    <a:pt x="1495079" y="1197"/>
                  </a:lnTo>
                  <a:lnTo>
                    <a:pt x="1500252" y="1154"/>
                  </a:lnTo>
                  <a:lnTo>
                    <a:pt x="1505426" y="1113"/>
                  </a:lnTo>
                  <a:lnTo>
                    <a:pt x="1510599" y="1074"/>
                  </a:lnTo>
                  <a:lnTo>
                    <a:pt x="1515772" y="1036"/>
                  </a:lnTo>
                  <a:lnTo>
                    <a:pt x="1520946" y="1000"/>
                  </a:lnTo>
                  <a:lnTo>
                    <a:pt x="1526119" y="966"/>
                  </a:lnTo>
                  <a:lnTo>
                    <a:pt x="1531292" y="933"/>
                  </a:lnTo>
                  <a:lnTo>
                    <a:pt x="1536465" y="901"/>
                  </a:lnTo>
                  <a:lnTo>
                    <a:pt x="1541639" y="871"/>
                  </a:lnTo>
                  <a:lnTo>
                    <a:pt x="1546812" y="841"/>
                  </a:lnTo>
                  <a:lnTo>
                    <a:pt x="1551985" y="813"/>
                  </a:lnTo>
                  <a:lnTo>
                    <a:pt x="1557159" y="786"/>
                  </a:lnTo>
                  <a:lnTo>
                    <a:pt x="1562332" y="759"/>
                  </a:lnTo>
                  <a:lnTo>
                    <a:pt x="1567505" y="734"/>
                  </a:lnTo>
                  <a:lnTo>
                    <a:pt x="1572678" y="709"/>
                  </a:lnTo>
                  <a:lnTo>
                    <a:pt x="1577852" y="685"/>
                  </a:lnTo>
                  <a:lnTo>
                    <a:pt x="1583025" y="662"/>
                  </a:lnTo>
                  <a:lnTo>
                    <a:pt x="1588198" y="640"/>
                  </a:lnTo>
                  <a:lnTo>
                    <a:pt x="1593372" y="618"/>
                  </a:lnTo>
                  <a:lnTo>
                    <a:pt x="1598545" y="597"/>
                  </a:lnTo>
                  <a:lnTo>
                    <a:pt x="1603718" y="576"/>
                  </a:lnTo>
                  <a:lnTo>
                    <a:pt x="1608891" y="556"/>
                  </a:lnTo>
                  <a:lnTo>
                    <a:pt x="1614065" y="536"/>
                  </a:lnTo>
                  <a:lnTo>
                    <a:pt x="1619238" y="517"/>
                  </a:lnTo>
                  <a:lnTo>
                    <a:pt x="1624411" y="498"/>
                  </a:lnTo>
                  <a:lnTo>
                    <a:pt x="1629585" y="480"/>
                  </a:lnTo>
                  <a:lnTo>
                    <a:pt x="1634758" y="462"/>
                  </a:lnTo>
                  <a:lnTo>
                    <a:pt x="1639931" y="445"/>
                  </a:lnTo>
                  <a:lnTo>
                    <a:pt x="1645104" y="428"/>
                  </a:lnTo>
                  <a:lnTo>
                    <a:pt x="1650278" y="411"/>
                  </a:lnTo>
                  <a:lnTo>
                    <a:pt x="1655451" y="395"/>
                  </a:lnTo>
                  <a:lnTo>
                    <a:pt x="1660624" y="379"/>
                  </a:lnTo>
                  <a:lnTo>
                    <a:pt x="1665798" y="364"/>
                  </a:lnTo>
                  <a:lnTo>
                    <a:pt x="1670971" y="349"/>
                  </a:lnTo>
                  <a:lnTo>
                    <a:pt x="1676144" y="335"/>
                  </a:lnTo>
                  <a:lnTo>
                    <a:pt x="1681317" y="321"/>
                  </a:lnTo>
                  <a:lnTo>
                    <a:pt x="1686491" y="307"/>
                  </a:lnTo>
                  <a:lnTo>
                    <a:pt x="1691664" y="294"/>
                  </a:lnTo>
                  <a:lnTo>
                    <a:pt x="1696837" y="281"/>
                  </a:lnTo>
                  <a:lnTo>
                    <a:pt x="1702011" y="268"/>
                  </a:lnTo>
                  <a:lnTo>
                    <a:pt x="1707184" y="256"/>
                  </a:lnTo>
                  <a:lnTo>
                    <a:pt x="1712357" y="244"/>
                  </a:lnTo>
                  <a:lnTo>
                    <a:pt x="1717530" y="232"/>
                  </a:lnTo>
                  <a:lnTo>
                    <a:pt x="1722704" y="221"/>
                  </a:lnTo>
                  <a:lnTo>
                    <a:pt x="1727877" y="210"/>
                  </a:lnTo>
                  <a:lnTo>
                    <a:pt x="1733050" y="200"/>
                  </a:lnTo>
                  <a:lnTo>
                    <a:pt x="1738224" y="189"/>
                  </a:lnTo>
                  <a:lnTo>
                    <a:pt x="1743397" y="180"/>
                  </a:lnTo>
                  <a:lnTo>
                    <a:pt x="1748570" y="170"/>
                  </a:lnTo>
                  <a:lnTo>
                    <a:pt x="1753743" y="160"/>
                  </a:lnTo>
                  <a:lnTo>
                    <a:pt x="1758917" y="151"/>
                  </a:lnTo>
                  <a:lnTo>
                    <a:pt x="1764090" y="142"/>
                  </a:lnTo>
                  <a:lnTo>
                    <a:pt x="1769263" y="134"/>
                  </a:lnTo>
                  <a:lnTo>
                    <a:pt x="1774437" y="126"/>
                  </a:lnTo>
                  <a:lnTo>
                    <a:pt x="1779610" y="117"/>
                  </a:lnTo>
                  <a:lnTo>
                    <a:pt x="1784783" y="110"/>
                  </a:lnTo>
                  <a:lnTo>
                    <a:pt x="1789956" y="102"/>
                  </a:lnTo>
                  <a:lnTo>
                    <a:pt x="1795130" y="95"/>
                  </a:lnTo>
                  <a:lnTo>
                    <a:pt x="1800303" y="88"/>
                  </a:lnTo>
                  <a:lnTo>
                    <a:pt x="1805476" y="81"/>
                  </a:lnTo>
                  <a:lnTo>
                    <a:pt x="1810650" y="74"/>
                  </a:lnTo>
                  <a:lnTo>
                    <a:pt x="1815823" y="67"/>
                  </a:lnTo>
                  <a:lnTo>
                    <a:pt x="1820996" y="61"/>
                  </a:lnTo>
                  <a:lnTo>
                    <a:pt x="1826169" y="55"/>
                  </a:lnTo>
                  <a:lnTo>
                    <a:pt x="1831343" y="49"/>
                  </a:lnTo>
                  <a:lnTo>
                    <a:pt x="1836516" y="43"/>
                  </a:lnTo>
                  <a:lnTo>
                    <a:pt x="1841689" y="38"/>
                  </a:lnTo>
                  <a:lnTo>
                    <a:pt x="1846863" y="33"/>
                  </a:lnTo>
                  <a:lnTo>
                    <a:pt x="1852036" y="27"/>
                  </a:lnTo>
                  <a:lnTo>
                    <a:pt x="1857209" y="22"/>
                  </a:lnTo>
                  <a:lnTo>
                    <a:pt x="1862382" y="17"/>
                  </a:lnTo>
                  <a:lnTo>
                    <a:pt x="1867556" y="13"/>
                  </a:lnTo>
                  <a:lnTo>
                    <a:pt x="1872729" y="8"/>
                  </a:lnTo>
                  <a:lnTo>
                    <a:pt x="1877902" y="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691486" y="1849859"/>
              <a:ext cx="1883076" cy="692281"/>
            </a:xfrm>
            <a:custGeom>
              <a:avLst/>
              <a:pathLst>
                <a:path w="1883076" h="692281">
                  <a:moveTo>
                    <a:pt x="0" y="677516"/>
                  </a:moveTo>
                  <a:lnTo>
                    <a:pt x="5173" y="672009"/>
                  </a:lnTo>
                  <a:lnTo>
                    <a:pt x="10346" y="666332"/>
                  </a:lnTo>
                  <a:lnTo>
                    <a:pt x="15519" y="660491"/>
                  </a:lnTo>
                  <a:lnTo>
                    <a:pt x="20693" y="654493"/>
                  </a:lnTo>
                  <a:lnTo>
                    <a:pt x="25866" y="648347"/>
                  </a:lnTo>
                  <a:lnTo>
                    <a:pt x="31039" y="642060"/>
                  </a:lnTo>
                  <a:lnTo>
                    <a:pt x="36213" y="635644"/>
                  </a:lnTo>
                  <a:lnTo>
                    <a:pt x="41386" y="629107"/>
                  </a:lnTo>
                  <a:lnTo>
                    <a:pt x="46559" y="622461"/>
                  </a:lnTo>
                  <a:lnTo>
                    <a:pt x="51732" y="615718"/>
                  </a:lnTo>
                  <a:lnTo>
                    <a:pt x="56906" y="608888"/>
                  </a:lnTo>
                  <a:lnTo>
                    <a:pt x="62079" y="601983"/>
                  </a:lnTo>
                  <a:lnTo>
                    <a:pt x="67252" y="595017"/>
                  </a:lnTo>
                  <a:lnTo>
                    <a:pt x="72426" y="588000"/>
                  </a:lnTo>
                  <a:lnTo>
                    <a:pt x="77599" y="580945"/>
                  </a:lnTo>
                  <a:lnTo>
                    <a:pt x="82772" y="573863"/>
                  </a:lnTo>
                  <a:lnTo>
                    <a:pt x="87945" y="566766"/>
                  </a:lnTo>
                  <a:lnTo>
                    <a:pt x="93119" y="559665"/>
                  </a:lnTo>
                  <a:lnTo>
                    <a:pt x="98292" y="552571"/>
                  </a:lnTo>
                  <a:lnTo>
                    <a:pt x="103465" y="545493"/>
                  </a:lnTo>
                  <a:lnTo>
                    <a:pt x="108639" y="538443"/>
                  </a:lnTo>
                  <a:lnTo>
                    <a:pt x="113812" y="531428"/>
                  </a:lnTo>
                  <a:lnTo>
                    <a:pt x="118985" y="524457"/>
                  </a:lnTo>
                  <a:lnTo>
                    <a:pt x="124158" y="517538"/>
                  </a:lnTo>
                  <a:lnTo>
                    <a:pt x="129332" y="510678"/>
                  </a:lnTo>
                  <a:lnTo>
                    <a:pt x="134505" y="503883"/>
                  </a:lnTo>
                  <a:lnTo>
                    <a:pt x="139678" y="497160"/>
                  </a:lnTo>
                  <a:lnTo>
                    <a:pt x="144852" y="490512"/>
                  </a:lnTo>
                  <a:lnTo>
                    <a:pt x="150025" y="483945"/>
                  </a:lnTo>
                  <a:lnTo>
                    <a:pt x="155198" y="477462"/>
                  </a:lnTo>
                  <a:lnTo>
                    <a:pt x="160371" y="471067"/>
                  </a:lnTo>
                  <a:lnTo>
                    <a:pt x="165545" y="464761"/>
                  </a:lnTo>
                  <a:lnTo>
                    <a:pt x="170718" y="458547"/>
                  </a:lnTo>
                  <a:lnTo>
                    <a:pt x="175891" y="452427"/>
                  </a:lnTo>
                  <a:lnTo>
                    <a:pt x="181065" y="446401"/>
                  </a:lnTo>
                  <a:lnTo>
                    <a:pt x="186238" y="440471"/>
                  </a:lnTo>
                  <a:lnTo>
                    <a:pt x="191411" y="434636"/>
                  </a:lnTo>
                  <a:lnTo>
                    <a:pt x="196584" y="428897"/>
                  </a:lnTo>
                  <a:lnTo>
                    <a:pt x="201758" y="423252"/>
                  </a:lnTo>
                  <a:lnTo>
                    <a:pt x="206931" y="417702"/>
                  </a:lnTo>
                  <a:lnTo>
                    <a:pt x="212104" y="412246"/>
                  </a:lnTo>
                  <a:lnTo>
                    <a:pt x="217278" y="406882"/>
                  </a:lnTo>
                  <a:lnTo>
                    <a:pt x="222451" y="401609"/>
                  </a:lnTo>
                  <a:lnTo>
                    <a:pt x="227624" y="396425"/>
                  </a:lnTo>
                  <a:lnTo>
                    <a:pt x="232797" y="391330"/>
                  </a:lnTo>
                  <a:lnTo>
                    <a:pt x="237971" y="386321"/>
                  </a:lnTo>
                  <a:lnTo>
                    <a:pt x="243144" y="381396"/>
                  </a:lnTo>
                  <a:lnTo>
                    <a:pt x="248317" y="376554"/>
                  </a:lnTo>
                  <a:lnTo>
                    <a:pt x="253491" y="371794"/>
                  </a:lnTo>
                  <a:lnTo>
                    <a:pt x="258664" y="367112"/>
                  </a:lnTo>
                  <a:lnTo>
                    <a:pt x="263837" y="362508"/>
                  </a:lnTo>
                  <a:lnTo>
                    <a:pt x="269010" y="357979"/>
                  </a:lnTo>
                  <a:lnTo>
                    <a:pt x="274184" y="353523"/>
                  </a:lnTo>
                  <a:lnTo>
                    <a:pt x="279357" y="349139"/>
                  </a:lnTo>
                  <a:lnTo>
                    <a:pt x="284530" y="344825"/>
                  </a:lnTo>
                  <a:lnTo>
                    <a:pt x="289704" y="340578"/>
                  </a:lnTo>
                  <a:lnTo>
                    <a:pt x="294877" y="336398"/>
                  </a:lnTo>
                  <a:lnTo>
                    <a:pt x="300050" y="332283"/>
                  </a:lnTo>
                  <a:lnTo>
                    <a:pt x="305223" y="328230"/>
                  </a:lnTo>
                  <a:lnTo>
                    <a:pt x="310397" y="324238"/>
                  </a:lnTo>
                  <a:lnTo>
                    <a:pt x="315570" y="320306"/>
                  </a:lnTo>
                  <a:lnTo>
                    <a:pt x="320743" y="316432"/>
                  </a:lnTo>
                  <a:lnTo>
                    <a:pt x="325917" y="312615"/>
                  </a:lnTo>
                  <a:lnTo>
                    <a:pt x="331090" y="308852"/>
                  </a:lnTo>
                  <a:lnTo>
                    <a:pt x="336263" y="305144"/>
                  </a:lnTo>
                  <a:lnTo>
                    <a:pt x="341436" y="301489"/>
                  </a:lnTo>
                  <a:lnTo>
                    <a:pt x="346610" y="297885"/>
                  </a:lnTo>
                  <a:lnTo>
                    <a:pt x="351783" y="294331"/>
                  </a:lnTo>
                  <a:lnTo>
                    <a:pt x="356956" y="290826"/>
                  </a:lnTo>
                  <a:lnTo>
                    <a:pt x="362130" y="287369"/>
                  </a:lnTo>
                  <a:lnTo>
                    <a:pt x="367303" y="283958"/>
                  </a:lnTo>
                  <a:lnTo>
                    <a:pt x="372476" y="280594"/>
                  </a:lnTo>
                  <a:lnTo>
                    <a:pt x="377649" y="277275"/>
                  </a:lnTo>
                  <a:lnTo>
                    <a:pt x="382823" y="274000"/>
                  </a:lnTo>
                  <a:lnTo>
                    <a:pt x="387996" y="270767"/>
                  </a:lnTo>
                  <a:lnTo>
                    <a:pt x="393169" y="267578"/>
                  </a:lnTo>
                  <a:lnTo>
                    <a:pt x="398343" y="264429"/>
                  </a:lnTo>
                  <a:lnTo>
                    <a:pt x="403516" y="261322"/>
                  </a:lnTo>
                  <a:lnTo>
                    <a:pt x="408689" y="258254"/>
                  </a:lnTo>
                  <a:lnTo>
                    <a:pt x="413862" y="255226"/>
                  </a:lnTo>
                  <a:lnTo>
                    <a:pt x="419036" y="252236"/>
                  </a:lnTo>
                  <a:lnTo>
                    <a:pt x="424209" y="249285"/>
                  </a:lnTo>
                  <a:lnTo>
                    <a:pt x="429382" y="246370"/>
                  </a:lnTo>
                  <a:lnTo>
                    <a:pt x="434556" y="243493"/>
                  </a:lnTo>
                  <a:lnTo>
                    <a:pt x="439729" y="240652"/>
                  </a:lnTo>
                  <a:lnTo>
                    <a:pt x="444902" y="237846"/>
                  </a:lnTo>
                  <a:lnTo>
                    <a:pt x="450075" y="235075"/>
                  </a:lnTo>
                  <a:lnTo>
                    <a:pt x="455249" y="232340"/>
                  </a:lnTo>
                  <a:lnTo>
                    <a:pt x="460422" y="229638"/>
                  </a:lnTo>
                  <a:lnTo>
                    <a:pt x="465595" y="226969"/>
                  </a:lnTo>
                  <a:lnTo>
                    <a:pt x="470769" y="224334"/>
                  </a:lnTo>
                  <a:lnTo>
                    <a:pt x="475942" y="221732"/>
                  </a:lnTo>
                  <a:lnTo>
                    <a:pt x="481115" y="219161"/>
                  </a:lnTo>
                  <a:lnTo>
                    <a:pt x="486288" y="216623"/>
                  </a:lnTo>
                  <a:lnTo>
                    <a:pt x="491462" y="214116"/>
                  </a:lnTo>
                  <a:lnTo>
                    <a:pt x="496635" y="211639"/>
                  </a:lnTo>
                  <a:lnTo>
                    <a:pt x="501808" y="209193"/>
                  </a:lnTo>
                  <a:lnTo>
                    <a:pt x="506982" y="206777"/>
                  </a:lnTo>
                  <a:lnTo>
                    <a:pt x="512155" y="204391"/>
                  </a:lnTo>
                  <a:lnTo>
                    <a:pt x="517328" y="202034"/>
                  </a:lnTo>
                  <a:lnTo>
                    <a:pt x="522501" y="199706"/>
                  </a:lnTo>
                  <a:lnTo>
                    <a:pt x="527675" y="197406"/>
                  </a:lnTo>
                  <a:lnTo>
                    <a:pt x="532848" y="195134"/>
                  </a:lnTo>
                  <a:lnTo>
                    <a:pt x="538021" y="192890"/>
                  </a:lnTo>
                  <a:lnTo>
                    <a:pt x="543195" y="190673"/>
                  </a:lnTo>
                  <a:lnTo>
                    <a:pt x="548368" y="188482"/>
                  </a:lnTo>
                  <a:lnTo>
                    <a:pt x="553541" y="186318"/>
                  </a:lnTo>
                  <a:lnTo>
                    <a:pt x="558714" y="184180"/>
                  </a:lnTo>
                  <a:lnTo>
                    <a:pt x="563888" y="182068"/>
                  </a:lnTo>
                  <a:lnTo>
                    <a:pt x="569061" y="179980"/>
                  </a:lnTo>
                  <a:lnTo>
                    <a:pt x="574234" y="177918"/>
                  </a:lnTo>
                  <a:lnTo>
                    <a:pt x="579408" y="175879"/>
                  </a:lnTo>
                  <a:lnTo>
                    <a:pt x="584581" y="173865"/>
                  </a:lnTo>
                  <a:lnTo>
                    <a:pt x="589754" y="171874"/>
                  </a:lnTo>
                  <a:lnTo>
                    <a:pt x="594927" y="169906"/>
                  </a:lnTo>
                  <a:lnTo>
                    <a:pt x="600101" y="167960"/>
                  </a:lnTo>
                  <a:lnTo>
                    <a:pt x="605274" y="166036"/>
                  </a:lnTo>
                  <a:lnTo>
                    <a:pt x="610447" y="164135"/>
                  </a:lnTo>
                  <a:lnTo>
                    <a:pt x="615621" y="162254"/>
                  </a:lnTo>
                  <a:lnTo>
                    <a:pt x="620794" y="160394"/>
                  </a:lnTo>
                  <a:lnTo>
                    <a:pt x="625967" y="158554"/>
                  </a:lnTo>
                  <a:lnTo>
                    <a:pt x="631140" y="156734"/>
                  </a:lnTo>
                  <a:lnTo>
                    <a:pt x="636314" y="154933"/>
                  </a:lnTo>
                  <a:lnTo>
                    <a:pt x="641487" y="153151"/>
                  </a:lnTo>
                  <a:lnTo>
                    <a:pt x="646660" y="151387"/>
                  </a:lnTo>
                  <a:lnTo>
                    <a:pt x="651834" y="149640"/>
                  </a:lnTo>
                  <a:lnTo>
                    <a:pt x="657007" y="147911"/>
                  </a:lnTo>
                  <a:lnTo>
                    <a:pt x="662180" y="146198"/>
                  </a:lnTo>
                  <a:lnTo>
                    <a:pt x="667353" y="144502"/>
                  </a:lnTo>
                  <a:lnTo>
                    <a:pt x="672527" y="142821"/>
                  </a:lnTo>
                  <a:lnTo>
                    <a:pt x="677700" y="141155"/>
                  </a:lnTo>
                  <a:lnTo>
                    <a:pt x="682873" y="139503"/>
                  </a:lnTo>
                  <a:lnTo>
                    <a:pt x="688047" y="137865"/>
                  </a:lnTo>
                  <a:lnTo>
                    <a:pt x="693220" y="136240"/>
                  </a:lnTo>
                  <a:lnTo>
                    <a:pt x="698393" y="134628"/>
                  </a:lnTo>
                  <a:lnTo>
                    <a:pt x="703566" y="133028"/>
                  </a:lnTo>
                  <a:lnTo>
                    <a:pt x="708740" y="131439"/>
                  </a:lnTo>
                  <a:lnTo>
                    <a:pt x="713913" y="129862"/>
                  </a:lnTo>
                  <a:lnTo>
                    <a:pt x="719086" y="128294"/>
                  </a:lnTo>
                  <a:lnTo>
                    <a:pt x="724260" y="126736"/>
                  </a:lnTo>
                  <a:lnTo>
                    <a:pt x="729433" y="125188"/>
                  </a:lnTo>
                  <a:lnTo>
                    <a:pt x="734606" y="123647"/>
                  </a:lnTo>
                  <a:lnTo>
                    <a:pt x="739779" y="122115"/>
                  </a:lnTo>
                  <a:lnTo>
                    <a:pt x="744953" y="120590"/>
                  </a:lnTo>
                  <a:lnTo>
                    <a:pt x="750126" y="119071"/>
                  </a:lnTo>
                  <a:lnTo>
                    <a:pt x="755299" y="117559"/>
                  </a:lnTo>
                  <a:lnTo>
                    <a:pt x="760473" y="116052"/>
                  </a:lnTo>
                  <a:lnTo>
                    <a:pt x="765646" y="114550"/>
                  </a:lnTo>
                  <a:lnTo>
                    <a:pt x="770819" y="113053"/>
                  </a:lnTo>
                  <a:lnTo>
                    <a:pt x="775992" y="111560"/>
                  </a:lnTo>
                  <a:lnTo>
                    <a:pt x="781166" y="110070"/>
                  </a:lnTo>
                  <a:lnTo>
                    <a:pt x="786339" y="108583"/>
                  </a:lnTo>
                  <a:lnTo>
                    <a:pt x="791512" y="107099"/>
                  </a:lnTo>
                  <a:lnTo>
                    <a:pt x="796686" y="105617"/>
                  </a:lnTo>
                  <a:lnTo>
                    <a:pt x="801859" y="104137"/>
                  </a:lnTo>
                  <a:lnTo>
                    <a:pt x="807032" y="102658"/>
                  </a:lnTo>
                  <a:lnTo>
                    <a:pt x="812205" y="101180"/>
                  </a:lnTo>
                  <a:lnTo>
                    <a:pt x="817379" y="99704"/>
                  </a:lnTo>
                  <a:lnTo>
                    <a:pt x="822552" y="98228"/>
                  </a:lnTo>
                  <a:lnTo>
                    <a:pt x="827725" y="96752"/>
                  </a:lnTo>
                  <a:lnTo>
                    <a:pt x="832899" y="95277"/>
                  </a:lnTo>
                  <a:lnTo>
                    <a:pt x="838072" y="93803"/>
                  </a:lnTo>
                  <a:lnTo>
                    <a:pt x="843245" y="92328"/>
                  </a:lnTo>
                  <a:lnTo>
                    <a:pt x="848418" y="90854"/>
                  </a:lnTo>
                  <a:lnTo>
                    <a:pt x="853592" y="89381"/>
                  </a:lnTo>
                  <a:lnTo>
                    <a:pt x="858765" y="87908"/>
                  </a:lnTo>
                  <a:lnTo>
                    <a:pt x="863938" y="86437"/>
                  </a:lnTo>
                  <a:lnTo>
                    <a:pt x="869112" y="84966"/>
                  </a:lnTo>
                  <a:lnTo>
                    <a:pt x="874285" y="83497"/>
                  </a:lnTo>
                  <a:lnTo>
                    <a:pt x="879458" y="82030"/>
                  </a:lnTo>
                  <a:lnTo>
                    <a:pt x="884631" y="80565"/>
                  </a:lnTo>
                  <a:lnTo>
                    <a:pt x="889805" y="79104"/>
                  </a:lnTo>
                  <a:lnTo>
                    <a:pt x="894978" y="77646"/>
                  </a:lnTo>
                  <a:lnTo>
                    <a:pt x="900151" y="76192"/>
                  </a:lnTo>
                  <a:lnTo>
                    <a:pt x="905325" y="74743"/>
                  </a:lnTo>
                  <a:lnTo>
                    <a:pt x="910498" y="73300"/>
                  </a:lnTo>
                  <a:lnTo>
                    <a:pt x="915671" y="71863"/>
                  </a:lnTo>
                  <a:lnTo>
                    <a:pt x="920844" y="70434"/>
                  </a:lnTo>
                  <a:lnTo>
                    <a:pt x="926018" y="69013"/>
                  </a:lnTo>
                  <a:lnTo>
                    <a:pt x="931191" y="67601"/>
                  </a:lnTo>
                  <a:lnTo>
                    <a:pt x="936364" y="66198"/>
                  </a:lnTo>
                  <a:lnTo>
                    <a:pt x="941538" y="64807"/>
                  </a:lnTo>
                  <a:lnTo>
                    <a:pt x="946711" y="63427"/>
                  </a:lnTo>
                  <a:lnTo>
                    <a:pt x="951884" y="62061"/>
                  </a:lnTo>
                  <a:lnTo>
                    <a:pt x="957057" y="60708"/>
                  </a:lnTo>
                  <a:lnTo>
                    <a:pt x="962231" y="59370"/>
                  </a:lnTo>
                  <a:lnTo>
                    <a:pt x="967404" y="58047"/>
                  </a:lnTo>
                  <a:lnTo>
                    <a:pt x="972577" y="56741"/>
                  </a:lnTo>
                  <a:lnTo>
                    <a:pt x="977751" y="55452"/>
                  </a:lnTo>
                  <a:lnTo>
                    <a:pt x="982924" y="54182"/>
                  </a:lnTo>
                  <a:lnTo>
                    <a:pt x="988097" y="52931"/>
                  </a:lnTo>
                  <a:lnTo>
                    <a:pt x="993270" y="51700"/>
                  </a:lnTo>
                  <a:lnTo>
                    <a:pt x="998444" y="50489"/>
                  </a:lnTo>
                  <a:lnTo>
                    <a:pt x="1003617" y="49300"/>
                  </a:lnTo>
                  <a:lnTo>
                    <a:pt x="1008790" y="48133"/>
                  </a:lnTo>
                  <a:lnTo>
                    <a:pt x="1013964" y="46989"/>
                  </a:lnTo>
                  <a:lnTo>
                    <a:pt x="1019137" y="45868"/>
                  </a:lnTo>
                  <a:lnTo>
                    <a:pt x="1024310" y="44771"/>
                  </a:lnTo>
                  <a:lnTo>
                    <a:pt x="1029483" y="43697"/>
                  </a:lnTo>
                  <a:lnTo>
                    <a:pt x="1034657" y="42648"/>
                  </a:lnTo>
                  <a:lnTo>
                    <a:pt x="1039830" y="41625"/>
                  </a:lnTo>
                  <a:lnTo>
                    <a:pt x="1045003" y="40626"/>
                  </a:lnTo>
                  <a:lnTo>
                    <a:pt x="1050177" y="39652"/>
                  </a:lnTo>
                  <a:lnTo>
                    <a:pt x="1055350" y="38704"/>
                  </a:lnTo>
                  <a:lnTo>
                    <a:pt x="1060523" y="37781"/>
                  </a:lnTo>
                  <a:lnTo>
                    <a:pt x="1065696" y="36884"/>
                  </a:lnTo>
                  <a:lnTo>
                    <a:pt x="1070870" y="36013"/>
                  </a:lnTo>
                  <a:lnTo>
                    <a:pt x="1076043" y="35167"/>
                  </a:lnTo>
                  <a:lnTo>
                    <a:pt x="1081216" y="34346"/>
                  </a:lnTo>
                  <a:lnTo>
                    <a:pt x="1086390" y="33550"/>
                  </a:lnTo>
                  <a:lnTo>
                    <a:pt x="1091563" y="32780"/>
                  </a:lnTo>
                  <a:lnTo>
                    <a:pt x="1096736" y="32034"/>
                  </a:lnTo>
                  <a:lnTo>
                    <a:pt x="1101909" y="31313"/>
                  </a:lnTo>
                  <a:lnTo>
                    <a:pt x="1107083" y="30615"/>
                  </a:lnTo>
                  <a:lnTo>
                    <a:pt x="1112256" y="29941"/>
                  </a:lnTo>
                  <a:lnTo>
                    <a:pt x="1117429" y="29291"/>
                  </a:lnTo>
                  <a:lnTo>
                    <a:pt x="1122603" y="28663"/>
                  </a:lnTo>
                  <a:lnTo>
                    <a:pt x="1127776" y="28058"/>
                  </a:lnTo>
                  <a:lnTo>
                    <a:pt x="1132949" y="27474"/>
                  </a:lnTo>
                  <a:lnTo>
                    <a:pt x="1138122" y="26912"/>
                  </a:lnTo>
                  <a:lnTo>
                    <a:pt x="1143296" y="26370"/>
                  </a:lnTo>
                  <a:lnTo>
                    <a:pt x="1148469" y="25849"/>
                  </a:lnTo>
                  <a:lnTo>
                    <a:pt x="1153642" y="25346"/>
                  </a:lnTo>
                  <a:lnTo>
                    <a:pt x="1158816" y="24863"/>
                  </a:lnTo>
                  <a:lnTo>
                    <a:pt x="1163989" y="24397"/>
                  </a:lnTo>
                  <a:lnTo>
                    <a:pt x="1169162" y="23949"/>
                  </a:lnTo>
                  <a:lnTo>
                    <a:pt x="1174335" y="23517"/>
                  </a:lnTo>
                  <a:lnTo>
                    <a:pt x="1179509" y="23100"/>
                  </a:lnTo>
                  <a:lnTo>
                    <a:pt x="1184682" y="22699"/>
                  </a:lnTo>
                  <a:lnTo>
                    <a:pt x="1189855" y="22311"/>
                  </a:lnTo>
                  <a:lnTo>
                    <a:pt x="1195029" y="21935"/>
                  </a:lnTo>
                  <a:lnTo>
                    <a:pt x="1200202" y="21571"/>
                  </a:lnTo>
                  <a:lnTo>
                    <a:pt x="1205375" y="21218"/>
                  </a:lnTo>
                  <a:lnTo>
                    <a:pt x="1210548" y="20873"/>
                  </a:lnTo>
                  <a:lnTo>
                    <a:pt x="1215722" y="20536"/>
                  </a:lnTo>
                  <a:lnTo>
                    <a:pt x="1220895" y="20206"/>
                  </a:lnTo>
                  <a:lnTo>
                    <a:pt x="1226068" y="19882"/>
                  </a:lnTo>
                  <a:lnTo>
                    <a:pt x="1231242" y="19562"/>
                  </a:lnTo>
                  <a:lnTo>
                    <a:pt x="1236415" y="19245"/>
                  </a:lnTo>
                  <a:lnTo>
                    <a:pt x="1241588" y="18930"/>
                  </a:lnTo>
                  <a:lnTo>
                    <a:pt x="1246761" y="18617"/>
                  </a:lnTo>
                  <a:lnTo>
                    <a:pt x="1251935" y="18303"/>
                  </a:lnTo>
                  <a:lnTo>
                    <a:pt x="1257108" y="17989"/>
                  </a:lnTo>
                  <a:lnTo>
                    <a:pt x="1262281" y="17674"/>
                  </a:lnTo>
                  <a:lnTo>
                    <a:pt x="1267455" y="17355"/>
                  </a:lnTo>
                  <a:lnTo>
                    <a:pt x="1272628" y="17034"/>
                  </a:lnTo>
                  <a:lnTo>
                    <a:pt x="1277801" y="16710"/>
                  </a:lnTo>
                  <a:lnTo>
                    <a:pt x="1282974" y="16381"/>
                  </a:lnTo>
                  <a:lnTo>
                    <a:pt x="1288148" y="16048"/>
                  </a:lnTo>
                  <a:lnTo>
                    <a:pt x="1293321" y="15711"/>
                  </a:lnTo>
                  <a:lnTo>
                    <a:pt x="1298494" y="15370"/>
                  </a:lnTo>
                  <a:lnTo>
                    <a:pt x="1303668" y="15024"/>
                  </a:lnTo>
                  <a:lnTo>
                    <a:pt x="1308841" y="14675"/>
                  </a:lnTo>
                  <a:lnTo>
                    <a:pt x="1314014" y="14322"/>
                  </a:lnTo>
                  <a:lnTo>
                    <a:pt x="1319187" y="13967"/>
                  </a:lnTo>
                  <a:lnTo>
                    <a:pt x="1324361" y="13609"/>
                  </a:lnTo>
                  <a:lnTo>
                    <a:pt x="1329534" y="13250"/>
                  </a:lnTo>
                  <a:lnTo>
                    <a:pt x="1334707" y="12889"/>
                  </a:lnTo>
                  <a:lnTo>
                    <a:pt x="1339881" y="12530"/>
                  </a:lnTo>
                  <a:lnTo>
                    <a:pt x="1345054" y="12171"/>
                  </a:lnTo>
                  <a:lnTo>
                    <a:pt x="1350227" y="11814"/>
                  </a:lnTo>
                  <a:lnTo>
                    <a:pt x="1355400" y="11460"/>
                  </a:lnTo>
                  <a:lnTo>
                    <a:pt x="1360574" y="11110"/>
                  </a:lnTo>
                  <a:lnTo>
                    <a:pt x="1365747" y="10764"/>
                  </a:lnTo>
                  <a:lnTo>
                    <a:pt x="1370920" y="10424"/>
                  </a:lnTo>
                  <a:lnTo>
                    <a:pt x="1376094" y="10089"/>
                  </a:lnTo>
                  <a:lnTo>
                    <a:pt x="1381267" y="9762"/>
                  </a:lnTo>
                  <a:lnTo>
                    <a:pt x="1386440" y="9441"/>
                  </a:lnTo>
                  <a:lnTo>
                    <a:pt x="1391613" y="9129"/>
                  </a:lnTo>
                  <a:lnTo>
                    <a:pt x="1396787" y="8825"/>
                  </a:lnTo>
                  <a:lnTo>
                    <a:pt x="1401960" y="8530"/>
                  </a:lnTo>
                  <a:lnTo>
                    <a:pt x="1407133" y="8243"/>
                  </a:lnTo>
                  <a:lnTo>
                    <a:pt x="1412307" y="7965"/>
                  </a:lnTo>
                  <a:lnTo>
                    <a:pt x="1417480" y="7697"/>
                  </a:lnTo>
                  <a:lnTo>
                    <a:pt x="1422653" y="7438"/>
                  </a:lnTo>
                  <a:lnTo>
                    <a:pt x="1427826" y="7188"/>
                  </a:lnTo>
                  <a:lnTo>
                    <a:pt x="1433000" y="6947"/>
                  </a:lnTo>
                  <a:lnTo>
                    <a:pt x="1438173" y="6716"/>
                  </a:lnTo>
                  <a:lnTo>
                    <a:pt x="1443346" y="6493"/>
                  </a:lnTo>
                  <a:lnTo>
                    <a:pt x="1448520" y="6280"/>
                  </a:lnTo>
                  <a:lnTo>
                    <a:pt x="1453693" y="6075"/>
                  </a:lnTo>
                  <a:lnTo>
                    <a:pt x="1458866" y="5878"/>
                  </a:lnTo>
                  <a:lnTo>
                    <a:pt x="1464039" y="5689"/>
                  </a:lnTo>
                  <a:lnTo>
                    <a:pt x="1469213" y="5508"/>
                  </a:lnTo>
                  <a:lnTo>
                    <a:pt x="1474386" y="5335"/>
                  </a:lnTo>
                  <a:lnTo>
                    <a:pt x="1479559" y="5168"/>
                  </a:lnTo>
                  <a:lnTo>
                    <a:pt x="1484733" y="5009"/>
                  </a:lnTo>
                  <a:lnTo>
                    <a:pt x="1489906" y="4856"/>
                  </a:lnTo>
                  <a:lnTo>
                    <a:pt x="1495079" y="4710"/>
                  </a:lnTo>
                  <a:lnTo>
                    <a:pt x="1500252" y="4570"/>
                  </a:lnTo>
                  <a:lnTo>
                    <a:pt x="1505426" y="4435"/>
                  </a:lnTo>
                  <a:lnTo>
                    <a:pt x="1510599" y="4306"/>
                  </a:lnTo>
                  <a:lnTo>
                    <a:pt x="1515772" y="4182"/>
                  </a:lnTo>
                  <a:lnTo>
                    <a:pt x="1520946" y="4063"/>
                  </a:lnTo>
                  <a:lnTo>
                    <a:pt x="1526119" y="3948"/>
                  </a:lnTo>
                  <a:lnTo>
                    <a:pt x="1531292" y="3837"/>
                  </a:lnTo>
                  <a:lnTo>
                    <a:pt x="1536465" y="3731"/>
                  </a:lnTo>
                  <a:lnTo>
                    <a:pt x="1541639" y="3628"/>
                  </a:lnTo>
                  <a:lnTo>
                    <a:pt x="1546812" y="3529"/>
                  </a:lnTo>
                  <a:lnTo>
                    <a:pt x="1551985" y="3433"/>
                  </a:lnTo>
                  <a:lnTo>
                    <a:pt x="1557159" y="3340"/>
                  </a:lnTo>
                  <a:lnTo>
                    <a:pt x="1562332" y="3250"/>
                  </a:lnTo>
                  <a:lnTo>
                    <a:pt x="1567505" y="3162"/>
                  </a:lnTo>
                  <a:lnTo>
                    <a:pt x="1572678" y="3077"/>
                  </a:lnTo>
                  <a:lnTo>
                    <a:pt x="1577852" y="2994"/>
                  </a:lnTo>
                  <a:lnTo>
                    <a:pt x="1583025" y="2913"/>
                  </a:lnTo>
                  <a:lnTo>
                    <a:pt x="1588198" y="2834"/>
                  </a:lnTo>
                  <a:lnTo>
                    <a:pt x="1593372" y="2756"/>
                  </a:lnTo>
                  <a:lnTo>
                    <a:pt x="1598545" y="2680"/>
                  </a:lnTo>
                  <a:lnTo>
                    <a:pt x="1603718" y="2605"/>
                  </a:lnTo>
                  <a:lnTo>
                    <a:pt x="1608891" y="2531"/>
                  </a:lnTo>
                  <a:lnTo>
                    <a:pt x="1614065" y="2459"/>
                  </a:lnTo>
                  <a:lnTo>
                    <a:pt x="1619238" y="2387"/>
                  </a:lnTo>
                  <a:lnTo>
                    <a:pt x="1624411" y="2316"/>
                  </a:lnTo>
                  <a:lnTo>
                    <a:pt x="1629585" y="2246"/>
                  </a:lnTo>
                  <a:lnTo>
                    <a:pt x="1634758" y="2177"/>
                  </a:lnTo>
                  <a:lnTo>
                    <a:pt x="1639931" y="2110"/>
                  </a:lnTo>
                  <a:lnTo>
                    <a:pt x="1645104" y="2043"/>
                  </a:lnTo>
                  <a:lnTo>
                    <a:pt x="1650278" y="1977"/>
                  </a:lnTo>
                  <a:lnTo>
                    <a:pt x="1655451" y="1913"/>
                  </a:lnTo>
                  <a:lnTo>
                    <a:pt x="1660624" y="1849"/>
                  </a:lnTo>
                  <a:lnTo>
                    <a:pt x="1665798" y="1787"/>
                  </a:lnTo>
                  <a:lnTo>
                    <a:pt x="1670971" y="1725"/>
                  </a:lnTo>
                  <a:lnTo>
                    <a:pt x="1676144" y="1665"/>
                  </a:lnTo>
                  <a:lnTo>
                    <a:pt x="1681317" y="1606"/>
                  </a:lnTo>
                  <a:lnTo>
                    <a:pt x="1686491" y="1547"/>
                  </a:lnTo>
                  <a:lnTo>
                    <a:pt x="1691664" y="1490"/>
                  </a:lnTo>
                  <a:lnTo>
                    <a:pt x="1696837" y="1434"/>
                  </a:lnTo>
                  <a:lnTo>
                    <a:pt x="1702011" y="1378"/>
                  </a:lnTo>
                  <a:lnTo>
                    <a:pt x="1707184" y="1324"/>
                  </a:lnTo>
                  <a:lnTo>
                    <a:pt x="1712357" y="1271"/>
                  </a:lnTo>
                  <a:lnTo>
                    <a:pt x="1717530" y="1219"/>
                  </a:lnTo>
                  <a:lnTo>
                    <a:pt x="1722704" y="1167"/>
                  </a:lnTo>
                  <a:lnTo>
                    <a:pt x="1727877" y="1117"/>
                  </a:lnTo>
                  <a:lnTo>
                    <a:pt x="1733050" y="1068"/>
                  </a:lnTo>
                  <a:lnTo>
                    <a:pt x="1738224" y="1019"/>
                  </a:lnTo>
                  <a:lnTo>
                    <a:pt x="1743397" y="972"/>
                  </a:lnTo>
                  <a:lnTo>
                    <a:pt x="1748570" y="925"/>
                  </a:lnTo>
                  <a:lnTo>
                    <a:pt x="1753743" y="880"/>
                  </a:lnTo>
                  <a:lnTo>
                    <a:pt x="1758917" y="835"/>
                  </a:lnTo>
                  <a:lnTo>
                    <a:pt x="1764090" y="791"/>
                  </a:lnTo>
                  <a:lnTo>
                    <a:pt x="1769263" y="748"/>
                  </a:lnTo>
                  <a:lnTo>
                    <a:pt x="1774437" y="706"/>
                  </a:lnTo>
                  <a:lnTo>
                    <a:pt x="1779610" y="665"/>
                  </a:lnTo>
                  <a:lnTo>
                    <a:pt x="1784783" y="624"/>
                  </a:lnTo>
                  <a:lnTo>
                    <a:pt x="1789956" y="585"/>
                  </a:lnTo>
                  <a:lnTo>
                    <a:pt x="1795130" y="546"/>
                  </a:lnTo>
                  <a:lnTo>
                    <a:pt x="1800303" y="508"/>
                  </a:lnTo>
                  <a:lnTo>
                    <a:pt x="1805476" y="471"/>
                  </a:lnTo>
                  <a:lnTo>
                    <a:pt x="1810650" y="435"/>
                  </a:lnTo>
                  <a:lnTo>
                    <a:pt x="1815823" y="399"/>
                  </a:lnTo>
                  <a:lnTo>
                    <a:pt x="1820996" y="364"/>
                  </a:lnTo>
                  <a:lnTo>
                    <a:pt x="1826169" y="330"/>
                  </a:lnTo>
                  <a:lnTo>
                    <a:pt x="1831343" y="297"/>
                  </a:lnTo>
                  <a:lnTo>
                    <a:pt x="1836516" y="264"/>
                  </a:lnTo>
                  <a:lnTo>
                    <a:pt x="1841689" y="232"/>
                  </a:lnTo>
                  <a:lnTo>
                    <a:pt x="1846863" y="201"/>
                  </a:lnTo>
                  <a:lnTo>
                    <a:pt x="1852036" y="170"/>
                  </a:lnTo>
                  <a:lnTo>
                    <a:pt x="1857209" y="140"/>
                  </a:lnTo>
                  <a:lnTo>
                    <a:pt x="1862382" y="111"/>
                  </a:lnTo>
                  <a:lnTo>
                    <a:pt x="1867556" y="82"/>
                  </a:lnTo>
                  <a:lnTo>
                    <a:pt x="1872729" y="54"/>
                  </a:lnTo>
                  <a:lnTo>
                    <a:pt x="1877902" y="26"/>
                  </a:lnTo>
                  <a:lnTo>
                    <a:pt x="1883076" y="0"/>
                  </a:lnTo>
                  <a:lnTo>
                    <a:pt x="1883076" y="177"/>
                  </a:lnTo>
                  <a:lnTo>
                    <a:pt x="1877902" y="210"/>
                  </a:lnTo>
                  <a:lnTo>
                    <a:pt x="1872729" y="244"/>
                  </a:lnTo>
                  <a:lnTo>
                    <a:pt x="1867556" y="278"/>
                  </a:lnTo>
                  <a:lnTo>
                    <a:pt x="1862382" y="314"/>
                  </a:lnTo>
                  <a:lnTo>
                    <a:pt x="1857209" y="350"/>
                  </a:lnTo>
                  <a:lnTo>
                    <a:pt x="1852036" y="387"/>
                  </a:lnTo>
                  <a:lnTo>
                    <a:pt x="1846863" y="425"/>
                  </a:lnTo>
                  <a:lnTo>
                    <a:pt x="1841689" y="464"/>
                  </a:lnTo>
                  <a:lnTo>
                    <a:pt x="1836516" y="504"/>
                  </a:lnTo>
                  <a:lnTo>
                    <a:pt x="1831343" y="545"/>
                  </a:lnTo>
                  <a:lnTo>
                    <a:pt x="1826169" y="587"/>
                  </a:lnTo>
                  <a:lnTo>
                    <a:pt x="1820996" y="630"/>
                  </a:lnTo>
                  <a:lnTo>
                    <a:pt x="1815823" y="674"/>
                  </a:lnTo>
                  <a:lnTo>
                    <a:pt x="1810650" y="719"/>
                  </a:lnTo>
                  <a:lnTo>
                    <a:pt x="1805476" y="765"/>
                  </a:lnTo>
                  <a:lnTo>
                    <a:pt x="1800303" y="812"/>
                  </a:lnTo>
                  <a:lnTo>
                    <a:pt x="1795130" y="860"/>
                  </a:lnTo>
                  <a:lnTo>
                    <a:pt x="1789956" y="909"/>
                  </a:lnTo>
                  <a:lnTo>
                    <a:pt x="1784783" y="960"/>
                  </a:lnTo>
                  <a:lnTo>
                    <a:pt x="1779610" y="1012"/>
                  </a:lnTo>
                  <a:lnTo>
                    <a:pt x="1774437" y="1065"/>
                  </a:lnTo>
                  <a:lnTo>
                    <a:pt x="1769263" y="1119"/>
                  </a:lnTo>
                  <a:lnTo>
                    <a:pt x="1764090" y="1174"/>
                  </a:lnTo>
                  <a:lnTo>
                    <a:pt x="1758917" y="1231"/>
                  </a:lnTo>
                  <a:lnTo>
                    <a:pt x="1753743" y="1289"/>
                  </a:lnTo>
                  <a:lnTo>
                    <a:pt x="1748570" y="1348"/>
                  </a:lnTo>
                  <a:lnTo>
                    <a:pt x="1743397" y="1409"/>
                  </a:lnTo>
                  <a:lnTo>
                    <a:pt x="1738224" y="1471"/>
                  </a:lnTo>
                  <a:lnTo>
                    <a:pt x="1733050" y="1534"/>
                  </a:lnTo>
                  <a:lnTo>
                    <a:pt x="1727877" y="1599"/>
                  </a:lnTo>
                  <a:lnTo>
                    <a:pt x="1722704" y="1665"/>
                  </a:lnTo>
                  <a:lnTo>
                    <a:pt x="1717530" y="1733"/>
                  </a:lnTo>
                  <a:lnTo>
                    <a:pt x="1712357" y="1802"/>
                  </a:lnTo>
                  <a:lnTo>
                    <a:pt x="1707184" y="1873"/>
                  </a:lnTo>
                  <a:lnTo>
                    <a:pt x="1702011" y="1945"/>
                  </a:lnTo>
                  <a:lnTo>
                    <a:pt x="1696837" y="2019"/>
                  </a:lnTo>
                  <a:lnTo>
                    <a:pt x="1691664" y="2095"/>
                  </a:lnTo>
                  <a:lnTo>
                    <a:pt x="1686491" y="2172"/>
                  </a:lnTo>
                  <a:lnTo>
                    <a:pt x="1681317" y="2250"/>
                  </a:lnTo>
                  <a:lnTo>
                    <a:pt x="1676144" y="2331"/>
                  </a:lnTo>
                  <a:lnTo>
                    <a:pt x="1670971" y="2412"/>
                  </a:lnTo>
                  <a:lnTo>
                    <a:pt x="1665798" y="2496"/>
                  </a:lnTo>
                  <a:lnTo>
                    <a:pt x="1660624" y="2581"/>
                  </a:lnTo>
                  <a:lnTo>
                    <a:pt x="1655451" y="2668"/>
                  </a:lnTo>
                  <a:lnTo>
                    <a:pt x="1650278" y="2757"/>
                  </a:lnTo>
                  <a:lnTo>
                    <a:pt x="1645104" y="2847"/>
                  </a:lnTo>
                  <a:lnTo>
                    <a:pt x="1639931" y="2939"/>
                  </a:lnTo>
                  <a:lnTo>
                    <a:pt x="1634758" y="3033"/>
                  </a:lnTo>
                  <a:lnTo>
                    <a:pt x="1629585" y="3129"/>
                  </a:lnTo>
                  <a:lnTo>
                    <a:pt x="1624411" y="3226"/>
                  </a:lnTo>
                  <a:lnTo>
                    <a:pt x="1619238" y="3326"/>
                  </a:lnTo>
                  <a:lnTo>
                    <a:pt x="1614065" y="3426"/>
                  </a:lnTo>
                  <a:lnTo>
                    <a:pt x="1608891" y="3529"/>
                  </a:lnTo>
                  <a:lnTo>
                    <a:pt x="1603718" y="3634"/>
                  </a:lnTo>
                  <a:lnTo>
                    <a:pt x="1598545" y="3740"/>
                  </a:lnTo>
                  <a:lnTo>
                    <a:pt x="1593372" y="3849"/>
                  </a:lnTo>
                  <a:lnTo>
                    <a:pt x="1588198" y="3960"/>
                  </a:lnTo>
                  <a:lnTo>
                    <a:pt x="1583025" y="4073"/>
                  </a:lnTo>
                  <a:lnTo>
                    <a:pt x="1577852" y="4190"/>
                  </a:lnTo>
                  <a:lnTo>
                    <a:pt x="1572678" y="4309"/>
                  </a:lnTo>
                  <a:lnTo>
                    <a:pt x="1567505" y="4432"/>
                  </a:lnTo>
                  <a:lnTo>
                    <a:pt x="1562332" y="4559"/>
                  </a:lnTo>
                  <a:lnTo>
                    <a:pt x="1557159" y="4689"/>
                  </a:lnTo>
                  <a:lnTo>
                    <a:pt x="1551985" y="4824"/>
                  </a:lnTo>
                  <a:lnTo>
                    <a:pt x="1546812" y="4964"/>
                  </a:lnTo>
                  <a:lnTo>
                    <a:pt x="1541639" y="5108"/>
                  </a:lnTo>
                  <a:lnTo>
                    <a:pt x="1536465" y="5258"/>
                  </a:lnTo>
                  <a:lnTo>
                    <a:pt x="1531292" y="5413"/>
                  </a:lnTo>
                  <a:lnTo>
                    <a:pt x="1526119" y="5575"/>
                  </a:lnTo>
                  <a:lnTo>
                    <a:pt x="1520946" y="5743"/>
                  </a:lnTo>
                  <a:lnTo>
                    <a:pt x="1515772" y="5917"/>
                  </a:lnTo>
                  <a:lnTo>
                    <a:pt x="1510599" y="6099"/>
                  </a:lnTo>
                  <a:lnTo>
                    <a:pt x="1505426" y="6289"/>
                  </a:lnTo>
                  <a:lnTo>
                    <a:pt x="1500252" y="6487"/>
                  </a:lnTo>
                  <a:lnTo>
                    <a:pt x="1495079" y="6693"/>
                  </a:lnTo>
                  <a:lnTo>
                    <a:pt x="1489906" y="6908"/>
                  </a:lnTo>
                  <a:lnTo>
                    <a:pt x="1484733" y="7133"/>
                  </a:lnTo>
                  <a:lnTo>
                    <a:pt x="1479559" y="7368"/>
                  </a:lnTo>
                  <a:lnTo>
                    <a:pt x="1474386" y="7613"/>
                  </a:lnTo>
                  <a:lnTo>
                    <a:pt x="1469213" y="7869"/>
                  </a:lnTo>
                  <a:lnTo>
                    <a:pt x="1464039" y="8137"/>
                  </a:lnTo>
                  <a:lnTo>
                    <a:pt x="1458866" y="8416"/>
                  </a:lnTo>
                  <a:lnTo>
                    <a:pt x="1453693" y="8708"/>
                  </a:lnTo>
                  <a:lnTo>
                    <a:pt x="1448520" y="9013"/>
                  </a:lnTo>
                  <a:lnTo>
                    <a:pt x="1443346" y="9330"/>
                  </a:lnTo>
                  <a:lnTo>
                    <a:pt x="1438173" y="9661"/>
                  </a:lnTo>
                  <a:lnTo>
                    <a:pt x="1433000" y="10006"/>
                  </a:lnTo>
                  <a:lnTo>
                    <a:pt x="1427826" y="10365"/>
                  </a:lnTo>
                  <a:lnTo>
                    <a:pt x="1422653" y="10738"/>
                  </a:lnTo>
                  <a:lnTo>
                    <a:pt x="1417480" y="11126"/>
                  </a:lnTo>
                  <a:lnTo>
                    <a:pt x="1412307" y="11528"/>
                  </a:lnTo>
                  <a:lnTo>
                    <a:pt x="1407133" y="11945"/>
                  </a:lnTo>
                  <a:lnTo>
                    <a:pt x="1401960" y="12376"/>
                  </a:lnTo>
                  <a:lnTo>
                    <a:pt x="1396787" y="12822"/>
                  </a:lnTo>
                  <a:lnTo>
                    <a:pt x="1391613" y="13281"/>
                  </a:lnTo>
                  <a:lnTo>
                    <a:pt x="1386440" y="13754"/>
                  </a:lnTo>
                  <a:lnTo>
                    <a:pt x="1381267" y="14240"/>
                  </a:lnTo>
                  <a:lnTo>
                    <a:pt x="1376094" y="14738"/>
                  </a:lnTo>
                  <a:lnTo>
                    <a:pt x="1370920" y="15248"/>
                  </a:lnTo>
                  <a:lnTo>
                    <a:pt x="1365747" y="15768"/>
                  </a:lnTo>
                  <a:lnTo>
                    <a:pt x="1360574" y="16298"/>
                  </a:lnTo>
                  <a:lnTo>
                    <a:pt x="1355400" y="16836"/>
                  </a:lnTo>
                  <a:lnTo>
                    <a:pt x="1350227" y="17382"/>
                  </a:lnTo>
                  <a:lnTo>
                    <a:pt x="1345054" y="17933"/>
                  </a:lnTo>
                  <a:lnTo>
                    <a:pt x="1339881" y="18489"/>
                  </a:lnTo>
                  <a:lnTo>
                    <a:pt x="1334707" y="19049"/>
                  </a:lnTo>
                  <a:lnTo>
                    <a:pt x="1329534" y="19611"/>
                  </a:lnTo>
                  <a:lnTo>
                    <a:pt x="1324361" y="20173"/>
                  </a:lnTo>
                  <a:lnTo>
                    <a:pt x="1319187" y="20735"/>
                  </a:lnTo>
                  <a:lnTo>
                    <a:pt x="1314014" y="21295"/>
                  </a:lnTo>
                  <a:lnTo>
                    <a:pt x="1308841" y="21853"/>
                  </a:lnTo>
                  <a:lnTo>
                    <a:pt x="1303668" y="22407"/>
                  </a:lnTo>
                  <a:lnTo>
                    <a:pt x="1298494" y="22957"/>
                  </a:lnTo>
                  <a:lnTo>
                    <a:pt x="1293321" y="23503"/>
                  </a:lnTo>
                  <a:lnTo>
                    <a:pt x="1288148" y="24043"/>
                  </a:lnTo>
                  <a:lnTo>
                    <a:pt x="1282974" y="24578"/>
                  </a:lnTo>
                  <a:lnTo>
                    <a:pt x="1277801" y="25108"/>
                  </a:lnTo>
                  <a:lnTo>
                    <a:pt x="1272628" y="25633"/>
                  </a:lnTo>
                  <a:lnTo>
                    <a:pt x="1267455" y="26154"/>
                  </a:lnTo>
                  <a:lnTo>
                    <a:pt x="1262281" y="26671"/>
                  </a:lnTo>
                  <a:lnTo>
                    <a:pt x="1257108" y="27186"/>
                  </a:lnTo>
                  <a:lnTo>
                    <a:pt x="1251935" y="27698"/>
                  </a:lnTo>
                  <a:lnTo>
                    <a:pt x="1246761" y="28210"/>
                  </a:lnTo>
                  <a:lnTo>
                    <a:pt x="1241588" y="28722"/>
                  </a:lnTo>
                  <a:lnTo>
                    <a:pt x="1236415" y="29237"/>
                  </a:lnTo>
                  <a:lnTo>
                    <a:pt x="1231242" y="29754"/>
                  </a:lnTo>
                  <a:lnTo>
                    <a:pt x="1226068" y="30277"/>
                  </a:lnTo>
                  <a:lnTo>
                    <a:pt x="1220895" y="30807"/>
                  </a:lnTo>
                  <a:lnTo>
                    <a:pt x="1215722" y="31345"/>
                  </a:lnTo>
                  <a:lnTo>
                    <a:pt x="1210548" y="31892"/>
                  </a:lnTo>
                  <a:lnTo>
                    <a:pt x="1205375" y="32452"/>
                  </a:lnTo>
                  <a:lnTo>
                    <a:pt x="1200202" y="33025"/>
                  </a:lnTo>
                  <a:lnTo>
                    <a:pt x="1195029" y="33613"/>
                  </a:lnTo>
                  <a:lnTo>
                    <a:pt x="1189855" y="34217"/>
                  </a:lnTo>
                  <a:lnTo>
                    <a:pt x="1184682" y="34841"/>
                  </a:lnTo>
                  <a:lnTo>
                    <a:pt x="1179509" y="35484"/>
                  </a:lnTo>
                  <a:lnTo>
                    <a:pt x="1174335" y="36149"/>
                  </a:lnTo>
                  <a:lnTo>
                    <a:pt x="1169162" y="36837"/>
                  </a:lnTo>
                  <a:lnTo>
                    <a:pt x="1163989" y="37550"/>
                  </a:lnTo>
                  <a:lnTo>
                    <a:pt x="1158816" y="38287"/>
                  </a:lnTo>
                  <a:lnTo>
                    <a:pt x="1153642" y="39052"/>
                  </a:lnTo>
                  <a:lnTo>
                    <a:pt x="1148469" y="39843"/>
                  </a:lnTo>
                  <a:lnTo>
                    <a:pt x="1143296" y="40663"/>
                  </a:lnTo>
                  <a:lnTo>
                    <a:pt x="1138122" y="41512"/>
                  </a:lnTo>
                  <a:lnTo>
                    <a:pt x="1132949" y="42392"/>
                  </a:lnTo>
                  <a:lnTo>
                    <a:pt x="1127776" y="43302"/>
                  </a:lnTo>
                  <a:lnTo>
                    <a:pt x="1122603" y="44245"/>
                  </a:lnTo>
                  <a:lnTo>
                    <a:pt x="1117429" y="45220"/>
                  </a:lnTo>
                  <a:lnTo>
                    <a:pt x="1112256" y="46228"/>
                  </a:lnTo>
                  <a:lnTo>
                    <a:pt x="1107083" y="47271"/>
                  </a:lnTo>
                  <a:lnTo>
                    <a:pt x="1101909" y="48347"/>
                  </a:lnTo>
                  <a:lnTo>
                    <a:pt x="1096736" y="49458"/>
                  </a:lnTo>
                  <a:lnTo>
                    <a:pt x="1091563" y="50605"/>
                  </a:lnTo>
                  <a:lnTo>
                    <a:pt x="1086390" y="51787"/>
                  </a:lnTo>
                  <a:lnTo>
                    <a:pt x="1081216" y="53005"/>
                  </a:lnTo>
                  <a:lnTo>
                    <a:pt x="1076043" y="54259"/>
                  </a:lnTo>
                  <a:lnTo>
                    <a:pt x="1070870" y="55549"/>
                  </a:lnTo>
                  <a:lnTo>
                    <a:pt x="1065696" y="56875"/>
                  </a:lnTo>
                  <a:lnTo>
                    <a:pt x="1060523" y="58237"/>
                  </a:lnTo>
                  <a:lnTo>
                    <a:pt x="1055350" y="59635"/>
                  </a:lnTo>
                  <a:lnTo>
                    <a:pt x="1050177" y="61069"/>
                  </a:lnTo>
                  <a:lnTo>
                    <a:pt x="1045003" y="62538"/>
                  </a:lnTo>
                  <a:lnTo>
                    <a:pt x="1039830" y="64041"/>
                  </a:lnTo>
                  <a:lnTo>
                    <a:pt x="1034657" y="65580"/>
                  </a:lnTo>
                  <a:lnTo>
                    <a:pt x="1029483" y="67152"/>
                  </a:lnTo>
                  <a:lnTo>
                    <a:pt x="1024310" y="68757"/>
                  </a:lnTo>
                  <a:lnTo>
                    <a:pt x="1019137" y="70394"/>
                  </a:lnTo>
                  <a:lnTo>
                    <a:pt x="1013964" y="72062"/>
                  </a:lnTo>
                  <a:lnTo>
                    <a:pt x="1008790" y="73761"/>
                  </a:lnTo>
                  <a:lnTo>
                    <a:pt x="1003617" y="75490"/>
                  </a:lnTo>
                  <a:lnTo>
                    <a:pt x="998444" y="77246"/>
                  </a:lnTo>
                  <a:lnTo>
                    <a:pt x="993270" y="79029"/>
                  </a:lnTo>
                  <a:lnTo>
                    <a:pt x="988097" y="80838"/>
                  </a:lnTo>
                  <a:lnTo>
                    <a:pt x="982924" y="82671"/>
                  </a:lnTo>
                  <a:lnTo>
                    <a:pt x="977751" y="84527"/>
                  </a:lnTo>
                  <a:lnTo>
                    <a:pt x="972577" y="86404"/>
                  </a:lnTo>
                  <a:lnTo>
                    <a:pt x="967404" y="88300"/>
                  </a:lnTo>
                  <a:lnTo>
                    <a:pt x="962231" y="90215"/>
                  </a:lnTo>
                  <a:lnTo>
                    <a:pt x="957057" y="92146"/>
                  </a:lnTo>
                  <a:lnTo>
                    <a:pt x="951884" y="94092"/>
                  </a:lnTo>
                  <a:lnTo>
                    <a:pt x="946711" y="96051"/>
                  </a:lnTo>
                  <a:lnTo>
                    <a:pt x="941538" y="98021"/>
                  </a:lnTo>
                  <a:lnTo>
                    <a:pt x="936364" y="100002"/>
                  </a:lnTo>
                  <a:lnTo>
                    <a:pt x="931191" y="101990"/>
                  </a:lnTo>
                  <a:lnTo>
                    <a:pt x="926018" y="103985"/>
                  </a:lnTo>
                  <a:lnTo>
                    <a:pt x="920844" y="105985"/>
                  </a:lnTo>
                  <a:lnTo>
                    <a:pt x="915671" y="107988"/>
                  </a:lnTo>
                  <a:lnTo>
                    <a:pt x="910498" y="109993"/>
                  </a:lnTo>
                  <a:lnTo>
                    <a:pt x="905325" y="111999"/>
                  </a:lnTo>
                  <a:lnTo>
                    <a:pt x="900151" y="114004"/>
                  </a:lnTo>
                  <a:lnTo>
                    <a:pt x="894978" y="116007"/>
                  </a:lnTo>
                  <a:lnTo>
                    <a:pt x="889805" y="118006"/>
                  </a:lnTo>
                  <a:lnTo>
                    <a:pt x="884631" y="120002"/>
                  </a:lnTo>
                  <a:lnTo>
                    <a:pt x="879458" y="121992"/>
                  </a:lnTo>
                  <a:lnTo>
                    <a:pt x="874285" y="123975"/>
                  </a:lnTo>
                  <a:lnTo>
                    <a:pt x="869112" y="125952"/>
                  </a:lnTo>
                  <a:lnTo>
                    <a:pt x="863938" y="127920"/>
                  </a:lnTo>
                  <a:lnTo>
                    <a:pt x="858765" y="129880"/>
                  </a:lnTo>
                  <a:lnTo>
                    <a:pt x="853592" y="131832"/>
                  </a:lnTo>
                  <a:lnTo>
                    <a:pt x="848418" y="133773"/>
                  </a:lnTo>
                  <a:lnTo>
                    <a:pt x="843245" y="135705"/>
                  </a:lnTo>
                  <a:lnTo>
                    <a:pt x="838072" y="137627"/>
                  </a:lnTo>
                  <a:lnTo>
                    <a:pt x="832899" y="139539"/>
                  </a:lnTo>
                  <a:lnTo>
                    <a:pt x="827725" y="141441"/>
                  </a:lnTo>
                  <a:lnTo>
                    <a:pt x="822552" y="143333"/>
                  </a:lnTo>
                  <a:lnTo>
                    <a:pt x="817379" y="145215"/>
                  </a:lnTo>
                  <a:lnTo>
                    <a:pt x="812205" y="147086"/>
                  </a:lnTo>
                  <a:lnTo>
                    <a:pt x="807032" y="148949"/>
                  </a:lnTo>
                  <a:lnTo>
                    <a:pt x="801859" y="150802"/>
                  </a:lnTo>
                  <a:lnTo>
                    <a:pt x="796686" y="152646"/>
                  </a:lnTo>
                  <a:lnTo>
                    <a:pt x="791512" y="154482"/>
                  </a:lnTo>
                  <a:lnTo>
                    <a:pt x="786339" y="156310"/>
                  </a:lnTo>
                  <a:lnTo>
                    <a:pt x="781166" y="158131"/>
                  </a:lnTo>
                  <a:lnTo>
                    <a:pt x="775992" y="159945"/>
                  </a:lnTo>
                  <a:lnTo>
                    <a:pt x="770819" y="161754"/>
                  </a:lnTo>
                  <a:lnTo>
                    <a:pt x="765646" y="163556"/>
                  </a:lnTo>
                  <a:lnTo>
                    <a:pt x="760473" y="165354"/>
                  </a:lnTo>
                  <a:lnTo>
                    <a:pt x="755299" y="167148"/>
                  </a:lnTo>
                  <a:lnTo>
                    <a:pt x="750126" y="168939"/>
                  </a:lnTo>
                  <a:lnTo>
                    <a:pt x="744953" y="170728"/>
                  </a:lnTo>
                  <a:lnTo>
                    <a:pt x="739779" y="172514"/>
                  </a:lnTo>
                  <a:lnTo>
                    <a:pt x="734606" y="174300"/>
                  </a:lnTo>
                  <a:lnTo>
                    <a:pt x="729433" y="176086"/>
                  </a:lnTo>
                  <a:lnTo>
                    <a:pt x="724260" y="177872"/>
                  </a:lnTo>
                  <a:lnTo>
                    <a:pt x="719086" y="179660"/>
                  </a:lnTo>
                  <a:lnTo>
                    <a:pt x="713913" y="181450"/>
                  </a:lnTo>
                  <a:lnTo>
                    <a:pt x="708740" y="183243"/>
                  </a:lnTo>
                  <a:lnTo>
                    <a:pt x="703566" y="185040"/>
                  </a:lnTo>
                  <a:lnTo>
                    <a:pt x="698393" y="186842"/>
                  </a:lnTo>
                  <a:lnTo>
                    <a:pt x="693220" y="188649"/>
                  </a:lnTo>
                  <a:lnTo>
                    <a:pt x="688047" y="190463"/>
                  </a:lnTo>
                  <a:lnTo>
                    <a:pt x="682873" y="192283"/>
                  </a:lnTo>
                  <a:lnTo>
                    <a:pt x="677700" y="194111"/>
                  </a:lnTo>
                  <a:lnTo>
                    <a:pt x="672527" y="195947"/>
                  </a:lnTo>
                  <a:lnTo>
                    <a:pt x="667353" y="197792"/>
                  </a:lnTo>
                  <a:lnTo>
                    <a:pt x="662180" y="199647"/>
                  </a:lnTo>
                  <a:lnTo>
                    <a:pt x="657007" y="201513"/>
                  </a:lnTo>
                  <a:lnTo>
                    <a:pt x="651834" y="203390"/>
                  </a:lnTo>
                  <a:lnTo>
                    <a:pt x="646660" y="205278"/>
                  </a:lnTo>
                  <a:lnTo>
                    <a:pt x="641487" y="207179"/>
                  </a:lnTo>
                  <a:lnTo>
                    <a:pt x="636314" y="209093"/>
                  </a:lnTo>
                  <a:lnTo>
                    <a:pt x="631140" y="211021"/>
                  </a:lnTo>
                  <a:lnTo>
                    <a:pt x="625967" y="212963"/>
                  </a:lnTo>
                  <a:lnTo>
                    <a:pt x="620794" y="214920"/>
                  </a:lnTo>
                  <a:lnTo>
                    <a:pt x="615621" y="216892"/>
                  </a:lnTo>
                  <a:lnTo>
                    <a:pt x="610447" y="218880"/>
                  </a:lnTo>
                  <a:lnTo>
                    <a:pt x="605274" y="220884"/>
                  </a:lnTo>
                  <a:lnTo>
                    <a:pt x="600101" y="222906"/>
                  </a:lnTo>
                  <a:lnTo>
                    <a:pt x="594927" y="224945"/>
                  </a:lnTo>
                  <a:lnTo>
                    <a:pt x="589754" y="227002"/>
                  </a:lnTo>
                  <a:lnTo>
                    <a:pt x="584581" y="229077"/>
                  </a:lnTo>
                  <a:lnTo>
                    <a:pt x="579408" y="231172"/>
                  </a:lnTo>
                  <a:lnTo>
                    <a:pt x="574234" y="233285"/>
                  </a:lnTo>
                  <a:lnTo>
                    <a:pt x="569061" y="235419"/>
                  </a:lnTo>
                  <a:lnTo>
                    <a:pt x="563888" y="237573"/>
                  </a:lnTo>
                  <a:lnTo>
                    <a:pt x="558714" y="239747"/>
                  </a:lnTo>
                  <a:lnTo>
                    <a:pt x="553541" y="241943"/>
                  </a:lnTo>
                  <a:lnTo>
                    <a:pt x="548368" y="244160"/>
                  </a:lnTo>
                  <a:lnTo>
                    <a:pt x="543195" y="246399"/>
                  </a:lnTo>
                  <a:lnTo>
                    <a:pt x="538021" y="248660"/>
                  </a:lnTo>
                  <a:lnTo>
                    <a:pt x="532848" y="250944"/>
                  </a:lnTo>
                  <a:lnTo>
                    <a:pt x="527675" y="253251"/>
                  </a:lnTo>
                  <a:lnTo>
                    <a:pt x="522501" y="255581"/>
                  </a:lnTo>
                  <a:lnTo>
                    <a:pt x="517328" y="257936"/>
                  </a:lnTo>
                  <a:lnTo>
                    <a:pt x="512155" y="260314"/>
                  </a:lnTo>
                  <a:lnTo>
                    <a:pt x="506982" y="262717"/>
                  </a:lnTo>
                  <a:lnTo>
                    <a:pt x="501808" y="265145"/>
                  </a:lnTo>
                  <a:lnTo>
                    <a:pt x="496635" y="267598"/>
                  </a:lnTo>
                  <a:lnTo>
                    <a:pt x="491462" y="270077"/>
                  </a:lnTo>
                  <a:lnTo>
                    <a:pt x="486288" y="272582"/>
                  </a:lnTo>
                  <a:lnTo>
                    <a:pt x="481115" y="275114"/>
                  </a:lnTo>
                  <a:lnTo>
                    <a:pt x="475942" y="277672"/>
                  </a:lnTo>
                  <a:lnTo>
                    <a:pt x="470769" y="280257"/>
                  </a:lnTo>
                  <a:lnTo>
                    <a:pt x="465595" y="282870"/>
                  </a:lnTo>
                  <a:lnTo>
                    <a:pt x="460422" y="285510"/>
                  </a:lnTo>
                  <a:lnTo>
                    <a:pt x="455249" y="288179"/>
                  </a:lnTo>
                  <a:lnTo>
                    <a:pt x="450075" y="290877"/>
                  </a:lnTo>
                  <a:lnTo>
                    <a:pt x="444902" y="293604"/>
                  </a:lnTo>
                  <a:lnTo>
                    <a:pt x="439729" y="296361"/>
                  </a:lnTo>
                  <a:lnTo>
                    <a:pt x="434556" y="299147"/>
                  </a:lnTo>
                  <a:lnTo>
                    <a:pt x="429382" y="301964"/>
                  </a:lnTo>
                  <a:lnTo>
                    <a:pt x="424209" y="304812"/>
                  </a:lnTo>
                  <a:lnTo>
                    <a:pt x="419036" y="307692"/>
                  </a:lnTo>
                  <a:lnTo>
                    <a:pt x="413862" y="310603"/>
                  </a:lnTo>
                  <a:lnTo>
                    <a:pt x="408689" y="313547"/>
                  </a:lnTo>
                  <a:lnTo>
                    <a:pt x="403516" y="316524"/>
                  </a:lnTo>
                  <a:lnTo>
                    <a:pt x="398343" y="319534"/>
                  </a:lnTo>
                  <a:lnTo>
                    <a:pt x="393169" y="322579"/>
                  </a:lnTo>
                  <a:lnTo>
                    <a:pt x="387996" y="325658"/>
                  </a:lnTo>
                  <a:lnTo>
                    <a:pt x="382823" y="328773"/>
                  </a:lnTo>
                  <a:lnTo>
                    <a:pt x="377649" y="331924"/>
                  </a:lnTo>
                  <a:lnTo>
                    <a:pt x="372476" y="335112"/>
                  </a:lnTo>
                  <a:lnTo>
                    <a:pt x="367303" y="338337"/>
                  </a:lnTo>
                  <a:lnTo>
                    <a:pt x="362130" y="341601"/>
                  </a:lnTo>
                  <a:lnTo>
                    <a:pt x="356956" y="344904"/>
                  </a:lnTo>
                  <a:lnTo>
                    <a:pt x="351783" y="348247"/>
                  </a:lnTo>
                  <a:lnTo>
                    <a:pt x="346610" y="351631"/>
                  </a:lnTo>
                  <a:lnTo>
                    <a:pt x="341436" y="355057"/>
                  </a:lnTo>
                  <a:lnTo>
                    <a:pt x="336263" y="358526"/>
                  </a:lnTo>
                  <a:lnTo>
                    <a:pt x="331090" y="362039"/>
                  </a:lnTo>
                  <a:lnTo>
                    <a:pt x="325917" y="365596"/>
                  </a:lnTo>
                  <a:lnTo>
                    <a:pt x="320743" y="369200"/>
                  </a:lnTo>
                  <a:lnTo>
                    <a:pt x="315570" y="372851"/>
                  </a:lnTo>
                  <a:lnTo>
                    <a:pt x="310397" y="376550"/>
                  </a:lnTo>
                  <a:lnTo>
                    <a:pt x="305223" y="380299"/>
                  </a:lnTo>
                  <a:lnTo>
                    <a:pt x="300050" y="384099"/>
                  </a:lnTo>
                  <a:lnTo>
                    <a:pt x="294877" y="387951"/>
                  </a:lnTo>
                  <a:lnTo>
                    <a:pt x="289704" y="391856"/>
                  </a:lnTo>
                  <a:lnTo>
                    <a:pt x="284530" y="395817"/>
                  </a:lnTo>
                  <a:lnTo>
                    <a:pt x="279357" y="399834"/>
                  </a:lnTo>
                  <a:lnTo>
                    <a:pt x="274184" y="403909"/>
                  </a:lnTo>
                  <a:lnTo>
                    <a:pt x="269010" y="408043"/>
                  </a:lnTo>
                  <a:lnTo>
                    <a:pt x="263837" y="412238"/>
                  </a:lnTo>
                  <a:lnTo>
                    <a:pt x="258664" y="416496"/>
                  </a:lnTo>
                  <a:lnTo>
                    <a:pt x="253491" y="420817"/>
                  </a:lnTo>
                  <a:lnTo>
                    <a:pt x="248317" y="425204"/>
                  </a:lnTo>
                  <a:lnTo>
                    <a:pt x="243144" y="429658"/>
                  </a:lnTo>
                  <a:lnTo>
                    <a:pt x="237971" y="434180"/>
                  </a:lnTo>
                  <a:lnTo>
                    <a:pt x="232797" y="438773"/>
                  </a:lnTo>
                  <a:lnTo>
                    <a:pt x="227624" y="443436"/>
                  </a:lnTo>
                  <a:lnTo>
                    <a:pt x="222451" y="448172"/>
                  </a:lnTo>
                  <a:lnTo>
                    <a:pt x="217278" y="452982"/>
                  </a:lnTo>
                  <a:lnTo>
                    <a:pt x="212104" y="457867"/>
                  </a:lnTo>
                  <a:lnTo>
                    <a:pt x="206931" y="462828"/>
                  </a:lnTo>
                  <a:lnTo>
                    <a:pt x="201758" y="467865"/>
                  </a:lnTo>
                  <a:lnTo>
                    <a:pt x="196584" y="472980"/>
                  </a:lnTo>
                  <a:lnTo>
                    <a:pt x="191411" y="478173"/>
                  </a:lnTo>
                  <a:lnTo>
                    <a:pt x="186238" y="483443"/>
                  </a:lnTo>
                  <a:lnTo>
                    <a:pt x="181065" y="488791"/>
                  </a:lnTo>
                  <a:lnTo>
                    <a:pt x="175891" y="494216"/>
                  </a:lnTo>
                  <a:lnTo>
                    <a:pt x="170718" y="499718"/>
                  </a:lnTo>
                  <a:lnTo>
                    <a:pt x="165545" y="505296"/>
                  </a:lnTo>
                  <a:lnTo>
                    <a:pt x="160371" y="510947"/>
                  </a:lnTo>
                  <a:lnTo>
                    <a:pt x="155198" y="516671"/>
                  </a:lnTo>
                  <a:lnTo>
                    <a:pt x="150025" y="522464"/>
                  </a:lnTo>
                  <a:lnTo>
                    <a:pt x="144852" y="528324"/>
                  </a:lnTo>
                  <a:lnTo>
                    <a:pt x="139678" y="534247"/>
                  </a:lnTo>
                  <a:lnTo>
                    <a:pt x="134505" y="540229"/>
                  </a:lnTo>
                  <a:lnTo>
                    <a:pt x="129332" y="546266"/>
                  </a:lnTo>
                  <a:lnTo>
                    <a:pt x="124158" y="552353"/>
                  </a:lnTo>
                  <a:lnTo>
                    <a:pt x="118985" y="558484"/>
                  </a:lnTo>
                  <a:lnTo>
                    <a:pt x="113812" y="564653"/>
                  </a:lnTo>
                  <a:lnTo>
                    <a:pt x="108639" y="570852"/>
                  </a:lnTo>
                  <a:lnTo>
                    <a:pt x="103465" y="577075"/>
                  </a:lnTo>
                  <a:lnTo>
                    <a:pt x="98292" y="583314"/>
                  </a:lnTo>
                  <a:lnTo>
                    <a:pt x="93119" y="589560"/>
                  </a:lnTo>
                  <a:lnTo>
                    <a:pt x="87945" y="595805"/>
                  </a:lnTo>
                  <a:lnTo>
                    <a:pt x="82772" y="602038"/>
                  </a:lnTo>
                  <a:lnTo>
                    <a:pt x="77599" y="608251"/>
                  </a:lnTo>
                  <a:lnTo>
                    <a:pt x="72426" y="614433"/>
                  </a:lnTo>
                  <a:lnTo>
                    <a:pt x="67252" y="620575"/>
                  </a:lnTo>
                  <a:lnTo>
                    <a:pt x="62079" y="626666"/>
                  </a:lnTo>
                  <a:lnTo>
                    <a:pt x="56906" y="632696"/>
                  </a:lnTo>
                  <a:lnTo>
                    <a:pt x="51732" y="638655"/>
                  </a:lnTo>
                  <a:lnTo>
                    <a:pt x="46559" y="644532"/>
                  </a:lnTo>
                  <a:lnTo>
                    <a:pt x="41386" y="650318"/>
                  </a:lnTo>
                  <a:lnTo>
                    <a:pt x="36213" y="656003"/>
                  </a:lnTo>
                  <a:lnTo>
                    <a:pt x="31039" y="661578"/>
                  </a:lnTo>
                  <a:lnTo>
                    <a:pt x="25866" y="667034"/>
                  </a:lnTo>
                  <a:lnTo>
                    <a:pt x="20693" y="672364"/>
                  </a:lnTo>
                  <a:lnTo>
                    <a:pt x="15519" y="677560"/>
                  </a:lnTo>
                  <a:lnTo>
                    <a:pt x="10346" y="682615"/>
                  </a:lnTo>
                  <a:lnTo>
                    <a:pt x="5173" y="687524"/>
                  </a:lnTo>
                  <a:lnTo>
                    <a:pt x="0" y="69228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91486" y="1849859"/>
              <a:ext cx="1883076" cy="677516"/>
            </a:xfrm>
            <a:custGeom>
              <a:avLst/>
              <a:pathLst>
                <a:path w="1883076" h="677516">
                  <a:moveTo>
                    <a:pt x="0" y="677516"/>
                  </a:moveTo>
                  <a:lnTo>
                    <a:pt x="0" y="677516"/>
                  </a:lnTo>
                  <a:lnTo>
                    <a:pt x="5173" y="672009"/>
                  </a:lnTo>
                  <a:lnTo>
                    <a:pt x="10346" y="666332"/>
                  </a:lnTo>
                  <a:lnTo>
                    <a:pt x="15519" y="660491"/>
                  </a:lnTo>
                  <a:lnTo>
                    <a:pt x="20693" y="654493"/>
                  </a:lnTo>
                  <a:lnTo>
                    <a:pt x="25866" y="648347"/>
                  </a:lnTo>
                  <a:lnTo>
                    <a:pt x="31039" y="642060"/>
                  </a:lnTo>
                  <a:lnTo>
                    <a:pt x="36213" y="635644"/>
                  </a:lnTo>
                  <a:lnTo>
                    <a:pt x="41386" y="629107"/>
                  </a:lnTo>
                  <a:lnTo>
                    <a:pt x="46559" y="622461"/>
                  </a:lnTo>
                  <a:lnTo>
                    <a:pt x="51732" y="615718"/>
                  </a:lnTo>
                  <a:lnTo>
                    <a:pt x="56906" y="608888"/>
                  </a:lnTo>
                  <a:lnTo>
                    <a:pt x="62079" y="601983"/>
                  </a:lnTo>
                  <a:lnTo>
                    <a:pt x="67252" y="595017"/>
                  </a:lnTo>
                  <a:lnTo>
                    <a:pt x="72426" y="588000"/>
                  </a:lnTo>
                  <a:lnTo>
                    <a:pt x="77599" y="580945"/>
                  </a:lnTo>
                  <a:lnTo>
                    <a:pt x="82772" y="573863"/>
                  </a:lnTo>
                  <a:lnTo>
                    <a:pt x="87945" y="566766"/>
                  </a:lnTo>
                  <a:lnTo>
                    <a:pt x="93119" y="559665"/>
                  </a:lnTo>
                  <a:lnTo>
                    <a:pt x="98292" y="552571"/>
                  </a:lnTo>
                  <a:lnTo>
                    <a:pt x="103465" y="545493"/>
                  </a:lnTo>
                  <a:lnTo>
                    <a:pt x="108639" y="538443"/>
                  </a:lnTo>
                  <a:lnTo>
                    <a:pt x="113812" y="531428"/>
                  </a:lnTo>
                  <a:lnTo>
                    <a:pt x="118985" y="524457"/>
                  </a:lnTo>
                  <a:lnTo>
                    <a:pt x="124158" y="517538"/>
                  </a:lnTo>
                  <a:lnTo>
                    <a:pt x="129332" y="510678"/>
                  </a:lnTo>
                  <a:lnTo>
                    <a:pt x="134505" y="503883"/>
                  </a:lnTo>
                  <a:lnTo>
                    <a:pt x="139678" y="497160"/>
                  </a:lnTo>
                  <a:lnTo>
                    <a:pt x="144852" y="490512"/>
                  </a:lnTo>
                  <a:lnTo>
                    <a:pt x="150025" y="483945"/>
                  </a:lnTo>
                  <a:lnTo>
                    <a:pt x="155198" y="477462"/>
                  </a:lnTo>
                  <a:lnTo>
                    <a:pt x="160371" y="471067"/>
                  </a:lnTo>
                  <a:lnTo>
                    <a:pt x="165545" y="464761"/>
                  </a:lnTo>
                  <a:lnTo>
                    <a:pt x="170718" y="458547"/>
                  </a:lnTo>
                  <a:lnTo>
                    <a:pt x="175891" y="452427"/>
                  </a:lnTo>
                  <a:lnTo>
                    <a:pt x="181065" y="446401"/>
                  </a:lnTo>
                  <a:lnTo>
                    <a:pt x="186238" y="440471"/>
                  </a:lnTo>
                  <a:lnTo>
                    <a:pt x="191411" y="434636"/>
                  </a:lnTo>
                  <a:lnTo>
                    <a:pt x="196584" y="428897"/>
                  </a:lnTo>
                  <a:lnTo>
                    <a:pt x="201758" y="423252"/>
                  </a:lnTo>
                  <a:lnTo>
                    <a:pt x="206931" y="417702"/>
                  </a:lnTo>
                  <a:lnTo>
                    <a:pt x="212104" y="412246"/>
                  </a:lnTo>
                  <a:lnTo>
                    <a:pt x="217278" y="406882"/>
                  </a:lnTo>
                  <a:lnTo>
                    <a:pt x="222451" y="401609"/>
                  </a:lnTo>
                  <a:lnTo>
                    <a:pt x="227624" y="396425"/>
                  </a:lnTo>
                  <a:lnTo>
                    <a:pt x="232797" y="391330"/>
                  </a:lnTo>
                  <a:lnTo>
                    <a:pt x="237971" y="386321"/>
                  </a:lnTo>
                  <a:lnTo>
                    <a:pt x="243144" y="381396"/>
                  </a:lnTo>
                  <a:lnTo>
                    <a:pt x="248317" y="376554"/>
                  </a:lnTo>
                  <a:lnTo>
                    <a:pt x="253491" y="371794"/>
                  </a:lnTo>
                  <a:lnTo>
                    <a:pt x="258664" y="367112"/>
                  </a:lnTo>
                  <a:lnTo>
                    <a:pt x="263837" y="362508"/>
                  </a:lnTo>
                  <a:lnTo>
                    <a:pt x="269010" y="357979"/>
                  </a:lnTo>
                  <a:lnTo>
                    <a:pt x="274184" y="353523"/>
                  </a:lnTo>
                  <a:lnTo>
                    <a:pt x="279357" y="349139"/>
                  </a:lnTo>
                  <a:lnTo>
                    <a:pt x="284530" y="344825"/>
                  </a:lnTo>
                  <a:lnTo>
                    <a:pt x="289704" y="340578"/>
                  </a:lnTo>
                  <a:lnTo>
                    <a:pt x="294877" y="336398"/>
                  </a:lnTo>
                  <a:lnTo>
                    <a:pt x="300050" y="332283"/>
                  </a:lnTo>
                  <a:lnTo>
                    <a:pt x="305223" y="328230"/>
                  </a:lnTo>
                  <a:lnTo>
                    <a:pt x="310397" y="324238"/>
                  </a:lnTo>
                  <a:lnTo>
                    <a:pt x="315570" y="320306"/>
                  </a:lnTo>
                  <a:lnTo>
                    <a:pt x="320743" y="316432"/>
                  </a:lnTo>
                  <a:lnTo>
                    <a:pt x="325917" y="312615"/>
                  </a:lnTo>
                  <a:lnTo>
                    <a:pt x="331090" y="308852"/>
                  </a:lnTo>
                  <a:lnTo>
                    <a:pt x="336263" y="305144"/>
                  </a:lnTo>
                  <a:lnTo>
                    <a:pt x="341436" y="301489"/>
                  </a:lnTo>
                  <a:lnTo>
                    <a:pt x="346610" y="297885"/>
                  </a:lnTo>
                  <a:lnTo>
                    <a:pt x="351783" y="294331"/>
                  </a:lnTo>
                  <a:lnTo>
                    <a:pt x="356956" y="290826"/>
                  </a:lnTo>
                  <a:lnTo>
                    <a:pt x="362130" y="287369"/>
                  </a:lnTo>
                  <a:lnTo>
                    <a:pt x="367303" y="283958"/>
                  </a:lnTo>
                  <a:lnTo>
                    <a:pt x="372476" y="280594"/>
                  </a:lnTo>
                  <a:lnTo>
                    <a:pt x="377649" y="277275"/>
                  </a:lnTo>
                  <a:lnTo>
                    <a:pt x="382823" y="274000"/>
                  </a:lnTo>
                  <a:lnTo>
                    <a:pt x="387996" y="270767"/>
                  </a:lnTo>
                  <a:lnTo>
                    <a:pt x="393169" y="267578"/>
                  </a:lnTo>
                  <a:lnTo>
                    <a:pt x="398343" y="264429"/>
                  </a:lnTo>
                  <a:lnTo>
                    <a:pt x="403516" y="261322"/>
                  </a:lnTo>
                  <a:lnTo>
                    <a:pt x="408689" y="258254"/>
                  </a:lnTo>
                  <a:lnTo>
                    <a:pt x="413862" y="255226"/>
                  </a:lnTo>
                  <a:lnTo>
                    <a:pt x="419036" y="252236"/>
                  </a:lnTo>
                  <a:lnTo>
                    <a:pt x="424209" y="249285"/>
                  </a:lnTo>
                  <a:lnTo>
                    <a:pt x="429382" y="246370"/>
                  </a:lnTo>
                  <a:lnTo>
                    <a:pt x="434556" y="243493"/>
                  </a:lnTo>
                  <a:lnTo>
                    <a:pt x="439729" y="240652"/>
                  </a:lnTo>
                  <a:lnTo>
                    <a:pt x="444902" y="237846"/>
                  </a:lnTo>
                  <a:lnTo>
                    <a:pt x="450075" y="235075"/>
                  </a:lnTo>
                  <a:lnTo>
                    <a:pt x="455249" y="232340"/>
                  </a:lnTo>
                  <a:lnTo>
                    <a:pt x="460422" y="229638"/>
                  </a:lnTo>
                  <a:lnTo>
                    <a:pt x="465595" y="226969"/>
                  </a:lnTo>
                  <a:lnTo>
                    <a:pt x="470769" y="224334"/>
                  </a:lnTo>
                  <a:lnTo>
                    <a:pt x="475942" y="221732"/>
                  </a:lnTo>
                  <a:lnTo>
                    <a:pt x="481115" y="219161"/>
                  </a:lnTo>
                  <a:lnTo>
                    <a:pt x="486288" y="216623"/>
                  </a:lnTo>
                  <a:lnTo>
                    <a:pt x="491462" y="214116"/>
                  </a:lnTo>
                  <a:lnTo>
                    <a:pt x="496635" y="211639"/>
                  </a:lnTo>
                  <a:lnTo>
                    <a:pt x="501808" y="209193"/>
                  </a:lnTo>
                  <a:lnTo>
                    <a:pt x="506982" y="206777"/>
                  </a:lnTo>
                  <a:lnTo>
                    <a:pt x="512155" y="204391"/>
                  </a:lnTo>
                  <a:lnTo>
                    <a:pt x="517328" y="202034"/>
                  </a:lnTo>
                  <a:lnTo>
                    <a:pt x="522501" y="199706"/>
                  </a:lnTo>
                  <a:lnTo>
                    <a:pt x="527675" y="197406"/>
                  </a:lnTo>
                  <a:lnTo>
                    <a:pt x="532848" y="195134"/>
                  </a:lnTo>
                  <a:lnTo>
                    <a:pt x="538021" y="192890"/>
                  </a:lnTo>
                  <a:lnTo>
                    <a:pt x="543195" y="190673"/>
                  </a:lnTo>
                  <a:lnTo>
                    <a:pt x="548368" y="188482"/>
                  </a:lnTo>
                  <a:lnTo>
                    <a:pt x="553541" y="186318"/>
                  </a:lnTo>
                  <a:lnTo>
                    <a:pt x="558714" y="184180"/>
                  </a:lnTo>
                  <a:lnTo>
                    <a:pt x="563888" y="182068"/>
                  </a:lnTo>
                  <a:lnTo>
                    <a:pt x="569061" y="179980"/>
                  </a:lnTo>
                  <a:lnTo>
                    <a:pt x="574234" y="177918"/>
                  </a:lnTo>
                  <a:lnTo>
                    <a:pt x="579408" y="175879"/>
                  </a:lnTo>
                  <a:lnTo>
                    <a:pt x="584581" y="173865"/>
                  </a:lnTo>
                  <a:lnTo>
                    <a:pt x="589754" y="171874"/>
                  </a:lnTo>
                  <a:lnTo>
                    <a:pt x="594927" y="169906"/>
                  </a:lnTo>
                  <a:lnTo>
                    <a:pt x="600101" y="167960"/>
                  </a:lnTo>
                  <a:lnTo>
                    <a:pt x="605274" y="166036"/>
                  </a:lnTo>
                  <a:lnTo>
                    <a:pt x="610447" y="164135"/>
                  </a:lnTo>
                  <a:lnTo>
                    <a:pt x="615621" y="162254"/>
                  </a:lnTo>
                  <a:lnTo>
                    <a:pt x="620794" y="160394"/>
                  </a:lnTo>
                  <a:lnTo>
                    <a:pt x="625967" y="158554"/>
                  </a:lnTo>
                  <a:lnTo>
                    <a:pt x="631140" y="156734"/>
                  </a:lnTo>
                  <a:lnTo>
                    <a:pt x="636314" y="154933"/>
                  </a:lnTo>
                  <a:lnTo>
                    <a:pt x="641487" y="153151"/>
                  </a:lnTo>
                  <a:lnTo>
                    <a:pt x="646660" y="151387"/>
                  </a:lnTo>
                  <a:lnTo>
                    <a:pt x="651834" y="149640"/>
                  </a:lnTo>
                  <a:lnTo>
                    <a:pt x="657007" y="147911"/>
                  </a:lnTo>
                  <a:lnTo>
                    <a:pt x="662180" y="146198"/>
                  </a:lnTo>
                  <a:lnTo>
                    <a:pt x="667353" y="144502"/>
                  </a:lnTo>
                  <a:lnTo>
                    <a:pt x="672527" y="142821"/>
                  </a:lnTo>
                  <a:lnTo>
                    <a:pt x="677700" y="141155"/>
                  </a:lnTo>
                  <a:lnTo>
                    <a:pt x="682873" y="139503"/>
                  </a:lnTo>
                  <a:lnTo>
                    <a:pt x="688047" y="137865"/>
                  </a:lnTo>
                  <a:lnTo>
                    <a:pt x="693220" y="136240"/>
                  </a:lnTo>
                  <a:lnTo>
                    <a:pt x="698393" y="134628"/>
                  </a:lnTo>
                  <a:lnTo>
                    <a:pt x="703566" y="133028"/>
                  </a:lnTo>
                  <a:lnTo>
                    <a:pt x="708740" y="131439"/>
                  </a:lnTo>
                  <a:lnTo>
                    <a:pt x="713913" y="129862"/>
                  </a:lnTo>
                  <a:lnTo>
                    <a:pt x="719086" y="128294"/>
                  </a:lnTo>
                  <a:lnTo>
                    <a:pt x="724260" y="126736"/>
                  </a:lnTo>
                  <a:lnTo>
                    <a:pt x="729433" y="125188"/>
                  </a:lnTo>
                  <a:lnTo>
                    <a:pt x="734606" y="123647"/>
                  </a:lnTo>
                  <a:lnTo>
                    <a:pt x="739779" y="122115"/>
                  </a:lnTo>
                  <a:lnTo>
                    <a:pt x="744953" y="120590"/>
                  </a:lnTo>
                  <a:lnTo>
                    <a:pt x="750126" y="119071"/>
                  </a:lnTo>
                  <a:lnTo>
                    <a:pt x="755299" y="117559"/>
                  </a:lnTo>
                  <a:lnTo>
                    <a:pt x="760473" y="116052"/>
                  </a:lnTo>
                  <a:lnTo>
                    <a:pt x="765646" y="114550"/>
                  </a:lnTo>
                  <a:lnTo>
                    <a:pt x="770819" y="113053"/>
                  </a:lnTo>
                  <a:lnTo>
                    <a:pt x="775992" y="111560"/>
                  </a:lnTo>
                  <a:lnTo>
                    <a:pt x="781166" y="110070"/>
                  </a:lnTo>
                  <a:lnTo>
                    <a:pt x="786339" y="108583"/>
                  </a:lnTo>
                  <a:lnTo>
                    <a:pt x="791512" y="107099"/>
                  </a:lnTo>
                  <a:lnTo>
                    <a:pt x="796686" y="105617"/>
                  </a:lnTo>
                  <a:lnTo>
                    <a:pt x="801859" y="104137"/>
                  </a:lnTo>
                  <a:lnTo>
                    <a:pt x="807032" y="102658"/>
                  </a:lnTo>
                  <a:lnTo>
                    <a:pt x="812205" y="101180"/>
                  </a:lnTo>
                  <a:lnTo>
                    <a:pt x="817379" y="99704"/>
                  </a:lnTo>
                  <a:lnTo>
                    <a:pt x="822552" y="98228"/>
                  </a:lnTo>
                  <a:lnTo>
                    <a:pt x="827725" y="96752"/>
                  </a:lnTo>
                  <a:lnTo>
                    <a:pt x="832899" y="95277"/>
                  </a:lnTo>
                  <a:lnTo>
                    <a:pt x="838072" y="93803"/>
                  </a:lnTo>
                  <a:lnTo>
                    <a:pt x="843245" y="92328"/>
                  </a:lnTo>
                  <a:lnTo>
                    <a:pt x="848418" y="90854"/>
                  </a:lnTo>
                  <a:lnTo>
                    <a:pt x="853592" y="89381"/>
                  </a:lnTo>
                  <a:lnTo>
                    <a:pt x="858765" y="87908"/>
                  </a:lnTo>
                  <a:lnTo>
                    <a:pt x="863938" y="86437"/>
                  </a:lnTo>
                  <a:lnTo>
                    <a:pt x="869112" y="84966"/>
                  </a:lnTo>
                  <a:lnTo>
                    <a:pt x="874285" y="83497"/>
                  </a:lnTo>
                  <a:lnTo>
                    <a:pt x="879458" y="82030"/>
                  </a:lnTo>
                  <a:lnTo>
                    <a:pt x="884631" y="80565"/>
                  </a:lnTo>
                  <a:lnTo>
                    <a:pt x="889805" y="79104"/>
                  </a:lnTo>
                  <a:lnTo>
                    <a:pt x="894978" y="77646"/>
                  </a:lnTo>
                  <a:lnTo>
                    <a:pt x="900151" y="76192"/>
                  </a:lnTo>
                  <a:lnTo>
                    <a:pt x="905325" y="74743"/>
                  </a:lnTo>
                  <a:lnTo>
                    <a:pt x="910498" y="73300"/>
                  </a:lnTo>
                  <a:lnTo>
                    <a:pt x="915671" y="71863"/>
                  </a:lnTo>
                  <a:lnTo>
                    <a:pt x="920844" y="70434"/>
                  </a:lnTo>
                  <a:lnTo>
                    <a:pt x="926018" y="69013"/>
                  </a:lnTo>
                  <a:lnTo>
                    <a:pt x="931191" y="67601"/>
                  </a:lnTo>
                  <a:lnTo>
                    <a:pt x="936364" y="66198"/>
                  </a:lnTo>
                  <a:lnTo>
                    <a:pt x="941538" y="64807"/>
                  </a:lnTo>
                  <a:lnTo>
                    <a:pt x="946711" y="63427"/>
                  </a:lnTo>
                  <a:lnTo>
                    <a:pt x="951884" y="62061"/>
                  </a:lnTo>
                  <a:lnTo>
                    <a:pt x="957057" y="60708"/>
                  </a:lnTo>
                  <a:lnTo>
                    <a:pt x="962231" y="59370"/>
                  </a:lnTo>
                  <a:lnTo>
                    <a:pt x="967404" y="58047"/>
                  </a:lnTo>
                  <a:lnTo>
                    <a:pt x="972577" y="56741"/>
                  </a:lnTo>
                  <a:lnTo>
                    <a:pt x="977751" y="55452"/>
                  </a:lnTo>
                  <a:lnTo>
                    <a:pt x="982924" y="54182"/>
                  </a:lnTo>
                  <a:lnTo>
                    <a:pt x="988097" y="52931"/>
                  </a:lnTo>
                  <a:lnTo>
                    <a:pt x="993270" y="51700"/>
                  </a:lnTo>
                  <a:lnTo>
                    <a:pt x="998444" y="50489"/>
                  </a:lnTo>
                  <a:lnTo>
                    <a:pt x="1003617" y="49300"/>
                  </a:lnTo>
                  <a:lnTo>
                    <a:pt x="1008790" y="48133"/>
                  </a:lnTo>
                  <a:lnTo>
                    <a:pt x="1013964" y="46989"/>
                  </a:lnTo>
                  <a:lnTo>
                    <a:pt x="1019137" y="45868"/>
                  </a:lnTo>
                  <a:lnTo>
                    <a:pt x="1024310" y="44771"/>
                  </a:lnTo>
                  <a:lnTo>
                    <a:pt x="1029483" y="43697"/>
                  </a:lnTo>
                  <a:lnTo>
                    <a:pt x="1034657" y="42648"/>
                  </a:lnTo>
                  <a:lnTo>
                    <a:pt x="1039830" y="41625"/>
                  </a:lnTo>
                  <a:lnTo>
                    <a:pt x="1045003" y="40626"/>
                  </a:lnTo>
                  <a:lnTo>
                    <a:pt x="1050177" y="39652"/>
                  </a:lnTo>
                  <a:lnTo>
                    <a:pt x="1055350" y="38704"/>
                  </a:lnTo>
                  <a:lnTo>
                    <a:pt x="1060523" y="37781"/>
                  </a:lnTo>
                  <a:lnTo>
                    <a:pt x="1065696" y="36884"/>
                  </a:lnTo>
                  <a:lnTo>
                    <a:pt x="1070870" y="36013"/>
                  </a:lnTo>
                  <a:lnTo>
                    <a:pt x="1076043" y="35167"/>
                  </a:lnTo>
                  <a:lnTo>
                    <a:pt x="1081216" y="34346"/>
                  </a:lnTo>
                  <a:lnTo>
                    <a:pt x="1086390" y="33550"/>
                  </a:lnTo>
                  <a:lnTo>
                    <a:pt x="1091563" y="32780"/>
                  </a:lnTo>
                  <a:lnTo>
                    <a:pt x="1096736" y="32034"/>
                  </a:lnTo>
                  <a:lnTo>
                    <a:pt x="1101909" y="31313"/>
                  </a:lnTo>
                  <a:lnTo>
                    <a:pt x="1107083" y="30615"/>
                  </a:lnTo>
                  <a:lnTo>
                    <a:pt x="1112256" y="29941"/>
                  </a:lnTo>
                  <a:lnTo>
                    <a:pt x="1117429" y="29291"/>
                  </a:lnTo>
                  <a:lnTo>
                    <a:pt x="1122603" y="28663"/>
                  </a:lnTo>
                  <a:lnTo>
                    <a:pt x="1127776" y="28058"/>
                  </a:lnTo>
                  <a:lnTo>
                    <a:pt x="1132949" y="27474"/>
                  </a:lnTo>
                  <a:lnTo>
                    <a:pt x="1138122" y="26912"/>
                  </a:lnTo>
                  <a:lnTo>
                    <a:pt x="1143296" y="26370"/>
                  </a:lnTo>
                  <a:lnTo>
                    <a:pt x="1148469" y="25849"/>
                  </a:lnTo>
                  <a:lnTo>
                    <a:pt x="1153642" y="25346"/>
                  </a:lnTo>
                  <a:lnTo>
                    <a:pt x="1158816" y="24863"/>
                  </a:lnTo>
                  <a:lnTo>
                    <a:pt x="1163989" y="24397"/>
                  </a:lnTo>
                  <a:lnTo>
                    <a:pt x="1169162" y="23949"/>
                  </a:lnTo>
                  <a:lnTo>
                    <a:pt x="1174335" y="23517"/>
                  </a:lnTo>
                  <a:lnTo>
                    <a:pt x="1179509" y="23100"/>
                  </a:lnTo>
                  <a:lnTo>
                    <a:pt x="1184682" y="22699"/>
                  </a:lnTo>
                  <a:lnTo>
                    <a:pt x="1189855" y="22311"/>
                  </a:lnTo>
                  <a:lnTo>
                    <a:pt x="1195029" y="21935"/>
                  </a:lnTo>
                  <a:lnTo>
                    <a:pt x="1200202" y="21571"/>
                  </a:lnTo>
                  <a:lnTo>
                    <a:pt x="1205375" y="21218"/>
                  </a:lnTo>
                  <a:lnTo>
                    <a:pt x="1210548" y="20873"/>
                  </a:lnTo>
                  <a:lnTo>
                    <a:pt x="1215722" y="20536"/>
                  </a:lnTo>
                  <a:lnTo>
                    <a:pt x="1220895" y="20206"/>
                  </a:lnTo>
                  <a:lnTo>
                    <a:pt x="1226068" y="19882"/>
                  </a:lnTo>
                  <a:lnTo>
                    <a:pt x="1231242" y="19562"/>
                  </a:lnTo>
                  <a:lnTo>
                    <a:pt x="1236415" y="19245"/>
                  </a:lnTo>
                  <a:lnTo>
                    <a:pt x="1241588" y="18930"/>
                  </a:lnTo>
                  <a:lnTo>
                    <a:pt x="1246761" y="18617"/>
                  </a:lnTo>
                  <a:lnTo>
                    <a:pt x="1251935" y="18303"/>
                  </a:lnTo>
                  <a:lnTo>
                    <a:pt x="1257108" y="17989"/>
                  </a:lnTo>
                  <a:lnTo>
                    <a:pt x="1262281" y="17674"/>
                  </a:lnTo>
                  <a:lnTo>
                    <a:pt x="1267455" y="17355"/>
                  </a:lnTo>
                  <a:lnTo>
                    <a:pt x="1272628" y="17034"/>
                  </a:lnTo>
                  <a:lnTo>
                    <a:pt x="1277801" y="16710"/>
                  </a:lnTo>
                  <a:lnTo>
                    <a:pt x="1282974" y="16381"/>
                  </a:lnTo>
                  <a:lnTo>
                    <a:pt x="1288148" y="16048"/>
                  </a:lnTo>
                  <a:lnTo>
                    <a:pt x="1293321" y="15711"/>
                  </a:lnTo>
                  <a:lnTo>
                    <a:pt x="1298494" y="15370"/>
                  </a:lnTo>
                  <a:lnTo>
                    <a:pt x="1303668" y="15024"/>
                  </a:lnTo>
                  <a:lnTo>
                    <a:pt x="1308841" y="14675"/>
                  </a:lnTo>
                  <a:lnTo>
                    <a:pt x="1314014" y="14322"/>
                  </a:lnTo>
                  <a:lnTo>
                    <a:pt x="1319187" y="13967"/>
                  </a:lnTo>
                  <a:lnTo>
                    <a:pt x="1324361" y="13609"/>
                  </a:lnTo>
                  <a:lnTo>
                    <a:pt x="1329534" y="13250"/>
                  </a:lnTo>
                  <a:lnTo>
                    <a:pt x="1334707" y="12889"/>
                  </a:lnTo>
                  <a:lnTo>
                    <a:pt x="1339881" y="12530"/>
                  </a:lnTo>
                  <a:lnTo>
                    <a:pt x="1345054" y="12171"/>
                  </a:lnTo>
                  <a:lnTo>
                    <a:pt x="1350227" y="11814"/>
                  </a:lnTo>
                  <a:lnTo>
                    <a:pt x="1355400" y="11460"/>
                  </a:lnTo>
                  <a:lnTo>
                    <a:pt x="1360574" y="11110"/>
                  </a:lnTo>
                  <a:lnTo>
                    <a:pt x="1365747" y="10764"/>
                  </a:lnTo>
                  <a:lnTo>
                    <a:pt x="1370920" y="10424"/>
                  </a:lnTo>
                  <a:lnTo>
                    <a:pt x="1376094" y="10089"/>
                  </a:lnTo>
                  <a:lnTo>
                    <a:pt x="1381267" y="9762"/>
                  </a:lnTo>
                  <a:lnTo>
                    <a:pt x="1386440" y="9441"/>
                  </a:lnTo>
                  <a:lnTo>
                    <a:pt x="1391613" y="9129"/>
                  </a:lnTo>
                  <a:lnTo>
                    <a:pt x="1396787" y="8825"/>
                  </a:lnTo>
                  <a:lnTo>
                    <a:pt x="1401960" y="8530"/>
                  </a:lnTo>
                  <a:lnTo>
                    <a:pt x="1407133" y="8243"/>
                  </a:lnTo>
                  <a:lnTo>
                    <a:pt x="1412307" y="7965"/>
                  </a:lnTo>
                  <a:lnTo>
                    <a:pt x="1417480" y="7697"/>
                  </a:lnTo>
                  <a:lnTo>
                    <a:pt x="1422653" y="7438"/>
                  </a:lnTo>
                  <a:lnTo>
                    <a:pt x="1427826" y="7188"/>
                  </a:lnTo>
                  <a:lnTo>
                    <a:pt x="1433000" y="6947"/>
                  </a:lnTo>
                  <a:lnTo>
                    <a:pt x="1438173" y="6716"/>
                  </a:lnTo>
                  <a:lnTo>
                    <a:pt x="1443346" y="6493"/>
                  </a:lnTo>
                  <a:lnTo>
                    <a:pt x="1448520" y="6280"/>
                  </a:lnTo>
                  <a:lnTo>
                    <a:pt x="1453693" y="6075"/>
                  </a:lnTo>
                  <a:lnTo>
                    <a:pt x="1458866" y="5878"/>
                  </a:lnTo>
                  <a:lnTo>
                    <a:pt x="1464039" y="5689"/>
                  </a:lnTo>
                  <a:lnTo>
                    <a:pt x="1469213" y="5508"/>
                  </a:lnTo>
                  <a:lnTo>
                    <a:pt x="1474386" y="5335"/>
                  </a:lnTo>
                  <a:lnTo>
                    <a:pt x="1479559" y="5168"/>
                  </a:lnTo>
                  <a:lnTo>
                    <a:pt x="1484733" y="5009"/>
                  </a:lnTo>
                  <a:lnTo>
                    <a:pt x="1489906" y="4856"/>
                  </a:lnTo>
                  <a:lnTo>
                    <a:pt x="1495079" y="4710"/>
                  </a:lnTo>
                  <a:lnTo>
                    <a:pt x="1500252" y="4570"/>
                  </a:lnTo>
                  <a:lnTo>
                    <a:pt x="1505426" y="4435"/>
                  </a:lnTo>
                  <a:lnTo>
                    <a:pt x="1510599" y="4306"/>
                  </a:lnTo>
                  <a:lnTo>
                    <a:pt x="1515772" y="4182"/>
                  </a:lnTo>
                  <a:lnTo>
                    <a:pt x="1520946" y="4063"/>
                  </a:lnTo>
                  <a:lnTo>
                    <a:pt x="1526119" y="3948"/>
                  </a:lnTo>
                  <a:lnTo>
                    <a:pt x="1531292" y="3837"/>
                  </a:lnTo>
                  <a:lnTo>
                    <a:pt x="1536465" y="3731"/>
                  </a:lnTo>
                  <a:lnTo>
                    <a:pt x="1541639" y="3628"/>
                  </a:lnTo>
                  <a:lnTo>
                    <a:pt x="1546812" y="3529"/>
                  </a:lnTo>
                  <a:lnTo>
                    <a:pt x="1551985" y="3433"/>
                  </a:lnTo>
                  <a:lnTo>
                    <a:pt x="1557159" y="3340"/>
                  </a:lnTo>
                  <a:lnTo>
                    <a:pt x="1562332" y="3250"/>
                  </a:lnTo>
                  <a:lnTo>
                    <a:pt x="1567505" y="3162"/>
                  </a:lnTo>
                  <a:lnTo>
                    <a:pt x="1572678" y="3077"/>
                  </a:lnTo>
                  <a:lnTo>
                    <a:pt x="1577852" y="2994"/>
                  </a:lnTo>
                  <a:lnTo>
                    <a:pt x="1583025" y="2913"/>
                  </a:lnTo>
                  <a:lnTo>
                    <a:pt x="1588198" y="2834"/>
                  </a:lnTo>
                  <a:lnTo>
                    <a:pt x="1593372" y="2756"/>
                  </a:lnTo>
                  <a:lnTo>
                    <a:pt x="1598545" y="2680"/>
                  </a:lnTo>
                  <a:lnTo>
                    <a:pt x="1603718" y="2605"/>
                  </a:lnTo>
                  <a:lnTo>
                    <a:pt x="1608891" y="2531"/>
                  </a:lnTo>
                  <a:lnTo>
                    <a:pt x="1614065" y="2459"/>
                  </a:lnTo>
                  <a:lnTo>
                    <a:pt x="1619238" y="2387"/>
                  </a:lnTo>
                  <a:lnTo>
                    <a:pt x="1624411" y="2316"/>
                  </a:lnTo>
                  <a:lnTo>
                    <a:pt x="1629585" y="2246"/>
                  </a:lnTo>
                  <a:lnTo>
                    <a:pt x="1634758" y="2177"/>
                  </a:lnTo>
                  <a:lnTo>
                    <a:pt x="1639931" y="2110"/>
                  </a:lnTo>
                  <a:lnTo>
                    <a:pt x="1645104" y="2043"/>
                  </a:lnTo>
                  <a:lnTo>
                    <a:pt x="1650278" y="1977"/>
                  </a:lnTo>
                  <a:lnTo>
                    <a:pt x="1655451" y="1913"/>
                  </a:lnTo>
                  <a:lnTo>
                    <a:pt x="1660624" y="1849"/>
                  </a:lnTo>
                  <a:lnTo>
                    <a:pt x="1665798" y="1787"/>
                  </a:lnTo>
                  <a:lnTo>
                    <a:pt x="1670971" y="1725"/>
                  </a:lnTo>
                  <a:lnTo>
                    <a:pt x="1676144" y="1665"/>
                  </a:lnTo>
                  <a:lnTo>
                    <a:pt x="1681317" y="1606"/>
                  </a:lnTo>
                  <a:lnTo>
                    <a:pt x="1686491" y="1547"/>
                  </a:lnTo>
                  <a:lnTo>
                    <a:pt x="1691664" y="1490"/>
                  </a:lnTo>
                  <a:lnTo>
                    <a:pt x="1696837" y="1434"/>
                  </a:lnTo>
                  <a:lnTo>
                    <a:pt x="1702011" y="1378"/>
                  </a:lnTo>
                  <a:lnTo>
                    <a:pt x="1707184" y="1324"/>
                  </a:lnTo>
                  <a:lnTo>
                    <a:pt x="1712357" y="1271"/>
                  </a:lnTo>
                  <a:lnTo>
                    <a:pt x="1717530" y="1219"/>
                  </a:lnTo>
                  <a:lnTo>
                    <a:pt x="1722704" y="1167"/>
                  </a:lnTo>
                  <a:lnTo>
                    <a:pt x="1727877" y="1117"/>
                  </a:lnTo>
                  <a:lnTo>
                    <a:pt x="1733050" y="1068"/>
                  </a:lnTo>
                  <a:lnTo>
                    <a:pt x="1738224" y="1019"/>
                  </a:lnTo>
                  <a:lnTo>
                    <a:pt x="1743397" y="972"/>
                  </a:lnTo>
                  <a:lnTo>
                    <a:pt x="1748570" y="925"/>
                  </a:lnTo>
                  <a:lnTo>
                    <a:pt x="1753743" y="880"/>
                  </a:lnTo>
                  <a:lnTo>
                    <a:pt x="1758917" y="835"/>
                  </a:lnTo>
                  <a:lnTo>
                    <a:pt x="1764090" y="791"/>
                  </a:lnTo>
                  <a:lnTo>
                    <a:pt x="1769263" y="748"/>
                  </a:lnTo>
                  <a:lnTo>
                    <a:pt x="1774437" y="706"/>
                  </a:lnTo>
                  <a:lnTo>
                    <a:pt x="1779610" y="665"/>
                  </a:lnTo>
                  <a:lnTo>
                    <a:pt x="1784783" y="624"/>
                  </a:lnTo>
                  <a:lnTo>
                    <a:pt x="1789956" y="585"/>
                  </a:lnTo>
                  <a:lnTo>
                    <a:pt x="1795130" y="546"/>
                  </a:lnTo>
                  <a:lnTo>
                    <a:pt x="1800303" y="508"/>
                  </a:lnTo>
                  <a:lnTo>
                    <a:pt x="1805476" y="471"/>
                  </a:lnTo>
                  <a:lnTo>
                    <a:pt x="1810650" y="435"/>
                  </a:lnTo>
                  <a:lnTo>
                    <a:pt x="1815823" y="399"/>
                  </a:lnTo>
                  <a:lnTo>
                    <a:pt x="1820996" y="364"/>
                  </a:lnTo>
                  <a:lnTo>
                    <a:pt x="1826169" y="330"/>
                  </a:lnTo>
                  <a:lnTo>
                    <a:pt x="1831343" y="297"/>
                  </a:lnTo>
                  <a:lnTo>
                    <a:pt x="1836516" y="264"/>
                  </a:lnTo>
                  <a:lnTo>
                    <a:pt x="1841689" y="232"/>
                  </a:lnTo>
                  <a:lnTo>
                    <a:pt x="1846863" y="201"/>
                  </a:lnTo>
                  <a:lnTo>
                    <a:pt x="1852036" y="170"/>
                  </a:lnTo>
                  <a:lnTo>
                    <a:pt x="1857209" y="140"/>
                  </a:lnTo>
                  <a:lnTo>
                    <a:pt x="1862382" y="111"/>
                  </a:lnTo>
                  <a:lnTo>
                    <a:pt x="1867556" y="82"/>
                  </a:lnTo>
                  <a:lnTo>
                    <a:pt x="1872729" y="54"/>
                  </a:lnTo>
                  <a:lnTo>
                    <a:pt x="1877902" y="2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691486" y="1850038"/>
              <a:ext cx="1883076" cy="692101"/>
            </a:xfrm>
            <a:custGeom>
              <a:avLst/>
              <a:pathLst>
                <a:path w="1883076" h="692101">
                  <a:moveTo>
                    <a:pt x="0" y="692101"/>
                  </a:moveTo>
                  <a:lnTo>
                    <a:pt x="5173" y="687345"/>
                  </a:lnTo>
                  <a:lnTo>
                    <a:pt x="10346" y="682436"/>
                  </a:lnTo>
                  <a:lnTo>
                    <a:pt x="15519" y="677381"/>
                  </a:lnTo>
                  <a:lnTo>
                    <a:pt x="20693" y="672185"/>
                  </a:lnTo>
                  <a:lnTo>
                    <a:pt x="25866" y="666855"/>
                  </a:lnTo>
                  <a:lnTo>
                    <a:pt x="31039" y="661398"/>
                  </a:lnTo>
                  <a:lnTo>
                    <a:pt x="36213" y="655823"/>
                  </a:lnTo>
                  <a:lnTo>
                    <a:pt x="41386" y="650138"/>
                  </a:lnTo>
                  <a:lnTo>
                    <a:pt x="46559" y="644352"/>
                  </a:lnTo>
                  <a:lnTo>
                    <a:pt x="51732" y="638475"/>
                  </a:lnTo>
                  <a:lnTo>
                    <a:pt x="56906" y="632517"/>
                  </a:lnTo>
                  <a:lnTo>
                    <a:pt x="62079" y="626487"/>
                  </a:lnTo>
                  <a:lnTo>
                    <a:pt x="67252" y="620396"/>
                  </a:lnTo>
                  <a:lnTo>
                    <a:pt x="72426" y="614254"/>
                  </a:lnTo>
                  <a:lnTo>
                    <a:pt x="77599" y="608071"/>
                  </a:lnTo>
                  <a:lnTo>
                    <a:pt x="82772" y="601859"/>
                  </a:lnTo>
                  <a:lnTo>
                    <a:pt x="87945" y="595625"/>
                  </a:lnTo>
                  <a:lnTo>
                    <a:pt x="93119" y="589381"/>
                  </a:lnTo>
                  <a:lnTo>
                    <a:pt x="98292" y="583135"/>
                  </a:lnTo>
                  <a:lnTo>
                    <a:pt x="103465" y="576896"/>
                  </a:lnTo>
                  <a:lnTo>
                    <a:pt x="108639" y="570673"/>
                  </a:lnTo>
                  <a:lnTo>
                    <a:pt x="113812" y="564473"/>
                  </a:lnTo>
                  <a:lnTo>
                    <a:pt x="118985" y="558305"/>
                  </a:lnTo>
                  <a:lnTo>
                    <a:pt x="124158" y="552174"/>
                  </a:lnTo>
                  <a:lnTo>
                    <a:pt x="129332" y="546087"/>
                  </a:lnTo>
                  <a:lnTo>
                    <a:pt x="134505" y="540050"/>
                  </a:lnTo>
                  <a:lnTo>
                    <a:pt x="139678" y="534067"/>
                  </a:lnTo>
                  <a:lnTo>
                    <a:pt x="144852" y="528144"/>
                  </a:lnTo>
                  <a:lnTo>
                    <a:pt x="150025" y="522284"/>
                  </a:lnTo>
                  <a:lnTo>
                    <a:pt x="155198" y="516491"/>
                  </a:lnTo>
                  <a:lnTo>
                    <a:pt x="160371" y="510768"/>
                  </a:lnTo>
                  <a:lnTo>
                    <a:pt x="165545" y="505116"/>
                  </a:lnTo>
                  <a:lnTo>
                    <a:pt x="170718" y="499539"/>
                  </a:lnTo>
                  <a:lnTo>
                    <a:pt x="175891" y="494037"/>
                  </a:lnTo>
                  <a:lnTo>
                    <a:pt x="181065" y="488611"/>
                  </a:lnTo>
                  <a:lnTo>
                    <a:pt x="186238" y="483263"/>
                  </a:lnTo>
                  <a:lnTo>
                    <a:pt x="191411" y="477993"/>
                  </a:lnTo>
                  <a:lnTo>
                    <a:pt x="196584" y="472801"/>
                  </a:lnTo>
                  <a:lnTo>
                    <a:pt x="201758" y="467686"/>
                  </a:lnTo>
                  <a:lnTo>
                    <a:pt x="206931" y="462648"/>
                  </a:lnTo>
                  <a:lnTo>
                    <a:pt x="212104" y="457688"/>
                  </a:lnTo>
                  <a:lnTo>
                    <a:pt x="217278" y="452803"/>
                  </a:lnTo>
                  <a:lnTo>
                    <a:pt x="222451" y="447993"/>
                  </a:lnTo>
                  <a:lnTo>
                    <a:pt x="227624" y="443257"/>
                  </a:lnTo>
                  <a:lnTo>
                    <a:pt x="232797" y="438593"/>
                  </a:lnTo>
                  <a:lnTo>
                    <a:pt x="237971" y="434001"/>
                  </a:lnTo>
                  <a:lnTo>
                    <a:pt x="243144" y="429478"/>
                  </a:lnTo>
                  <a:lnTo>
                    <a:pt x="248317" y="425024"/>
                  </a:lnTo>
                  <a:lnTo>
                    <a:pt x="253491" y="420637"/>
                  </a:lnTo>
                  <a:lnTo>
                    <a:pt x="258664" y="416316"/>
                  </a:lnTo>
                  <a:lnTo>
                    <a:pt x="263837" y="412058"/>
                  </a:lnTo>
                  <a:lnTo>
                    <a:pt x="269010" y="407863"/>
                  </a:lnTo>
                  <a:lnTo>
                    <a:pt x="274184" y="403729"/>
                  </a:lnTo>
                  <a:lnTo>
                    <a:pt x="279357" y="399654"/>
                  </a:lnTo>
                  <a:lnTo>
                    <a:pt x="284530" y="395637"/>
                  </a:lnTo>
                  <a:lnTo>
                    <a:pt x="289704" y="391677"/>
                  </a:lnTo>
                  <a:lnTo>
                    <a:pt x="294877" y="387771"/>
                  </a:lnTo>
                  <a:lnTo>
                    <a:pt x="300050" y="383919"/>
                  </a:lnTo>
                  <a:lnTo>
                    <a:pt x="305223" y="380119"/>
                  </a:lnTo>
                  <a:lnTo>
                    <a:pt x="310397" y="376371"/>
                  </a:lnTo>
                  <a:lnTo>
                    <a:pt x="315570" y="372671"/>
                  </a:lnTo>
                  <a:lnTo>
                    <a:pt x="320743" y="369021"/>
                  </a:lnTo>
                  <a:lnTo>
                    <a:pt x="325917" y="365417"/>
                  </a:lnTo>
                  <a:lnTo>
                    <a:pt x="331090" y="361859"/>
                  </a:lnTo>
                  <a:lnTo>
                    <a:pt x="336263" y="358347"/>
                  </a:lnTo>
                  <a:lnTo>
                    <a:pt x="341436" y="354878"/>
                  </a:lnTo>
                  <a:lnTo>
                    <a:pt x="346610" y="351452"/>
                  </a:lnTo>
                  <a:lnTo>
                    <a:pt x="351783" y="348068"/>
                  </a:lnTo>
                  <a:lnTo>
                    <a:pt x="356956" y="344725"/>
                  </a:lnTo>
                  <a:lnTo>
                    <a:pt x="362130" y="341422"/>
                  </a:lnTo>
                  <a:lnTo>
                    <a:pt x="367303" y="338158"/>
                  </a:lnTo>
                  <a:lnTo>
                    <a:pt x="372476" y="334932"/>
                  </a:lnTo>
                  <a:lnTo>
                    <a:pt x="377649" y="331744"/>
                  </a:lnTo>
                  <a:lnTo>
                    <a:pt x="382823" y="328593"/>
                  </a:lnTo>
                  <a:lnTo>
                    <a:pt x="387996" y="325478"/>
                  </a:lnTo>
                  <a:lnTo>
                    <a:pt x="393169" y="322399"/>
                  </a:lnTo>
                  <a:lnTo>
                    <a:pt x="398343" y="319354"/>
                  </a:lnTo>
                  <a:lnTo>
                    <a:pt x="403516" y="316344"/>
                  </a:lnTo>
                  <a:lnTo>
                    <a:pt x="408689" y="313367"/>
                  </a:lnTo>
                  <a:lnTo>
                    <a:pt x="413862" y="310423"/>
                  </a:lnTo>
                  <a:lnTo>
                    <a:pt x="419036" y="307512"/>
                  </a:lnTo>
                  <a:lnTo>
                    <a:pt x="424209" y="304633"/>
                  </a:lnTo>
                  <a:lnTo>
                    <a:pt x="429382" y="301785"/>
                  </a:lnTo>
                  <a:lnTo>
                    <a:pt x="434556" y="298968"/>
                  </a:lnTo>
                  <a:lnTo>
                    <a:pt x="439729" y="296181"/>
                  </a:lnTo>
                  <a:lnTo>
                    <a:pt x="444902" y="293425"/>
                  </a:lnTo>
                  <a:lnTo>
                    <a:pt x="450075" y="290698"/>
                  </a:lnTo>
                  <a:lnTo>
                    <a:pt x="455249" y="288000"/>
                  </a:lnTo>
                  <a:lnTo>
                    <a:pt x="460422" y="285331"/>
                  </a:lnTo>
                  <a:lnTo>
                    <a:pt x="465595" y="282690"/>
                  </a:lnTo>
                  <a:lnTo>
                    <a:pt x="470769" y="280077"/>
                  </a:lnTo>
                  <a:lnTo>
                    <a:pt x="475942" y="277492"/>
                  </a:lnTo>
                  <a:lnTo>
                    <a:pt x="481115" y="274934"/>
                  </a:lnTo>
                  <a:lnTo>
                    <a:pt x="486288" y="272403"/>
                  </a:lnTo>
                  <a:lnTo>
                    <a:pt x="491462" y="269898"/>
                  </a:lnTo>
                  <a:lnTo>
                    <a:pt x="496635" y="267419"/>
                  </a:lnTo>
                  <a:lnTo>
                    <a:pt x="501808" y="264966"/>
                  </a:lnTo>
                  <a:lnTo>
                    <a:pt x="506982" y="262538"/>
                  </a:lnTo>
                  <a:lnTo>
                    <a:pt x="512155" y="260135"/>
                  </a:lnTo>
                  <a:lnTo>
                    <a:pt x="517328" y="257756"/>
                  </a:lnTo>
                  <a:lnTo>
                    <a:pt x="522501" y="255402"/>
                  </a:lnTo>
                  <a:lnTo>
                    <a:pt x="527675" y="253071"/>
                  </a:lnTo>
                  <a:lnTo>
                    <a:pt x="532848" y="250764"/>
                  </a:lnTo>
                  <a:lnTo>
                    <a:pt x="538021" y="248480"/>
                  </a:lnTo>
                  <a:lnTo>
                    <a:pt x="543195" y="246219"/>
                  </a:lnTo>
                  <a:lnTo>
                    <a:pt x="548368" y="243980"/>
                  </a:lnTo>
                  <a:lnTo>
                    <a:pt x="553541" y="241763"/>
                  </a:lnTo>
                  <a:lnTo>
                    <a:pt x="558714" y="239568"/>
                  </a:lnTo>
                  <a:lnTo>
                    <a:pt x="563888" y="237393"/>
                  </a:lnTo>
                  <a:lnTo>
                    <a:pt x="569061" y="235239"/>
                  </a:lnTo>
                  <a:lnTo>
                    <a:pt x="574234" y="233106"/>
                  </a:lnTo>
                  <a:lnTo>
                    <a:pt x="579408" y="230992"/>
                  </a:lnTo>
                  <a:lnTo>
                    <a:pt x="584581" y="228898"/>
                  </a:lnTo>
                  <a:lnTo>
                    <a:pt x="589754" y="226822"/>
                  </a:lnTo>
                  <a:lnTo>
                    <a:pt x="594927" y="224765"/>
                  </a:lnTo>
                  <a:lnTo>
                    <a:pt x="600101" y="222726"/>
                  </a:lnTo>
                  <a:lnTo>
                    <a:pt x="605274" y="220705"/>
                  </a:lnTo>
                  <a:lnTo>
                    <a:pt x="610447" y="218700"/>
                  </a:lnTo>
                  <a:lnTo>
                    <a:pt x="615621" y="216712"/>
                  </a:lnTo>
                  <a:lnTo>
                    <a:pt x="620794" y="214740"/>
                  </a:lnTo>
                  <a:lnTo>
                    <a:pt x="625967" y="212783"/>
                  </a:lnTo>
                  <a:lnTo>
                    <a:pt x="631140" y="210841"/>
                  </a:lnTo>
                  <a:lnTo>
                    <a:pt x="636314" y="208914"/>
                  </a:lnTo>
                  <a:lnTo>
                    <a:pt x="641487" y="207000"/>
                  </a:lnTo>
                  <a:lnTo>
                    <a:pt x="646660" y="205099"/>
                  </a:lnTo>
                  <a:lnTo>
                    <a:pt x="651834" y="203210"/>
                  </a:lnTo>
                  <a:lnTo>
                    <a:pt x="657007" y="201333"/>
                  </a:lnTo>
                  <a:lnTo>
                    <a:pt x="662180" y="199468"/>
                  </a:lnTo>
                  <a:lnTo>
                    <a:pt x="667353" y="197613"/>
                  </a:lnTo>
                  <a:lnTo>
                    <a:pt x="672527" y="195767"/>
                  </a:lnTo>
                  <a:lnTo>
                    <a:pt x="677700" y="193931"/>
                  </a:lnTo>
                  <a:lnTo>
                    <a:pt x="682873" y="192103"/>
                  </a:lnTo>
                  <a:lnTo>
                    <a:pt x="688047" y="190283"/>
                  </a:lnTo>
                  <a:lnTo>
                    <a:pt x="693220" y="188470"/>
                  </a:lnTo>
                  <a:lnTo>
                    <a:pt x="698393" y="186663"/>
                  </a:lnTo>
                  <a:lnTo>
                    <a:pt x="703566" y="184861"/>
                  </a:lnTo>
                  <a:lnTo>
                    <a:pt x="708740" y="183064"/>
                  </a:lnTo>
                  <a:lnTo>
                    <a:pt x="713913" y="181271"/>
                  </a:lnTo>
                  <a:lnTo>
                    <a:pt x="719086" y="179480"/>
                  </a:lnTo>
                  <a:lnTo>
                    <a:pt x="724260" y="177693"/>
                  </a:lnTo>
                  <a:lnTo>
                    <a:pt x="729433" y="175906"/>
                  </a:lnTo>
                  <a:lnTo>
                    <a:pt x="734606" y="174121"/>
                  </a:lnTo>
                  <a:lnTo>
                    <a:pt x="739779" y="172335"/>
                  </a:lnTo>
                  <a:lnTo>
                    <a:pt x="744953" y="170548"/>
                  </a:lnTo>
                  <a:lnTo>
                    <a:pt x="750126" y="168760"/>
                  </a:lnTo>
                  <a:lnTo>
                    <a:pt x="755299" y="166969"/>
                  </a:lnTo>
                  <a:lnTo>
                    <a:pt x="760473" y="165175"/>
                  </a:lnTo>
                  <a:lnTo>
                    <a:pt x="765646" y="163377"/>
                  </a:lnTo>
                  <a:lnTo>
                    <a:pt x="770819" y="161574"/>
                  </a:lnTo>
                  <a:lnTo>
                    <a:pt x="775992" y="159766"/>
                  </a:lnTo>
                  <a:lnTo>
                    <a:pt x="781166" y="157952"/>
                  </a:lnTo>
                  <a:lnTo>
                    <a:pt x="786339" y="156131"/>
                  </a:lnTo>
                  <a:lnTo>
                    <a:pt x="791512" y="154303"/>
                  </a:lnTo>
                  <a:lnTo>
                    <a:pt x="796686" y="152467"/>
                  </a:lnTo>
                  <a:lnTo>
                    <a:pt x="801859" y="150622"/>
                  </a:lnTo>
                  <a:lnTo>
                    <a:pt x="807032" y="148769"/>
                  </a:lnTo>
                  <a:lnTo>
                    <a:pt x="812205" y="146907"/>
                  </a:lnTo>
                  <a:lnTo>
                    <a:pt x="817379" y="145035"/>
                  </a:lnTo>
                  <a:lnTo>
                    <a:pt x="822552" y="143153"/>
                  </a:lnTo>
                  <a:lnTo>
                    <a:pt x="827725" y="141262"/>
                  </a:lnTo>
                  <a:lnTo>
                    <a:pt x="832899" y="139360"/>
                  </a:lnTo>
                  <a:lnTo>
                    <a:pt x="838072" y="137448"/>
                  </a:lnTo>
                  <a:lnTo>
                    <a:pt x="843245" y="135526"/>
                  </a:lnTo>
                  <a:lnTo>
                    <a:pt x="848418" y="133594"/>
                  </a:lnTo>
                  <a:lnTo>
                    <a:pt x="853592" y="131652"/>
                  </a:lnTo>
                  <a:lnTo>
                    <a:pt x="858765" y="129701"/>
                  </a:lnTo>
                  <a:lnTo>
                    <a:pt x="863938" y="127741"/>
                  </a:lnTo>
                  <a:lnTo>
                    <a:pt x="869112" y="125772"/>
                  </a:lnTo>
                  <a:lnTo>
                    <a:pt x="874285" y="123796"/>
                  </a:lnTo>
                  <a:lnTo>
                    <a:pt x="879458" y="121812"/>
                  </a:lnTo>
                  <a:lnTo>
                    <a:pt x="884631" y="119822"/>
                  </a:lnTo>
                  <a:lnTo>
                    <a:pt x="889805" y="117827"/>
                  </a:lnTo>
                  <a:lnTo>
                    <a:pt x="894978" y="115827"/>
                  </a:lnTo>
                  <a:lnTo>
                    <a:pt x="900151" y="113824"/>
                  </a:lnTo>
                  <a:lnTo>
                    <a:pt x="905325" y="111819"/>
                  </a:lnTo>
                  <a:lnTo>
                    <a:pt x="910498" y="109814"/>
                  </a:lnTo>
                  <a:lnTo>
                    <a:pt x="915671" y="107808"/>
                  </a:lnTo>
                  <a:lnTo>
                    <a:pt x="920844" y="105805"/>
                  </a:lnTo>
                  <a:lnTo>
                    <a:pt x="926018" y="103805"/>
                  </a:lnTo>
                  <a:lnTo>
                    <a:pt x="931191" y="101810"/>
                  </a:lnTo>
                  <a:lnTo>
                    <a:pt x="936364" y="99822"/>
                  </a:lnTo>
                  <a:lnTo>
                    <a:pt x="941538" y="97842"/>
                  </a:lnTo>
                  <a:lnTo>
                    <a:pt x="946711" y="95871"/>
                  </a:lnTo>
                  <a:lnTo>
                    <a:pt x="951884" y="93912"/>
                  </a:lnTo>
                  <a:lnTo>
                    <a:pt x="957057" y="91967"/>
                  </a:lnTo>
                  <a:lnTo>
                    <a:pt x="962231" y="90035"/>
                  </a:lnTo>
                  <a:lnTo>
                    <a:pt x="967404" y="88121"/>
                  </a:lnTo>
                  <a:lnTo>
                    <a:pt x="972577" y="86224"/>
                  </a:lnTo>
                  <a:lnTo>
                    <a:pt x="977751" y="84347"/>
                  </a:lnTo>
                  <a:lnTo>
                    <a:pt x="982924" y="82492"/>
                  </a:lnTo>
                  <a:lnTo>
                    <a:pt x="988097" y="80659"/>
                  </a:lnTo>
                  <a:lnTo>
                    <a:pt x="993270" y="78850"/>
                  </a:lnTo>
                  <a:lnTo>
                    <a:pt x="998444" y="77066"/>
                  </a:lnTo>
                  <a:lnTo>
                    <a:pt x="1003617" y="75310"/>
                  </a:lnTo>
                  <a:lnTo>
                    <a:pt x="1008790" y="73582"/>
                  </a:lnTo>
                  <a:lnTo>
                    <a:pt x="1013964" y="71883"/>
                  </a:lnTo>
                  <a:lnTo>
                    <a:pt x="1019137" y="70214"/>
                  </a:lnTo>
                  <a:lnTo>
                    <a:pt x="1024310" y="68577"/>
                  </a:lnTo>
                  <a:lnTo>
                    <a:pt x="1029483" y="66972"/>
                  </a:lnTo>
                  <a:lnTo>
                    <a:pt x="1034657" y="65400"/>
                  </a:lnTo>
                  <a:lnTo>
                    <a:pt x="1039830" y="63862"/>
                  </a:lnTo>
                  <a:lnTo>
                    <a:pt x="1045003" y="62358"/>
                  </a:lnTo>
                  <a:lnTo>
                    <a:pt x="1050177" y="60889"/>
                  </a:lnTo>
                  <a:lnTo>
                    <a:pt x="1055350" y="59455"/>
                  </a:lnTo>
                  <a:lnTo>
                    <a:pt x="1060523" y="58057"/>
                  </a:lnTo>
                  <a:lnTo>
                    <a:pt x="1065696" y="56695"/>
                  </a:lnTo>
                  <a:lnTo>
                    <a:pt x="1070870" y="55369"/>
                  </a:lnTo>
                  <a:lnTo>
                    <a:pt x="1076043" y="54079"/>
                  </a:lnTo>
                  <a:lnTo>
                    <a:pt x="1081216" y="52825"/>
                  </a:lnTo>
                  <a:lnTo>
                    <a:pt x="1086390" y="51607"/>
                  </a:lnTo>
                  <a:lnTo>
                    <a:pt x="1091563" y="50425"/>
                  </a:lnTo>
                  <a:lnTo>
                    <a:pt x="1096736" y="49279"/>
                  </a:lnTo>
                  <a:lnTo>
                    <a:pt x="1101909" y="48167"/>
                  </a:lnTo>
                  <a:lnTo>
                    <a:pt x="1107083" y="47091"/>
                  </a:lnTo>
                  <a:lnTo>
                    <a:pt x="1112256" y="46049"/>
                  </a:lnTo>
                  <a:lnTo>
                    <a:pt x="1117429" y="45041"/>
                  </a:lnTo>
                  <a:lnTo>
                    <a:pt x="1122603" y="44065"/>
                  </a:lnTo>
                  <a:lnTo>
                    <a:pt x="1127776" y="43123"/>
                  </a:lnTo>
                  <a:lnTo>
                    <a:pt x="1132949" y="42212"/>
                  </a:lnTo>
                  <a:lnTo>
                    <a:pt x="1138122" y="41333"/>
                  </a:lnTo>
                  <a:lnTo>
                    <a:pt x="1143296" y="40483"/>
                  </a:lnTo>
                  <a:lnTo>
                    <a:pt x="1148469" y="39663"/>
                  </a:lnTo>
                  <a:lnTo>
                    <a:pt x="1153642" y="38872"/>
                  </a:lnTo>
                  <a:lnTo>
                    <a:pt x="1158816" y="38108"/>
                  </a:lnTo>
                  <a:lnTo>
                    <a:pt x="1163989" y="37370"/>
                  </a:lnTo>
                  <a:lnTo>
                    <a:pt x="1169162" y="36658"/>
                  </a:lnTo>
                  <a:lnTo>
                    <a:pt x="1174335" y="35970"/>
                  </a:lnTo>
                  <a:lnTo>
                    <a:pt x="1179509" y="35305"/>
                  </a:lnTo>
                  <a:lnTo>
                    <a:pt x="1184682" y="34661"/>
                  </a:lnTo>
                  <a:lnTo>
                    <a:pt x="1189855" y="34038"/>
                  </a:lnTo>
                  <a:lnTo>
                    <a:pt x="1195029" y="33433"/>
                  </a:lnTo>
                  <a:lnTo>
                    <a:pt x="1200202" y="32845"/>
                  </a:lnTo>
                  <a:lnTo>
                    <a:pt x="1205375" y="32272"/>
                  </a:lnTo>
                  <a:lnTo>
                    <a:pt x="1210548" y="31713"/>
                  </a:lnTo>
                  <a:lnTo>
                    <a:pt x="1215722" y="31165"/>
                  </a:lnTo>
                  <a:lnTo>
                    <a:pt x="1220895" y="30627"/>
                  </a:lnTo>
                  <a:lnTo>
                    <a:pt x="1226068" y="30098"/>
                  </a:lnTo>
                  <a:lnTo>
                    <a:pt x="1231242" y="29575"/>
                  </a:lnTo>
                  <a:lnTo>
                    <a:pt x="1236415" y="29057"/>
                  </a:lnTo>
                  <a:lnTo>
                    <a:pt x="1241588" y="28543"/>
                  </a:lnTo>
                  <a:lnTo>
                    <a:pt x="1246761" y="28030"/>
                  </a:lnTo>
                  <a:lnTo>
                    <a:pt x="1251935" y="27519"/>
                  </a:lnTo>
                  <a:lnTo>
                    <a:pt x="1257108" y="27006"/>
                  </a:lnTo>
                  <a:lnTo>
                    <a:pt x="1262281" y="26492"/>
                  </a:lnTo>
                  <a:lnTo>
                    <a:pt x="1267455" y="25975"/>
                  </a:lnTo>
                  <a:lnTo>
                    <a:pt x="1272628" y="25454"/>
                  </a:lnTo>
                  <a:lnTo>
                    <a:pt x="1277801" y="24929"/>
                  </a:lnTo>
                  <a:lnTo>
                    <a:pt x="1282974" y="24399"/>
                  </a:lnTo>
                  <a:lnTo>
                    <a:pt x="1288148" y="23864"/>
                  </a:lnTo>
                  <a:lnTo>
                    <a:pt x="1293321" y="23323"/>
                  </a:lnTo>
                  <a:lnTo>
                    <a:pt x="1298494" y="22778"/>
                  </a:lnTo>
                  <a:lnTo>
                    <a:pt x="1303668" y="22228"/>
                  </a:lnTo>
                  <a:lnTo>
                    <a:pt x="1308841" y="21674"/>
                  </a:lnTo>
                  <a:lnTo>
                    <a:pt x="1314014" y="21116"/>
                  </a:lnTo>
                  <a:lnTo>
                    <a:pt x="1319187" y="20555"/>
                  </a:lnTo>
                  <a:lnTo>
                    <a:pt x="1324361" y="19994"/>
                  </a:lnTo>
                  <a:lnTo>
                    <a:pt x="1329534" y="19431"/>
                  </a:lnTo>
                  <a:lnTo>
                    <a:pt x="1334707" y="18869"/>
                  </a:lnTo>
                  <a:lnTo>
                    <a:pt x="1339881" y="18310"/>
                  </a:lnTo>
                  <a:lnTo>
                    <a:pt x="1345054" y="17754"/>
                  </a:lnTo>
                  <a:lnTo>
                    <a:pt x="1350227" y="17202"/>
                  </a:lnTo>
                  <a:lnTo>
                    <a:pt x="1355400" y="16657"/>
                  </a:lnTo>
                  <a:lnTo>
                    <a:pt x="1360574" y="16118"/>
                  </a:lnTo>
                  <a:lnTo>
                    <a:pt x="1365747" y="15589"/>
                  </a:lnTo>
                  <a:lnTo>
                    <a:pt x="1370920" y="15068"/>
                  </a:lnTo>
                  <a:lnTo>
                    <a:pt x="1376094" y="14559"/>
                  </a:lnTo>
                  <a:lnTo>
                    <a:pt x="1381267" y="14061"/>
                  </a:lnTo>
                  <a:lnTo>
                    <a:pt x="1386440" y="13575"/>
                  </a:lnTo>
                  <a:lnTo>
                    <a:pt x="1391613" y="13102"/>
                  </a:lnTo>
                  <a:lnTo>
                    <a:pt x="1396787" y="12642"/>
                  </a:lnTo>
                  <a:lnTo>
                    <a:pt x="1401960" y="12197"/>
                  </a:lnTo>
                  <a:lnTo>
                    <a:pt x="1407133" y="11766"/>
                  </a:lnTo>
                  <a:lnTo>
                    <a:pt x="1412307" y="11349"/>
                  </a:lnTo>
                  <a:lnTo>
                    <a:pt x="1417480" y="10947"/>
                  </a:lnTo>
                  <a:lnTo>
                    <a:pt x="1422653" y="10559"/>
                  </a:lnTo>
                  <a:lnTo>
                    <a:pt x="1427826" y="10186"/>
                  </a:lnTo>
                  <a:lnTo>
                    <a:pt x="1433000" y="9827"/>
                  </a:lnTo>
                  <a:lnTo>
                    <a:pt x="1438173" y="9482"/>
                  </a:lnTo>
                  <a:lnTo>
                    <a:pt x="1443346" y="9151"/>
                  </a:lnTo>
                  <a:lnTo>
                    <a:pt x="1448520" y="8833"/>
                  </a:lnTo>
                  <a:lnTo>
                    <a:pt x="1453693" y="8529"/>
                  </a:lnTo>
                  <a:lnTo>
                    <a:pt x="1458866" y="8237"/>
                  </a:lnTo>
                  <a:lnTo>
                    <a:pt x="1464039" y="7957"/>
                  </a:lnTo>
                  <a:lnTo>
                    <a:pt x="1469213" y="7690"/>
                  </a:lnTo>
                  <a:lnTo>
                    <a:pt x="1474386" y="7434"/>
                  </a:lnTo>
                  <a:lnTo>
                    <a:pt x="1479559" y="7188"/>
                  </a:lnTo>
                  <a:lnTo>
                    <a:pt x="1484733" y="6954"/>
                  </a:lnTo>
                  <a:lnTo>
                    <a:pt x="1489906" y="6729"/>
                  </a:lnTo>
                  <a:lnTo>
                    <a:pt x="1495079" y="6513"/>
                  </a:lnTo>
                  <a:lnTo>
                    <a:pt x="1500252" y="6307"/>
                  </a:lnTo>
                  <a:lnTo>
                    <a:pt x="1505426" y="6109"/>
                  </a:lnTo>
                  <a:lnTo>
                    <a:pt x="1510599" y="5920"/>
                  </a:lnTo>
                  <a:lnTo>
                    <a:pt x="1515772" y="5738"/>
                  </a:lnTo>
                  <a:lnTo>
                    <a:pt x="1520946" y="5563"/>
                  </a:lnTo>
                  <a:lnTo>
                    <a:pt x="1526119" y="5395"/>
                  </a:lnTo>
                  <a:lnTo>
                    <a:pt x="1531292" y="5234"/>
                  </a:lnTo>
                  <a:lnTo>
                    <a:pt x="1536465" y="5078"/>
                  </a:lnTo>
                  <a:lnTo>
                    <a:pt x="1541639" y="4929"/>
                  </a:lnTo>
                  <a:lnTo>
                    <a:pt x="1546812" y="4784"/>
                  </a:lnTo>
                  <a:lnTo>
                    <a:pt x="1551985" y="4645"/>
                  </a:lnTo>
                  <a:lnTo>
                    <a:pt x="1557159" y="4510"/>
                  </a:lnTo>
                  <a:lnTo>
                    <a:pt x="1562332" y="4379"/>
                  </a:lnTo>
                  <a:lnTo>
                    <a:pt x="1567505" y="4253"/>
                  </a:lnTo>
                  <a:lnTo>
                    <a:pt x="1572678" y="4130"/>
                  </a:lnTo>
                  <a:lnTo>
                    <a:pt x="1577852" y="4010"/>
                  </a:lnTo>
                  <a:lnTo>
                    <a:pt x="1583025" y="3894"/>
                  </a:lnTo>
                  <a:lnTo>
                    <a:pt x="1588198" y="3780"/>
                  </a:lnTo>
                  <a:lnTo>
                    <a:pt x="1593372" y="3669"/>
                  </a:lnTo>
                  <a:lnTo>
                    <a:pt x="1598545" y="3560"/>
                  </a:lnTo>
                  <a:lnTo>
                    <a:pt x="1603718" y="3454"/>
                  </a:lnTo>
                  <a:lnTo>
                    <a:pt x="1608891" y="3350"/>
                  </a:lnTo>
                  <a:lnTo>
                    <a:pt x="1614065" y="3247"/>
                  </a:lnTo>
                  <a:lnTo>
                    <a:pt x="1619238" y="3146"/>
                  </a:lnTo>
                  <a:lnTo>
                    <a:pt x="1624411" y="3047"/>
                  </a:lnTo>
                  <a:lnTo>
                    <a:pt x="1629585" y="2949"/>
                  </a:lnTo>
                  <a:lnTo>
                    <a:pt x="1634758" y="2854"/>
                  </a:lnTo>
                  <a:lnTo>
                    <a:pt x="1639931" y="2760"/>
                  </a:lnTo>
                  <a:lnTo>
                    <a:pt x="1645104" y="2668"/>
                  </a:lnTo>
                  <a:lnTo>
                    <a:pt x="1650278" y="2577"/>
                  </a:lnTo>
                  <a:lnTo>
                    <a:pt x="1655451" y="2489"/>
                  </a:lnTo>
                  <a:lnTo>
                    <a:pt x="1660624" y="2402"/>
                  </a:lnTo>
                  <a:lnTo>
                    <a:pt x="1665798" y="2317"/>
                  </a:lnTo>
                  <a:lnTo>
                    <a:pt x="1670971" y="2233"/>
                  </a:lnTo>
                  <a:lnTo>
                    <a:pt x="1676144" y="2151"/>
                  </a:lnTo>
                  <a:lnTo>
                    <a:pt x="1681317" y="2071"/>
                  </a:lnTo>
                  <a:lnTo>
                    <a:pt x="1686491" y="1992"/>
                  </a:lnTo>
                  <a:lnTo>
                    <a:pt x="1691664" y="1915"/>
                  </a:lnTo>
                  <a:lnTo>
                    <a:pt x="1696837" y="1840"/>
                  </a:lnTo>
                  <a:lnTo>
                    <a:pt x="1702011" y="1766"/>
                  </a:lnTo>
                  <a:lnTo>
                    <a:pt x="1707184" y="1694"/>
                  </a:lnTo>
                  <a:lnTo>
                    <a:pt x="1712357" y="1623"/>
                  </a:lnTo>
                  <a:lnTo>
                    <a:pt x="1717530" y="1554"/>
                  </a:lnTo>
                  <a:lnTo>
                    <a:pt x="1722704" y="1486"/>
                  </a:lnTo>
                  <a:lnTo>
                    <a:pt x="1727877" y="1420"/>
                  </a:lnTo>
                  <a:lnTo>
                    <a:pt x="1733050" y="1355"/>
                  </a:lnTo>
                  <a:lnTo>
                    <a:pt x="1738224" y="1291"/>
                  </a:lnTo>
                  <a:lnTo>
                    <a:pt x="1743397" y="1229"/>
                  </a:lnTo>
                  <a:lnTo>
                    <a:pt x="1748570" y="1169"/>
                  </a:lnTo>
                  <a:lnTo>
                    <a:pt x="1753743" y="1109"/>
                  </a:lnTo>
                  <a:lnTo>
                    <a:pt x="1758917" y="1051"/>
                  </a:lnTo>
                  <a:lnTo>
                    <a:pt x="1764090" y="995"/>
                  </a:lnTo>
                  <a:lnTo>
                    <a:pt x="1769263" y="939"/>
                  </a:lnTo>
                  <a:lnTo>
                    <a:pt x="1774437" y="885"/>
                  </a:lnTo>
                  <a:lnTo>
                    <a:pt x="1779610" y="832"/>
                  </a:lnTo>
                  <a:lnTo>
                    <a:pt x="1784783" y="780"/>
                  </a:lnTo>
                  <a:lnTo>
                    <a:pt x="1789956" y="730"/>
                  </a:lnTo>
                  <a:lnTo>
                    <a:pt x="1795130" y="680"/>
                  </a:lnTo>
                  <a:lnTo>
                    <a:pt x="1800303" y="632"/>
                  </a:lnTo>
                  <a:lnTo>
                    <a:pt x="1805476" y="585"/>
                  </a:lnTo>
                  <a:lnTo>
                    <a:pt x="1810650" y="539"/>
                  </a:lnTo>
                  <a:lnTo>
                    <a:pt x="1815823" y="494"/>
                  </a:lnTo>
                  <a:lnTo>
                    <a:pt x="1820996" y="450"/>
                  </a:lnTo>
                  <a:lnTo>
                    <a:pt x="1826169" y="407"/>
                  </a:lnTo>
                  <a:lnTo>
                    <a:pt x="1831343" y="365"/>
                  </a:lnTo>
                  <a:lnTo>
                    <a:pt x="1836516" y="325"/>
                  </a:lnTo>
                  <a:lnTo>
                    <a:pt x="1841689" y="285"/>
                  </a:lnTo>
                  <a:lnTo>
                    <a:pt x="1846863" y="246"/>
                  </a:lnTo>
                  <a:lnTo>
                    <a:pt x="1852036" y="207"/>
                  </a:lnTo>
                  <a:lnTo>
                    <a:pt x="1857209" y="170"/>
                  </a:lnTo>
                  <a:lnTo>
                    <a:pt x="1862382" y="134"/>
                  </a:lnTo>
                  <a:lnTo>
                    <a:pt x="1867556" y="99"/>
                  </a:lnTo>
                  <a:lnTo>
                    <a:pt x="1872729" y="64"/>
                  </a:lnTo>
                  <a:lnTo>
                    <a:pt x="1877902" y="30"/>
                  </a:lnTo>
                  <a:lnTo>
                    <a:pt x="1883076" y="0"/>
                  </a:lnTo>
                  <a:lnTo>
                    <a:pt x="1877902" y="33"/>
                  </a:lnTo>
                  <a:lnTo>
                    <a:pt x="1872729" y="67"/>
                  </a:lnTo>
                  <a:lnTo>
                    <a:pt x="1867556" y="101"/>
                  </a:lnTo>
                  <a:lnTo>
                    <a:pt x="1862382" y="137"/>
                  </a:lnTo>
                  <a:lnTo>
                    <a:pt x="1857209" y="174"/>
                  </a:lnTo>
                  <a:lnTo>
                    <a:pt x="1852036" y="211"/>
                  </a:lnTo>
                  <a:lnTo>
                    <a:pt x="1846863" y="250"/>
                  </a:lnTo>
                  <a:lnTo>
                    <a:pt x="1841689" y="289"/>
                  </a:lnTo>
                  <a:lnTo>
                    <a:pt x="1836516" y="329"/>
                  </a:lnTo>
                  <a:lnTo>
                    <a:pt x="1831343" y="371"/>
                  </a:lnTo>
                  <a:lnTo>
                    <a:pt x="1826169" y="413"/>
                  </a:lnTo>
                  <a:lnTo>
                    <a:pt x="1820996" y="456"/>
                  </a:lnTo>
                  <a:lnTo>
                    <a:pt x="1815823" y="501"/>
                  </a:lnTo>
                  <a:lnTo>
                    <a:pt x="1810650" y="546"/>
                  </a:lnTo>
                  <a:lnTo>
                    <a:pt x="1805476" y="593"/>
                  </a:lnTo>
                  <a:lnTo>
                    <a:pt x="1800303" y="641"/>
                  </a:lnTo>
                  <a:lnTo>
                    <a:pt x="1795130" y="690"/>
                  </a:lnTo>
                  <a:lnTo>
                    <a:pt x="1789956" y="740"/>
                  </a:lnTo>
                  <a:lnTo>
                    <a:pt x="1784783" y="791"/>
                  </a:lnTo>
                  <a:lnTo>
                    <a:pt x="1779610" y="844"/>
                  </a:lnTo>
                  <a:lnTo>
                    <a:pt x="1774437" y="898"/>
                  </a:lnTo>
                  <a:lnTo>
                    <a:pt x="1769263" y="953"/>
                  </a:lnTo>
                  <a:lnTo>
                    <a:pt x="1764090" y="1009"/>
                  </a:lnTo>
                  <a:lnTo>
                    <a:pt x="1758917" y="1067"/>
                  </a:lnTo>
                  <a:lnTo>
                    <a:pt x="1753743" y="1127"/>
                  </a:lnTo>
                  <a:lnTo>
                    <a:pt x="1748570" y="1187"/>
                  </a:lnTo>
                  <a:lnTo>
                    <a:pt x="1743397" y="1250"/>
                  </a:lnTo>
                  <a:lnTo>
                    <a:pt x="1738224" y="1313"/>
                  </a:lnTo>
                  <a:lnTo>
                    <a:pt x="1733050" y="1379"/>
                  </a:lnTo>
                  <a:lnTo>
                    <a:pt x="1727877" y="1446"/>
                  </a:lnTo>
                  <a:lnTo>
                    <a:pt x="1722704" y="1514"/>
                  </a:lnTo>
                  <a:lnTo>
                    <a:pt x="1717530" y="1584"/>
                  </a:lnTo>
                  <a:lnTo>
                    <a:pt x="1712357" y="1656"/>
                  </a:lnTo>
                  <a:lnTo>
                    <a:pt x="1707184" y="1730"/>
                  </a:lnTo>
                  <a:lnTo>
                    <a:pt x="1702011" y="1805"/>
                  </a:lnTo>
                  <a:lnTo>
                    <a:pt x="1696837" y="1882"/>
                  </a:lnTo>
                  <a:lnTo>
                    <a:pt x="1691664" y="1961"/>
                  </a:lnTo>
                  <a:lnTo>
                    <a:pt x="1686491" y="2042"/>
                  </a:lnTo>
                  <a:lnTo>
                    <a:pt x="1681317" y="2124"/>
                  </a:lnTo>
                  <a:lnTo>
                    <a:pt x="1676144" y="2209"/>
                  </a:lnTo>
                  <a:lnTo>
                    <a:pt x="1670971" y="2296"/>
                  </a:lnTo>
                  <a:lnTo>
                    <a:pt x="1665798" y="2385"/>
                  </a:lnTo>
                  <a:lnTo>
                    <a:pt x="1660624" y="2476"/>
                  </a:lnTo>
                  <a:lnTo>
                    <a:pt x="1655451" y="2569"/>
                  </a:lnTo>
                  <a:lnTo>
                    <a:pt x="1650278" y="2664"/>
                  </a:lnTo>
                  <a:lnTo>
                    <a:pt x="1645104" y="2761"/>
                  </a:lnTo>
                  <a:lnTo>
                    <a:pt x="1639931" y="2861"/>
                  </a:lnTo>
                  <a:lnTo>
                    <a:pt x="1634758" y="2964"/>
                  </a:lnTo>
                  <a:lnTo>
                    <a:pt x="1629585" y="3068"/>
                  </a:lnTo>
                  <a:lnTo>
                    <a:pt x="1624411" y="3175"/>
                  </a:lnTo>
                  <a:lnTo>
                    <a:pt x="1619238" y="3285"/>
                  </a:lnTo>
                  <a:lnTo>
                    <a:pt x="1614065" y="3397"/>
                  </a:lnTo>
                  <a:lnTo>
                    <a:pt x="1608891" y="3512"/>
                  </a:lnTo>
                  <a:lnTo>
                    <a:pt x="1603718" y="3630"/>
                  </a:lnTo>
                  <a:lnTo>
                    <a:pt x="1598545" y="3751"/>
                  </a:lnTo>
                  <a:lnTo>
                    <a:pt x="1593372" y="3875"/>
                  </a:lnTo>
                  <a:lnTo>
                    <a:pt x="1588198" y="4002"/>
                  </a:lnTo>
                  <a:lnTo>
                    <a:pt x="1583025" y="4134"/>
                  </a:lnTo>
                  <a:lnTo>
                    <a:pt x="1577852" y="4270"/>
                  </a:lnTo>
                  <a:lnTo>
                    <a:pt x="1572678" y="4410"/>
                  </a:lnTo>
                  <a:lnTo>
                    <a:pt x="1567505" y="4556"/>
                  </a:lnTo>
                  <a:lnTo>
                    <a:pt x="1562332" y="4707"/>
                  </a:lnTo>
                  <a:lnTo>
                    <a:pt x="1557159" y="4864"/>
                  </a:lnTo>
                  <a:lnTo>
                    <a:pt x="1551985" y="5028"/>
                  </a:lnTo>
                  <a:lnTo>
                    <a:pt x="1546812" y="5198"/>
                  </a:lnTo>
                  <a:lnTo>
                    <a:pt x="1541639" y="5376"/>
                  </a:lnTo>
                  <a:lnTo>
                    <a:pt x="1536465" y="5562"/>
                  </a:lnTo>
                  <a:lnTo>
                    <a:pt x="1531292" y="5757"/>
                  </a:lnTo>
                  <a:lnTo>
                    <a:pt x="1526119" y="5961"/>
                  </a:lnTo>
                  <a:lnTo>
                    <a:pt x="1520946" y="6175"/>
                  </a:lnTo>
                  <a:lnTo>
                    <a:pt x="1515772" y="6400"/>
                  </a:lnTo>
                  <a:lnTo>
                    <a:pt x="1510599" y="6636"/>
                  </a:lnTo>
                  <a:lnTo>
                    <a:pt x="1505426" y="6885"/>
                  </a:lnTo>
                  <a:lnTo>
                    <a:pt x="1500252" y="7146"/>
                  </a:lnTo>
                  <a:lnTo>
                    <a:pt x="1495079" y="7422"/>
                  </a:lnTo>
                  <a:lnTo>
                    <a:pt x="1489906" y="7712"/>
                  </a:lnTo>
                  <a:lnTo>
                    <a:pt x="1484733" y="8018"/>
                  </a:lnTo>
                  <a:lnTo>
                    <a:pt x="1479559" y="8341"/>
                  </a:lnTo>
                  <a:lnTo>
                    <a:pt x="1474386" y="8681"/>
                  </a:lnTo>
                  <a:lnTo>
                    <a:pt x="1469213" y="9041"/>
                  </a:lnTo>
                  <a:lnTo>
                    <a:pt x="1464039" y="9421"/>
                  </a:lnTo>
                  <a:lnTo>
                    <a:pt x="1458866" y="9821"/>
                  </a:lnTo>
                  <a:lnTo>
                    <a:pt x="1453693" y="10245"/>
                  </a:lnTo>
                  <a:lnTo>
                    <a:pt x="1448520" y="10691"/>
                  </a:lnTo>
                  <a:lnTo>
                    <a:pt x="1443346" y="11163"/>
                  </a:lnTo>
                  <a:lnTo>
                    <a:pt x="1438173" y="11660"/>
                  </a:lnTo>
                  <a:lnTo>
                    <a:pt x="1433000" y="12185"/>
                  </a:lnTo>
                  <a:lnTo>
                    <a:pt x="1427826" y="12738"/>
                  </a:lnTo>
                  <a:lnTo>
                    <a:pt x="1422653" y="13321"/>
                  </a:lnTo>
                  <a:lnTo>
                    <a:pt x="1417480" y="13934"/>
                  </a:lnTo>
                  <a:lnTo>
                    <a:pt x="1412307" y="14580"/>
                  </a:lnTo>
                  <a:lnTo>
                    <a:pt x="1407133" y="15258"/>
                  </a:lnTo>
                  <a:lnTo>
                    <a:pt x="1401960" y="15971"/>
                  </a:lnTo>
                  <a:lnTo>
                    <a:pt x="1396787" y="16718"/>
                  </a:lnTo>
                  <a:lnTo>
                    <a:pt x="1391613" y="17500"/>
                  </a:lnTo>
                  <a:lnTo>
                    <a:pt x="1386440" y="18318"/>
                  </a:lnTo>
                  <a:lnTo>
                    <a:pt x="1381267" y="19173"/>
                  </a:lnTo>
                  <a:lnTo>
                    <a:pt x="1376094" y="20064"/>
                  </a:lnTo>
                  <a:lnTo>
                    <a:pt x="1370920" y="20992"/>
                  </a:lnTo>
                  <a:lnTo>
                    <a:pt x="1365747" y="21956"/>
                  </a:lnTo>
                  <a:lnTo>
                    <a:pt x="1360574" y="22956"/>
                  </a:lnTo>
                  <a:lnTo>
                    <a:pt x="1355400" y="23992"/>
                  </a:lnTo>
                  <a:lnTo>
                    <a:pt x="1350227" y="25061"/>
                  </a:lnTo>
                  <a:lnTo>
                    <a:pt x="1345054" y="26164"/>
                  </a:lnTo>
                  <a:lnTo>
                    <a:pt x="1339881" y="27300"/>
                  </a:lnTo>
                  <a:lnTo>
                    <a:pt x="1334707" y="28465"/>
                  </a:lnTo>
                  <a:lnTo>
                    <a:pt x="1329534" y="29660"/>
                  </a:lnTo>
                  <a:lnTo>
                    <a:pt x="1324361" y="30882"/>
                  </a:lnTo>
                  <a:lnTo>
                    <a:pt x="1319187" y="32130"/>
                  </a:lnTo>
                  <a:lnTo>
                    <a:pt x="1314014" y="33402"/>
                  </a:lnTo>
                  <a:lnTo>
                    <a:pt x="1308841" y="34695"/>
                  </a:lnTo>
                  <a:lnTo>
                    <a:pt x="1303668" y="36009"/>
                  </a:lnTo>
                  <a:lnTo>
                    <a:pt x="1298494" y="37341"/>
                  </a:lnTo>
                  <a:lnTo>
                    <a:pt x="1293321" y="38690"/>
                  </a:lnTo>
                  <a:lnTo>
                    <a:pt x="1288148" y="40054"/>
                  </a:lnTo>
                  <a:lnTo>
                    <a:pt x="1282974" y="41433"/>
                  </a:lnTo>
                  <a:lnTo>
                    <a:pt x="1277801" y="42824"/>
                  </a:lnTo>
                  <a:lnTo>
                    <a:pt x="1272628" y="44228"/>
                  </a:lnTo>
                  <a:lnTo>
                    <a:pt x="1267455" y="45644"/>
                  </a:lnTo>
                  <a:lnTo>
                    <a:pt x="1262281" y="47071"/>
                  </a:lnTo>
                  <a:lnTo>
                    <a:pt x="1257108" y="48509"/>
                  </a:lnTo>
                  <a:lnTo>
                    <a:pt x="1251935" y="49959"/>
                  </a:lnTo>
                  <a:lnTo>
                    <a:pt x="1246761" y="51420"/>
                  </a:lnTo>
                  <a:lnTo>
                    <a:pt x="1241588" y="52894"/>
                  </a:lnTo>
                  <a:lnTo>
                    <a:pt x="1236415" y="54380"/>
                  </a:lnTo>
                  <a:lnTo>
                    <a:pt x="1231242" y="55880"/>
                  </a:lnTo>
                  <a:lnTo>
                    <a:pt x="1226068" y="57395"/>
                  </a:lnTo>
                  <a:lnTo>
                    <a:pt x="1220895" y="58925"/>
                  </a:lnTo>
                  <a:lnTo>
                    <a:pt x="1215722" y="60472"/>
                  </a:lnTo>
                  <a:lnTo>
                    <a:pt x="1210548" y="62036"/>
                  </a:lnTo>
                  <a:lnTo>
                    <a:pt x="1205375" y="63619"/>
                  </a:lnTo>
                  <a:lnTo>
                    <a:pt x="1200202" y="65222"/>
                  </a:lnTo>
                  <a:lnTo>
                    <a:pt x="1195029" y="66845"/>
                  </a:lnTo>
                  <a:lnTo>
                    <a:pt x="1189855" y="68490"/>
                  </a:lnTo>
                  <a:lnTo>
                    <a:pt x="1184682" y="70158"/>
                  </a:lnTo>
                  <a:lnTo>
                    <a:pt x="1179509" y="71848"/>
                  </a:lnTo>
                  <a:lnTo>
                    <a:pt x="1174335" y="73563"/>
                  </a:lnTo>
                  <a:lnTo>
                    <a:pt x="1169162" y="75301"/>
                  </a:lnTo>
                  <a:lnTo>
                    <a:pt x="1163989" y="77064"/>
                  </a:lnTo>
                  <a:lnTo>
                    <a:pt x="1158816" y="78851"/>
                  </a:lnTo>
                  <a:lnTo>
                    <a:pt x="1153642" y="80661"/>
                  </a:lnTo>
                  <a:lnTo>
                    <a:pt x="1148469" y="82496"/>
                  </a:lnTo>
                  <a:lnTo>
                    <a:pt x="1143296" y="84354"/>
                  </a:lnTo>
                  <a:lnTo>
                    <a:pt x="1138122" y="86235"/>
                  </a:lnTo>
                  <a:lnTo>
                    <a:pt x="1132949" y="88137"/>
                  </a:lnTo>
                  <a:lnTo>
                    <a:pt x="1127776" y="90061"/>
                  </a:lnTo>
                  <a:lnTo>
                    <a:pt x="1122603" y="92004"/>
                  </a:lnTo>
                  <a:lnTo>
                    <a:pt x="1117429" y="93966"/>
                  </a:lnTo>
                  <a:lnTo>
                    <a:pt x="1112256" y="95944"/>
                  </a:lnTo>
                  <a:lnTo>
                    <a:pt x="1107083" y="97939"/>
                  </a:lnTo>
                  <a:lnTo>
                    <a:pt x="1101909" y="99946"/>
                  </a:lnTo>
                  <a:lnTo>
                    <a:pt x="1096736" y="101966"/>
                  </a:lnTo>
                  <a:lnTo>
                    <a:pt x="1091563" y="103995"/>
                  </a:lnTo>
                  <a:lnTo>
                    <a:pt x="1086390" y="106032"/>
                  </a:lnTo>
                  <a:lnTo>
                    <a:pt x="1081216" y="108074"/>
                  </a:lnTo>
                  <a:lnTo>
                    <a:pt x="1076043" y="110119"/>
                  </a:lnTo>
                  <a:lnTo>
                    <a:pt x="1070870" y="112163"/>
                  </a:lnTo>
                  <a:lnTo>
                    <a:pt x="1065696" y="114206"/>
                  </a:lnTo>
                  <a:lnTo>
                    <a:pt x="1060523" y="116243"/>
                  </a:lnTo>
                  <a:lnTo>
                    <a:pt x="1055350" y="118272"/>
                  </a:lnTo>
                  <a:lnTo>
                    <a:pt x="1050177" y="120291"/>
                  </a:lnTo>
                  <a:lnTo>
                    <a:pt x="1045003" y="122297"/>
                  </a:lnTo>
                  <a:lnTo>
                    <a:pt x="1039830" y="124286"/>
                  </a:lnTo>
                  <a:lnTo>
                    <a:pt x="1034657" y="126255"/>
                  </a:lnTo>
                  <a:lnTo>
                    <a:pt x="1029483" y="128203"/>
                  </a:lnTo>
                  <a:lnTo>
                    <a:pt x="1024310" y="130127"/>
                  </a:lnTo>
                  <a:lnTo>
                    <a:pt x="1019137" y="132023"/>
                  </a:lnTo>
                  <a:lnTo>
                    <a:pt x="1013964" y="133889"/>
                  </a:lnTo>
                  <a:lnTo>
                    <a:pt x="1008790" y="135723"/>
                  </a:lnTo>
                  <a:lnTo>
                    <a:pt x="1003617" y="137522"/>
                  </a:lnTo>
                  <a:lnTo>
                    <a:pt x="998444" y="139284"/>
                  </a:lnTo>
                  <a:lnTo>
                    <a:pt x="993270" y="141008"/>
                  </a:lnTo>
                  <a:lnTo>
                    <a:pt x="988097" y="142690"/>
                  </a:lnTo>
                  <a:lnTo>
                    <a:pt x="982924" y="144330"/>
                  </a:lnTo>
                  <a:lnTo>
                    <a:pt x="977751" y="145925"/>
                  </a:lnTo>
                  <a:lnTo>
                    <a:pt x="972577" y="147476"/>
                  </a:lnTo>
                  <a:lnTo>
                    <a:pt x="967404" y="148980"/>
                  </a:lnTo>
                  <a:lnTo>
                    <a:pt x="962231" y="150437"/>
                  </a:lnTo>
                  <a:lnTo>
                    <a:pt x="957057" y="151846"/>
                  </a:lnTo>
                  <a:lnTo>
                    <a:pt x="951884" y="153207"/>
                  </a:lnTo>
                  <a:lnTo>
                    <a:pt x="946711" y="154520"/>
                  </a:lnTo>
                  <a:lnTo>
                    <a:pt x="941538" y="155786"/>
                  </a:lnTo>
                  <a:lnTo>
                    <a:pt x="936364" y="157004"/>
                  </a:lnTo>
                  <a:lnTo>
                    <a:pt x="931191" y="158175"/>
                  </a:lnTo>
                  <a:lnTo>
                    <a:pt x="926018" y="159301"/>
                  </a:lnTo>
                  <a:lnTo>
                    <a:pt x="920844" y="160382"/>
                  </a:lnTo>
                  <a:lnTo>
                    <a:pt x="915671" y="161421"/>
                  </a:lnTo>
                  <a:lnTo>
                    <a:pt x="910498" y="162417"/>
                  </a:lnTo>
                  <a:lnTo>
                    <a:pt x="905325" y="163375"/>
                  </a:lnTo>
                  <a:lnTo>
                    <a:pt x="900151" y="164294"/>
                  </a:lnTo>
                  <a:lnTo>
                    <a:pt x="894978" y="165178"/>
                  </a:lnTo>
                  <a:lnTo>
                    <a:pt x="889805" y="166029"/>
                  </a:lnTo>
                  <a:lnTo>
                    <a:pt x="884631" y="166850"/>
                  </a:lnTo>
                  <a:lnTo>
                    <a:pt x="879458" y="167642"/>
                  </a:lnTo>
                  <a:lnTo>
                    <a:pt x="874285" y="168408"/>
                  </a:lnTo>
                  <a:lnTo>
                    <a:pt x="869112" y="169152"/>
                  </a:lnTo>
                  <a:lnTo>
                    <a:pt x="863938" y="169876"/>
                  </a:lnTo>
                  <a:lnTo>
                    <a:pt x="858765" y="170582"/>
                  </a:lnTo>
                  <a:lnTo>
                    <a:pt x="853592" y="171275"/>
                  </a:lnTo>
                  <a:lnTo>
                    <a:pt x="848418" y="171955"/>
                  </a:lnTo>
                  <a:lnTo>
                    <a:pt x="843245" y="172627"/>
                  </a:lnTo>
                  <a:lnTo>
                    <a:pt x="838072" y="173292"/>
                  </a:lnTo>
                  <a:lnTo>
                    <a:pt x="832899" y="173954"/>
                  </a:lnTo>
                  <a:lnTo>
                    <a:pt x="827725" y="174616"/>
                  </a:lnTo>
                  <a:lnTo>
                    <a:pt x="822552" y="175279"/>
                  </a:lnTo>
                  <a:lnTo>
                    <a:pt x="817379" y="175947"/>
                  </a:lnTo>
                  <a:lnTo>
                    <a:pt x="812205" y="176621"/>
                  </a:lnTo>
                  <a:lnTo>
                    <a:pt x="807032" y="177304"/>
                  </a:lnTo>
                  <a:lnTo>
                    <a:pt x="801859" y="177999"/>
                  </a:lnTo>
                  <a:lnTo>
                    <a:pt x="796686" y="178706"/>
                  </a:lnTo>
                  <a:lnTo>
                    <a:pt x="791512" y="179429"/>
                  </a:lnTo>
                  <a:lnTo>
                    <a:pt x="786339" y="180169"/>
                  </a:lnTo>
                  <a:lnTo>
                    <a:pt x="781166" y="180928"/>
                  </a:lnTo>
                  <a:lnTo>
                    <a:pt x="775992" y="181707"/>
                  </a:lnTo>
                  <a:lnTo>
                    <a:pt x="770819" y="182508"/>
                  </a:lnTo>
                  <a:lnTo>
                    <a:pt x="765646" y="183332"/>
                  </a:lnTo>
                  <a:lnTo>
                    <a:pt x="760473" y="184181"/>
                  </a:lnTo>
                  <a:lnTo>
                    <a:pt x="755299" y="185056"/>
                  </a:lnTo>
                  <a:lnTo>
                    <a:pt x="750126" y="185957"/>
                  </a:lnTo>
                  <a:lnTo>
                    <a:pt x="744953" y="186886"/>
                  </a:lnTo>
                  <a:lnTo>
                    <a:pt x="739779" y="187843"/>
                  </a:lnTo>
                  <a:lnTo>
                    <a:pt x="734606" y="188830"/>
                  </a:lnTo>
                  <a:lnTo>
                    <a:pt x="729433" y="189847"/>
                  </a:lnTo>
                  <a:lnTo>
                    <a:pt x="724260" y="190894"/>
                  </a:lnTo>
                  <a:lnTo>
                    <a:pt x="719086" y="191972"/>
                  </a:lnTo>
                  <a:lnTo>
                    <a:pt x="713913" y="193081"/>
                  </a:lnTo>
                  <a:lnTo>
                    <a:pt x="708740" y="194222"/>
                  </a:lnTo>
                  <a:lnTo>
                    <a:pt x="703566" y="195395"/>
                  </a:lnTo>
                  <a:lnTo>
                    <a:pt x="698393" y="196600"/>
                  </a:lnTo>
                  <a:lnTo>
                    <a:pt x="693220" y="197837"/>
                  </a:lnTo>
                  <a:lnTo>
                    <a:pt x="688047" y="199107"/>
                  </a:lnTo>
                  <a:lnTo>
                    <a:pt x="682873" y="200409"/>
                  </a:lnTo>
                  <a:lnTo>
                    <a:pt x="677700" y="201744"/>
                  </a:lnTo>
                  <a:lnTo>
                    <a:pt x="672527" y="203111"/>
                  </a:lnTo>
                  <a:lnTo>
                    <a:pt x="667353" y="204511"/>
                  </a:lnTo>
                  <a:lnTo>
                    <a:pt x="662180" y="205943"/>
                  </a:lnTo>
                  <a:lnTo>
                    <a:pt x="657007" y="207407"/>
                  </a:lnTo>
                  <a:lnTo>
                    <a:pt x="651834" y="208904"/>
                  </a:lnTo>
                  <a:lnTo>
                    <a:pt x="646660" y="210432"/>
                  </a:lnTo>
                  <a:lnTo>
                    <a:pt x="641487" y="211992"/>
                  </a:lnTo>
                  <a:lnTo>
                    <a:pt x="636314" y="213585"/>
                  </a:lnTo>
                  <a:lnTo>
                    <a:pt x="631140" y="215208"/>
                  </a:lnTo>
                  <a:lnTo>
                    <a:pt x="625967" y="216864"/>
                  </a:lnTo>
                  <a:lnTo>
                    <a:pt x="620794" y="218550"/>
                  </a:lnTo>
                  <a:lnTo>
                    <a:pt x="615621" y="220267"/>
                  </a:lnTo>
                  <a:lnTo>
                    <a:pt x="610447" y="222016"/>
                  </a:lnTo>
                  <a:lnTo>
                    <a:pt x="605274" y="223795"/>
                  </a:lnTo>
                  <a:lnTo>
                    <a:pt x="600101" y="225604"/>
                  </a:lnTo>
                  <a:lnTo>
                    <a:pt x="594927" y="227444"/>
                  </a:lnTo>
                  <a:lnTo>
                    <a:pt x="589754" y="229314"/>
                  </a:lnTo>
                  <a:lnTo>
                    <a:pt x="584581" y="231215"/>
                  </a:lnTo>
                  <a:lnTo>
                    <a:pt x="579408" y="233145"/>
                  </a:lnTo>
                  <a:lnTo>
                    <a:pt x="574234" y="235105"/>
                  </a:lnTo>
                  <a:lnTo>
                    <a:pt x="569061" y="237095"/>
                  </a:lnTo>
                  <a:lnTo>
                    <a:pt x="563888" y="239114"/>
                  </a:lnTo>
                  <a:lnTo>
                    <a:pt x="558714" y="241163"/>
                  </a:lnTo>
                  <a:lnTo>
                    <a:pt x="553541" y="243241"/>
                  </a:lnTo>
                  <a:lnTo>
                    <a:pt x="548368" y="245348"/>
                  </a:lnTo>
                  <a:lnTo>
                    <a:pt x="543195" y="247485"/>
                  </a:lnTo>
                  <a:lnTo>
                    <a:pt x="538021" y="249651"/>
                  </a:lnTo>
                  <a:lnTo>
                    <a:pt x="532848" y="251847"/>
                  </a:lnTo>
                  <a:lnTo>
                    <a:pt x="527675" y="254071"/>
                  </a:lnTo>
                  <a:lnTo>
                    <a:pt x="522501" y="256325"/>
                  </a:lnTo>
                  <a:lnTo>
                    <a:pt x="517328" y="258608"/>
                  </a:lnTo>
                  <a:lnTo>
                    <a:pt x="512155" y="260921"/>
                  </a:lnTo>
                  <a:lnTo>
                    <a:pt x="506982" y="263262"/>
                  </a:lnTo>
                  <a:lnTo>
                    <a:pt x="501808" y="265633"/>
                  </a:lnTo>
                  <a:lnTo>
                    <a:pt x="496635" y="268033"/>
                  </a:lnTo>
                  <a:lnTo>
                    <a:pt x="491462" y="270463"/>
                  </a:lnTo>
                  <a:lnTo>
                    <a:pt x="486288" y="272923"/>
                  </a:lnTo>
                  <a:lnTo>
                    <a:pt x="481115" y="275412"/>
                  </a:lnTo>
                  <a:lnTo>
                    <a:pt x="475942" y="277932"/>
                  </a:lnTo>
                  <a:lnTo>
                    <a:pt x="470769" y="280481"/>
                  </a:lnTo>
                  <a:lnTo>
                    <a:pt x="465595" y="283061"/>
                  </a:lnTo>
                  <a:lnTo>
                    <a:pt x="460422" y="285671"/>
                  </a:lnTo>
                  <a:lnTo>
                    <a:pt x="455249" y="288312"/>
                  </a:lnTo>
                  <a:lnTo>
                    <a:pt x="450075" y="290983"/>
                  </a:lnTo>
                  <a:lnTo>
                    <a:pt x="444902" y="293686"/>
                  </a:lnTo>
                  <a:lnTo>
                    <a:pt x="439729" y="296421"/>
                  </a:lnTo>
                  <a:lnTo>
                    <a:pt x="434556" y="299187"/>
                  </a:lnTo>
                  <a:lnTo>
                    <a:pt x="429382" y="301985"/>
                  </a:lnTo>
                  <a:lnTo>
                    <a:pt x="424209" y="304816"/>
                  </a:lnTo>
                  <a:lnTo>
                    <a:pt x="419036" y="307679"/>
                  </a:lnTo>
                  <a:lnTo>
                    <a:pt x="413862" y="310576"/>
                  </a:lnTo>
                  <a:lnTo>
                    <a:pt x="408689" y="313507"/>
                  </a:lnTo>
                  <a:lnTo>
                    <a:pt x="403516" y="316471"/>
                  </a:lnTo>
                  <a:lnTo>
                    <a:pt x="398343" y="319471"/>
                  </a:lnTo>
                  <a:lnTo>
                    <a:pt x="393169" y="322505"/>
                  </a:lnTo>
                  <a:lnTo>
                    <a:pt x="387996" y="325575"/>
                  </a:lnTo>
                  <a:lnTo>
                    <a:pt x="382823" y="328681"/>
                  </a:lnTo>
                  <a:lnTo>
                    <a:pt x="377649" y="331824"/>
                  </a:lnTo>
                  <a:lnTo>
                    <a:pt x="372476" y="335005"/>
                  </a:lnTo>
                  <a:lnTo>
                    <a:pt x="367303" y="338224"/>
                  </a:lnTo>
                  <a:lnTo>
                    <a:pt x="362130" y="341482"/>
                  </a:lnTo>
                  <a:lnTo>
                    <a:pt x="356956" y="344779"/>
                  </a:lnTo>
                  <a:lnTo>
                    <a:pt x="351783" y="348117"/>
                  </a:lnTo>
                  <a:lnTo>
                    <a:pt x="346610" y="351497"/>
                  </a:lnTo>
                  <a:lnTo>
                    <a:pt x="341436" y="354919"/>
                  </a:lnTo>
                  <a:lnTo>
                    <a:pt x="336263" y="358384"/>
                  </a:lnTo>
                  <a:lnTo>
                    <a:pt x="331090" y="361893"/>
                  </a:lnTo>
                  <a:lnTo>
                    <a:pt x="325917" y="365447"/>
                  </a:lnTo>
                  <a:lnTo>
                    <a:pt x="320743" y="369048"/>
                  </a:lnTo>
                  <a:lnTo>
                    <a:pt x="315570" y="372696"/>
                  </a:lnTo>
                  <a:lnTo>
                    <a:pt x="310397" y="376393"/>
                  </a:lnTo>
                  <a:lnTo>
                    <a:pt x="305223" y="380140"/>
                  </a:lnTo>
                  <a:lnTo>
                    <a:pt x="300050" y="383937"/>
                  </a:lnTo>
                  <a:lnTo>
                    <a:pt x="294877" y="387788"/>
                  </a:lnTo>
                  <a:lnTo>
                    <a:pt x="289704" y="391692"/>
                  </a:lnTo>
                  <a:lnTo>
                    <a:pt x="284530" y="395651"/>
                  </a:lnTo>
                  <a:lnTo>
                    <a:pt x="279357" y="399666"/>
                  </a:lnTo>
                  <a:lnTo>
                    <a:pt x="274184" y="403740"/>
                  </a:lnTo>
                  <a:lnTo>
                    <a:pt x="269010" y="407873"/>
                  </a:lnTo>
                  <a:lnTo>
                    <a:pt x="263837" y="412067"/>
                  </a:lnTo>
                  <a:lnTo>
                    <a:pt x="258664" y="416324"/>
                  </a:lnTo>
                  <a:lnTo>
                    <a:pt x="253491" y="420645"/>
                  </a:lnTo>
                  <a:lnTo>
                    <a:pt x="248317" y="425031"/>
                  </a:lnTo>
                  <a:lnTo>
                    <a:pt x="243144" y="429484"/>
                  </a:lnTo>
                  <a:lnTo>
                    <a:pt x="237971" y="434006"/>
                  </a:lnTo>
                  <a:lnTo>
                    <a:pt x="232797" y="438598"/>
                  </a:lnTo>
                  <a:lnTo>
                    <a:pt x="227624" y="443261"/>
                  </a:lnTo>
                  <a:lnTo>
                    <a:pt x="222451" y="447997"/>
                  </a:lnTo>
                  <a:lnTo>
                    <a:pt x="217278" y="452806"/>
                  </a:lnTo>
                  <a:lnTo>
                    <a:pt x="212104" y="457691"/>
                  </a:lnTo>
                  <a:lnTo>
                    <a:pt x="206931" y="462651"/>
                  </a:lnTo>
                  <a:lnTo>
                    <a:pt x="201758" y="467688"/>
                  </a:lnTo>
                  <a:lnTo>
                    <a:pt x="196584" y="472803"/>
                  </a:lnTo>
                  <a:lnTo>
                    <a:pt x="191411" y="477995"/>
                  </a:lnTo>
                  <a:lnTo>
                    <a:pt x="186238" y="483265"/>
                  </a:lnTo>
                  <a:lnTo>
                    <a:pt x="181065" y="488613"/>
                  </a:lnTo>
                  <a:lnTo>
                    <a:pt x="175891" y="494038"/>
                  </a:lnTo>
                  <a:lnTo>
                    <a:pt x="170718" y="499540"/>
                  </a:lnTo>
                  <a:lnTo>
                    <a:pt x="165545" y="505117"/>
                  </a:lnTo>
                  <a:lnTo>
                    <a:pt x="160371" y="510769"/>
                  </a:lnTo>
                  <a:lnTo>
                    <a:pt x="155198" y="516492"/>
                  </a:lnTo>
                  <a:lnTo>
                    <a:pt x="150025" y="522285"/>
                  </a:lnTo>
                  <a:lnTo>
                    <a:pt x="144852" y="528145"/>
                  </a:lnTo>
                  <a:lnTo>
                    <a:pt x="139678" y="534068"/>
                  </a:lnTo>
                  <a:lnTo>
                    <a:pt x="134505" y="540050"/>
                  </a:lnTo>
                  <a:lnTo>
                    <a:pt x="129332" y="546087"/>
                  </a:lnTo>
                  <a:lnTo>
                    <a:pt x="124158" y="552174"/>
                  </a:lnTo>
                  <a:lnTo>
                    <a:pt x="118985" y="558305"/>
                  </a:lnTo>
                  <a:lnTo>
                    <a:pt x="113812" y="564474"/>
                  </a:lnTo>
                  <a:lnTo>
                    <a:pt x="108639" y="570673"/>
                  </a:lnTo>
                  <a:lnTo>
                    <a:pt x="103465" y="576896"/>
                  </a:lnTo>
                  <a:lnTo>
                    <a:pt x="98292" y="583135"/>
                  </a:lnTo>
                  <a:lnTo>
                    <a:pt x="93119" y="589381"/>
                  </a:lnTo>
                  <a:lnTo>
                    <a:pt x="87945" y="595625"/>
                  </a:lnTo>
                  <a:lnTo>
                    <a:pt x="82772" y="601859"/>
                  </a:lnTo>
                  <a:lnTo>
                    <a:pt x="77599" y="608072"/>
                  </a:lnTo>
                  <a:lnTo>
                    <a:pt x="72426" y="614254"/>
                  </a:lnTo>
                  <a:lnTo>
                    <a:pt x="67252" y="620396"/>
                  </a:lnTo>
                  <a:lnTo>
                    <a:pt x="62079" y="626487"/>
                  </a:lnTo>
                  <a:lnTo>
                    <a:pt x="56906" y="632517"/>
                  </a:lnTo>
                  <a:lnTo>
                    <a:pt x="51732" y="638475"/>
                  </a:lnTo>
                  <a:lnTo>
                    <a:pt x="46559" y="644352"/>
                  </a:lnTo>
                  <a:lnTo>
                    <a:pt x="41386" y="650138"/>
                  </a:lnTo>
                  <a:lnTo>
                    <a:pt x="36213" y="655823"/>
                  </a:lnTo>
                  <a:lnTo>
                    <a:pt x="31039" y="661398"/>
                  </a:lnTo>
                  <a:lnTo>
                    <a:pt x="25866" y="666855"/>
                  </a:lnTo>
                  <a:lnTo>
                    <a:pt x="20693" y="672185"/>
                  </a:lnTo>
                  <a:lnTo>
                    <a:pt x="15519" y="677381"/>
                  </a:lnTo>
                  <a:lnTo>
                    <a:pt x="10346" y="682436"/>
                  </a:lnTo>
                  <a:lnTo>
                    <a:pt x="5173" y="68734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1850036"/>
              <a:ext cx="1883076" cy="692104"/>
            </a:xfrm>
            <a:custGeom>
              <a:avLst/>
              <a:pathLst>
                <a:path w="1883076" h="692104">
                  <a:moveTo>
                    <a:pt x="0" y="692104"/>
                  </a:moveTo>
                  <a:lnTo>
                    <a:pt x="0" y="692104"/>
                  </a:lnTo>
                  <a:lnTo>
                    <a:pt x="5173" y="687347"/>
                  </a:lnTo>
                  <a:lnTo>
                    <a:pt x="10346" y="682438"/>
                  </a:lnTo>
                  <a:lnTo>
                    <a:pt x="15519" y="677383"/>
                  </a:lnTo>
                  <a:lnTo>
                    <a:pt x="20693" y="672187"/>
                  </a:lnTo>
                  <a:lnTo>
                    <a:pt x="25866" y="666857"/>
                  </a:lnTo>
                  <a:lnTo>
                    <a:pt x="31039" y="661400"/>
                  </a:lnTo>
                  <a:lnTo>
                    <a:pt x="36213" y="655825"/>
                  </a:lnTo>
                  <a:lnTo>
                    <a:pt x="41386" y="650140"/>
                  </a:lnTo>
                  <a:lnTo>
                    <a:pt x="46559" y="644355"/>
                  </a:lnTo>
                  <a:lnTo>
                    <a:pt x="51732" y="638477"/>
                  </a:lnTo>
                  <a:lnTo>
                    <a:pt x="56906" y="632519"/>
                  </a:lnTo>
                  <a:lnTo>
                    <a:pt x="62079" y="626489"/>
                  </a:lnTo>
                  <a:lnTo>
                    <a:pt x="67252" y="620398"/>
                  </a:lnTo>
                  <a:lnTo>
                    <a:pt x="72426" y="614256"/>
                  </a:lnTo>
                  <a:lnTo>
                    <a:pt x="77599" y="608074"/>
                  </a:lnTo>
                  <a:lnTo>
                    <a:pt x="82772" y="601861"/>
                  </a:lnTo>
                  <a:lnTo>
                    <a:pt x="87945" y="595627"/>
                  </a:lnTo>
                  <a:lnTo>
                    <a:pt x="93119" y="589383"/>
                  </a:lnTo>
                  <a:lnTo>
                    <a:pt x="98292" y="583137"/>
                  </a:lnTo>
                  <a:lnTo>
                    <a:pt x="103465" y="576898"/>
                  </a:lnTo>
                  <a:lnTo>
                    <a:pt x="108639" y="570675"/>
                  </a:lnTo>
                  <a:lnTo>
                    <a:pt x="113812" y="564475"/>
                  </a:lnTo>
                  <a:lnTo>
                    <a:pt x="118985" y="558307"/>
                  </a:lnTo>
                  <a:lnTo>
                    <a:pt x="124158" y="552176"/>
                  </a:lnTo>
                  <a:lnTo>
                    <a:pt x="129332" y="546089"/>
                  </a:lnTo>
                  <a:lnTo>
                    <a:pt x="134505" y="540052"/>
                  </a:lnTo>
                  <a:lnTo>
                    <a:pt x="139678" y="534070"/>
                  </a:lnTo>
                  <a:lnTo>
                    <a:pt x="144852" y="528147"/>
                  </a:lnTo>
                  <a:lnTo>
                    <a:pt x="150025" y="522287"/>
                  </a:lnTo>
                  <a:lnTo>
                    <a:pt x="155198" y="516494"/>
                  </a:lnTo>
                  <a:lnTo>
                    <a:pt x="160371" y="510770"/>
                  </a:lnTo>
                  <a:lnTo>
                    <a:pt x="165545" y="505119"/>
                  </a:lnTo>
                  <a:lnTo>
                    <a:pt x="170718" y="499541"/>
                  </a:lnTo>
                  <a:lnTo>
                    <a:pt x="175891" y="494039"/>
                  </a:lnTo>
                  <a:lnTo>
                    <a:pt x="181065" y="488614"/>
                  </a:lnTo>
                  <a:lnTo>
                    <a:pt x="186238" y="483266"/>
                  </a:lnTo>
                  <a:lnTo>
                    <a:pt x="191411" y="477995"/>
                  </a:lnTo>
                  <a:lnTo>
                    <a:pt x="196584" y="472803"/>
                  </a:lnTo>
                  <a:lnTo>
                    <a:pt x="201758" y="467688"/>
                  </a:lnTo>
                  <a:lnTo>
                    <a:pt x="206931" y="462651"/>
                  </a:lnTo>
                  <a:lnTo>
                    <a:pt x="212104" y="457690"/>
                  </a:lnTo>
                  <a:lnTo>
                    <a:pt x="217278" y="452805"/>
                  </a:lnTo>
                  <a:lnTo>
                    <a:pt x="222451" y="447995"/>
                  </a:lnTo>
                  <a:lnTo>
                    <a:pt x="227624" y="443259"/>
                  </a:lnTo>
                  <a:lnTo>
                    <a:pt x="232797" y="438595"/>
                  </a:lnTo>
                  <a:lnTo>
                    <a:pt x="237971" y="434003"/>
                  </a:lnTo>
                  <a:lnTo>
                    <a:pt x="243144" y="429481"/>
                  </a:lnTo>
                  <a:lnTo>
                    <a:pt x="248317" y="425027"/>
                  </a:lnTo>
                  <a:lnTo>
                    <a:pt x="253491" y="420640"/>
                  </a:lnTo>
                  <a:lnTo>
                    <a:pt x="258664" y="416318"/>
                  </a:lnTo>
                  <a:lnTo>
                    <a:pt x="263837" y="412061"/>
                  </a:lnTo>
                  <a:lnTo>
                    <a:pt x="269010" y="407866"/>
                  </a:lnTo>
                  <a:lnTo>
                    <a:pt x="274184" y="403731"/>
                  </a:lnTo>
                  <a:lnTo>
                    <a:pt x="279357" y="399656"/>
                  </a:lnTo>
                  <a:lnTo>
                    <a:pt x="284530" y="395640"/>
                  </a:lnTo>
                  <a:lnTo>
                    <a:pt x="289704" y="391679"/>
                  </a:lnTo>
                  <a:lnTo>
                    <a:pt x="294877" y="387773"/>
                  </a:lnTo>
                  <a:lnTo>
                    <a:pt x="300050" y="383921"/>
                  </a:lnTo>
                  <a:lnTo>
                    <a:pt x="305223" y="380122"/>
                  </a:lnTo>
                  <a:lnTo>
                    <a:pt x="310397" y="376373"/>
                  </a:lnTo>
                  <a:lnTo>
                    <a:pt x="315570" y="372674"/>
                  </a:lnTo>
                  <a:lnTo>
                    <a:pt x="320743" y="369023"/>
                  </a:lnTo>
                  <a:lnTo>
                    <a:pt x="325917" y="365419"/>
                  </a:lnTo>
                  <a:lnTo>
                    <a:pt x="331090" y="361862"/>
                  </a:lnTo>
                  <a:lnTo>
                    <a:pt x="336263" y="358349"/>
                  </a:lnTo>
                  <a:lnTo>
                    <a:pt x="341436" y="354880"/>
                  </a:lnTo>
                  <a:lnTo>
                    <a:pt x="346610" y="351454"/>
                  </a:lnTo>
                  <a:lnTo>
                    <a:pt x="351783" y="348070"/>
                  </a:lnTo>
                  <a:lnTo>
                    <a:pt x="356956" y="344727"/>
                  </a:lnTo>
                  <a:lnTo>
                    <a:pt x="362130" y="341424"/>
                  </a:lnTo>
                  <a:lnTo>
                    <a:pt x="367303" y="338160"/>
                  </a:lnTo>
                  <a:lnTo>
                    <a:pt x="372476" y="334935"/>
                  </a:lnTo>
                  <a:lnTo>
                    <a:pt x="377649" y="331747"/>
                  </a:lnTo>
                  <a:lnTo>
                    <a:pt x="382823" y="328596"/>
                  </a:lnTo>
                  <a:lnTo>
                    <a:pt x="387996" y="325481"/>
                  </a:lnTo>
                  <a:lnTo>
                    <a:pt x="393169" y="322401"/>
                  </a:lnTo>
                  <a:lnTo>
                    <a:pt x="398343" y="319357"/>
                  </a:lnTo>
                  <a:lnTo>
                    <a:pt x="403516" y="316346"/>
                  </a:lnTo>
                  <a:lnTo>
                    <a:pt x="408689" y="313369"/>
                  </a:lnTo>
                  <a:lnTo>
                    <a:pt x="413862" y="310426"/>
                  </a:lnTo>
                  <a:lnTo>
                    <a:pt x="419036" y="307514"/>
                  </a:lnTo>
                  <a:lnTo>
                    <a:pt x="424209" y="304635"/>
                  </a:lnTo>
                  <a:lnTo>
                    <a:pt x="429382" y="301787"/>
                  </a:lnTo>
                  <a:lnTo>
                    <a:pt x="434556" y="298970"/>
                  </a:lnTo>
                  <a:lnTo>
                    <a:pt x="439729" y="296183"/>
                  </a:lnTo>
                  <a:lnTo>
                    <a:pt x="444902" y="293427"/>
                  </a:lnTo>
                  <a:lnTo>
                    <a:pt x="450075" y="290700"/>
                  </a:lnTo>
                  <a:lnTo>
                    <a:pt x="455249" y="288002"/>
                  </a:lnTo>
                  <a:lnTo>
                    <a:pt x="460422" y="285333"/>
                  </a:lnTo>
                  <a:lnTo>
                    <a:pt x="465595" y="282692"/>
                  </a:lnTo>
                  <a:lnTo>
                    <a:pt x="470769" y="280080"/>
                  </a:lnTo>
                  <a:lnTo>
                    <a:pt x="475942" y="277494"/>
                  </a:lnTo>
                  <a:lnTo>
                    <a:pt x="481115" y="274936"/>
                  </a:lnTo>
                  <a:lnTo>
                    <a:pt x="486288" y="272405"/>
                  </a:lnTo>
                  <a:lnTo>
                    <a:pt x="491462" y="269900"/>
                  </a:lnTo>
                  <a:lnTo>
                    <a:pt x="496635" y="267421"/>
                  </a:lnTo>
                  <a:lnTo>
                    <a:pt x="501808" y="264968"/>
                  </a:lnTo>
                  <a:lnTo>
                    <a:pt x="506982" y="262540"/>
                  </a:lnTo>
                  <a:lnTo>
                    <a:pt x="512155" y="260137"/>
                  </a:lnTo>
                  <a:lnTo>
                    <a:pt x="517328" y="257758"/>
                  </a:lnTo>
                  <a:lnTo>
                    <a:pt x="522501" y="255404"/>
                  </a:lnTo>
                  <a:lnTo>
                    <a:pt x="527675" y="253074"/>
                  </a:lnTo>
                  <a:lnTo>
                    <a:pt x="532848" y="250767"/>
                  </a:lnTo>
                  <a:lnTo>
                    <a:pt x="538021" y="248483"/>
                  </a:lnTo>
                  <a:lnTo>
                    <a:pt x="543195" y="246221"/>
                  </a:lnTo>
                  <a:lnTo>
                    <a:pt x="548368" y="243982"/>
                  </a:lnTo>
                  <a:lnTo>
                    <a:pt x="553541" y="241765"/>
                  </a:lnTo>
                  <a:lnTo>
                    <a:pt x="558714" y="239570"/>
                  </a:lnTo>
                  <a:lnTo>
                    <a:pt x="563888" y="237395"/>
                  </a:lnTo>
                  <a:lnTo>
                    <a:pt x="569061" y="235242"/>
                  </a:lnTo>
                  <a:lnTo>
                    <a:pt x="574234" y="233108"/>
                  </a:lnTo>
                  <a:lnTo>
                    <a:pt x="579408" y="230994"/>
                  </a:lnTo>
                  <a:lnTo>
                    <a:pt x="584581" y="228900"/>
                  </a:lnTo>
                  <a:lnTo>
                    <a:pt x="589754" y="226825"/>
                  </a:lnTo>
                  <a:lnTo>
                    <a:pt x="594927" y="224768"/>
                  </a:lnTo>
                  <a:lnTo>
                    <a:pt x="600101" y="222729"/>
                  </a:lnTo>
                  <a:lnTo>
                    <a:pt x="605274" y="220707"/>
                  </a:lnTo>
                  <a:lnTo>
                    <a:pt x="610447" y="218703"/>
                  </a:lnTo>
                  <a:lnTo>
                    <a:pt x="615621" y="216715"/>
                  </a:lnTo>
                  <a:lnTo>
                    <a:pt x="620794" y="214742"/>
                  </a:lnTo>
                  <a:lnTo>
                    <a:pt x="625967" y="212786"/>
                  </a:lnTo>
                  <a:lnTo>
                    <a:pt x="631140" y="210844"/>
                  </a:lnTo>
                  <a:lnTo>
                    <a:pt x="636314" y="208916"/>
                  </a:lnTo>
                  <a:lnTo>
                    <a:pt x="641487" y="207002"/>
                  </a:lnTo>
                  <a:lnTo>
                    <a:pt x="646660" y="205101"/>
                  </a:lnTo>
                  <a:lnTo>
                    <a:pt x="651834" y="203213"/>
                  </a:lnTo>
                  <a:lnTo>
                    <a:pt x="657007" y="201336"/>
                  </a:lnTo>
                  <a:lnTo>
                    <a:pt x="662180" y="199470"/>
                  </a:lnTo>
                  <a:lnTo>
                    <a:pt x="667353" y="197615"/>
                  </a:lnTo>
                  <a:lnTo>
                    <a:pt x="672527" y="195770"/>
                  </a:lnTo>
                  <a:lnTo>
                    <a:pt x="677700" y="193933"/>
                  </a:lnTo>
                  <a:lnTo>
                    <a:pt x="682873" y="192106"/>
                  </a:lnTo>
                  <a:lnTo>
                    <a:pt x="688047" y="190285"/>
                  </a:lnTo>
                  <a:lnTo>
                    <a:pt x="693220" y="188472"/>
                  </a:lnTo>
                  <a:lnTo>
                    <a:pt x="698393" y="186665"/>
                  </a:lnTo>
                  <a:lnTo>
                    <a:pt x="703566" y="184863"/>
                  </a:lnTo>
                  <a:lnTo>
                    <a:pt x="708740" y="183066"/>
                  </a:lnTo>
                  <a:lnTo>
                    <a:pt x="713913" y="181273"/>
                  </a:lnTo>
                  <a:lnTo>
                    <a:pt x="719086" y="179483"/>
                  </a:lnTo>
                  <a:lnTo>
                    <a:pt x="724260" y="177695"/>
                  </a:lnTo>
                  <a:lnTo>
                    <a:pt x="729433" y="175909"/>
                  </a:lnTo>
                  <a:lnTo>
                    <a:pt x="734606" y="174123"/>
                  </a:lnTo>
                  <a:lnTo>
                    <a:pt x="739779" y="172337"/>
                  </a:lnTo>
                  <a:lnTo>
                    <a:pt x="744953" y="170550"/>
                  </a:lnTo>
                  <a:lnTo>
                    <a:pt x="750126" y="168762"/>
                  </a:lnTo>
                  <a:lnTo>
                    <a:pt x="755299" y="166971"/>
                  </a:lnTo>
                  <a:lnTo>
                    <a:pt x="760473" y="165177"/>
                  </a:lnTo>
                  <a:lnTo>
                    <a:pt x="765646" y="163379"/>
                  </a:lnTo>
                  <a:lnTo>
                    <a:pt x="770819" y="161576"/>
                  </a:lnTo>
                  <a:lnTo>
                    <a:pt x="775992" y="159768"/>
                  </a:lnTo>
                  <a:lnTo>
                    <a:pt x="781166" y="157954"/>
                  </a:lnTo>
                  <a:lnTo>
                    <a:pt x="786339" y="156133"/>
                  </a:lnTo>
                  <a:lnTo>
                    <a:pt x="791512" y="154305"/>
                  </a:lnTo>
                  <a:lnTo>
                    <a:pt x="796686" y="152469"/>
                  </a:lnTo>
                  <a:lnTo>
                    <a:pt x="801859" y="150625"/>
                  </a:lnTo>
                  <a:lnTo>
                    <a:pt x="807032" y="148772"/>
                  </a:lnTo>
                  <a:lnTo>
                    <a:pt x="812205" y="146909"/>
                  </a:lnTo>
                  <a:lnTo>
                    <a:pt x="817379" y="145037"/>
                  </a:lnTo>
                  <a:lnTo>
                    <a:pt x="822552" y="143156"/>
                  </a:lnTo>
                  <a:lnTo>
                    <a:pt x="827725" y="141264"/>
                  </a:lnTo>
                  <a:lnTo>
                    <a:pt x="832899" y="139362"/>
                  </a:lnTo>
                  <a:lnTo>
                    <a:pt x="838072" y="137450"/>
                  </a:lnTo>
                  <a:lnTo>
                    <a:pt x="843245" y="135528"/>
                  </a:lnTo>
                  <a:lnTo>
                    <a:pt x="848418" y="133596"/>
                  </a:lnTo>
                  <a:lnTo>
                    <a:pt x="853592" y="131654"/>
                  </a:lnTo>
                  <a:lnTo>
                    <a:pt x="858765" y="129703"/>
                  </a:lnTo>
                  <a:lnTo>
                    <a:pt x="863938" y="127743"/>
                  </a:lnTo>
                  <a:lnTo>
                    <a:pt x="869112" y="125774"/>
                  </a:lnTo>
                  <a:lnTo>
                    <a:pt x="874285" y="123798"/>
                  </a:lnTo>
                  <a:lnTo>
                    <a:pt x="879458" y="121814"/>
                  </a:lnTo>
                  <a:lnTo>
                    <a:pt x="884631" y="119824"/>
                  </a:lnTo>
                  <a:lnTo>
                    <a:pt x="889805" y="117829"/>
                  </a:lnTo>
                  <a:lnTo>
                    <a:pt x="894978" y="115830"/>
                  </a:lnTo>
                  <a:lnTo>
                    <a:pt x="900151" y="113827"/>
                  </a:lnTo>
                  <a:lnTo>
                    <a:pt x="905325" y="111822"/>
                  </a:lnTo>
                  <a:lnTo>
                    <a:pt x="910498" y="109816"/>
                  </a:lnTo>
                  <a:lnTo>
                    <a:pt x="915671" y="107811"/>
                  </a:lnTo>
                  <a:lnTo>
                    <a:pt x="920844" y="105807"/>
                  </a:lnTo>
                  <a:lnTo>
                    <a:pt x="926018" y="103808"/>
                  </a:lnTo>
                  <a:lnTo>
                    <a:pt x="931191" y="101813"/>
                  </a:lnTo>
                  <a:lnTo>
                    <a:pt x="936364" y="99824"/>
                  </a:lnTo>
                  <a:lnTo>
                    <a:pt x="941538" y="97844"/>
                  </a:lnTo>
                  <a:lnTo>
                    <a:pt x="946711" y="95874"/>
                  </a:lnTo>
                  <a:lnTo>
                    <a:pt x="951884" y="93915"/>
                  </a:lnTo>
                  <a:lnTo>
                    <a:pt x="957057" y="91969"/>
                  </a:lnTo>
                  <a:lnTo>
                    <a:pt x="962231" y="90038"/>
                  </a:lnTo>
                  <a:lnTo>
                    <a:pt x="967404" y="88123"/>
                  </a:lnTo>
                  <a:lnTo>
                    <a:pt x="972577" y="86226"/>
                  </a:lnTo>
                  <a:lnTo>
                    <a:pt x="977751" y="84350"/>
                  </a:lnTo>
                  <a:lnTo>
                    <a:pt x="982924" y="82494"/>
                  </a:lnTo>
                  <a:lnTo>
                    <a:pt x="988097" y="80661"/>
                  </a:lnTo>
                  <a:lnTo>
                    <a:pt x="993270" y="78852"/>
                  </a:lnTo>
                  <a:lnTo>
                    <a:pt x="998444" y="77069"/>
                  </a:lnTo>
                  <a:lnTo>
                    <a:pt x="1003617" y="75312"/>
                  </a:lnTo>
                  <a:lnTo>
                    <a:pt x="1008790" y="73584"/>
                  </a:lnTo>
                  <a:lnTo>
                    <a:pt x="1013964" y="71885"/>
                  </a:lnTo>
                  <a:lnTo>
                    <a:pt x="1019137" y="70217"/>
                  </a:lnTo>
                  <a:lnTo>
                    <a:pt x="1024310" y="68579"/>
                  </a:lnTo>
                  <a:lnTo>
                    <a:pt x="1029483" y="66974"/>
                  </a:lnTo>
                  <a:lnTo>
                    <a:pt x="1034657" y="65402"/>
                  </a:lnTo>
                  <a:lnTo>
                    <a:pt x="1039830" y="63864"/>
                  </a:lnTo>
                  <a:lnTo>
                    <a:pt x="1045003" y="62360"/>
                  </a:lnTo>
                  <a:lnTo>
                    <a:pt x="1050177" y="60891"/>
                  </a:lnTo>
                  <a:lnTo>
                    <a:pt x="1055350" y="59458"/>
                  </a:lnTo>
                  <a:lnTo>
                    <a:pt x="1060523" y="58060"/>
                  </a:lnTo>
                  <a:lnTo>
                    <a:pt x="1065696" y="56698"/>
                  </a:lnTo>
                  <a:lnTo>
                    <a:pt x="1070870" y="55371"/>
                  </a:lnTo>
                  <a:lnTo>
                    <a:pt x="1076043" y="54082"/>
                  </a:lnTo>
                  <a:lnTo>
                    <a:pt x="1081216" y="52828"/>
                  </a:lnTo>
                  <a:lnTo>
                    <a:pt x="1086390" y="51610"/>
                  </a:lnTo>
                  <a:lnTo>
                    <a:pt x="1091563" y="50428"/>
                  </a:lnTo>
                  <a:lnTo>
                    <a:pt x="1096736" y="49281"/>
                  </a:lnTo>
                  <a:lnTo>
                    <a:pt x="1101909" y="48170"/>
                  </a:lnTo>
                  <a:lnTo>
                    <a:pt x="1107083" y="47093"/>
                  </a:lnTo>
                  <a:lnTo>
                    <a:pt x="1112256" y="46051"/>
                  </a:lnTo>
                  <a:lnTo>
                    <a:pt x="1117429" y="45043"/>
                  </a:lnTo>
                  <a:lnTo>
                    <a:pt x="1122603" y="44068"/>
                  </a:lnTo>
                  <a:lnTo>
                    <a:pt x="1127776" y="43125"/>
                  </a:lnTo>
                  <a:lnTo>
                    <a:pt x="1132949" y="42215"/>
                  </a:lnTo>
                  <a:lnTo>
                    <a:pt x="1138122" y="41335"/>
                  </a:lnTo>
                  <a:lnTo>
                    <a:pt x="1143296" y="40486"/>
                  </a:lnTo>
                  <a:lnTo>
                    <a:pt x="1148469" y="39666"/>
                  </a:lnTo>
                  <a:lnTo>
                    <a:pt x="1153642" y="38874"/>
                  </a:lnTo>
                  <a:lnTo>
                    <a:pt x="1158816" y="38110"/>
                  </a:lnTo>
                  <a:lnTo>
                    <a:pt x="1163989" y="37373"/>
                  </a:lnTo>
                  <a:lnTo>
                    <a:pt x="1169162" y="36660"/>
                  </a:lnTo>
                  <a:lnTo>
                    <a:pt x="1174335" y="35972"/>
                  </a:lnTo>
                  <a:lnTo>
                    <a:pt x="1179509" y="35307"/>
                  </a:lnTo>
                  <a:lnTo>
                    <a:pt x="1184682" y="34663"/>
                  </a:lnTo>
                  <a:lnTo>
                    <a:pt x="1189855" y="34040"/>
                  </a:lnTo>
                  <a:lnTo>
                    <a:pt x="1195029" y="33435"/>
                  </a:lnTo>
                  <a:lnTo>
                    <a:pt x="1200202" y="32847"/>
                  </a:lnTo>
                  <a:lnTo>
                    <a:pt x="1205375" y="32275"/>
                  </a:lnTo>
                  <a:lnTo>
                    <a:pt x="1210548" y="31715"/>
                  </a:lnTo>
                  <a:lnTo>
                    <a:pt x="1215722" y="31167"/>
                  </a:lnTo>
                  <a:lnTo>
                    <a:pt x="1220895" y="30629"/>
                  </a:lnTo>
                  <a:lnTo>
                    <a:pt x="1226068" y="30100"/>
                  </a:lnTo>
                  <a:lnTo>
                    <a:pt x="1231242" y="29577"/>
                  </a:lnTo>
                  <a:lnTo>
                    <a:pt x="1236415" y="29059"/>
                  </a:lnTo>
                  <a:lnTo>
                    <a:pt x="1241588" y="28545"/>
                  </a:lnTo>
                  <a:lnTo>
                    <a:pt x="1246761" y="28033"/>
                  </a:lnTo>
                  <a:lnTo>
                    <a:pt x="1251935" y="27521"/>
                  </a:lnTo>
                  <a:lnTo>
                    <a:pt x="1257108" y="27008"/>
                  </a:lnTo>
                  <a:lnTo>
                    <a:pt x="1262281" y="26494"/>
                  </a:lnTo>
                  <a:lnTo>
                    <a:pt x="1267455" y="25977"/>
                  </a:lnTo>
                  <a:lnTo>
                    <a:pt x="1272628" y="25456"/>
                  </a:lnTo>
                  <a:lnTo>
                    <a:pt x="1277801" y="24931"/>
                  </a:lnTo>
                  <a:lnTo>
                    <a:pt x="1282974" y="24401"/>
                  </a:lnTo>
                  <a:lnTo>
                    <a:pt x="1288148" y="23866"/>
                  </a:lnTo>
                  <a:lnTo>
                    <a:pt x="1293321" y="23326"/>
                  </a:lnTo>
                  <a:lnTo>
                    <a:pt x="1298494" y="22780"/>
                  </a:lnTo>
                  <a:lnTo>
                    <a:pt x="1303668" y="22230"/>
                  </a:lnTo>
                  <a:lnTo>
                    <a:pt x="1308841" y="21676"/>
                  </a:lnTo>
                  <a:lnTo>
                    <a:pt x="1314014" y="21118"/>
                  </a:lnTo>
                  <a:lnTo>
                    <a:pt x="1319187" y="20558"/>
                  </a:lnTo>
                  <a:lnTo>
                    <a:pt x="1324361" y="19996"/>
                  </a:lnTo>
                  <a:lnTo>
                    <a:pt x="1329534" y="19433"/>
                  </a:lnTo>
                  <a:lnTo>
                    <a:pt x="1334707" y="18872"/>
                  </a:lnTo>
                  <a:lnTo>
                    <a:pt x="1339881" y="18312"/>
                  </a:lnTo>
                  <a:lnTo>
                    <a:pt x="1345054" y="17756"/>
                  </a:lnTo>
                  <a:lnTo>
                    <a:pt x="1350227" y="17204"/>
                  </a:lnTo>
                  <a:lnTo>
                    <a:pt x="1355400" y="16659"/>
                  </a:lnTo>
                  <a:lnTo>
                    <a:pt x="1360574" y="16121"/>
                  </a:lnTo>
                  <a:lnTo>
                    <a:pt x="1365747" y="15591"/>
                  </a:lnTo>
                  <a:lnTo>
                    <a:pt x="1370920" y="15071"/>
                  </a:lnTo>
                  <a:lnTo>
                    <a:pt x="1376094" y="14561"/>
                  </a:lnTo>
                  <a:lnTo>
                    <a:pt x="1381267" y="14063"/>
                  </a:lnTo>
                  <a:lnTo>
                    <a:pt x="1386440" y="13577"/>
                  </a:lnTo>
                  <a:lnTo>
                    <a:pt x="1391613" y="13104"/>
                  </a:lnTo>
                  <a:lnTo>
                    <a:pt x="1396787" y="12645"/>
                  </a:lnTo>
                  <a:lnTo>
                    <a:pt x="1401960" y="12199"/>
                  </a:lnTo>
                  <a:lnTo>
                    <a:pt x="1407133" y="11768"/>
                  </a:lnTo>
                  <a:lnTo>
                    <a:pt x="1412307" y="11351"/>
                  </a:lnTo>
                  <a:lnTo>
                    <a:pt x="1417480" y="10949"/>
                  </a:lnTo>
                  <a:lnTo>
                    <a:pt x="1422653" y="10561"/>
                  </a:lnTo>
                  <a:lnTo>
                    <a:pt x="1427826" y="10188"/>
                  </a:lnTo>
                  <a:lnTo>
                    <a:pt x="1433000" y="9829"/>
                  </a:lnTo>
                  <a:lnTo>
                    <a:pt x="1438173" y="9484"/>
                  </a:lnTo>
                  <a:lnTo>
                    <a:pt x="1443346" y="9153"/>
                  </a:lnTo>
                  <a:lnTo>
                    <a:pt x="1448520" y="8835"/>
                  </a:lnTo>
                  <a:lnTo>
                    <a:pt x="1453693" y="8531"/>
                  </a:lnTo>
                  <a:lnTo>
                    <a:pt x="1458866" y="8239"/>
                  </a:lnTo>
                  <a:lnTo>
                    <a:pt x="1464039" y="7960"/>
                  </a:lnTo>
                  <a:lnTo>
                    <a:pt x="1469213" y="7692"/>
                  </a:lnTo>
                  <a:lnTo>
                    <a:pt x="1474386" y="7436"/>
                  </a:lnTo>
                  <a:lnTo>
                    <a:pt x="1479559" y="7191"/>
                  </a:lnTo>
                  <a:lnTo>
                    <a:pt x="1484733" y="6956"/>
                  </a:lnTo>
                  <a:lnTo>
                    <a:pt x="1489906" y="6731"/>
                  </a:lnTo>
                  <a:lnTo>
                    <a:pt x="1495079" y="6516"/>
                  </a:lnTo>
                  <a:lnTo>
                    <a:pt x="1500252" y="6309"/>
                  </a:lnTo>
                  <a:lnTo>
                    <a:pt x="1505426" y="6112"/>
                  </a:lnTo>
                  <a:lnTo>
                    <a:pt x="1510599" y="5922"/>
                  </a:lnTo>
                  <a:lnTo>
                    <a:pt x="1515772" y="5740"/>
                  </a:lnTo>
                  <a:lnTo>
                    <a:pt x="1520946" y="5565"/>
                  </a:lnTo>
                  <a:lnTo>
                    <a:pt x="1526119" y="5398"/>
                  </a:lnTo>
                  <a:lnTo>
                    <a:pt x="1531292" y="5236"/>
                  </a:lnTo>
                  <a:lnTo>
                    <a:pt x="1536465" y="5081"/>
                  </a:lnTo>
                  <a:lnTo>
                    <a:pt x="1541639" y="4931"/>
                  </a:lnTo>
                  <a:lnTo>
                    <a:pt x="1546812" y="4787"/>
                  </a:lnTo>
                  <a:lnTo>
                    <a:pt x="1551985" y="4647"/>
                  </a:lnTo>
                  <a:lnTo>
                    <a:pt x="1557159" y="4512"/>
                  </a:lnTo>
                  <a:lnTo>
                    <a:pt x="1562332" y="4382"/>
                  </a:lnTo>
                  <a:lnTo>
                    <a:pt x="1567505" y="4255"/>
                  </a:lnTo>
                  <a:lnTo>
                    <a:pt x="1572678" y="4132"/>
                  </a:lnTo>
                  <a:lnTo>
                    <a:pt x="1577852" y="4012"/>
                  </a:lnTo>
                  <a:lnTo>
                    <a:pt x="1583025" y="3896"/>
                  </a:lnTo>
                  <a:lnTo>
                    <a:pt x="1588198" y="3782"/>
                  </a:lnTo>
                  <a:lnTo>
                    <a:pt x="1593372" y="3671"/>
                  </a:lnTo>
                  <a:lnTo>
                    <a:pt x="1598545" y="3563"/>
                  </a:lnTo>
                  <a:lnTo>
                    <a:pt x="1603718" y="3456"/>
                  </a:lnTo>
                  <a:lnTo>
                    <a:pt x="1608891" y="3352"/>
                  </a:lnTo>
                  <a:lnTo>
                    <a:pt x="1614065" y="3249"/>
                  </a:lnTo>
                  <a:lnTo>
                    <a:pt x="1619238" y="3148"/>
                  </a:lnTo>
                  <a:lnTo>
                    <a:pt x="1624411" y="3049"/>
                  </a:lnTo>
                  <a:lnTo>
                    <a:pt x="1629585" y="2952"/>
                  </a:lnTo>
                  <a:lnTo>
                    <a:pt x="1634758" y="2856"/>
                  </a:lnTo>
                  <a:lnTo>
                    <a:pt x="1639931" y="2762"/>
                  </a:lnTo>
                  <a:lnTo>
                    <a:pt x="1645104" y="2670"/>
                  </a:lnTo>
                  <a:lnTo>
                    <a:pt x="1650278" y="2580"/>
                  </a:lnTo>
                  <a:lnTo>
                    <a:pt x="1655451" y="2491"/>
                  </a:lnTo>
                  <a:lnTo>
                    <a:pt x="1660624" y="2404"/>
                  </a:lnTo>
                  <a:lnTo>
                    <a:pt x="1665798" y="2319"/>
                  </a:lnTo>
                  <a:lnTo>
                    <a:pt x="1670971" y="2235"/>
                  </a:lnTo>
                  <a:lnTo>
                    <a:pt x="1676144" y="2153"/>
                  </a:lnTo>
                  <a:lnTo>
                    <a:pt x="1681317" y="2073"/>
                  </a:lnTo>
                  <a:lnTo>
                    <a:pt x="1686491" y="1994"/>
                  </a:lnTo>
                  <a:lnTo>
                    <a:pt x="1691664" y="1917"/>
                  </a:lnTo>
                  <a:lnTo>
                    <a:pt x="1696837" y="1842"/>
                  </a:lnTo>
                  <a:lnTo>
                    <a:pt x="1702011" y="1768"/>
                  </a:lnTo>
                  <a:lnTo>
                    <a:pt x="1707184" y="1696"/>
                  </a:lnTo>
                  <a:lnTo>
                    <a:pt x="1712357" y="1625"/>
                  </a:lnTo>
                  <a:lnTo>
                    <a:pt x="1717530" y="1556"/>
                  </a:lnTo>
                  <a:lnTo>
                    <a:pt x="1722704" y="1488"/>
                  </a:lnTo>
                  <a:lnTo>
                    <a:pt x="1727877" y="1422"/>
                  </a:lnTo>
                  <a:lnTo>
                    <a:pt x="1733050" y="1357"/>
                  </a:lnTo>
                  <a:lnTo>
                    <a:pt x="1738224" y="1294"/>
                  </a:lnTo>
                  <a:lnTo>
                    <a:pt x="1743397" y="1232"/>
                  </a:lnTo>
                  <a:lnTo>
                    <a:pt x="1748570" y="1171"/>
                  </a:lnTo>
                  <a:lnTo>
                    <a:pt x="1753743" y="1112"/>
                  </a:lnTo>
                  <a:lnTo>
                    <a:pt x="1758917" y="1054"/>
                  </a:lnTo>
                  <a:lnTo>
                    <a:pt x="1764090" y="997"/>
                  </a:lnTo>
                  <a:lnTo>
                    <a:pt x="1769263" y="941"/>
                  </a:lnTo>
                  <a:lnTo>
                    <a:pt x="1774437" y="887"/>
                  </a:lnTo>
                  <a:lnTo>
                    <a:pt x="1779610" y="834"/>
                  </a:lnTo>
                  <a:lnTo>
                    <a:pt x="1784783" y="783"/>
                  </a:lnTo>
                  <a:lnTo>
                    <a:pt x="1789956" y="732"/>
                  </a:lnTo>
                  <a:lnTo>
                    <a:pt x="1795130" y="683"/>
                  </a:lnTo>
                  <a:lnTo>
                    <a:pt x="1800303" y="635"/>
                  </a:lnTo>
                  <a:lnTo>
                    <a:pt x="1805476" y="587"/>
                  </a:lnTo>
                  <a:lnTo>
                    <a:pt x="1810650" y="541"/>
                  </a:lnTo>
                  <a:lnTo>
                    <a:pt x="1815823" y="496"/>
                  </a:lnTo>
                  <a:lnTo>
                    <a:pt x="1820996" y="452"/>
                  </a:lnTo>
                  <a:lnTo>
                    <a:pt x="1826169" y="410"/>
                  </a:lnTo>
                  <a:lnTo>
                    <a:pt x="1831343" y="368"/>
                  </a:lnTo>
                  <a:lnTo>
                    <a:pt x="1836516" y="327"/>
                  </a:lnTo>
                  <a:lnTo>
                    <a:pt x="1841689" y="287"/>
                  </a:lnTo>
                  <a:lnTo>
                    <a:pt x="1846863" y="248"/>
                  </a:lnTo>
                  <a:lnTo>
                    <a:pt x="1852036" y="210"/>
                  </a:lnTo>
                  <a:lnTo>
                    <a:pt x="1857209" y="173"/>
                  </a:lnTo>
                  <a:lnTo>
                    <a:pt x="1862382" y="136"/>
                  </a:lnTo>
                  <a:lnTo>
                    <a:pt x="1867556" y="101"/>
                  </a:lnTo>
                  <a:lnTo>
                    <a:pt x="1872729" y="66"/>
                  </a:lnTo>
                  <a:lnTo>
                    <a:pt x="1877902" y="3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91486" y="1850038"/>
              <a:ext cx="1883076" cy="692101"/>
            </a:xfrm>
            <a:custGeom>
              <a:avLst/>
              <a:pathLst>
                <a:path w="1883076" h="692101">
                  <a:moveTo>
                    <a:pt x="0" y="692101"/>
                  </a:moveTo>
                  <a:lnTo>
                    <a:pt x="5173" y="687345"/>
                  </a:lnTo>
                  <a:lnTo>
                    <a:pt x="10346" y="682436"/>
                  </a:lnTo>
                  <a:lnTo>
                    <a:pt x="15519" y="677381"/>
                  </a:lnTo>
                  <a:lnTo>
                    <a:pt x="20693" y="672185"/>
                  </a:lnTo>
                  <a:lnTo>
                    <a:pt x="25866" y="666855"/>
                  </a:lnTo>
                  <a:lnTo>
                    <a:pt x="31039" y="661398"/>
                  </a:lnTo>
                  <a:lnTo>
                    <a:pt x="36213" y="655823"/>
                  </a:lnTo>
                  <a:lnTo>
                    <a:pt x="41386" y="650138"/>
                  </a:lnTo>
                  <a:lnTo>
                    <a:pt x="46559" y="644352"/>
                  </a:lnTo>
                  <a:lnTo>
                    <a:pt x="51732" y="638475"/>
                  </a:lnTo>
                  <a:lnTo>
                    <a:pt x="56906" y="632517"/>
                  </a:lnTo>
                  <a:lnTo>
                    <a:pt x="62079" y="626487"/>
                  </a:lnTo>
                  <a:lnTo>
                    <a:pt x="67252" y="620396"/>
                  </a:lnTo>
                  <a:lnTo>
                    <a:pt x="72426" y="614254"/>
                  </a:lnTo>
                  <a:lnTo>
                    <a:pt x="77599" y="608072"/>
                  </a:lnTo>
                  <a:lnTo>
                    <a:pt x="82772" y="601859"/>
                  </a:lnTo>
                  <a:lnTo>
                    <a:pt x="87945" y="595625"/>
                  </a:lnTo>
                  <a:lnTo>
                    <a:pt x="93119" y="589381"/>
                  </a:lnTo>
                  <a:lnTo>
                    <a:pt x="98292" y="583135"/>
                  </a:lnTo>
                  <a:lnTo>
                    <a:pt x="103465" y="576896"/>
                  </a:lnTo>
                  <a:lnTo>
                    <a:pt x="108639" y="570673"/>
                  </a:lnTo>
                  <a:lnTo>
                    <a:pt x="113812" y="564474"/>
                  </a:lnTo>
                  <a:lnTo>
                    <a:pt x="118985" y="558305"/>
                  </a:lnTo>
                  <a:lnTo>
                    <a:pt x="124158" y="552174"/>
                  </a:lnTo>
                  <a:lnTo>
                    <a:pt x="129332" y="546087"/>
                  </a:lnTo>
                  <a:lnTo>
                    <a:pt x="134505" y="540050"/>
                  </a:lnTo>
                  <a:lnTo>
                    <a:pt x="139678" y="534068"/>
                  </a:lnTo>
                  <a:lnTo>
                    <a:pt x="144852" y="528145"/>
                  </a:lnTo>
                  <a:lnTo>
                    <a:pt x="150025" y="522285"/>
                  </a:lnTo>
                  <a:lnTo>
                    <a:pt x="155198" y="516492"/>
                  </a:lnTo>
                  <a:lnTo>
                    <a:pt x="160371" y="510769"/>
                  </a:lnTo>
                  <a:lnTo>
                    <a:pt x="165545" y="505117"/>
                  </a:lnTo>
                  <a:lnTo>
                    <a:pt x="170718" y="499540"/>
                  </a:lnTo>
                  <a:lnTo>
                    <a:pt x="175891" y="494038"/>
                  </a:lnTo>
                  <a:lnTo>
                    <a:pt x="181065" y="488613"/>
                  </a:lnTo>
                  <a:lnTo>
                    <a:pt x="186238" y="483265"/>
                  </a:lnTo>
                  <a:lnTo>
                    <a:pt x="191411" y="477995"/>
                  </a:lnTo>
                  <a:lnTo>
                    <a:pt x="196584" y="472803"/>
                  </a:lnTo>
                  <a:lnTo>
                    <a:pt x="201758" y="467688"/>
                  </a:lnTo>
                  <a:lnTo>
                    <a:pt x="206931" y="462651"/>
                  </a:lnTo>
                  <a:lnTo>
                    <a:pt x="212104" y="457691"/>
                  </a:lnTo>
                  <a:lnTo>
                    <a:pt x="217278" y="452806"/>
                  </a:lnTo>
                  <a:lnTo>
                    <a:pt x="222451" y="447997"/>
                  </a:lnTo>
                  <a:lnTo>
                    <a:pt x="227624" y="443261"/>
                  </a:lnTo>
                  <a:lnTo>
                    <a:pt x="232797" y="438598"/>
                  </a:lnTo>
                  <a:lnTo>
                    <a:pt x="237971" y="434006"/>
                  </a:lnTo>
                  <a:lnTo>
                    <a:pt x="243144" y="429484"/>
                  </a:lnTo>
                  <a:lnTo>
                    <a:pt x="248317" y="425031"/>
                  </a:lnTo>
                  <a:lnTo>
                    <a:pt x="253491" y="420645"/>
                  </a:lnTo>
                  <a:lnTo>
                    <a:pt x="258664" y="416324"/>
                  </a:lnTo>
                  <a:lnTo>
                    <a:pt x="263837" y="412067"/>
                  </a:lnTo>
                  <a:lnTo>
                    <a:pt x="269010" y="407873"/>
                  </a:lnTo>
                  <a:lnTo>
                    <a:pt x="274184" y="403740"/>
                  </a:lnTo>
                  <a:lnTo>
                    <a:pt x="279357" y="399666"/>
                  </a:lnTo>
                  <a:lnTo>
                    <a:pt x="284530" y="395651"/>
                  </a:lnTo>
                  <a:lnTo>
                    <a:pt x="289704" y="391692"/>
                  </a:lnTo>
                  <a:lnTo>
                    <a:pt x="294877" y="387788"/>
                  </a:lnTo>
                  <a:lnTo>
                    <a:pt x="300050" y="383937"/>
                  </a:lnTo>
                  <a:lnTo>
                    <a:pt x="305223" y="380140"/>
                  </a:lnTo>
                  <a:lnTo>
                    <a:pt x="310397" y="376393"/>
                  </a:lnTo>
                  <a:lnTo>
                    <a:pt x="315570" y="372696"/>
                  </a:lnTo>
                  <a:lnTo>
                    <a:pt x="320743" y="369048"/>
                  </a:lnTo>
                  <a:lnTo>
                    <a:pt x="325917" y="365447"/>
                  </a:lnTo>
                  <a:lnTo>
                    <a:pt x="331090" y="361893"/>
                  </a:lnTo>
                  <a:lnTo>
                    <a:pt x="336263" y="358384"/>
                  </a:lnTo>
                  <a:lnTo>
                    <a:pt x="341436" y="354919"/>
                  </a:lnTo>
                  <a:lnTo>
                    <a:pt x="346610" y="351497"/>
                  </a:lnTo>
                  <a:lnTo>
                    <a:pt x="351783" y="348117"/>
                  </a:lnTo>
                  <a:lnTo>
                    <a:pt x="356956" y="344779"/>
                  </a:lnTo>
                  <a:lnTo>
                    <a:pt x="362130" y="341482"/>
                  </a:lnTo>
                  <a:lnTo>
                    <a:pt x="367303" y="338224"/>
                  </a:lnTo>
                  <a:lnTo>
                    <a:pt x="372476" y="335005"/>
                  </a:lnTo>
                  <a:lnTo>
                    <a:pt x="377649" y="331824"/>
                  </a:lnTo>
                  <a:lnTo>
                    <a:pt x="382823" y="328681"/>
                  </a:lnTo>
                  <a:lnTo>
                    <a:pt x="387996" y="325575"/>
                  </a:lnTo>
                  <a:lnTo>
                    <a:pt x="393169" y="322505"/>
                  </a:lnTo>
                  <a:lnTo>
                    <a:pt x="398343" y="319471"/>
                  </a:lnTo>
                  <a:lnTo>
                    <a:pt x="403516" y="316471"/>
                  </a:lnTo>
                  <a:lnTo>
                    <a:pt x="408689" y="313507"/>
                  </a:lnTo>
                  <a:lnTo>
                    <a:pt x="413862" y="310576"/>
                  </a:lnTo>
                  <a:lnTo>
                    <a:pt x="419036" y="307679"/>
                  </a:lnTo>
                  <a:lnTo>
                    <a:pt x="424209" y="304816"/>
                  </a:lnTo>
                  <a:lnTo>
                    <a:pt x="429382" y="301985"/>
                  </a:lnTo>
                  <a:lnTo>
                    <a:pt x="434556" y="299187"/>
                  </a:lnTo>
                  <a:lnTo>
                    <a:pt x="439729" y="296421"/>
                  </a:lnTo>
                  <a:lnTo>
                    <a:pt x="444902" y="293686"/>
                  </a:lnTo>
                  <a:lnTo>
                    <a:pt x="450075" y="290983"/>
                  </a:lnTo>
                  <a:lnTo>
                    <a:pt x="455249" y="288312"/>
                  </a:lnTo>
                  <a:lnTo>
                    <a:pt x="460422" y="285671"/>
                  </a:lnTo>
                  <a:lnTo>
                    <a:pt x="465595" y="283061"/>
                  </a:lnTo>
                  <a:lnTo>
                    <a:pt x="470769" y="280481"/>
                  </a:lnTo>
                  <a:lnTo>
                    <a:pt x="475942" y="277932"/>
                  </a:lnTo>
                  <a:lnTo>
                    <a:pt x="481115" y="275412"/>
                  </a:lnTo>
                  <a:lnTo>
                    <a:pt x="486288" y="272923"/>
                  </a:lnTo>
                  <a:lnTo>
                    <a:pt x="491462" y="270463"/>
                  </a:lnTo>
                  <a:lnTo>
                    <a:pt x="496635" y="268033"/>
                  </a:lnTo>
                  <a:lnTo>
                    <a:pt x="501808" y="265633"/>
                  </a:lnTo>
                  <a:lnTo>
                    <a:pt x="506982" y="263262"/>
                  </a:lnTo>
                  <a:lnTo>
                    <a:pt x="512155" y="260921"/>
                  </a:lnTo>
                  <a:lnTo>
                    <a:pt x="517328" y="258608"/>
                  </a:lnTo>
                  <a:lnTo>
                    <a:pt x="522501" y="256325"/>
                  </a:lnTo>
                  <a:lnTo>
                    <a:pt x="527675" y="254071"/>
                  </a:lnTo>
                  <a:lnTo>
                    <a:pt x="532848" y="251847"/>
                  </a:lnTo>
                  <a:lnTo>
                    <a:pt x="538021" y="249651"/>
                  </a:lnTo>
                  <a:lnTo>
                    <a:pt x="543195" y="247485"/>
                  </a:lnTo>
                  <a:lnTo>
                    <a:pt x="548368" y="245348"/>
                  </a:lnTo>
                  <a:lnTo>
                    <a:pt x="553541" y="243241"/>
                  </a:lnTo>
                  <a:lnTo>
                    <a:pt x="558714" y="241163"/>
                  </a:lnTo>
                  <a:lnTo>
                    <a:pt x="563888" y="239114"/>
                  </a:lnTo>
                  <a:lnTo>
                    <a:pt x="569061" y="237095"/>
                  </a:lnTo>
                  <a:lnTo>
                    <a:pt x="574234" y="235105"/>
                  </a:lnTo>
                  <a:lnTo>
                    <a:pt x="579408" y="233145"/>
                  </a:lnTo>
                  <a:lnTo>
                    <a:pt x="584581" y="231215"/>
                  </a:lnTo>
                  <a:lnTo>
                    <a:pt x="589754" y="229314"/>
                  </a:lnTo>
                  <a:lnTo>
                    <a:pt x="594927" y="227444"/>
                  </a:lnTo>
                  <a:lnTo>
                    <a:pt x="600101" y="225604"/>
                  </a:lnTo>
                  <a:lnTo>
                    <a:pt x="605274" y="223795"/>
                  </a:lnTo>
                  <a:lnTo>
                    <a:pt x="610447" y="222016"/>
                  </a:lnTo>
                  <a:lnTo>
                    <a:pt x="615621" y="220267"/>
                  </a:lnTo>
                  <a:lnTo>
                    <a:pt x="620794" y="218550"/>
                  </a:lnTo>
                  <a:lnTo>
                    <a:pt x="625967" y="216864"/>
                  </a:lnTo>
                  <a:lnTo>
                    <a:pt x="631140" y="215208"/>
                  </a:lnTo>
                  <a:lnTo>
                    <a:pt x="636314" y="213585"/>
                  </a:lnTo>
                  <a:lnTo>
                    <a:pt x="641487" y="211992"/>
                  </a:lnTo>
                  <a:lnTo>
                    <a:pt x="646660" y="210432"/>
                  </a:lnTo>
                  <a:lnTo>
                    <a:pt x="651834" y="208904"/>
                  </a:lnTo>
                  <a:lnTo>
                    <a:pt x="657007" y="207407"/>
                  </a:lnTo>
                  <a:lnTo>
                    <a:pt x="662180" y="205943"/>
                  </a:lnTo>
                  <a:lnTo>
                    <a:pt x="667353" y="204511"/>
                  </a:lnTo>
                  <a:lnTo>
                    <a:pt x="672527" y="203111"/>
                  </a:lnTo>
                  <a:lnTo>
                    <a:pt x="677700" y="201744"/>
                  </a:lnTo>
                  <a:lnTo>
                    <a:pt x="682873" y="200409"/>
                  </a:lnTo>
                  <a:lnTo>
                    <a:pt x="688047" y="199107"/>
                  </a:lnTo>
                  <a:lnTo>
                    <a:pt x="693220" y="197837"/>
                  </a:lnTo>
                  <a:lnTo>
                    <a:pt x="698393" y="196600"/>
                  </a:lnTo>
                  <a:lnTo>
                    <a:pt x="703566" y="195395"/>
                  </a:lnTo>
                  <a:lnTo>
                    <a:pt x="708740" y="194222"/>
                  </a:lnTo>
                  <a:lnTo>
                    <a:pt x="713913" y="193081"/>
                  </a:lnTo>
                  <a:lnTo>
                    <a:pt x="719086" y="191972"/>
                  </a:lnTo>
                  <a:lnTo>
                    <a:pt x="724260" y="190894"/>
                  </a:lnTo>
                  <a:lnTo>
                    <a:pt x="729433" y="189847"/>
                  </a:lnTo>
                  <a:lnTo>
                    <a:pt x="734606" y="188830"/>
                  </a:lnTo>
                  <a:lnTo>
                    <a:pt x="739779" y="187843"/>
                  </a:lnTo>
                  <a:lnTo>
                    <a:pt x="744953" y="186886"/>
                  </a:lnTo>
                  <a:lnTo>
                    <a:pt x="750126" y="185957"/>
                  </a:lnTo>
                  <a:lnTo>
                    <a:pt x="755299" y="185056"/>
                  </a:lnTo>
                  <a:lnTo>
                    <a:pt x="760473" y="184181"/>
                  </a:lnTo>
                  <a:lnTo>
                    <a:pt x="765646" y="183332"/>
                  </a:lnTo>
                  <a:lnTo>
                    <a:pt x="770819" y="182508"/>
                  </a:lnTo>
                  <a:lnTo>
                    <a:pt x="775992" y="181707"/>
                  </a:lnTo>
                  <a:lnTo>
                    <a:pt x="781166" y="180928"/>
                  </a:lnTo>
                  <a:lnTo>
                    <a:pt x="786339" y="180169"/>
                  </a:lnTo>
                  <a:lnTo>
                    <a:pt x="791512" y="179429"/>
                  </a:lnTo>
                  <a:lnTo>
                    <a:pt x="796686" y="178706"/>
                  </a:lnTo>
                  <a:lnTo>
                    <a:pt x="801859" y="177999"/>
                  </a:lnTo>
                  <a:lnTo>
                    <a:pt x="807032" y="177304"/>
                  </a:lnTo>
                  <a:lnTo>
                    <a:pt x="812205" y="176621"/>
                  </a:lnTo>
                  <a:lnTo>
                    <a:pt x="817379" y="175947"/>
                  </a:lnTo>
                  <a:lnTo>
                    <a:pt x="822552" y="175279"/>
                  </a:lnTo>
                  <a:lnTo>
                    <a:pt x="827725" y="174616"/>
                  </a:lnTo>
                  <a:lnTo>
                    <a:pt x="832899" y="173954"/>
                  </a:lnTo>
                  <a:lnTo>
                    <a:pt x="838072" y="173292"/>
                  </a:lnTo>
                  <a:lnTo>
                    <a:pt x="843245" y="172627"/>
                  </a:lnTo>
                  <a:lnTo>
                    <a:pt x="848418" y="171955"/>
                  </a:lnTo>
                  <a:lnTo>
                    <a:pt x="853592" y="171275"/>
                  </a:lnTo>
                  <a:lnTo>
                    <a:pt x="858765" y="170582"/>
                  </a:lnTo>
                  <a:lnTo>
                    <a:pt x="863938" y="169876"/>
                  </a:lnTo>
                  <a:lnTo>
                    <a:pt x="869112" y="169152"/>
                  </a:lnTo>
                  <a:lnTo>
                    <a:pt x="874285" y="168408"/>
                  </a:lnTo>
                  <a:lnTo>
                    <a:pt x="879458" y="167642"/>
                  </a:lnTo>
                  <a:lnTo>
                    <a:pt x="884631" y="166850"/>
                  </a:lnTo>
                  <a:lnTo>
                    <a:pt x="889805" y="166029"/>
                  </a:lnTo>
                  <a:lnTo>
                    <a:pt x="894978" y="165178"/>
                  </a:lnTo>
                  <a:lnTo>
                    <a:pt x="900151" y="164294"/>
                  </a:lnTo>
                  <a:lnTo>
                    <a:pt x="905325" y="163375"/>
                  </a:lnTo>
                  <a:lnTo>
                    <a:pt x="910498" y="162417"/>
                  </a:lnTo>
                  <a:lnTo>
                    <a:pt x="915671" y="161421"/>
                  </a:lnTo>
                  <a:lnTo>
                    <a:pt x="920844" y="160382"/>
                  </a:lnTo>
                  <a:lnTo>
                    <a:pt x="926018" y="159301"/>
                  </a:lnTo>
                  <a:lnTo>
                    <a:pt x="931191" y="158175"/>
                  </a:lnTo>
                  <a:lnTo>
                    <a:pt x="936364" y="157004"/>
                  </a:lnTo>
                  <a:lnTo>
                    <a:pt x="941538" y="155786"/>
                  </a:lnTo>
                  <a:lnTo>
                    <a:pt x="946711" y="154520"/>
                  </a:lnTo>
                  <a:lnTo>
                    <a:pt x="951884" y="153207"/>
                  </a:lnTo>
                  <a:lnTo>
                    <a:pt x="957057" y="151846"/>
                  </a:lnTo>
                  <a:lnTo>
                    <a:pt x="962231" y="150437"/>
                  </a:lnTo>
                  <a:lnTo>
                    <a:pt x="967404" y="148980"/>
                  </a:lnTo>
                  <a:lnTo>
                    <a:pt x="972577" y="147476"/>
                  </a:lnTo>
                  <a:lnTo>
                    <a:pt x="977751" y="145925"/>
                  </a:lnTo>
                  <a:lnTo>
                    <a:pt x="982924" y="144330"/>
                  </a:lnTo>
                  <a:lnTo>
                    <a:pt x="988097" y="142690"/>
                  </a:lnTo>
                  <a:lnTo>
                    <a:pt x="993270" y="141008"/>
                  </a:lnTo>
                  <a:lnTo>
                    <a:pt x="998444" y="139284"/>
                  </a:lnTo>
                  <a:lnTo>
                    <a:pt x="1003617" y="137522"/>
                  </a:lnTo>
                  <a:lnTo>
                    <a:pt x="1008790" y="135723"/>
                  </a:lnTo>
                  <a:lnTo>
                    <a:pt x="1013964" y="133889"/>
                  </a:lnTo>
                  <a:lnTo>
                    <a:pt x="1019137" y="132023"/>
                  </a:lnTo>
                  <a:lnTo>
                    <a:pt x="1024310" y="130127"/>
                  </a:lnTo>
                  <a:lnTo>
                    <a:pt x="1029483" y="128203"/>
                  </a:lnTo>
                  <a:lnTo>
                    <a:pt x="1034657" y="126255"/>
                  </a:lnTo>
                  <a:lnTo>
                    <a:pt x="1039830" y="124286"/>
                  </a:lnTo>
                  <a:lnTo>
                    <a:pt x="1045003" y="122297"/>
                  </a:lnTo>
                  <a:lnTo>
                    <a:pt x="1050177" y="120291"/>
                  </a:lnTo>
                  <a:lnTo>
                    <a:pt x="1055350" y="118272"/>
                  </a:lnTo>
                  <a:lnTo>
                    <a:pt x="1060523" y="116243"/>
                  </a:lnTo>
                  <a:lnTo>
                    <a:pt x="1065696" y="114206"/>
                  </a:lnTo>
                  <a:lnTo>
                    <a:pt x="1070870" y="112163"/>
                  </a:lnTo>
                  <a:lnTo>
                    <a:pt x="1076043" y="110119"/>
                  </a:lnTo>
                  <a:lnTo>
                    <a:pt x="1081216" y="108074"/>
                  </a:lnTo>
                  <a:lnTo>
                    <a:pt x="1086390" y="106032"/>
                  </a:lnTo>
                  <a:lnTo>
                    <a:pt x="1091563" y="103995"/>
                  </a:lnTo>
                  <a:lnTo>
                    <a:pt x="1096736" y="101966"/>
                  </a:lnTo>
                  <a:lnTo>
                    <a:pt x="1101909" y="99946"/>
                  </a:lnTo>
                  <a:lnTo>
                    <a:pt x="1107083" y="97939"/>
                  </a:lnTo>
                  <a:lnTo>
                    <a:pt x="1112256" y="95944"/>
                  </a:lnTo>
                  <a:lnTo>
                    <a:pt x="1117429" y="93966"/>
                  </a:lnTo>
                  <a:lnTo>
                    <a:pt x="1122603" y="92004"/>
                  </a:lnTo>
                  <a:lnTo>
                    <a:pt x="1127776" y="90061"/>
                  </a:lnTo>
                  <a:lnTo>
                    <a:pt x="1132949" y="88137"/>
                  </a:lnTo>
                  <a:lnTo>
                    <a:pt x="1138122" y="86235"/>
                  </a:lnTo>
                  <a:lnTo>
                    <a:pt x="1143296" y="84354"/>
                  </a:lnTo>
                  <a:lnTo>
                    <a:pt x="1148469" y="82496"/>
                  </a:lnTo>
                  <a:lnTo>
                    <a:pt x="1153642" y="80661"/>
                  </a:lnTo>
                  <a:lnTo>
                    <a:pt x="1158816" y="78851"/>
                  </a:lnTo>
                  <a:lnTo>
                    <a:pt x="1163989" y="77064"/>
                  </a:lnTo>
                  <a:lnTo>
                    <a:pt x="1169162" y="75301"/>
                  </a:lnTo>
                  <a:lnTo>
                    <a:pt x="1174335" y="73563"/>
                  </a:lnTo>
                  <a:lnTo>
                    <a:pt x="1179509" y="71848"/>
                  </a:lnTo>
                  <a:lnTo>
                    <a:pt x="1184682" y="70158"/>
                  </a:lnTo>
                  <a:lnTo>
                    <a:pt x="1189855" y="68490"/>
                  </a:lnTo>
                  <a:lnTo>
                    <a:pt x="1195029" y="66845"/>
                  </a:lnTo>
                  <a:lnTo>
                    <a:pt x="1200202" y="65222"/>
                  </a:lnTo>
                  <a:lnTo>
                    <a:pt x="1205375" y="63619"/>
                  </a:lnTo>
                  <a:lnTo>
                    <a:pt x="1210548" y="62036"/>
                  </a:lnTo>
                  <a:lnTo>
                    <a:pt x="1215722" y="60472"/>
                  </a:lnTo>
                  <a:lnTo>
                    <a:pt x="1220895" y="58925"/>
                  </a:lnTo>
                  <a:lnTo>
                    <a:pt x="1226068" y="57395"/>
                  </a:lnTo>
                  <a:lnTo>
                    <a:pt x="1231242" y="55880"/>
                  </a:lnTo>
                  <a:lnTo>
                    <a:pt x="1236415" y="54380"/>
                  </a:lnTo>
                  <a:lnTo>
                    <a:pt x="1241588" y="52894"/>
                  </a:lnTo>
                  <a:lnTo>
                    <a:pt x="1246761" y="51420"/>
                  </a:lnTo>
                  <a:lnTo>
                    <a:pt x="1251935" y="49959"/>
                  </a:lnTo>
                  <a:lnTo>
                    <a:pt x="1257108" y="48509"/>
                  </a:lnTo>
                  <a:lnTo>
                    <a:pt x="1262281" y="47071"/>
                  </a:lnTo>
                  <a:lnTo>
                    <a:pt x="1267455" y="45644"/>
                  </a:lnTo>
                  <a:lnTo>
                    <a:pt x="1272628" y="44228"/>
                  </a:lnTo>
                  <a:lnTo>
                    <a:pt x="1277801" y="42824"/>
                  </a:lnTo>
                  <a:lnTo>
                    <a:pt x="1282974" y="41433"/>
                  </a:lnTo>
                  <a:lnTo>
                    <a:pt x="1288148" y="40054"/>
                  </a:lnTo>
                  <a:lnTo>
                    <a:pt x="1293321" y="38690"/>
                  </a:lnTo>
                  <a:lnTo>
                    <a:pt x="1298494" y="37341"/>
                  </a:lnTo>
                  <a:lnTo>
                    <a:pt x="1303668" y="36009"/>
                  </a:lnTo>
                  <a:lnTo>
                    <a:pt x="1308841" y="34695"/>
                  </a:lnTo>
                  <a:lnTo>
                    <a:pt x="1314014" y="33402"/>
                  </a:lnTo>
                  <a:lnTo>
                    <a:pt x="1319187" y="32130"/>
                  </a:lnTo>
                  <a:lnTo>
                    <a:pt x="1324361" y="30882"/>
                  </a:lnTo>
                  <a:lnTo>
                    <a:pt x="1329534" y="29660"/>
                  </a:lnTo>
                  <a:lnTo>
                    <a:pt x="1334707" y="28465"/>
                  </a:lnTo>
                  <a:lnTo>
                    <a:pt x="1339881" y="27300"/>
                  </a:lnTo>
                  <a:lnTo>
                    <a:pt x="1345054" y="26164"/>
                  </a:lnTo>
                  <a:lnTo>
                    <a:pt x="1350227" y="25061"/>
                  </a:lnTo>
                  <a:lnTo>
                    <a:pt x="1355400" y="23992"/>
                  </a:lnTo>
                  <a:lnTo>
                    <a:pt x="1360574" y="22956"/>
                  </a:lnTo>
                  <a:lnTo>
                    <a:pt x="1365747" y="21956"/>
                  </a:lnTo>
                  <a:lnTo>
                    <a:pt x="1370920" y="20992"/>
                  </a:lnTo>
                  <a:lnTo>
                    <a:pt x="1376094" y="20064"/>
                  </a:lnTo>
                  <a:lnTo>
                    <a:pt x="1381267" y="19173"/>
                  </a:lnTo>
                  <a:lnTo>
                    <a:pt x="1386440" y="18318"/>
                  </a:lnTo>
                  <a:lnTo>
                    <a:pt x="1391613" y="17500"/>
                  </a:lnTo>
                  <a:lnTo>
                    <a:pt x="1396787" y="16718"/>
                  </a:lnTo>
                  <a:lnTo>
                    <a:pt x="1401960" y="15971"/>
                  </a:lnTo>
                  <a:lnTo>
                    <a:pt x="1407133" y="15258"/>
                  </a:lnTo>
                  <a:lnTo>
                    <a:pt x="1412307" y="14580"/>
                  </a:lnTo>
                  <a:lnTo>
                    <a:pt x="1417480" y="13934"/>
                  </a:lnTo>
                  <a:lnTo>
                    <a:pt x="1422653" y="13321"/>
                  </a:lnTo>
                  <a:lnTo>
                    <a:pt x="1427826" y="12738"/>
                  </a:lnTo>
                  <a:lnTo>
                    <a:pt x="1433000" y="12185"/>
                  </a:lnTo>
                  <a:lnTo>
                    <a:pt x="1438173" y="11660"/>
                  </a:lnTo>
                  <a:lnTo>
                    <a:pt x="1443346" y="11163"/>
                  </a:lnTo>
                  <a:lnTo>
                    <a:pt x="1448520" y="10691"/>
                  </a:lnTo>
                  <a:lnTo>
                    <a:pt x="1453693" y="10245"/>
                  </a:lnTo>
                  <a:lnTo>
                    <a:pt x="1458866" y="9821"/>
                  </a:lnTo>
                  <a:lnTo>
                    <a:pt x="1464039" y="9421"/>
                  </a:lnTo>
                  <a:lnTo>
                    <a:pt x="1469213" y="9041"/>
                  </a:lnTo>
                  <a:lnTo>
                    <a:pt x="1474386" y="8681"/>
                  </a:lnTo>
                  <a:lnTo>
                    <a:pt x="1479559" y="8341"/>
                  </a:lnTo>
                  <a:lnTo>
                    <a:pt x="1484733" y="8018"/>
                  </a:lnTo>
                  <a:lnTo>
                    <a:pt x="1489906" y="7712"/>
                  </a:lnTo>
                  <a:lnTo>
                    <a:pt x="1495079" y="7422"/>
                  </a:lnTo>
                  <a:lnTo>
                    <a:pt x="1500252" y="7146"/>
                  </a:lnTo>
                  <a:lnTo>
                    <a:pt x="1505426" y="6885"/>
                  </a:lnTo>
                  <a:lnTo>
                    <a:pt x="1510599" y="6636"/>
                  </a:lnTo>
                  <a:lnTo>
                    <a:pt x="1515772" y="6400"/>
                  </a:lnTo>
                  <a:lnTo>
                    <a:pt x="1520946" y="6175"/>
                  </a:lnTo>
                  <a:lnTo>
                    <a:pt x="1526119" y="5961"/>
                  </a:lnTo>
                  <a:lnTo>
                    <a:pt x="1531292" y="5757"/>
                  </a:lnTo>
                  <a:lnTo>
                    <a:pt x="1536465" y="5562"/>
                  </a:lnTo>
                  <a:lnTo>
                    <a:pt x="1541639" y="5376"/>
                  </a:lnTo>
                  <a:lnTo>
                    <a:pt x="1546812" y="5198"/>
                  </a:lnTo>
                  <a:lnTo>
                    <a:pt x="1551985" y="5028"/>
                  </a:lnTo>
                  <a:lnTo>
                    <a:pt x="1557159" y="4864"/>
                  </a:lnTo>
                  <a:lnTo>
                    <a:pt x="1562332" y="4707"/>
                  </a:lnTo>
                  <a:lnTo>
                    <a:pt x="1567505" y="4556"/>
                  </a:lnTo>
                  <a:lnTo>
                    <a:pt x="1572678" y="4410"/>
                  </a:lnTo>
                  <a:lnTo>
                    <a:pt x="1577852" y="4270"/>
                  </a:lnTo>
                  <a:lnTo>
                    <a:pt x="1583025" y="4134"/>
                  </a:lnTo>
                  <a:lnTo>
                    <a:pt x="1588198" y="4002"/>
                  </a:lnTo>
                  <a:lnTo>
                    <a:pt x="1593372" y="3875"/>
                  </a:lnTo>
                  <a:lnTo>
                    <a:pt x="1598545" y="3751"/>
                  </a:lnTo>
                  <a:lnTo>
                    <a:pt x="1603718" y="3630"/>
                  </a:lnTo>
                  <a:lnTo>
                    <a:pt x="1608891" y="3512"/>
                  </a:lnTo>
                  <a:lnTo>
                    <a:pt x="1614065" y="3397"/>
                  </a:lnTo>
                  <a:lnTo>
                    <a:pt x="1619238" y="3285"/>
                  </a:lnTo>
                  <a:lnTo>
                    <a:pt x="1624411" y="3175"/>
                  </a:lnTo>
                  <a:lnTo>
                    <a:pt x="1629585" y="3068"/>
                  </a:lnTo>
                  <a:lnTo>
                    <a:pt x="1634758" y="2964"/>
                  </a:lnTo>
                  <a:lnTo>
                    <a:pt x="1639931" y="2861"/>
                  </a:lnTo>
                  <a:lnTo>
                    <a:pt x="1645104" y="2761"/>
                  </a:lnTo>
                  <a:lnTo>
                    <a:pt x="1650278" y="2664"/>
                  </a:lnTo>
                  <a:lnTo>
                    <a:pt x="1655451" y="2569"/>
                  </a:lnTo>
                  <a:lnTo>
                    <a:pt x="1660624" y="2476"/>
                  </a:lnTo>
                  <a:lnTo>
                    <a:pt x="1665798" y="2385"/>
                  </a:lnTo>
                  <a:lnTo>
                    <a:pt x="1670971" y="2296"/>
                  </a:lnTo>
                  <a:lnTo>
                    <a:pt x="1676144" y="2209"/>
                  </a:lnTo>
                  <a:lnTo>
                    <a:pt x="1681317" y="2124"/>
                  </a:lnTo>
                  <a:lnTo>
                    <a:pt x="1686491" y="2042"/>
                  </a:lnTo>
                  <a:lnTo>
                    <a:pt x="1691664" y="1961"/>
                  </a:lnTo>
                  <a:lnTo>
                    <a:pt x="1696837" y="1882"/>
                  </a:lnTo>
                  <a:lnTo>
                    <a:pt x="1702011" y="1805"/>
                  </a:lnTo>
                  <a:lnTo>
                    <a:pt x="1707184" y="1730"/>
                  </a:lnTo>
                  <a:lnTo>
                    <a:pt x="1712357" y="1656"/>
                  </a:lnTo>
                  <a:lnTo>
                    <a:pt x="1717530" y="1584"/>
                  </a:lnTo>
                  <a:lnTo>
                    <a:pt x="1722704" y="1514"/>
                  </a:lnTo>
                  <a:lnTo>
                    <a:pt x="1727877" y="1446"/>
                  </a:lnTo>
                  <a:lnTo>
                    <a:pt x="1733050" y="1379"/>
                  </a:lnTo>
                  <a:lnTo>
                    <a:pt x="1738224" y="1313"/>
                  </a:lnTo>
                  <a:lnTo>
                    <a:pt x="1743397" y="1250"/>
                  </a:lnTo>
                  <a:lnTo>
                    <a:pt x="1748570" y="1187"/>
                  </a:lnTo>
                  <a:lnTo>
                    <a:pt x="1753743" y="1127"/>
                  </a:lnTo>
                  <a:lnTo>
                    <a:pt x="1758917" y="1067"/>
                  </a:lnTo>
                  <a:lnTo>
                    <a:pt x="1764090" y="1009"/>
                  </a:lnTo>
                  <a:lnTo>
                    <a:pt x="1769263" y="953"/>
                  </a:lnTo>
                  <a:lnTo>
                    <a:pt x="1774437" y="898"/>
                  </a:lnTo>
                  <a:lnTo>
                    <a:pt x="1779610" y="844"/>
                  </a:lnTo>
                  <a:lnTo>
                    <a:pt x="1784783" y="791"/>
                  </a:lnTo>
                  <a:lnTo>
                    <a:pt x="1789956" y="740"/>
                  </a:lnTo>
                  <a:lnTo>
                    <a:pt x="1795130" y="690"/>
                  </a:lnTo>
                  <a:lnTo>
                    <a:pt x="1800303" y="641"/>
                  </a:lnTo>
                  <a:lnTo>
                    <a:pt x="1805476" y="593"/>
                  </a:lnTo>
                  <a:lnTo>
                    <a:pt x="1810650" y="546"/>
                  </a:lnTo>
                  <a:lnTo>
                    <a:pt x="1815823" y="501"/>
                  </a:lnTo>
                  <a:lnTo>
                    <a:pt x="1820996" y="456"/>
                  </a:lnTo>
                  <a:lnTo>
                    <a:pt x="1826169" y="413"/>
                  </a:lnTo>
                  <a:lnTo>
                    <a:pt x="1831343" y="371"/>
                  </a:lnTo>
                  <a:lnTo>
                    <a:pt x="1836516" y="329"/>
                  </a:lnTo>
                  <a:lnTo>
                    <a:pt x="1841689" y="289"/>
                  </a:lnTo>
                  <a:lnTo>
                    <a:pt x="1846863" y="250"/>
                  </a:lnTo>
                  <a:lnTo>
                    <a:pt x="1852036" y="211"/>
                  </a:lnTo>
                  <a:lnTo>
                    <a:pt x="1857209" y="174"/>
                  </a:lnTo>
                  <a:lnTo>
                    <a:pt x="1862382" y="137"/>
                  </a:lnTo>
                  <a:lnTo>
                    <a:pt x="1867556" y="101"/>
                  </a:lnTo>
                  <a:lnTo>
                    <a:pt x="1872729" y="67"/>
                  </a:lnTo>
                  <a:lnTo>
                    <a:pt x="1877902" y="33"/>
                  </a:lnTo>
                  <a:lnTo>
                    <a:pt x="1883076" y="0"/>
                  </a:lnTo>
                  <a:lnTo>
                    <a:pt x="1883076" y="6789"/>
                  </a:lnTo>
                  <a:lnTo>
                    <a:pt x="1877902" y="7105"/>
                  </a:lnTo>
                  <a:lnTo>
                    <a:pt x="1872729" y="7435"/>
                  </a:lnTo>
                  <a:lnTo>
                    <a:pt x="1867556" y="7777"/>
                  </a:lnTo>
                  <a:lnTo>
                    <a:pt x="1862382" y="8133"/>
                  </a:lnTo>
                  <a:lnTo>
                    <a:pt x="1857209" y="8503"/>
                  </a:lnTo>
                  <a:lnTo>
                    <a:pt x="1852036" y="8888"/>
                  </a:lnTo>
                  <a:lnTo>
                    <a:pt x="1846863" y="9287"/>
                  </a:lnTo>
                  <a:lnTo>
                    <a:pt x="1841689" y="9702"/>
                  </a:lnTo>
                  <a:lnTo>
                    <a:pt x="1836516" y="10134"/>
                  </a:lnTo>
                  <a:lnTo>
                    <a:pt x="1831343" y="10583"/>
                  </a:lnTo>
                  <a:lnTo>
                    <a:pt x="1826169" y="11049"/>
                  </a:lnTo>
                  <a:lnTo>
                    <a:pt x="1820996" y="11533"/>
                  </a:lnTo>
                  <a:lnTo>
                    <a:pt x="1815823" y="12037"/>
                  </a:lnTo>
                  <a:lnTo>
                    <a:pt x="1810650" y="12560"/>
                  </a:lnTo>
                  <a:lnTo>
                    <a:pt x="1805476" y="13103"/>
                  </a:lnTo>
                  <a:lnTo>
                    <a:pt x="1800303" y="13668"/>
                  </a:lnTo>
                  <a:lnTo>
                    <a:pt x="1795130" y="14254"/>
                  </a:lnTo>
                  <a:lnTo>
                    <a:pt x="1789956" y="14864"/>
                  </a:lnTo>
                  <a:lnTo>
                    <a:pt x="1784783" y="15497"/>
                  </a:lnTo>
                  <a:lnTo>
                    <a:pt x="1779610" y="16154"/>
                  </a:lnTo>
                  <a:lnTo>
                    <a:pt x="1774437" y="16837"/>
                  </a:lnTo>
                  <a:lnTo>
                    <a:pt x="1769263" y="17546"/>
                  </a:lnTo>
                  <a:lnTo>
                    <a:pt x="1764090" y="18283"/>
                  </a:lnTo>
                  <a:lnTo>
                    <a:pt x="1758917" y="19048"/>
                  </a:lnTo>
                  <a:lnTo>
                    <a:pt x="1753743" y="19842"/>
                  </a:lnTo>
                  <a:lnTo>
                    <a:pt x="1748570" y="20667"/>
                  </a:lnTo>
                  <a:lnTo>
                    <a:pt x="1743397" y="21523"/>
                  </a:lnTo>
                  <a:lnTo>
                    <a:pt x="1738224" y="22412"/>
                  </a:lnTo>
                  <a:lnTo>
                    <a:pt x="1733050" y="23334"/>
                  </a:lnTo>
                  <a:lnTo>
                    <a:pt x="1727877" y="24292"/>
                  </a:lnTo>
                  <a:lnTo>
                    <a:pt x="1722704" y="25285"/>
                  </a:lnTo>
                  <a:lnTo>
                    <a:pt x="1717530" y="26316"/>
                  </a:lnTo>
                  <a:lnTo>
                    <a:pt x="1712357" y="27386"/>
                  </a:lnTo>
                  <a:lnTo>
                    <a:pt x="1707184" y="28496"/>
                  </a:lnTo>
                  <a:lnTo>
                    <a:pt x="1702011" y="29647"/>
                  </a:lnTo>
                  <a:lnTo>
                    <a:pt x="1696837" y="30841"/>
                  </a:lnTo>
                  <a:lnTo>
                    <a:pt x="1691664" y="32079"/>
                  </a:lnTo>
                  <a:lnTo>
                    <a:pt x="1686491" y="33362"/>
                  </a:lnTo>
                  <a:lnTo>
                    <a:pt x="1681317" y="34693"/>
                  </a:lnTo>
                  <a:lnTo>
                    <a:pt x="1676144" y="36073"/>
                  </a:lnTo>
                  <a:lnTo>
                    <a:pt x="1670971" y="37502"/>
                  </a:lnTo>
                  <a:lnTo>
                    <a:pt x="1665798" y="38984"/>
                  </a:lnTo>
                  <a:lnTo>
                    <a:pt x="1660624" y="40519"/>
                  </a:lnTo>
                  <a:lnTo>
                    <a:pt x="1655451" y="42109"/>
                  </a:lnTo>
                  <a:lnTo>
                    <a:pt x="1650278" y="43755"/>
                  </a:lnTo>
                  <a:lnTo>
                    <a:pt x="1645104" y="45461"/>
                  </a:lnTo>
                  <a:lnTo>
                    <a:pt x="1639931" y="47226"/>
                  </a:lnTo>
                  <a:lnTo>
                    <a:pt x="1634758" y="49053"/>
                  </a:lnTo>
                  <a:lnTo>
                    <a:pt x="1629585" y="50944"/>
                  </a:lnTo>
                  <a:lnTo>
                    <a:pt x="1624411" y="52901"/>
                  </a:lnTo>
                  <a:lnTo>
                    <a:pt x="1619238" y="54924"/>
                  </a:lnTo>
                  <a:lnTo>
                    <a:pt x="1614065" y="57017"/>
                  </a:lnTo>
                  <a:lnTo>
                    <a:pt x="1608891" y="59181"/>
                  </a:lnTo>
                  <a:lnTo>
                    <a:pt x="1603718" y="61418"/>
                  </a:lnTo>
                  <a:lnTo>
                    <a:pt x="1598545" y="63732"/>
                  </a:lnTo>
                  <a:lnTo>
                    <a:pt x="1593372" y="66127"/>
                  </a:lnTo>
                  <a:lnTo>
                    <a:pt x="1588198" y="68606"/>
                  </a:lnTo>
                  <a:lnTo>
                    <a:pt x="1583025" y="71175"/>
                  </a:lnTo>
                  <a:lnTo>
                    <a:pt x="1577852" y="73839"/>
                  </a:lnTo>
                  <a:lnTo>
                    <a:pt x="1572678" y="76602"/>
                  </a:lnTo>
                  <a:lnTo>
                    <a:pt x="1567505" y="79471"/>
                  </a:lnTo>
                  <a:lnTo>
                    <a:pt x="1562332" y="82450"/>
                  </a:lnTo>
                  <a:lnTo>
                    <a:pt x="1557159" y="85547"/>
                  </a:lnTo>
                  <a:lnTo>
                    <a:pt x="1551985" y="88766"/>
                  </a:lnTo>
                  <a:lnTo>
                    <a:pt x="1546812" y="92116"/>
                  </a:lnTo>
                  <a:lnTo>
                    <a:pt x="1541639" y="95603"/>
                  </a:lnTo>
                  <a:lnTo>
                    <a:pt x="1536465" y="99234"/>
                  </a:lnTo>
                  <a:lnTo>
                    <a:pt x="1531292" y="103018"/>
                  </a:lnTo>
                  <a:lnTo>
                    <a:pt x="1526119" y="106962"/>
                  </a:lnTo>
                  <a:lnTo>
                    <a:pt x="1520946" y="111074"/>
                  </a:lnTo>
                  <a:lnTo>
                    <a:pt x="1515772" y="115363"/>
                  </a:lnTo>
                  <a:lnTo>
                    <a:pt x="1510599" y="119838"/>
                  </a:lnTo>
                  <a:lnTo>
                    <a:pt x="1505426" y="124509"/>
                  </a:lnTo>
                  <a:lnTo>
                    <a:pt x="1500252" y="129384"/>
                  </a:lnTo>
                  <a:lnTo>
                    <a:pt x="1495079" y="134473"/>
                  </a:lnTo>
                  <a:lnTo>
                    <a:pt x="1489906" y="139787"/>
                  </a:lnTo>
                  <a:lnTo>
                    <a:pt x="1484733" y="145333"/>
                  </a:lnTo>
                  <a:lnTo>
                    <a:pt x="1479559" y="151123"/>
                  </a:lnTo>
                  <a:lnTo>
                    <a:pt x="1474386" y="157166"/>
                  </a:lnTo>
                  <a:lnTo>
                    <a:pt x="1469213" y="163471"/>
                  </a:lnTo>
                  <a:lnTo>
                    <a:pt x="1464039" y="170047"/>
                  </a:lnTo>
                  <a:lnTo>
                    <a:pt x="1458866" y="176904"/>
                  </a:lnTo>
                  <a:lnTo>
                    <a:pt x="1453693" y="184048"/>
                  </a:lnTo>
                  <a:lnTo>
                    <a:pt x="1448520" y="191488"/>
                  </a:lnTo>
                  <a:lnTo>
                    <a:pt x="1443346" y="199228"/>
                  </a:lnTo>
                  <a:lnTo>
                    <a:pt x="1438173" y="207275"/>
                  </a:lnTo>
                  <a:lnTo>
                    <a:pt x="1433000" y="215632"/>
                  </a:lnTo>
                  <a:lnTo>
                    <a:pt x="1427826" y="224300"/>
                  </a:lnTo>
                  <a:lnTo>
                    <a:pt x="1422653" y="233279"/>
                  </a:lnTo>
                  <a:lnTo>
                    <a:pt x="1417480" y="242567"/>
                  </a:lnTo>
                  <a:lnTo>
                    <a:pt x="1412307" y="252159"/>
                  </a:lnTo>
                  <a:lnTo>
                    <a:pt x="1407133" y="262047"/>
                  </a:lnTo>
                  <a:lnTo>
                    <a:pt x="1401960" y="272220"/>
                  </a:lnTo>
                  <a:lnTo>
                    <a:pt x="1396787" y="282664"/>
                  </a:lnTo>
                  <a:lnTo>
                    <a:pt x="1391613" y="293362"/>
                  </a:lnTo>
                  <a:lnTo>
                    <a:pt x="1386440" y="304292"/>
                  </a:lnTo>
                  <a:lnTo>
                    <a:pt x="1381267" y="315428"/>
                  </a:lnTo>
                  <a:lnTo>
                    <a:pt x="1376094" y="326743"/>
                  </a:lnTo>
                  <a:lnTo>
                    <a:pt x="1370920" y="338203"/>
                  </a:lnTo>
                  <a:lnTo>
                    <a:pt x="1365747" y="349773"/>
                  </a:lnTo>
                  <a:lnTo>
                    <a:pt x="1360574" y="361411"/>
                  </a:lnTo>
                  <a:lnTo>
                    <a:pt x="1355400" y="373076"/>
                  </a:lnTo>
                  <a:lnTo>
                    <a:pt x="1350227" y="384721"/>
                  </a:lnTo>
                  <a:lnTo>
                    <a:pt x="1345054" y="396300"/>
                  </a:lnTo>
                  <a:lnTo>
                    <a:pt x="1339881" y="407762"/>
                  </a:lnTo>
                  <a:lnTo>
                    <a:pt x="1334707" y="419058"/>
                  </a:lnTo>
                  <a:lnTo>
                    <a:pt x="1329534" y="430139"/>
                  </a:lnTo>
                  <a:lnTo>
                    <a:pt x="1324361" y="440954"/>
                  </a:lnTo>
                  <a:lnTo>
                    <a:pt x="1319187" y="451456"/>
                  </a:lnTo>
                  <a:lnTo>
                    <a:pt x="1314014" y="461600"/>
                  </a:lnTo>
                  <a:lnTo>
                    <a:pt x="1308841" y="471344"/>
                  </a:lnTo>
                  <a:lnTo>
                    <a:pt x="1303668" y="480650"/>
                  </a:lnTo>
                  <a:lnTo>
                    <a:pt x="1298494" y="489484"/>
                  </a:lnTo>
                  <a:lnTo>
                    <a:pt x="1293321" y="497816"/>
                  </a:lnTo>
                  <a:lnTo>
                    <a:pt x="1288148" y="505624"/>
                  </a:lnTo>
                  <a:lnTo>
                    <a:pt x="1282974" y="512887"/>
                  </a:lnTo>
                  <a:lnTo>
                    <a:pt x="1277801" y="519595"/>
                  </a:lnTo>
                  <a:lnTo>
                    <a:pt x="1272628" y="525738"/>
                  </a:lnTo>
                  <a:lnTo>
                    <a:pt x="1267455" y="531313"/>
                  </a:lnTo>
                  <a:lnTo>
                    <a:pt x="1262281" y="536323"/>
                  </a:lnTo>
                  <a:lnTo>
                    <a:pt x="1257108" y="540774"/>
                  </a:lnTo>
                  <a:lnTo>
                    <a:pt x="1251935" y="544677"/>
                  </a:lnTo>
                  <a:lnTo>
                    <a:pt x="1246761" y="548043"/>
                  </a:lnTo>
                  <a:lnTo>
                    <a:pt x="1241588" y="550891"/>
                  </a:lnTo>
                  <a:lnTo>
                    <a:pt x="1236415" y="553238"/>
                  </a:lnTo>
                  <a:lnTo>
                    <a:pt x="1231242" y="555104"/>
                  </a:lnTo>
                  <a:lnTo>
                    <a:pt x="1226068" y="556510"/>
                  </a:lnTo>
                  <a:lnTo>
                    <a:pt x="1220895" y="557478"/>
                  </a:lnTo>
                  <a:lnTo>
                    <a:pt x="1215722" y="558031"/>
                  </a:lnTo>
                  <a:lnTo>
                    <a:pt x="1210548" y="558190"/>
                  </a:lnTo>
                  <a:lnTo>
                    <a:pt x="1205375" y="557977"/>
                  </a:lnTo>
                  <a:lnTo>
                    <a:pt x="1200202" y="557412"/>
                  </a:lnTo>
                  <a:lnTo>
                    <a:pt x="1195029" y="556515"/>
                  </a:lnTo>
                  <a:lnTo>
                    <a:pt x="1189855" y="555305"/>
                  </a:lnTo>
                  <a:lnTo>
                    <a:pt x="1184682" y="553799"/>
                  </a:lnTo>
                  <a:lnTo>
                    <a:pt x="1179509" y="552013"/>
                  </a:lnTo>
                  <a:lnTo>
                    <a:pt x="1174335" y="549962"/>
                  </a:lnTo>
                  <a:lnTo>
                    <a:pt x="1169162" y="547660"/>
                  </a:lnTo>
                  <a:lnTo>
                    <a:pt x="1163989" y="545122"/>
                  </a:lnTo>
                  <a:lnTo>
                    <a:pt x="1158816" y="542361"/>
                  </a:lnTo>
                  <a:lnTo>
                    <a:pt x="1153642" y="539387"/>
                  </a:lnTo>
                  <a:lnTo>
                    <a:pt x="1148469" y="536211"/>
                  </a:lnTo>
                  <a:lnTo>
                    <a:pt x="1143296" y="532843"/>
                  </a:lnTo>
                  <a:lnTo>
                    <a:pt x="1138122" y="529291"/>
                  </a:lnTo>
                  <a:lnTo>
                    <a:pt x="1132949" y="525563"/>
                  </a:lnTo>
                  <a:lnTo>
                    <a:pt x="1127776" y="521666"/>
                  </a:lnTo>
                  <a:lnTo>
                    <a:pt x="1122603" y="517605"/>
                  </a:lnTo>
                  <a:lnTo>
                    <a:pt x="1117429" y="513388"/>
                  </a:lnTo>
                  <a:lnTo>
                    <a:pt x="1112256" y="509018"/>
                  </a:lnTo>
                  <a:lnTo>
                    <a:pt x="1107083" y="504502"/>
                  </a:lnTo>
                  <a:lnTo>
                    <a:pt x="1101909" y="499843"/>
                  </a:lnTo>
                  <a:lnTo>
                    <a:pt x="1096736" y="495047"/>
                  </a:lnTo>
                  <a:lnTo>
                    <a:pt x="1091563" y="490117"/>
                  </a:lnTo>
                  <a:lnTo>
                    <a:pt x="1086390" y="485058"/>
                  </a:lnTo>
                  <a:lnTo>
                    <a:pt x="1081216" y="479875"/>
                  </a:lnTo>
                  <a:lnTo>
                    <a:pt x="1076043" y="474572"/>
                  </a:lnTo>
                  <a:lnTo>
                    <a:pt x="1070870" y="469154"/>
                  </a:lnTo>
                  <a:lnTo>
                    <a:pt x="1065696" y="463626"/>
                  </a:lnTo>
                  <a:lnTo>
                    <a:pt x="1060523" y="457992"/>
                  </a:lnTo>
                  <a:lnTo>
                    <a:pt x="1055350" y="452260"/>
                  </a:lnTo>
                  <a:lnTo>
                    <a:pt x="1050177" y="446434"/>
                  </a:lnTo>
                  <a:lnTo>
                    <a:pt x="1045003" y="440520"/>
                  </a:lnTo>
                  <a:lnTo>
                    <a:pt x="1039830" y="434525"/>
                  </a:lnTo>
                  <a:lnTo>
                    <a:pt x="1034657" y="428457"/>
                  </a:lnTo>
                  <a:lnTo>
                    <a:pt x="1029483" y="422321"/>
                  </a:lnTo>
                  <a:lnTo>
                    <a:pt x="1024310" y="416127"/>
                  </a:lnTo>
                  <a:lnTo>
                    <a:pt x="1019137" y="409881"/>
                  </a:lnTo>
                  <a:lnTo>
                    <a:pt x="1013964" y="403592"/>
                  </a:lnTo>
                  <a:lnTo>
                    <a:pt x="1008790" y="397268"/>
                  </a:lnTo>
                  <a:lnTo>
                    <a:pt x="1003617" y="390919"/>
                  </a:lnTo>
                  <a:lnTo>
                    <a:pt x="998444" y="384553"/>
                  </a:lnTo>
                  <a:lnTo>
                    <a:pt x="993270" y="378181"/>
                  </a:lnTo>
                  <a:lnTo>
                    <a:pt x="988097" y="371810"/>
                  </a:lnTo>
                  <a:lnTo>
                    <a:pt x="982924" y="365452"/>
                  </a:lnTo>
                  <a:lnTo>
                    <a:pt x="977751" y="359116"/>
                  </a:lnTo>
                  <a:lnTo>
                    <a:pt x="972577" y="352811"/>
                  </a:lnTo>
                  <a:lnTo>
                    <a:pt x="967404" y="346548"/>
                  </a:lnTo>
                  <a:lnTo>
                    <a:pt x="962231" y="340336"/>
                  </a:lnTo>
                  <a:lnTo>
                    <a:pt x="957057" y="334185"/>
                  </a:lnTo>
                  <a:lnTo>
                    <a:pt x="951884" y="328105"/>
                  </a:lnTo>
                  <a:lnTo>
                    <a:pt x="946711" y="322105"/>
                  </a:lnTo>
                  <a:lnTo>
                    <a:pt x="941538" y="316194"/>
                  </a:lnTo>
                  <a:lnTo>
                    <a:pt x="936364" y="310380"/>
                  </a:lnTo>
                  <a:lnTo>
                    <a:pt x="931191" y="304673"/>
                  </a:lnTo>
                  <a:lnTo>
                    <a:pt x="926018" y="299081"/>
                  </a:lnTo>
                  <a:lnTo>
                    <a:pt x="920844" y="293610"/>
                  </a:lnTo>
                  <a:lnTo>
                    <a:pt x="915671" y="288269"/>
                  </a:lnTo>
                  <a:lnTo>
                    <a:pt x="910498" y="283064"/>
                  </a:lnTo>
                  <a:lnTo>
                    <a:pt x="905325" y="278001"/>
                  </a:lnTo>
                  <a:lnTo>
                    <a:pt x="900151" y="273086"/>
                  </a:lnTo>
                  <a:lnTo>
                    <a:pt x="894978" y="268323"/>
                  </a:lnTo>
                  <a:lnTo>
                    <a:pt x="889805" y="263719"/>
                  </a:lnTo>
                  <a:lnTo>
                    <a:pt x="884631" y="259276"/>
                  </a:lnTo>
                  <a:lnTo>
                    <a:pt x="879458" y="254998"/>
                  </a:lnTo>
                  <a:lnTo>
                    <a:pt x="874285" y="250887"/>
                  </a:lnTo>
                  <a:lnTo>
                    <a:pt x="869112" y="246947"/>
                  </a:lnTo>
                  <a:lnTo>
                    <a:pt x="863938" y="243178"/>
                  </a:lnTo>
                  <a:lnTo>
                    <a:pt x="858765" y="239582"/>
                  </a:lnTo>
                  <a:lnTo>
                    <a:pt x="853592" y="236160"/>
                  </a:lnTo>
                  <a:lnTo>
                    <a:pt x="848418" y="232911"/>
                  </a:lnTo>
                  <a:lnTo>
                    <a:pt x="843245" y="229836"/>
                  </a:lnTo>
                  <a:lnTo>
                    <a:pt x="838072" y="226933"/>
                  </a:lnTo>
                  <a:lnTo>
                    <a:pt x="832899" y="224201"/>
                  </a:lnTo>
                  <a:lnTo>
                    <a:pt x="827725" y="221639"/>
                  </a:lnTo>
                  <a:lnTo>
                    <a:pt x="822552" y="219244"/>
                  </a:lnTo>
                  <a:lnTo>
                    <a:pt x="817379" y="217015"/>
                  </a:lnTo>
                  <a:lnTo>
                    <a:pt x="812205" y="214948"/>
                  </a:lnTo>
                  <a:lnTo>
                    <a:pt x="807032" y="213042"/>
                  </a:lnTo>
                  <a:lnTo>
                    <a:pt x="801859" y="211292"/>
                  </a:lnTo>
                  <a:lnTo>
                    <a:pt x="796686" y="209695"/>
                  </a:lnTo>
                  <a:lnTo>
                    <a:pt x="791512" y="208249"/>
                  </a:lnTo>
                  <a:lnTo>
                    <a:pt x="786339" y="206948"/>
                  </a:lnTo>
                  <a:lnTo>
                    <a:pt x="781166" y="205790"/>
                  </a:lnTo>
                  <a:lnTo>
                    <a:pt x="775992" y="204770"/>
                  </a:lnTo>
                  <a:lnTo>
                    <a:pt x="770819" y="203885"/>
                  </a:lnTo>
                  <a:lnTo>
                    <a:pt x="765646" y="203131"/>
                  </a:lnTo>
                  <a:lnTo>
                    <a:pt x="760473" y="202503"/>
                  </a:lnTo>
                  <a:lnTo>
                    <a:pt x="755299" y="201998"/>
                  </a:lnTo>
                  <a:lnTo>
                    <a:pt x="750126" y="201612"/>
                  </a:lnTo>
                  <a:lnTo>
                    <a:pt x="744953" y="201340"/>
                  </a:lnTo>
                  <a:lnTo>
                    <a:pt x="739779" y="201178"/>
                  </a:lnTo>
                  <a:lnTo>
                    <a:pt x="734606" y="201123"/>
                  </a:lnTo>
                  <a:lnTo>
                    <a:pt x="729433" y="201172"/>
                  </a:lnTo>
                  <a:lnTo>
                    <a:pt x="724260" y="201319"/>
                  </a:lnTo>
                  <a:lnTo>
                    <a:pt x="719086" y="201562"/>
                  </a:lnTo>
                  <a:lnTo>
                    <a:pt x="713913" y="201897"/>
                  </a:lnTo>
                  <a:lnTo>
                    <a:pt x="708740" y="202321"/>
                  </a:lnTo>
                  <a:lnTo>
                    <a:pt x="703566" y="202830"/>
                  </a:lnTo>
                  <a:lnTo>
                    <a:pt x="698393" y="203420"/>
                  </a:lnTo>
                  <a:lnTo>
                    <a:pt x="693220" y="204090"/>
                  </a:lnTo>
                  <a:lnTo>
                    <a:pt x="688047" y="204836"/>
                  </a:lnTo>
                  <a:lnTo>
                    <a:pt x="682873" y="205654"/>
                  </a:lnTo>
                  <a:lnTo>
                    <a:pt x="677700" y="206543"/>
                  </a:lnTo>
                  <a:lnTo>
                    <a:pt x="672527" y="207500"/>
                  </a:lnTo>
                  <a:lnTo>
                    <a:pt x="667353" y="208521"/>
                  </a:lnTo>
                  <a:lnTo>
                    <a:pt x="662180" y="209605"/>
                  </a:lnTo>
                  <a:lnTo>
                    <a:pt x="657007" y="210750"/>
                  </a:lnTo>
                  <a:lnTo>
                    <a:pt x="651834" y="211953"/>
                  </a:lnTo>
                  <a:lnTo>
                    <a:pt x="646660" y="213212"/>
                  </a:lnTo>
                  <a:lnTo>
                    <a:pt x="641487" y="214525"/>
                  </a:lnTo>
                  <a:lnTo>
                    <a:pt x="636314" y="215891"/>
                  </a:lnTo>
                  <a:lnTo>
                    <a:pt x="631140" y="217307"/>
                  </a:lnTo>
                  <a:lnTo>
                    <a:pt x="625967" y="218772"/>
                  </a:lnTo>
                  <a:lnTo>
                    <a:pt x="620794" y="220285"/>
                  </a:lnTo>
                  <a:lnTo>
                    <a:pt x="615621" y="221843"/>
                  </a:lnTo>
                  <a:lnTo>
                    <a:pt x="610447" y="223446"/>
                  </a:lnTo>
                  <a:lnTo>
                    <a:pt x="605274" y="225093"/>
                  </a:lnTo>
                  <a:lnTo>
                    <a:pt x="600101" y="226782"/>
                  </a:lnTo>
                  <a:lnTo>
                    <a:pt x="594927" y="228511"/>
                  </a:lnTo>
                  <a:lnTo>
                    <a:pt x="589754" y="230281"/>
                  </a:lnTo>
                  <a:lnTo>
                    <a:pt x="584581" y="232090"/>
                  </a:lnTo>
                  <a:lnTo>
                    <a:pt x="579408" y="233937"/>
                  </a:lnTo>
                  <a:lnTo>
                    <a:pt x="574234" y="235821"/>
                  </a:lnTo>
                  <a:lnTo>
                    <a:pt x="569061" y="237742"/>
                  </a:lnTo>
                  <a:lnTo>
                    <a:pt x="563888" y="239699"/>
                  </a:lnTo>
                  <a:lnTo>
                    <a:pt x="558714" y="241691"/>
                  </a:lnTo>
                  <a:lnTo>
                    <a:pt x="553541" y="243718"/>
                  </a:lnTo>
                  <a:lnTo>
                    <a:pt x="548368" y="245779"/>
                  </a:lnTo>
                  <a:lnTo>
                    <a:pt x="543195" y="247873"/>
                  </a:lnTo>
                  <a:lnTo>
                    <a:pt x="538021" y="250001"/>
                  </a:lnTo>
                  <a:lnTo>
                    <a:pt x="532848" y="252162"/>
                  </a:lnTo>
                  <a:lnTo>
                    <a:pt x="527675" y="254355"/>
                  </a:lnTo>
                  <a:lnTo>
                    <a:pt x="522501" y="256580"/>
                  </a:lnTo>
                  <a:lnTo>
                    <a:pt x="517328" y="258838"/>
                  </a:lnTo>
                  <a:lnTo>
                    <a:pt x="512155" y="261127"/>
                  </a:lnTo>
                  <a:lnTo>
                    <a:pt x="506982" y="263447"/>
                  </a:lnTo>
                  <a:lnTo>
                    <a:pt x="501808" y="265799"/>
                  </a:lnTo>
                  <a:lnTo>
                    <a:pt x="496635" y="268183"/>
                  </a:lnTo>
                  <a:lnTo>
                    <a:pt x="491462" y="270597"/>
                  </a:lnTo>
                  <a:lnTo>
                    <a:pt x="486288" y="273043"/>
                  </a:lnTo>
                  <a:lnTo>
                    <a:pt x="481115" y="275520"/>
                  </a:lnTo>
                  <a:lnTo>
                    <a:pt x="475942" y="278028"/>
                  </a:lnTo>
                  <a:lnTo>
                    <a:pt x="470769" y="280567"/>
                  </a:lnTo>
                  <a:lnTo>
                    <a:pt x="465595" y="283138"/>
                  </a:lnTo>
                  <a:lnTo>
                    <a:pt x="460422" y="285740"/>
                  </a:lnTo>
                  <a:lnTo>
                    <a:pt x="455249" y="288373"/>
                  </a:lnTo>
                  <a:lnTo>
                    <a:pt x="450075" y="291039"/>
                  </a:lnTo>
                  <a:lnTo>
                    <a:pt x="444902" y="293736"/>
                  </a:lnTo>
                  <a:lnTo>
                    <a:pt x="439729" y="296465"/>
                  </a:lnTo>
                  <a:lnTo>
                    <a:pt x="434556" y="299226"/>
                  </a:lnTo>
                  <a:lnTo>
                    <a:pt x="429382" y="302020"/>
                  </a:lnTo>
                  <a:lnTo>
                    <a:pt x="424209" y="304847"/>
                  </a:lnTo>
                  <a:lnTo>
                    <a:pt x="419036" y="307707"/>
                  </a:lnTo>
                  <a:lnTo>
                    <a:pt x="413862" y="310601"/>
                  </a:lnTo>
                  <a:lnTo>
                    <a:pt x="408689" y="313529"/>
                  </a:lnTo>
                  <a:lnTo>
                    <a:pt x="403516" y="316491"/>
                  </a:lnTo>
                  <a:lnTo>
                    <a:pt x="398343" y="319488"/>
                  </a:lnTo>
                  <a:lnTo>
                    <a:pt x="393169" y="322520"/>
                  </a:lnTo>
                  <a:lnTo>
                    <a:pt x="387996" y="325589"/>
                  </a:lnTo>
                  <a:lnTo>
                    <a:pt x="382823" y="328693"/>
                  </a:lnTo>
                  <a:lnTo>
                    <a:pt x="377649" y="331835"/>
                  </a:lnTo>
                  <a:lnTo>
                    <a:pt x="372476" y="335015"/>
                  </a:lnTo>
                  <a:lnTo>
                    <a:pt x="367303" y="338232"/>
                  </a:lnTo>
                  <a:lnTo>
                    <a:pt x="362130" y="341489"/>
                  </a:lnTo>
                  <a:lnTo>
                    <a:pt x="356956" y="344786"/>
                  </a:lnTo>
                  <a:lnTo>
                    <a:pt x="351783" y="348123"/>
                  </a:lnTo>
                  <a:lnTo>
                    <a:pt x="346610" y="351502"/>
                  </a:lnTo>
                  <a:lnTo>
                    <a:pt x="341436" y="354923"/>
                  </a:lnTo>
                  <a:lnTo>
                    <a:pt x="336263" y="358388"/>
                  </a:lnTo>
                  <a:lnTo>
                    <a:pt x="331090" y="361896"/>
                  </a:lnTo>
                  <a:lnTo>
                    <a:pt x="325917" y="365450"/>
                  </a:lnTo>
                  <a:lnTo>
                    <a:pt x="320743" y="369051"/>
                  </a:lnTo>
                  <a:lnTo>
                    <a:pt x="315570" y="372699"/>
                  </a:lnTo>
                  <a:lnTo>
                    <a:pt x="310397" y="376395"/>
                  </a:lnTo>
                  <a:lnTo>
                    <a:pt x="305223" y="380142"/>
                  </a:lnTo>
                  <a:lnTo>
                    <a:pt x="300050" y="383939"/>
                  </a:lnTo>
                  <a:lnTo>
                    <a:pt x="294877" y="387789"/>
                  </a:lnTo>
                  <a:lnTo>
                    <a:pt x="289704" y="391693"/>
                  </a:lnTo>
                  <a:lnTo>
                    <a:pt x="284530" y="395652"/>
                  </a:lnTo>
                  <a:lnTo>
                    <a:pt x="279357" y="399667"/>
                  </a:lnTo>
                  <a:lnTo>
                    <a:pt x="274184" y="403741"/>
                  </a:lnTo>
                  <a:lnTo>
                    <a:pt x="269010" y="407874"/>
                  </a:lnTo>
                  <a:lnTo>
                    <a:pt x="263837" y="412068"/>
                  </a:lnTo>
                  <a:lnTo>
                    <a:pt x="258664" y="416325"/>
                  </a:lnTo>
                  <a:lnTo>
                    <a:pt x="253491" y="420645"/>
                  </a:lnTo>
                  <a:lnTo>
                    <a:pt x="248317" y="425031"/>
                  </a:lnTo>
                  <a:lnTo>
                    <a:pt x="243144" y="429485"/>
                  </a:lnTo>
                  <a:lnTo>
                    <a:pt x="237971" y="434006"/>
                  </a:lnTo>
                  <a:lnTo>
                    <a:pt x="232797" y="438598"/>
                  </a:lnTo>
                  <a:lnTo>
                    <a:pt x="227624" y="443261"/>
                  </a:lnTo>
                  <a:lnTo>
                    <a:pt x="222451" y="447997"/>
                  </a:lnTo>
                  <a:lnTo>
                    <a:pt x="217278" y="452806"/>
                  </a:lnTo>
                  <a:lnTo>
                    <a:pt x="212104" y="457691"/>
                  </a:lnTo>
                  <a:lnTo>
                    <a:pt x="206931" y="462651"/>
                  </a:lnTo>
                  <a:lnTo>
                    <a:pt x="201758" y="467688"/>
                  </a:lnTo>
                  <a:lnTo>
                    <a:pt x="196584" y="472803"/>
                  </a:lnTo>
                  <a:lnTo>
                    <a:pt x="191411" y="477995"/>
                  </a:lnTo>
                  <a:lnTo>
                    <a:pt x="186238" y="483265"/>
                  </a:lnTo>
                  <a:lnTo>
                    <a:pt x="181065" y="488613"/>
                  </a:lnTo>
                  <a:lnTo>
                    <a:pt x="175891" y="494038"/>
                  </a:lnTo>
                  <a:lnTo>
                    <a:pt x="170718" y="499540"/>
                  </a:lnTo>
                  <a:lnTo>
                    <a:pt x="165545" y="505117"/>
                  </a:lnTo>
                  <a:lnTo>
                    <a:pt x="160371" y="510769"/>
                  </a:lnTo>
                  <a:lnTo>
                    <a:pt x="155198" y="516492"/>
                  </a:lnTo>
                  <a:lnTo>
                    <a:pt x="150025" y="522285"/>
                  </a:lnTo>
                  <a:lnTo>
                    <a:pt x="144852" y="528145"/>
                  </a:lnTo>
                  <a:lnTo>
                    <a:pt x="139678" y="534068"/>
                  </a:lnTo>
                  <a:lnTo>
                    <a:pt x="134505" y="540050"/>
                  </a:lnTo>
                  <a:lnTo>
                    <a:pt x="129332" y="546087"/>
                  </a:lnTo>
                  <a:lnTo>
                    <a:pt x="124158" y="552174"/>
                  </a:lnTo>
                  <a:lnTo>
                    <a:pt x="118985" y="558305"/>
                  </a:lnTo>
                  <a:lnTo>
                    <a:pt x="113812" y="564474"/>
                  </a:lnTo>
                  <a:lnTo>
                    <a:pt x="108639" y="570673"/>
                  </a:lnTo>
                  <a:lnTo>
                    <a:pt x="103465" y="576896"/>
                  </a:lnTo>
                  <a:lnTo>
                    <a:pt x="98292" y="583135"/>
                  </a:lnTo>
                  <a:lnTo>
                    <a:pt x="93119" y="589381"/>
                  </a:lnTo>
                  <a:lnTo>
                    <a:pt x="87945" y="595625"/>
                  </a:lnTo>
                  <a:lnTo>
                    <a:pt x="82772" y="601859"/>
                  </a:lnTo>
                  <a:lnTo>
                    <a:pt x="77599" y="608072"/>
                  </a:lnTo>
                  <a:lnTo>
                    <a:pt x="72426" y="614254"/>
                  </a:lnTo>
                  <a:lnTo>
                    <a:pt x="67252" y="620396"/>
                  </a:lnTo>
                  <a:lnTo>
                    <a:pt x="62079" y="626487"/>
                  </a:lnTo>
                  <a:lnTo>
                    <a:pt x="56906" y="632517"/>
                  </a:lnTo>
                  <a:lnTo>
                    <a:pt x="51732" y="638475"/>
                  </a:lnTo>
                  <a:lnTo>
                    <a:pt x="46559" y="644352"/>
                  </a:lnTo>
                  <a:lnTo>
                    <a:pt x="41386" y="650138"/>
                  </a:lnTo>
                  <a:lnTo>
                    <a:pt x="36213" y="655823"/>
                  </a:lnTo>
                  <a:lnTo>
                    <a:pt x="31039" y="661398"/>
                  </a:lnTo>
                  <a:lnTo>
                    <a:pt x="25866" y="666855"/>
                  </a:lnTo>
                  <a:lnTo>
                    <a:pt x="20693" y="672185"/>
                  </a:lnTo>
                  <a:lnTo>
                    <a:pt x="15519" y="677381"/>
                  </a:lnTo>
                  <a:lnTo>
                    <a:pt x="10346" y="682436"/>
                  </a:lnTo>
                  <a:lnTo>
                    <a:pt x="5173" y="68734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1850038"/>
              <a:ext cx="1883076" cy="692101"/>
            </a:xfrm>
            <a:custGeom>
              <a:avLst/>
              <a:pathLst>
                <a:path w="1883076" h="692101">
                  <a:moveTo>
                    <a:pt x="0" y="692101"/>
                  </a:moveTo>
                  <a:lnTo>
                    <a:pt x="0" y="692101"/>
                  </a:lnTo>
                  <a:lnTo>
                    <a:pt x="5173" y="687345"/>
                  </a:lnTo>
                  <a:lnTo>
                    <a:pt x="10346" y="682436"/>
                  </a:lnTo>
                  <a:lnTo>
                    <a:pt x="15519" y="677381"/>
                  </a:lnTo>
                  <a:lnTo>
                    <a:pt x="20693" y="672185"/>
                  </a:lnTo>
                  <a:lnTo>
                    <a:pt x="25866" y="666855"/>
                  </a:lnTo>
                  <a:lnTo>
                    <a:pt x="31039" y="661398"/>
                  </a:lnTo>
                  <a:lnTo>
                    <a:pt x="36213" y="655823"/>
                  </a:lnTo>
                  <a:lnTo>
                    <a:pt x="41386" y="650138"/>
                  </a:lnTo>
                  <a:lnTo>
                    <a:pt x="46559" y="644352"/>
                  </a:lnTo>
                  <a:lnTo>
                    <a:pt x="51732" y="638475"/>
                  </a:lnTo>
                  <a:lnTo>
                    <a:pt x="56906" y="632517"/>
                  </a:lnTo>
                  <a:lnTo>
                    <a:pt x="62079" y="626487"/>
                  </a:lnTo>
                  <a:lnTo>
                    <a:pt x="67252" y="620396"/>
                  </a:lnTo>
                  <a:lnTo>
                    <a:pt x="72426" y="614254"/>
                  </a:lnTo>
                  <a:lnTo>
                    <a:pt x="77599" y="608072"/>
                  </a:lnTo>
                  <a:lnTo>
                    <a:pt x="82772" y="601859"/>
                  </a:lnTo>
                  <a:lnTo>
                    <a:pt x="87945" y="595625"/>
                  </a:lnTo>
                  <a:lnTo>
                    <a:pt x="93119" y="589381"/>
                  </a:lnTo>
                  <a:lnTo>
                    <a:pt x="98292" y="583135"/>
                  </a:lnTo>
                  <a:lnTo>
                    <a:pt x="103465" y="576896"/>
                  </a:lnTo>
                  <a:lnTo>
                    <a:pt x="108639" y="570673"/>
                  </a:lnTo>
                  <a:lnTo>
                    <a:pt x="113812" y="564474"/>
                  </a:lnTo>
                  <a:lnTo>
                    <a:pt x="118985" y="558305"/>
                  </a:lnTo>
                  <a:lnTo>
                    <a:pt x="124158" y="552174"/>
                  </a:lnTo>
                  <a:lnTo>
                    <a:pt x="129332" y="546087"/>
                  </a:lnTo>
                  <a:lnTo>
                    <a:pt x="134505" y="540050"/>
                  </a:lnTo>
                  <a:lnTo>
                    <a:pt x="139678" y="534068"/>
                  </a:lnTo>
                  <a:lnTo>
                    <a:pt x="144852" y="528145"/>
                  </a:lnTo>
                  <a:lnTo>
                    <a:pt x="150025" y="522285"/>
                  </a:lnTo>
                  <a:lnTo>
                    <a:pt x="155198" y="516492"/>
                  </a:lnTo>
                  <a:lnTo>
                    <a:pt x="160371" y="510769"/>
                  </a:lnTo>
                  <a:lnTo>
                    <a:pt x="165545" y="505117"/>
                  </a:lnTo>
                  <a:lnTo>
                    <a:pt x="170718" y="499540"/>
                  </a:lnTo>
                  <a:lnTo>
                    <a:pt x="175891" y="494038"/>
                  </a:lnTo>
                  <a:lnTo>
                    <a:pt x="181065" y="488613"/>
                  </a:lnTo>
                  <a:lnTo>
                    <a:pt x="186238" y="483265"/>
                  </a:lnTo>
                  <a:lnTo>
                    <a:pt x="191411" y="477995"/>
                  </a:lnTo>
                  <a:lnTo>
                    <a:pt x="196584" y="472803"/>
                  </a:lnTo>
                  <a:lnTo>
                    <a:pt x="201758" y="467688"/>
                  </a:lnTo>
                  <a:lnTo>
                    <a:pt x="206931" y="462651"/>
                  </a:lnTo>
                  <a:lnTo>
                    <a:pt x="212104" y="457691"/>
                  </a:lnTo>
                  <a:lnTo>
                    <a:pt x="217278" y="452806"/>
                  </a:lnTo>
                  <a:lnTo>
                    <a:pt x="222451" y="447997"/>
                  </a:lnTo>
                  <a:lnTo>
                    <a:pt x="227624" y="443261"/>
                  </a:lnTo>
                  <a:lnTo>
                    <a:pt x="232797" y="438598"/>
                  </a:lnTo>
                  <a:lnTo>
                    <a:pt x="237971" y="434006"/>
                  </a:lnTo>
                  <a:lnTo>
                    <a:pt x="243144" y="429484"/>
                  </a:lnTo>
                  <a:lnTo>
                    <a:pt x="248317" y="425031"/>
                  </a:lnTo>
                  <a:lnTo>
                    <a:pt x="253491" y="420645"/>
                  </a:lnTo>
                  <a:lnTo>
                    <a:pt x="258664" y="416324"/>
                  </a:lnTo>
                  <a:lnTo>
                    <a:pt x="263837" y="412067"/>
                  </a:lnTo>
                  <a:lnTo>
                    <a:pt x="269010" y="407873"/>
                  </a:lnTo>
                  <a:lnTo>
                    <a:pt x="274184" y="403740"/>
                  </a:lnTo>
                  <a:lnTo>
                    <a:pt x="279357" y="399666"/>
                  </a:lnTo>
                  <a:lnTo>
                    <a:pt x="284530" y="395651"/>
                  </a:lnTo>
                  <a:lnTo>
                    <a:pt x="289704" y="391692"/>
                  </a:lnTo>
                  <a:lnTo>
                    <a:pt x="294877" y="387788"/>
                  </a:lnTo>
                  <a:lnTo>
                    <a:pt x="300050" y="383937"/>
                  </a:lnTo>
                  <a:lnTo>
                    <a:pt x="305223" y="380140"/>
                  </a:lnTo>
                  <a:lnTo>
                    <a:pt x="310397" y="376393"/>
                  </a:lnTo>
                  <a:lnTo>
                    <a:pt x="315570" y="372696"/>
                  </a:lnTo>
                  <a:lnTo>
                    <a:pt x="320743" y="369048"/>
                  </a:lnTo>
                  <a:lnTo>
                    <a:pt x="325917" y="365447"/>
                  </a:lnTo>
                  <a:lnTo>
                    <a:pt x="331090" y="361893"/>
                  </a:lnTo>
                  <a:lnTo>
                    <a:pt x="336263" y="358384"/>
                  </a:lnTo>
                  <a:lnTo>
                    <a:pt x="341436" y="354919"/>
                  </a:lnTo>
                  <a:lnTo>
                    <a:pt x="346610" y="351497"/>
                  </a:lnTo>
                  <a:lnTo>
                    <a:pt x="351783" y="348117"/>
                  </a:lnTo>
                  <a:lnTo>
                    <a:pt x="356956" y="344779"/>
                  </a:lnTo>
                  <a:lnTo>
                    <a:pt x="362130" y="341482"/>
                  </a:lnTo>
                  <a:lnTo>
                    <a:pt x="367303" y="338224"/>
                  </a:lnTo>
                  <a:lnTo>
                    <a:pt x="372476" y="335005"/>
                  </a:lnTo>
                  <a:lnTo>
                    <a:pt x="377649" y="331824"/>
                  </a:lnTo>
                  <a:lnTo>
                    <a:pt x="382823" y="328681"/>
                  </a:lnTo>
                  <a:lnTo>
                    <a:pt x="387996" y="325575"/>
                  </a:lnTo>
                  <a:lnTo>
                    <a:pt x="393169" y="322505"/>
                  </a:lnTo>
                  <a:lnTo>
                    <a:pt x="398343" y="319471"/>
                  </a:lnTo>
                  <a:lnTo>
                    <a:pt x="403516" y="316471"/>
                  </a:lnTo>
                  <a:lnTo>
                    <a:pt x="408689" y="313507"/>
                  </a:lnTo>
                  <a:lnTo>
                    <a:pt x="413862" y="310576"/>
                  </a:lnTo>
                  <a:lnTo>
                    <a:pt x="419036" y="307679"/>
                  </a:lnTo>
                  <a:lnTo>
                    <a:pt x="424209" y="304816"/>
                  </a:lnTo>
                  <a:lnTo>
                    <a:pt x="429382" y="301985"/>
                  </a:lnTo>
                  <a:lnTo>
                    <a:pt x="434556" y="299187"/>
                  </a:lnTo>
                  <a:lnTo>
                    <a:pt x="439729" y="296421"/>
                  </a:lnTo>
                  <a:lnTo>
                    <a:pt x="444902" y="293686"/>
                  </a:lnTo>
                  <a:lnTo>
                    <a:pt x="450075" y="290983"/>
                  </a:lnTo>
                  <a:lnTo>
                    <a:pt x="455249" y="288312"/>
                  </a:lnTo>
                  <a:lnTo>
                    <a:pt x="460422" y="285671"/>
                  </a:lnTo>
                  <a:lnTo>
                    <a:pt x="465595" y="283061"/>
                  </a:lnTo>
                  <a:lnTo>
                    <a:pt x="470769" y="280481"/>
                  </a:lnTo>
                  <a:lnTo>
                    <a:pt x="475942" y="277932"/>
                  </a:lnTo>
                  <a:lnTo>
                    <a:pt x="481115" y="275412"/>
                  </a:lnTo>
                  <a:lnTo>
                    <a:pt x="486288" y="272923"/>
                  </a:lnTo>
                  <a:lnTo>
                    <a:pt x="491462" y="270463"/>
                  </a:lnTo>
                  <a:lnTo>
                    <a:pt x="496635" y="268033"/>
                  </a:lnTo>
                  <a:lnTo>
                    <a:pt x="501808" y="265633"/>
                  </a:lnTo>
                  <a:lnTo>
                    <a:pt x="506982" y="263262"/>
                  </a:lnTo>
                  <a:lnTo>
                    <a:pt x="512155" y="260921"/>
                  </a:lnTo>
                  <a:lnTo>
                    <a:pt x="517328" y="258608"/>
                  </a:lnTo>
                  <a:lnTo>
                    <a:pt x="522501" y="256325"/>
                  </a:lnTo>
                  <a:lnTo>
                    <a:pt x="527675" y="254071"/>
                  </a:lnTo>
                  <a:lnTo>
                    <a:pt x="532848" y="251847"/>
                  </a:lnTo>
                  <a:lnTo>
                    <a:pt x="538021" y="249651"/>
                  </a:lnTo>
                  <a:lnTo>
                    <a:pt x="543195" y="247485"/>
                  </a:lnTo>
                  <a:lnTo>
                    <a:pt x="548368" y="245348"/>
                  </a:lnTo>
                  <a:lnTo>
                    <a:pt x="553541" y="243241"/>
                  </a:lnTo>
                  <a:lnTo>
                    <a:pt x="558714" y="241163"/>
                  </a:lnTo>
                  <a:lnTo>
                    <a:pt x="563888" y="239114"/>
                  </a:lnTo>
                  <a:lnTo>
                    <a:pt x="569061" y="237095"/>
                  </a:lnTo>
                  <a:lnTo>
                    <a:pt x="574234" y="235105"/>
                  </a:lnTo>
                  <a:lnTo>
                    <a:pt x="579408" y="233145"/>
                  </a:lnTo>
                  <a:lnTo>
                    <a:pt x="584581" y="231215"/>
                  </a:lnTo>
                  <a:lnTo>
                    <a:pt x="589754" y="229314"/>
                  </a:lnTo>
                  <a:lnTo>
                    <a:pt x="594927" y="227444"/>
                  </a:lnTo>
                  <a:lnTo>
                    <a:pt x="600101" y="225604"/>
                  </a:lnTo>
                  <a:lnTo>
                    <a:pt x="605274" y="223795"/>
                  </a:lnTo>
                  <a:lnTo>
                    <a:pt x="610447" y="222016"/>
                  </a:lnTo>
                  <a:lnTo>
                    <a:pt x="615621" y="220267"/>
                  </a:lnTo>
                  <a:lnTo>
                    <a:pt x="620794" y="218550"/>
                  </a:lnTo>
                  <a:lnTo>
                    <a:pt x="625967" y="216864"/>
                  </a:lnTo>
                  <a:lnTo>
                    <a:pt x="631140" y="215208"/>
                  </a:lnTo>
                  <a:lnTo>
                    <a:pt x="636314" y="213585"/>
                  </a:lnTo>
                  <a:lnTo>
                    <a:pt x="641487" y="211992"/>
                  </a:lnTo>
                  <a:lnTo>
                    <a:pt x="646660" y="210432"/>
                  </a:lnTo>
                  <a:lnTo>
                    <a:pt x="651834" y="208904"/>
                  </a:lnTo>
                  <a:lnTo>
                    <a:pt x="657007" y="207407"/>
                  </a:lnTo>
                  <a:lnTo>
                    <a:pt x="662180" y="205943"/>
                  </a:lnTo>
                  <a:lnTo>
                    <a:pt x="667353" y="204511"/>
                  </a:lnTo>
                  <a:lnTo>
                    <a:pt x="672527" y="203111"/>
                  </a:lnTo>
                  <a:lnTo>
                    <a:pt x="677700" y="201744"/>
                  </a:lnTo>
                  <a:lnTo>
                    <a:pt x="682873" y="200409"/>
                  </a:lnTo>
                  <a:lnTo>
                    <a:pt x="688047" y="199107"/>
                  </a:lnTo>
                  <a:lnTo>
                    <a:pt x="693220" y="197837"/>
                  </a:lnTo>
                  <a:lnTo>
                    <a:pt x="698393" y="196600"/>
                  </a:lnTo>
                  <a:lnTo>
                    <a:pt x="703566" y="195395"/>
                  </a:lnTo>
                  <a:lnTo>
                    <a:pt x="708740" y="194222"/>
                  </a:lnTo>
                  <a:lnTo>
                    <a:pt x="713913" y="193081"/>
                  </a:lnTo>
                  <a:lnTo>
                    <a:pt x="719086" y="191972"/>
                  </a:lnTo>
                  <a:lnTo>
                    <a:pt x="724260" y="190894"/>
                  </a:lnTo>
                  <a:lnTo>
                    <a:pt x="729433" y="189847"/>
                  </a:lnTo>
                  <a:lnTo>
                    <a:pt x="734606" y="188830"/>
                  </a:lnTo>
                  <a:lnTo>
                    <a:pt x="739779" y="187843"/>
                  </a:lnTo>
                  <a:lnTo>
                    <a:pt x="744953" y="186886"/>
                  </a:lnTo>
                  <a:lnTo>
                    <a:pt x="750126" y="185957"/>
                  </a:lnTo>
                  <a:lnTo>
                    <a:pt x="755299" y="185056"/>
                  </a:lnTo>
                  <a:lnTo>
                    <a:pt x="760473" y="184181"/>
                  </a:lnTo>
                  <a:lnTo>
                    <a:pt x="765646" y="183332"/>
                  </a:lnTo>
                  <a:lnTo>
                    <a:pt x="770819" y="182508"/>
                  </a:lnTo>
                  <a:lnTo>
                    <a:pt x="775992" y="181707"/>
                  </a:lnTo>
                  <a:lnTo>
                    <a:pt x="781166" y="180928"/>
                  </a:lnTo>
                  <a:lnTo>
                    <a:pt x="786339" y="180169"/>
                  </a:lnTo>
                  <a:lnTo>
                    <a:pt x="791512" y="179429"/>
                  </a:lnTo>
                  <a:lnTo>
                    <a:pt x="796686" y="178706"/>
                  </a:lnTo>
                  <a:lnTo>
                    <a:pt x="801859" y="177999"/>
                  </a:lnTo>
                  <a:lnTo>
                    <a:pt x="807032" y="177304"/>
                  </a:lnTo>
                  <a:lnTo>
                    <a:pt x="812205" y="176621"/>
                  </a:lnTo>
                  <a:lnTo>
                    <a:pt x="817379" y="175947"/>
                  </a:lnTo>
                  <a:lnTo>
                    <a:pt x="822552" y="175279"/>
                  </a:lnTo>
                  <a:lnTo>
                    <a:pt x="827725" y="174616"/>
                  </a:lnTo>
                  <a:lnTo>
                    <a:pt x="832899" y="173954"/>
                  </a:lnTo>
                  <a:lnTo>
                    <a:pt x="838072" y="173292"/>
                  </a:lnTo>
                  <a:lnTo>
                    <a:pt x="843245" y="172627"/>
                  </a:lnTo>
                  <a:lnTo>
                    <a:pt x="848418" y="171955"/>
                  </a:lnTo>
                  <a:lnTo>
                    <a:pt x="853592" y="171275"/>
                  </a:lnTo>
                  <a:lnTo>
                    <a:pt x="858765" y="170582"/>
                  </a:lnTo>
                  <a:lnTo>
                    <a:pt x="863938" y="169876"/>
                  </a:lnTo>
                  <a:lnTo>
                    <a:pt x="869112" y="169152"/>
                  </a:lnTo>
                  <a:lnTo>
                    <a:pt x="874285" y="168408"/>
                  </a:lnTo>
                  <a:lnTo>
                    <a:pt x="879458" y="167642"/>
                  </a:lnTo>
                  <a:lnTo>
                    <a:pt x="884631" y="166850"/>
                  </a:lnTo>
                  <a:lnTo>
                    <a:pt x="889805" y="166029"/>
                  </a:lnTo>
                  <a:lnTo>
                    <a:pt x="894978" y="165178"/>
                  </a:lnTo>
                  <a:lnTo>
                    <a:pt x="900151" y="164294"/>
                  </a:lnTo>
                  <a:lnTo>
                    <a:pt x="905325" y="163375"/>
                  </a:lnTo>
                  <a:lnTo>
                    <a:pt x="910498" y="162417"/>
                  </a:lnTo>
                  <a:lnTo>
                    <a:pt x="915671" y="161421"/>
                  </a:lnTo>
                  <a:lnTo>
                    <a:pt x="920844" y="160382"/>
                  </a:lnTo>
                  <a:lnTo>
                    <a:pt x="926018" y="159301"/>
                  </a:lnTo>
                  <a:lnTo>
                    <a:pt x="931191" y="158175"/>
                  </a:lnTo>
                  <a:lnTo>
                    <a:pt x="936364" y="157004"/>
                  </a:lnTo>
                  <a:lnTo>
                    <a:pt x="941538" y="155786"/>
                  </a:lnTo>
                  <a:lnTo>
                    <a:pt x="946711" y="154520"/>
                  </a:lnTo>
                  <a:lnTo>
                    <a:pt x="951884" y="153207"/>
                  </a:lnTo>
                  <a:lnTo>
                    <a:pt x="957057" y="151846"/>
                  </a:lnTo>
                  <a:lnTo>
                    <a:pt x="962231" y="150437"/>
                  </a:lnTo>
                  <a:lnTo>
                    <a:pt x="967404" y="148980"/>
                  </a:lnTo>
                  <a:lnTo>
                    <a:pt x="972577" y="147476"/>
                  </a:lnTo>
                  <a:lnTo>
                    <a:pt x="977751" y="145925"/>
                  </a:lnTo>
                  <a:lnTo>
                    <a:pt x="982924" y="144330"/>
                  </a:lnTo>
                  <a:lnTo>
                    <a:pt x="988097" y="142690"/>
                  </a:lnTo>
                  <a:lnTo>
                    <a:pt x="993270" y="141008"/>
                  </a:lnTo>
                  <a:lnTo>
                    <a:pt x="998444" y="139284"/>
                  </a:lnTo>
                  <a:lnTo>
                    <a:pt x="1003617" y="137522"/>
                  </a:lnTo>
                  <a:lnTo>
                    <a:pt x="1008790" y="135723"/>
                  </a:lnTo>
                  <a:lnTo>
                    <a:pt x="1013964" y="133889"/>
                  </a:lnTo>
                  <a:lnTo>
                    <a:pt x="1019137" y="132023"/>
                  </a:lnTo>
                  <a:lnTo>
                    <a:pt x="1024310" y="130127"/>
                  </a:lnTo>
                  <a:lnTo>
                    <a:pt x="1029483" y="128203"/>
                  </a:lnTo>
                  <a:lnTo>
                    <a:pt x="1034657" y="126255"/>
                  </a:lnTo>
                  <a:lnTo>
                    <a:pt x="1039830" y="124286"/>
                  </a:lnTo>
                  <a:lnTo>
                    <a:pt x="1045003" y="122297"/>
                  </a:lnTo>
                  <a:lnTo>
                    <a:pt x="1050177" y="120291"/>
                  </a:lnTo>
                  <a:lnTo>
                    <a:pt x="1055350" y="118272"/>
                  </a:lnTo>
                  <a:lnTo>
                    <a:pt x="1060523" y="116243"/>
                  </a:lnTo>
                  <a:lnTo>
                    <a:pt x="1065696" y="114206"/>
                  </a:lnTo>
                  <a:lnTo>
                    <a:pt x="1070870" y="112163"/>
                  </a:lnTo>
                  <a:lnTo>
                    <a:pt x="1076043" y="110119"/>
                  </a:lnTo>
                  <a:lnTo>
                    <a:pt x="1081216" y="108074"/>
                  </a:lnTo>
                  <a:lnTo>
                    <a:pt x="1086390" y="106032"/>
                  </a:lnTo>
                  <a:lnTo>
                    <a:pt x="1091563" y="103995"/>
                  </a:lnTo>
                  <a:lnTo>
                    <a:pt x="1096736" y="101966"/>
                  </a:lnTo>
                  <a:lnTo>
                    <a:pt x="1101909" y="99946"/>
                  </a:lnTo>
                  <a:lnTo>
                    <a:pt x="1107083" y="97939"/>
                  </a:lnTo>
                  <a:lnTo>
                    <a:pt x="1112256" y="95944"/>
                  </a:lnTo>
                  <a:lnTo>
                    <a:pt x="1117429" y="93966"/>
                  </a:lnTo>
                  <a:lnTo>
                    <a:pt x="1122603" y="92004"/>
                  </a:lnTo>
                  <a:lnTo>
                    <a:pt x="1127776" y="90061"/>
                  </a:lnTo>
                  <a:lnTo>
                    <a:pt x="1132949" y="88137"/>
                  </a:lnTo>
                  <a:lnTo>
                    <a:pt x="1138122" y="86235"/>
                  </a:lnTo>
                  <a:lnTo>
                    <a:pt x="1143296" y="84354"/>
                  </a:lnTo>
                  <a:lnTo>
                    <a:pt x="1148469" y="82496"/>
                  </a:lnTo>
                  <a:lnTo>
                    <a:pt x="1153642" y="80661"/>
                  </a:lnTo>
                  <a:lnTo>
                    <a:pt x="1158816" y="78851"/>
                  </a:lnTo>
                  <a:lnTo>
                    <a:pt x="1163989" y="77064"/>
                  </a:lnTo>
                  <a:lnTo>
                    <a:pt x="1169162" y="75301"/>
                  </a:lnTo>
                  <a:lnTo>
                    <a:pt x="1174335" y="73563"/>
                  </a:lnTo>
                  <a:lnTo>
                    <a:pt x="1179509" y="71848"/>
                  </a:lnTo>
                  <a:lnTo>
                    <a:pt x="1184682" y="70158"/>
                  </a:lnTo>
                  <a:lnTo>
                    <a:pt x="1189855" y="68490"/>
                  </a:lnTo>
                  <a:lnTo>
                    <a:pt x="1195029" y="66845"/>
                  </a:lnTo>
                  <a:lnTo>
                    <a:pt x="1200202" y="65222"/>
                  </a:lnTo>
                  <a:lnTo>
                    <a:pt x="1205375" y="63619"/>
                  </a:lnTo>
                  <a:lnTo>
                    <a:pt x="1210548" y="62036"/>
                  </a:lnTo>
                  <a:lnTo>
                    <a:pt x="1215722" y="60472"/>
                  </a:lnTo>
                  <a:lnTo>
                    <a:pt x="1220895" y="58925"/>
                  </a:lnTo>
                  <a:lnTo>
                    <a:pt x="1226068" y="57395"/>
                  </a:lnTo>
                  <a:lnTo>
                    <a:pt x="1231242" y="55880"/>
                  </a:lnTo>
                  <a:lnTo>
                    <a:pt x="1236415" y="54380"/>
                  </a:lnTo>
                  <a:lnTo>
                    <a:pt x="1241588" y="52894"/>
                  </a:lnTo>
                  <a:lnTo>
                    <a:pt x="1246761" y="51420"/>
                  </a:lnTo>
                  <a:lnTo>
                    <a:pt x="1251935" y="49959"/>
                  </a:lnTo>
                  <a:lnTo>
                    <a:pt x="1257108" y="48509"/>
                  </a:lnTo>
                  <a:lnTo>
                    <a:pt x="1262281" y="47071"/>
                  </a:lnTo>
                  <a:lnTo>
                    <a:pt x="1267455" y="45644"/>
                  </a:lnTo>
                  <a:lnTo>
                    <a:pt x="1272628" y="44228"/>
                  </a:lnTo>
                  <a:lnTo>
                    <a:pt x="1277801" y="42824"/>
                  </a:lnTo>
                  <a:lnTo>
                    <a:pt x="1282974" y="41433"/>
                  </a:lnTo>
                  <a:lnTo>
                    <a:pt x="1288148" y="40054"/>
                  </a:lnTo>
                  <a:lnTo>
                    <a:pt x="1293321" y="38690"/>
                  </a:lnTo>
                  <a:lnTo>
                    <a:pt x="1298494" y="37341"/>
                  </a:lnTo>
                  <a:lnTo>
                    <a:pt x="1303668" y="36009"/>
                  </a:lnTo>
                  <a:lnTo>
                    <a:pt x="1308841" y="34695"/>
                  </a:lnTo>
                  <a:lnTo>
                    <a:pt x="1314014" y="33402"/>
                  </a:lnTo>
                  <a:lnTo>
                    <a:pt x="1319187" y="32130"/>
                  </a:lnTo>
                  <a:lnTo>
                    <a:pt x="1324361" y="30882"/>
                  </a:lnTo>
                  <a:lnTo>
                    <a:pt x="1329534" y="29660"/>
                  </a:lnTo>
                  <a:lnTo>
                    <a:pt x="1334707" y="28465"/>
                  </a:lnTo>
                  <a:lnTo>
                    <a:pt x="1339881" y="27300"/>
                  </a:lnTo>
                  <a:lnTo>
                    <a:pt x="1345054" y="26164"/>
                  </a:lnTo>
                  <a:lnTo>
                    <a:pt x="1350227" y="25061"/>
                  </a:lnTo>
                  <a:lnTo>
                    <a:pt x="1355400" y="23992"/>
                  </a:lnTo>
                  <a:lnTo>
                    <a:pt x="1360574" y="22956"/>
                  </a:lnTo>
                  <a:lnTo>
                    <a:pt x="1365747" y="21956"/>
                  </a:lnTo>
                  <a:lnTo>
                    <a:pt x="1370920" y="20992"/>
                  </a:lnTo>
                  <a:lnTo>
                    <a:pt x="1376094" y="20064"/>
                  </a:lnTo>
                  <a:lnTo>
                    <a:pt x="1381267" y="19173"/>
                  </a:lnTo>
                  <a:lnTo>
                    <a:pt x="1386440" y="18318"/>
                  </a:lnTo>
                  <a:lnTo>
                    <a:pt x="1391613" y="17500"/>
                  </a:lnTo>
                  <a:lnTo>
                    <a:pt x="1396787" y="16718"/>
                  </a:lnTo>
                  <a:lnTo>
                    <a:pt x="1401960" y="15971"/>
                  </a:lnTo>
                  <a:lnTo>
                    <a:pt x="1407133" y="15258"/>
                  </a:lnTo>
                  <a:lnTo>
                    <a:pt x="1412307" y="14580"/>
                  </a:lnTo>
                  <a:lnTo>
                    <a:pt x="1417480" y="13934"/>
                  </a:lnTo>
                  <a:lnTo>
                    <a:pt x="1422653" y="13321"/>
                  </a:lnTo>
                  <a:lnTo>
                    <a:pt x="1427826" y="12738"/>
                  </a:lnTo>
                  <a:lnTo>
                    <a:pt x="1433000" y="12185"/>
                  </a:lnTo>
                  <a:lnTo>
                    <a:pt x="1438173" y="11660"/>
                  </a:lnTo>
                  <a:lnTo>
                    <a:pt x="1443346" y="11163"/>
                  </a:lnTo>
                  <a:lnTo>
                    <a:pt x="1448520" y="10691"/>
                  </a:lnTo>
                  <a:lnTo>
                    <a:pt x="1453693" y="10245"/>
                  </a:lnTo>
                  <a:lnTo>
                    <a:pt x="1458866" y="9821"/>
                  </a:lnTo>
                  <a:lnTo>
                    <a:pt x="1464039" y="9421"/>
                  </a:lnTo>
                  <a:lnTo>
                    <a:pt x="1469213" y="9041"/>
                  </a:lnTo>
                  <a:lnTo>
                    <a:pt x="1474386" y="8681"/>
                  </a:lnTo>
                  <a:lnTo>
                    <a:pt x="1479559" y="8341"/>
                  </a:lnTo>
                  <a:lnTo>
                    <a:pt x="1484733" y="8018"/>
                  </a:lnTo>
                  <a:lnTo>
                    <a:pt x="1489906" y="7712"/>
                  </a:lnTo>
                  <a:lnTo>
                    <a:pt x="1495079" y="7422"/>
                  </a:lnTo>
                  <a:lnTo>
                    <a:pt x="1500252" y="7146"/>
                  </a:lnTo>
                  <a:lnTo>
                    <a:pt x="1505426" y="6885"/>
                  </a:lnTo>
                  <a:lnTo>
                    <a:pt x="1510599" y="6636"/>
                  </a:lnTo>
                  <a:lnTo>
                    <a:pt x="1515772" y="6400"/>
                  </a:lnTo>
                  <a:lnTo>
                    <a:pt x="1520946" y="6175"/>
                  </a:lnTo>
                  <a:lnTo>
                    <a:pt x="1526119" y="5961"/>
                  </a:lnTo>
                  <a:lnTo>
                    <a:pt x="1531292" y="5757"/>
                  </a:lnTo>
                  <a:lnTo>
                    <a:pt x="1536465" y="5562"/>
                  </a:lnTo>
                  <a:lnTo>
                    <a:pt x="1541639" y="5376"/>
                  </a:lnTo>
                  <a:lnTo>
                    <a:pt x="1546812" y="5198"/>
                  </a:lnTo>
                  <a:lnTo>
                    <a:pt x="1551985" y="5028"/>
                  </a:lnTo>
                  <a:lnTo>
                    <a:pt x="1557159" y="4864"/>
                  </a:lnTo>
                  <a:lnTo>
                    <a:pt x="1562332" y="4707"/>
                  </a:lnTo>
                  <a:lnTo>
                    <a:pt x="1567505" y="4556"/>
                  </a:lnTo>
                  <a:lnTo>
                    <a:pt x="1572678" y="4410"/>
                  </a:lnTo>
                  <a:lnTo>
                    <a:pt x="1577852" y="4270"/>
                  </a:lnTo>
                  <a:lnTo>
                    <a:pt x="1583025" y="4134"/>
                  </a:lnTo>
                  <a:lnTo>
                    <a:pt x="1588198" y="4002"/>
                  </a:lnTo>
                  <a:lnTo>
                    <a:pt x="1593372" y="3875"/>
                  </a:lnTo>
                  <a:lnTo>
                    <a:pt x="1598545" y="3751"/>
                  </a:lnTo>
                  <a:lnTo>
                    <a:pt x="1603718" y="3630"/>
                  </a:lnTo>
                  <a:lnTo>
                    <a:pt x="1608891" y="3512"/>
                  </a:lnTo>
                  <a:lnTo>
                    <a:pt x="1614065" y="3397"/>
                  </a:lnTo>
                  <a:lnTo>
                    <a:pt x="1619238" y="3285"/>
                  </a:lnTo>
                  <a:lnTo>
                    <a:pt x="1624411" y="3175"/>
                  </a:lnTo>
                  <a:lnTo>
                    <a:pt x="1629585" y="3068"/>
                  </a:lnTo>
                  <a:lnTo>
                    <a:pt x="1634758" y="2964"/>
                  </a:lnTo>
                  <a:lnTo>
                    <a:pt x="1639931" y="2861"/>
                  </a:lnTo>
                  <a:lnTo>
                    <a:pt x="1645104" y="2761"/>
                  </a:lnTo>
                  <a:lnTo>
                    <a:pt x="1650278" y="2664"/>
                  </a:lnTo>
                  <a:lnTo>
                    <a:pt x="1655451" y="2569"/>
                  </a:lnTo>
                  <a:lnTo>
                    <a:pt x="1660624" y="2476"/>
                  </a:lnTo>
                  <a:lnTo>
                    <a:pt x="1665798" y="2385"/>
                  </a:lnTo>
                  <a:lnTo>
                    <a:pt x="1670971" y="2296"/>
                  </a:lnTo>
                  <a:lnTo>
                    <a:pt x="1676144" y="2209"/>
                  </a:lnTo>
                  <a:lnTo>
                    <a:pt x="1681317" y="2124"/>
                  </a:lnTo>
                  <a:lnTo>
                    <a:pt x="1686491" y="2042"/>
                  </a:lnTo>
                  <a:lnTo>
                    <a:pt x="1691664" y="1961"/>
                  </a:lnTo>
                  <a:lnTo>
                    <a:pt x="1696837" y="1882"/>
                  </a:lnTo>
                  <a:lnTo>
                    <a:pt x="1702011" y="1805"/>
                  </a:lnTo>
                  <a:lnTo>
                    <a:pt x="1707184" y="1730"/>
                  </a:lnTo>
                  <a:lnTo>
                    <a:pt x="1712357" y="1656"/>
                  </a:lnTo>
                  <a:lnTo>
                    <a:pt x="1717530" y="1584"/>
                  </a:lnTo>
                  <a:lnTo>
                    <a:pt x="1722704" y="1514"/>
                  </a:lnTo>
                  <a:lnTo>
                    <a:pt x="1727877" y="1446"/>
                  </a:lnTo>
                  <a:lnTo>
                    <a:pt x="1733050" y="1379"/>
                  </a:lnTo>
                  <a:lnTo>
                    <a:pt x="1738224" y="1313"/>
                  </a:lnTo>
                  <a:lnTo>
                    <a:pt x="1743397" y="1250"/>
                  </a:lnTo>
                  <a:lnTo>
                    <a:pt x="1748570" y="1187"/>
                  </a:lnTo>
                  <a:lnTo>
                    <a:pt x="1753743" y="1127"/>
                  </a:lnTo>
                  <a:lnTo>
                    <a:pt x="1758917" y="1067"/>
                  </a:lnTo>
                  <a:lnTo>
                    <a:pt x="1764090" y="1009"/>
                  </a:lnTo>
                  <a:lnTo>
                    <a:pt x="1769263" y="953"/>
                  </a:lnTo>
                  <a:lnTo>
                    <a:pt x="1774437" y="898"/>
                  </a:lnTo>
                  <a:lnTo>
                    <a:pt x="1779610" y="844"/>
                  </a:lnTo>
                  <a:lnTo>
                    <a:pt x="1784783" y="791"/>
                  </a:lnTo>
                  <a:lnTo>
                    <a:pt x="1789956" y="740"/>
                  </a:lnTo>
                  <a:lnTo>
                    <a:pt x="1795130" y="690"/>
                  </a:lnTo>
                  <a:lnTo>
                    <a:pt x="1800303" y="641"/>
                  </a:lnTo>
                  <a:lnTo>
                    <a:pt x="1805476" y="593"/>
                  </a:lnTo>
                  <a:lnTo>
                    <a:pt x="1810650" y="546"/>
                  </a:lnTo>
                  <a:lnTo>
                    <a:pt x="1815823" y="501"/>
                  </a:lnTo>
                  <a:lnTo>
                    <a:pt x="1820996" y="456"/>
                  </a:lnTo>
                  <a:lnTo>
                    <a:pt x="1826169" y="413"/>
                  </a:lnTo>
                  <a:lnTo>
                    <a:pt x="1831343" y="371"/>
                  </a:lnTo>
                  <a:lnTo>
                    <a:pt x="1836516" y="329"/>
                  </a:lnTo>
                  <a:lnTo>
                    <a:pt x="1841689" y="289"/>
                  </a:lnTo>
                  <a:lnTo>
                    <a:pt x="1846863" y="250"/>
                  </a:lnTo>
                  <a:lnTo>
                    <a:pt x="1852036" y="211"/>
                  </a:lnTo>
                  <a:lnTo>
                    <a:pt x="1857209" y="174"/>
                  </a:lnTo>
                  <a:lnTo>
                    <a:pt x="1862382" y="137"/>
                  </a:lnTo>
                  <a:lnTo>
                    <a:pt x="1867556" y="101"/>
                  </a:lnTo>
                  <a:lnTo>
                    <a:pt x="1872729" y="67"/>
                  </a:lnTo>
                  <a:lnTo>
                    <a:pt x="1877902" y="3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691486" y="1856827"/>
              <a:ext cx="1883076" cy="764235"/>
            </a:xfrm>
            <a:custGeom>
              <a:avLst/>
              <a:pathLst>
                <a:path w="1883076" h="764235">
                  <a:moveTo>
                    <a:pt x="0" y="685312"/>
                  </a:moveTo>
                  <a:lnTo>
                    <a:pt x="5173" y="680556"/>
                  </a:lnTo>
                  <a:lnTo>
                    <a:pt x="10346" y="675647"/>
                  </a:lnTo>
                  <a:lnTo>
                    <a:pt x="15519" y="670592"/>
                  </a:lnTo>
                  <a:lnTo>
                    <a:pt x="20693" y="665396"/>
                  </a:lnTo>
                  <a:lnTo>
                    <a:pt x="25866" y="660066"/>
                  </a:lnTo>
                  <a:lnTo>
                    <a:pt x="31039" y="654609"/>
                  </a:lnTo>
                  <a:lnTo>
                    <a:pt x="36213" y="649034"/>
                  </a:lnTo>
                  <a:lnTo>
                    <a:pt x="41386" y="643349"/>
                  </a:lnTo>
                  <a:lnTo>
                    <a:pt x="46559" y="637563"/>
                  </a:lnTo>
                  <a:lnTo>
                    <a:pt x="51732" y="631686"/>
                  </a:lnTo>
                  <a:lnTo>
                    <a:pt x="56906" y="625728"/>
                  </a:lnTo>
                  <a:lnTo>
                    <a:pt x="62079" y="619698"/>
                  </a:lnTo>
                  <a:lnTo>
                    <a:pt x="67252" y="613607"/>
                  </a:lnTo>
                  <a:lnTo>
                    <a:pt x="72426" y="607465"/>
                  </a:lnTo>
                  <a:lnTo>
                    <a:pt x="77599" y="601282"/>
                  </a:lnTo>
                  <a:lnTo>
                    <a:pt x="82772" y="595070"/>
                  </a:lnTo>
                  <a:lnTo>
                    <a:pt x="87945" y="588836"/>
                  </a:lnTo>
                  <a:lnTo>
                    <a:pt x="93119" y="582592"/>
                  </a:lnTo>
                  <a:lnTo>
                    <a:pt x="98292" y="576346"/>
                  </a:lnTo>
                  <a:lnTo>
                    <a:pt x="103465" y="570107"/>
                  </a:lnTo>
                  <a:lnTo>
                    <a:pt x="108639" y="563884"/>
                  </a:lnTo>
                  <a:lnTo>
                    <a:pt x="113812" y="557684"/>
                  </a:lnTo>
                  <a:lnTo>
                    <a:pt x="118985" y="551516"/>
                  </a:lnTo>
                  <a:lnTo>
                    <a:pt x="124158" y="545385"/>
                  </a:lnTo>
                  <a:lnTo>
                    <a:pt x="129332" y="539298"/>
                  </a:lnTo>
                  <a:lnTo>
                    <a:pt x="134505" y="533261"/>
                  </a:lnTo>
                  <a:lnTo>
                    <a:pt x="139678" y="527279"/>
                  </a:lnTo>
                  <a:lnTo>
                    <a:pt x="144852" y="521356"/>
                  </a:lnTo>
                  <a:lnTo>
                    <a:pt x="150025" y="515496"/>
                  </a:lnTo>
                  <a:lnTo>
                    <a:pt x="155198" y="509703"/>
                  </a:lnTo>
                  <a:lnTo>
                    <a:pt x="160371" y="503980"/>
                  </a:lnTo>
                  <a:lnTo>
                    <a:pt x="165545" y="498328"/>
                  </a:lnTo>
                  <a:lnTo>
                    <a:pt x="170718" y="492751"/>
                  </a:lnTo>
                  <a:lnTo>
                    <a:pt x="175891" y="487249"/>
                  </a:lnTo>
                  <a:lnTo>
                    <a:pt x="181065" y="481824"/>
                  </a:lnTo>
                  <a:lnTo>
                    <a:pt x="186238" y="476476"/>
                  </a:lnTo>
                  <a:lnTo>
                    <a:pt x="191411" y="471206"/>
                  </a:lnTo>
                  <a:lnTo>
                    <a:pt x="196584" y="466014"/>
                  </a:lnTo>
                  <a:lnTo>
                    <a:pt x="201758" y="460899"/>
                  </a:lnTo>
                  <a:lnTo>
                    <a:pt x="206931" y="455862"/>
                  </a:lnTo>
                  <a:lnTo>
                    <a:pt x="212104" y="450902"/>
                  </a:lnTo>
                  <a:lnTo>
                    <a:pt x="217278" y="446017"/>
                  </a:lnTo>
                  <a:lnTo>
                    <a:pt x="222451" y="441208"/>
                  </a:lnTo>
                  <a:lnTo>
                    <a:pt x="227624" y="436472"/>
                  </a:lnTo>
                  <a:lnTo>
                    <a:pt x="232797" y="431809"/>
                  </a:lnTo>
                  <a:lnTo>
                    <a:pt x="237971" y="427217"/>
                  </a:lnTo>
                  <a:lnTo>
                    <a:pt x="243144" y="422695"/>
                  </a:lnTo>
                  <a:lnTo>
                    <a:pt x="248317" y="418242"/>
                  </a:lnTo>
                  <a:lnTo>
                    <a:pt x="253491" y="413856"/>
                  </a:lnTo>
                  <a:lnTo>
                    <a:pt x="258664" y="409535"/>
                  </a:lnTo>
                  <a:lnTo>
                    <a:pt x="263837" y="405279"/>
                  </a:lnTo>
                  <a:lnTo>
                    <a:pt x="269010" y="401085"/>
                  </a:lnTo>
                  <a:lnTo>
                    <a:pt x="274184" y="396952"/>
                  </a:lnTo>
                  <a:lnTo>
                    <a:pt x="279357" y="392878"/>
                  </a:lnTo>
                  <a:lnTo>
                    <a:pt x="284530" y="388863"/>
                  </a:lnTo>
                  <a:lnTo>
                    <a:pt x="289704" y="384904"/>
                  </a:lnTo>
                  <a:lnTo>
                    <a:pt x="294877" y="381000"/>
                  </a:lnTo>
                  <a:lnTo>
                    <a:pt x="300050" y="377150"/>
                  </a:lnTo>
                  <a:lnTo>
                    <a:pt x="305223" y="373353"/>
                  </a:lnTo>
                  <a:lnTo>
                    <a:pt x="310397" y="369606"/>
                  </a:lnTo>
                  <a:lnTo>
                    <a:pt x="315570" y="365910"/>
                  </a:lnTo>
                  <a:lnTo>
                    <a:pt x="320743" y="362262"/>
                  </a:lnTo>
                  <a:lnTo>
                    <a:pt x="325917" y="358661"/>
                  </a:lnTo>
                  <a:lnTo>
                    <a:pt x="331090" y="355107"/>
                  </a:lnTo>
                  <a:lnTo>
                    <a:pt x="336263" y="351599"/>
                  </a:lnTo>
                  <a:lnTo>
                    <a:pt x="341436" y="348134"/>
                  </a:lnTo>
                  <a:lnTo>
                    <a:pt x="346610" y="344713"/>
                  </a:lnTo>
                  <a:lnTo>
                    <a:pt x="351783" y="341334"/>
                  </a:lnTo>
                  <a:lnTo>
                    <a:pt x="356956" y="337997"/>
                  </a:lnTo>
                  <a:lnTo>
                    <a:pt x="362130" y="334700"/>
                  </a:lnTo>
                  <a:lnTo>
                    <a:pt x="367303" y="331443"/>
                  </a:lnTo>
                  <a:lnTo>
                    <a:pt x="372476" y="328226"/>
                  </a:lnTo>
                  <a:lnTo>
                    <a:pt x="377649" y="325046"/>
                  </a:lnTo>
                  <a:lnTo>
                    <a:pt x="382823" y="321904"/>
                  </a:lnTo>
                  <a:lnTo>
                    <a:pt x="387996" y="318800"/>
                  </a:lnTo>
                  <a:lnTo>
                    <a:pt x="393169" y="315731"/>
                  </a:lnTo>
                  <a:lnTo>
                    <a:pt x="398343" y="312699"/>
                  </a:lnTo>
                  <a:lnTo>
                    <a:pt x="403516" y="309702"/>
                  </a:lnTo>
                  <a:lnTo>
                    <a:pt x="408689" y="306740"/>
                  </a:lnTo>
                  <a:lnTo>
                    <a:pt x="413862" y="303812"/>
                  </a:lnTo>
                  <a:lnTo>
                    <a:pt x="419036" y="300918"/>
                  </a:lnTo>
                  <a:lnTo>
                    <a:pt x="424209" y="298058"/>
                  </a:lnTo>
                  <a:lnTo>
                    <a:pt x="429382" y="295231"/>
                  </a:lnTo>
                  <a:lnTo>
                    <a:pt x="434556" y="292437"/>
                  </a:lnTo>
                  <a:lnTo>
                    <a:pt x="439729" y="289676"/>
                  </a:lnTo>
                  <a:lnTo>
                    <a:pt x="444902" y="286947"/>
                  </a:lnTo>
                  <a:lnTo>
                    <a:pt x="450075" y="284250"/>
                  </a:lnTo>
                  <a:lnTo>
                    <a:pt x="455249" y="281584"/>
                  </a:lnTo>
                  <a:lnTo>
                    <a:pt x="460422" y="278951"/>
                  </a:lnTo>
                  <a:lnTo>
                    <a:pt x="465595" y="276349"/>
                  </a:lnTo>
                  <a:lnTo>
                    <a:pt x="470769" y="273778"/>
                  </a:lnTo>
                  <a:lnTo>
                    <a:pt x="475942" y="271239"/>
                  </a:lnTo>
                  <a:lnTo>
                    <a:pt x="481115" y="268731"/>
                  </a:lnTo>
                  <a:lnTo>
                    <a:pt x="486288" y="266254"/>
                  </a:lnTo>
                  <a:lnTo>
                    <a:pt x="491462" y="263808"/>
                  </a:lnTo>
                  <a:lnTo>
                    <a:pt x="496635" y="261394"/>
                  </a:lnTo>
                  <a:lnTo>
                    <a:pt x="501808" y="259010"/>
                  </a:lnTo>
                  <a:lnTo>
                    <a:pt x="506982" y="256658"/>
                  </a:lnTo>
                  <a:lnTo>
                    <a:pt x="512155" y="254338"/>
                  </a:lnTo>
                  <a:lnTo>
                    <a:pt x="517328" y="252049"/>
                  </a:lnTo>
                  <a:lnTo>
                    <a:pt x="522501" y="249791"/>
                  </a:lnTo>
                  <a:lnTo>
                    <a:pt x="527675" y="247566"/>
                  </a:lnTo>
                  <a:lnTo>
                    <a:pt x="532848" y="245373"/>
                  </a:lnTo>
                  <a:lnTo>
                    <a:pt x="538021" y="243212"/>
                  </a:lnTo>
                  <a:lnTo>
                    <a:pt x="543195" y="241084"/>
                  </a:lnTo>
                  <a:lnTo>
                    <a:pt x="548368" y="238990"/>
                  </a:lnTo>
                  <a:lnTo>
                    <a:pt x="553541" y="236929"/>
                  </a:lnTo>
                  <a:lnTo>
                    <a:pt x="558714" y="234902"/>
                  </a:lnTo>
                  <a:lnTo>
                    <a:pt x="563888" y="232910"/>
                  </a:lnTo>
                  <a:lnTo>
                    <a:pt x="569061" y="230953"/>
                  </a:lnTo>
                  <a:lnTo>
                    <a:pt x="574234" y="229032"/>
                  </a:lnTo>
                  <a:lnTo>
                    <a:pt x="579408" y="227148"/>
                  </a:lnTo>
                  <a:lnTo>
                    <a:pt x="584581" y="225301"/>
                  </a:lnTo>
                  <a:lnTo>
                    <a:pt x="589754" y="223492"/>
                  </a:lnTo>
                  <a:lnTo>
                    <a:pt x="594927" y="221722"/>
                  </a:lnTo>
                  <a:lnTo>
                    <a:pt x="600101" y="219992"/>
                  </a:lnTo>
                  <a:lnTo>
                    <a:pt x="605274" y="218304"/>
                  </a:lnTo>
                  <a:lnTo>
                    <a:pt x="610447" y="216657"/>
                  </a:lnTo>
                  <a:lnTo>
                    <a:pt x="615621" y="215054"/>
                  </a:lnTo>
                  <a:lnTo>
                    <a:pt x="620794" y="213495"/>
                  </a:lnTo>
                  <a:lnTo>
                    <a:pt x="625967" y="211983"/>
                  </a:lnTo>
                  <a:lnTo>
                    <a:pt x="631140" y="210518"/>
                  </a:lnTo>
                  <a:lnTo>
                    <a:pt x="636314" y="209101"/>
                  </a:lnTo>
                  <a:lnTo>
                    <a:pt x="641487" y="207736"/>
                  </a:lnTo>
                  <a:lnTo>
                    <a:pt x="646660" y="206423"/>
                  </a:lnTo>
                  <a:lnTo>
                    <a:pt x="651834" y="205164"/>
                  </a:lnTo>
                  <a:lnTo>
                    <a:pt x="657007" y="203961"/>
                  </a:lnTo>
                  <a:lnTo>
                    <a:pt x="662180" y="202816"/>
                  </a:lnTo>
                  <a:lnTo>
                    <a:pt x="667353" y="201732"/>
                  </a:lnTo>
                  <a:lnTo>
                    <a:pt x="672527" y="200711"/>
                  </a:lnTo>
                  <a:lnTo>
                    <a:pt x="677700" y="199754"/>
                  </a:lnTo>
                  <a:lnTo>
                    <a:pt x="682873" y="198865"/>
                  </a:lnTo>
                  <a:lnTo>
                    <a:pt x="688047" y="198047"/>
                  </a:lnTo>
                  <a:lnTo>
                    <a:pt x="693220" y="197301"/>
                  </a:lnTo>
                  <a:lnTo>
                    <a:pt x="698393" y="196631"/>
                  </a:lnTo>
                  <a:lnTo>
                    <a:pt x="703566" y="196041"/>
                  </a:lnTo>
                  <a:lnTo>
                    <a:pt x="708740" y="195532"/>
                  </a:lnTo>
                  <a:lnTo>
                    <a:pt x="713913" y="195108"/>
                  </a:lnTo>
                  <a:lnTo>
                    <a:pt x="719086" y="194773"/>
                  </a:lnTo>
                  <a:lnTo>
                    <a:pt x="724260" y="194530"/>
                  </a:lnTo>
                  <a:lnTo>
                    <a:pt x="729433" y="194383"/>
                  </a:lnTo>
                  <a:lnTo>
                    <a:pt x="734606" y="194334"/>
                  </a:lnTo>
                  <a:lnTo>
                    <a:pt x="739779" y="194389"/>
                  </a:lnTo>
                  <a:lnTo>
                    <a:pt x="744953" y="194550"/>
                  </a:lnTo>
                  <a:lnTo>
                    <a:pt x="750126" y="194822"/>
                  </a:lnTo>
                  <a:lnTo>
                    <a:pt x="755299" y="195209"/>
                  </a:lnTo>
                  <a:lnTo>
                    <a:pt x="760473" y="195714"/>
                  </a:lnTo>
                  <a:lnTo>
                    <a:pt x="765646" y="196342"/>
                  </a:lnTo>
                  <a:lnTo>
                    <a:pt x="770819" y="197096"/>
                  </a:lnTo>
                  <a:lnTo>
                    <a:pt x="775992" y="197981"/>
                  </a:lnTo>
                  <a:lnTo>
                    <a:pt x="781166" y="199001"/>
                  </a:lnTo>
                  <a:lnTo>
                    <a:pt x="786339" y="200159"/>
                  </a:lnTo>
                  <a:lnTo>
                    <a:pt x="791512" y="201460"/>
                  </a:lnTo>
                  <a:lnTo>
                    <a:pt x="796686" y="202906"/>
                  </a:lnTo>
                  <a:lnTo>
                    <a:pt x="801859" y="204503"/>
                  </a:lnTo>
                  <a:lnTo>
                    <a:pt x="807032" y="206253"/>
                  </a:lnTo>
                  <a:lnTo>
                    <a:pt x="812205" y="208159"/>
                  </a:lnTo>
                  <a:lnTo>
                    <a:pt x="817379" y="210226"/>
                  </a:lnTo>
                  <a:lnTo>
                    <a:pt x="822552" y="212455"/>
                  </a:lnTo>
                  <a:lnTo>
                    <a:pt x="827725" y="214850"/>
                  </a:lnTo>
                  <a:lnTo>
                    <a:pt x="832899" y="217412"/>
                  </a:lnTo>
                  <a:lnTo>
                    <a:pt x="838072" y="220143"/>
                  </a:lnTo>
                  <a:lnTo>
                    <a:pt x="843245" y="223046"/>
                  </a:lnTo>
                  <a:lnTo>
                    <a:pt x="848418" y="226122"/>
                  </a:lnTo>
                  <a:lnTo>
                    <a:pt x="853592" y="229371"/>
                  </a:lnTo>
                  <a:lnTo>
                    <a:pt x="858765" y="232793"/>
                  </a:lnTo>
                  <a:lnTo>
                    <a:pt x="863938" y="236389"/>
                  </a:lnTo>
                  <a:lnTo>
                    <a:pt x="869112" y="240158"/>
                  </a:lnTo>
                  <a:lnTo>
                    <a:pt x="874285" y="244098"/>
                  </a:lnTo>
                  <a:lnTo>
                    <a:pt x="879458" y="248209"/>
                  </a:lnTo>
                  <a:lnTo>
                    <a:pt x="884631" y="252487"/>
                  </a:lnTo>
                  <a:lnTo>
                    <a:pt x="889805" y="256930"/>
                  </a:lnTo>
                  <a:lnTo>
                    <a:pt x="894978" y="261534"/>
                  </a:lnTo>
                  <a:lnTo>
                    <a:pt x="900151" y="266296"/>
                  </a:lnTo>
                  <a:lnTo>
                    <a:pt x="905325" y="271212"/>
                  </a:lnTo>
                  <a:lnTo>
                    <a:pt x="910498" y="276275"/>
                  </a:lnTo>
                  <a:lnTo>
                    <a:pt x="915671" y="281480"/>
                  </a:lnTo>
                  <a:lnTo>
                    <a:pt x="920844" y="286821"/>
                  </a:lnTo>
                  <a:lnTo>
                    <a:pt x="926018" y="292292"/>
                  </a:lnTo>
                  <a:lnTo>
                    <a:pt x="931191" y="297884"/>
                  </a:lnTo>
                  <a:lnTo>
                    <a:pt x="936364" y="303591"/>
                  </a:lnTo>
                  <a:lnTo>
                    <a:pt x="941538" y="309405"/>
                  </a:lnTo>
                  <a:lnTo>
                    <a:pt x="946711" y="315316"/>
                  </a:lnTo>
                  <a:lnTo>
                    <a:pt x="951884" y="321316"/>
                  </a:lnTo>
                  <a:lnTo>
                    <a:pt x="957057" y="327396"/>
                  </a:lnTo>
                  <a:lnTo>
                    <a:pt x="962231" y="333547"/>
                  </a:lnTo>
                  <a:lnTo>
                    <a:pt x="967404" y="339759"/>
                  </a:lnTo>
                  <a:lnTo>
                    <a:pt x="972577" y="346022"/>
                  </a:lnTo>
                  <a:lnTo>
                    <a:pt x="977751" y="352327"/>
                  </a:lnTo>
                  <a:lnTo>
                    <a:pt x="982924" y="358663"/>
                  </a:lnTo>
                  <a:lnTo>
                    <a:pt x="988097" y="365021"/>
                  </a:lnTo>
                  <a:lnTo>
                    <a:pt x="993270" y="371392"/>
                  </a:lnTo>
                  <a:lnTo>
                    <a:pt x="998444" y="377764"/>
                  </a:lnTo>
                  <a:lnTo>
                    <a:pt x="1003617" y="384130"/>
                  </a:lnTo>
                  <a:lnTo>
                    <a:pt x="1008790" y="390479"/>
                  </a:lnTo>
                  <a:lnTo>
                    <a:pt x="1013964" y="396803"/>
                  </a:lnTo>
                  <a:lnTo>
                    <a:pt x="1019137" y="403092"/>
                  </a:lnTo>
                  <a:lnTo>
                    <a:pt x="1024310" y="409338"/>
                  </a:lnTo>
                  <a:lnTo>
                    <a:pt x="1029483" y="415532"/>
                  </a:lnTo>
                  <a:lnTo>
                    <a:pt x="1034657" y="421668"/>
                  </a:lnTo>
                  <a:lnTo>
                    <a:pt x="1039830" y="427736"/>
                  </a:lnTo>
                  <a:lnTo>
                    <a:pt x="1045003" y="433731"/>
                  </a:lnTo>
                  <a:lnTo>
                    <a:pt x="1050177" y="439644"/>
                  </a:lnTo>
                  <a:lnTo>
                    <a:pt x="1055350" y="445471"/>
                  </a:lnTo>
                  <a:lnTo>
                    <a:pt x="1060523" y="451203"/>
                  </a:lnTo>
                  <a:lnTo>
                    <a:pt x="1065696" y="456837"/>
                  </a:lnTo>
                  <a:lnTo>
                    <a:pt x="1070870" y="462365"/>
                  </a:lnTo>
                  <a:lnTo>
                    <a:pt x="1076043" y="467783"/>
                  </a:lnTo>
                  <a:lnTo>
                    <a:pt x="1081216" y="473086"/>
                  </a:lnTo>
                  <a:lnTo>
                    <a:pt x="1086390" y="478269"/>
                  </a:lnTo>
                  <a:lnTo>
                    <a:pt x="1091563" y="483328"/>
                  </a:lnTo>
                  <a:lnTo>
                    <a:pt x="1096736" y="488258"/>
                  </a:lnTo>
                  <a:lnTo>
                    <a:pt x="1101909" y="493054"/>
                  </a:lnTo>
                  <a:lnTo>
                    <a:pt x="1107083" y="497713"/>
                  </a:lnTo>
                  <a:lnTo>
                    <a:pt x="1112256" y="502229"/>
                  </a:lnTo>
                  <a:lnTo>
                    <a:pt x="1117429" y="506599"/>
                  </a:lnTo>
                  <a:lnTo>
                    <a:pt x="1122603" y="510816"/>
                  </a:lnTo>
                  <a:lnTo>
                    <a:pt x="1127776" y="514876"/>
                  </a:lnTo>
                  <a:lnTo>
                    <a:pt x="1132949" y="518774"/>
                  </a:lnTo>
                  <a:lnTo>
                    <a:pt x="1138122" y="522502"/>
                  </a:lnTo>
                  <a:lnTo>
                    <a:pt x="1143296" y="526054"/>
                  </a:lnTo>
                  <a:lnTo>
                    <a:pt x="1148469" y="529422"/>
                  </a:lnTo>
                  <a:lnTo>
                    <a:pt x="1153642" y="532598"/>
                  </a:lnTo>
                  <a:lnTo>
                    <a:pt x="1158816" y="535572"/>
                  </a:lnTo>
                  <a:lnTo>
                    <a:pt x="1163989" y="538333"/>
                  </a:lnTo>
                  <a:lnTo>
                    <a:pt x="1169162" y="540871"/>
                  </a:lnTo>
                  <a:lnTo>
                    <a:pt x="1174335" y="543173"/>
                  </a:lnTo>
                  <a:lnTo>
                    <a:pt x="1179509" y="545224"/>
                  </a:lnTo>
                  <a:lnTo>
                    <a:pt x="1184682" y="547010"/>
                  </a:lnTo>
                  <a:lnTo>
                    <a:pt x="1189855" y="548516"/>
                  </a:lnTo>
                  <a:lnTo>
                    <a:pt x="1195029" y="549726"/>
                  </a:lnTo>
                  <a:lnTo>
                    <a:pt x="1200202" y="550623"/>
                  </a:lnTo>
                  <a:lnTo>
                    <a:pt x="1205375" y="551188"/>
                  </a:lnTo>
                  <a:lnTo>
                    <a:pt x="1210548" y="551401"/>
                  </a:lnTo>
                  <a:lnTo>
                    <a:pt x="1215722" y="551242"/>
                  </a:lnTo>
                  <a:lnTo>
                    <a:pt x="1220895" y="550689"/>
                  </a:lnTo>
                  <a:lnTo>
                    <a:pt x="1226068" y="549721"/>
                  </a:lnTo>
                  <a:lnTo>
                    <a:pt x="1231242" y="548314"/>
                  </a:lnTo>
                  <a:lnTo>
                    <a:pt x="1236415" y="546449"/>
                  </a:lnTo>
                  <a:lnTo>
                    <a:pt x="1241588" y="544102"/>
                  </a:lnTo>
                  <a:lnTo>
                    <a:pt x="1246761" y="541254"/>
                  </a:lnTo>
                  <a:lnTo>
                    <a:pt x="1251935" y="537888"/>
                  </a:lnTo>
                  <a:lnTo>
                    <a:pt x="1257108" y="533985"/>
                  </a:lnTo>
                  <a:lnTo>
                    <a:pt x="1262281" y="529534"/>
                  </a:lnTo>
                  <a:lnTo>
                    <a:pt x="1267455" y="524524"/>
                  </a:lnTo>
                  <a:lnTo>
                    <a:pt x="1272628" y="518948"/>
                  </a:lnTo>
                  <a:lnTo>
                    <a:pt x="1277801" y="512806"/>
                  </a:lnTo>
                  <a:lnTo>
                    <a:pt x="1282974" y="506098"/>
                  </a:lnTo>
                  <a:lnTo>
                    <a:pt x="1288148" y="498834"/>
                  </a:lnTo>
                  <a:lnTo>
                    <a:pt x="1293321" y="491027"/>
                  </a:lnTo>
                  <a:lnTo>
                    <a:pt x="1298494" y="482695"/>
                  </a:lnTo>
                  <a:lnTo>
                    <a:pt x="1303668" y="473861"/>
                  </a:lnTo>
                  <a:lnTo>
                    <a:pt x="1308841" y="464555"/>
                  </a:lnTo>
                  <a:lnTo>
                    <a:pt x="1314014" y="454811"/>
                  </a:lnTo>
                  <a:lnTo>
                    <a:pt x="1319187" y="444667"/>
                  </a:lnTo>
                  <a:lnTo>
                    <a:pt x="1324361" y="434165"/>
                  </a:lnTo>
                  <a:lnTo>
                    <a:pt x="1329534" y="423350"/>
                  </a:lnTo>
                  <a:lnTo>
                    <a:pt x="1334707" y="412269"/>
                  </a:lnTo>
                  <a:lnTo>
                    <a:pt x="1339881" y="400973"/>
                  </a:lnTo>
                  <a:lnTo>
                    <a:pt x="1345054" y="389511"/>
                  </a:lnTo>
                  <a:lnTo>
                    <a:pt x="1350227" y="377932"/>
                  </a:lnTo>
                  <a:lnTo>
                    <a:pt x="1355400" y="366287"/>
                  </a:lnTo>
                  <a:lnTo>
                    <a:pt x="1360574" y="354622"/>
                  </a:lnTo>
                  <a:lnTo>
                    <a:pt x="1365747" y="342984"/>
                  </a:lnTo>
                  <a:lnTo>
                    <a:pt x="1370920" y="331414"/>
                  </a:lnTo>
                  <a:lnTo>
                    <a:pt x="1376094" y="319954"/>
                  </a:lnTo>
                  <a:lnTo>
                    <a:pt x="1381267" y="308639"/>
                  </a:lnTo>
                  <a:lnTo>
                    <a:pt x="1386440" y="297502"/>
                  </a:lnTo>
                  <a:lnTo>
                    <a:pt x="1391613" y="286573"/>
                  </a:lnTo>
                  <a:lnTo>
                    <a:pt x="1396787" y="275875"/>
                  </a:lnTo>
                  <a:lnTo>
                    <a:pt x="1401960" y="265431"/>
                  </a:lnTo>
                  <a:lnTo>
                    <a:pt x="1407133" y="255258"/>
                  </a:lnTo>
                  <a:lnTo>
                    <a:pt x="1412307" y="245370"/>
                  </a:lnTo>
                  <a:lnTo>
                    <a:pt x="1417480" y="235778"/>
                  </a:lnTo>
                  <a:lnTo>
                    <a:pt x="1422653" y="226490"/>
                  </a:lnTo>
                  <a:lnTo>
                    <a:pt x="1427826" y="217511"/>
                  </a:lnTo>
                  <a:lnTo>
                    <a:pt x="1433000" y="208843"/>
                  </a:lnTo>
                  <a:lnTo>
                    <a:pt x="1438173" y="200486"/>
                  </a:lnTo>
                  <a:lnTo>
                    <a:pt x="1443346" y="192439"/>
                  </a:lnTo>
                  <a:lnTo>
                    <a:pt x="1448520" y="184699"/>
                  </a:lnTo>
                  <a:lnTo>
                    <a:pt x="1453693" y="177259"/>
                  </a:lnTo>
                  <a:lnTo>
                    <a:pt x="1458866" y="170115"/>
                  </a:lnTo>
                  <a:lnTo>
                    <a:pt x="1464039" y="163258"/>
                  </a:lnTo>
                  <a:lnTo>
                    <a:pt x="1469213" y="156682"/>
                  </a:lnTo>
                  <a:lnTo>
                    <a:pt x="1474386" y="150377"/>
                  </a:lnTo>
                  <a:lnTo>
                    <a:pt x="1479559" y="144334"/>
                  </a:lnTo>
                  <a:lnTo>
                    <a:pt x="1484733" y="138544"/>
                  </a:lnTo>
                  <a:lnTo>
                    <a:pt x="1489906" y="132997"/>
                  </a:lnTo>
                  <a:lnTo>
                    <a:pt x="1495079" y="127684"/>
                  </a:lnTo>
                  <a:lnTo>
                    <a:pt x="1500252" y="122595"/>
                  </a:lnTo>
                  <a:lnTo>
                    <a:pt x="1505426" y="117720"/>
                  </a:lnTo>
                  <a:lnTo>
                    <a:pt x="1510599" y="113049"/>
                  </a:lnTo>
                  <a:lnTo>
                    <a:pt x="1515772" y="108574"/>
                  </a:lnTo>
                  <a:lnTo>
                    <a:pt x="1520946" y="104285"/>
                  </a:lnTo>
                  <a:lnTo>
                    <a:pt x="1526119" y="100172"/>
                  </a:lnTo>
                  <a:lnTo>
                    <a:pt x="1531292" y="96229"/>
                  </a:lnTo>
                  <a:lnTo>
                    <a:pt x="1536465" y="92445"/>
                  </a:lnTo>
                  <a:lnTo>
                    <a:pt x="1541639" y="88814"/>
                  </a:lnTo>
                  <a:lnTo>
                    <a:pt x="1546812" y="85327"/>
                  </a:lnTo>
                  <a:lnTo>
                    <a:pt x="1551985" y="81977"/>
                  </a:lnTo>
                  <a:lnTo>
                    <a:pt x="1557159" y="78758"/>
                  </a:lnTo>
                  <a:lnTo>
                    <a:pt x="1562332" y="75661"/>
                  </a:lnTo>
                  <a:lnTo>
                    <a:pt x="1567505" y="72682"/>
                  </a:lnTo>
                  <a:lnTo>
                    <a:pt x="1572678" y="69813"/>
                  </a:lnTo>
                  <a:lnTo>
                    <a:pt x="1577852" y="67050"/>
                  </a:lnTo>
                  <a:lnTo>
                    <a:pt x="1583025" y="64386"/>
                  </a:lnTo>
                  <a:lnTo>
                    <a:pt x="1588198" y="61817"/>
                  </a:lnTo>
                  <a:lnTo>
                    <a:pt x="1593372" y="59337"/>
                  </a:lnTo>
                  <a:lnTo>
                    <a:pt x="1598545" y="56943"/>
                  </a:lnTo>
                  <a:lnTo>
                    <a:pt x="1603718" y="54629"/>
                  </a:lnTo>
                  <a:lnTo>
                    <a:pt x="1608891" y="52392"/>
                  </a:lnTo>
                  <a:lnTo>
                    <a:pt x="1614065" y="50228"/>
                  </a:lnTo>
                  <a:lnTo>
                    <a:pt x="1619238" y="48135"/>
                  </a:lnTo>
                  <a:lnTo>
                    <a:pt x="1624411" y="46112"/>
                  </a:lnTo>
                  <a:lnTo>
                    <a:pt x="1629585" y="44155"/>
                  </a:lnTo>
                  <a:lnTo>
                    <a:pt x="1634758" y="42264"/>
                  </a:lnTo>
                  <a:lnTo>
                    <a:pt x="1639931" y="40437"/>
                  </a:lnTo>
                  <a:lnTo>
                    <a:pt x="1645104" y="38672"/>
                  </a:lnTo>
                  <a:lnTo>
                    <a:pt x="1650278" y="36966"/>
                  </a:lnTo>
                  <a:lnTo>
                    <a:pt x="1655451" y="35320"/>
                  </a:lnTo>
                  <a:lnTo>
                    <a:pt x="1660624" y="33730"/>
                  </a:lnTo>
                  <a:lnTo>
                    <a:pt x="1665798" y="32195"/>
                  </a:lnTo>
                  <a:lnTo>
                    <a:pt x="1670971" y="30713"/>
                  </a:lnTo>
                  <a:lnTo>
                    <a:pt x="1676144" y="29284"/>
                  </a:lnTo>
                  <a:lnTo>
                    <a:pt x="1681317" y="27904"/>
                  </a:lnTo>
                  <a:lnTo>
                    <a:pt x="1686491" y="26573"/>
                  </a:lnTo>
                  <a:lnTo>
                    <a:pt x="1691664" y="25290"/>
                  </a:lnTo>
                  <a:lnTo>
                    <a:pt x="1696837" y="24051"/>
                  </a:lnTo>
                  <a:lnTo>
                    <a:pt x="1702011" y="22858"/>
                  </a:lnTo>
                  <a:lnTo>
                    <a:pt x="1707184" y="21706"/>
                  </a:lnTo>
                  <a:lnTo>
                    <a:pt x="1712357" y="20597"/>
                  </a:lnTo>
                  <a:lnTo>
                    <a:pt x="1717530" y="19527"/>
                  </a:lnTo>
                  <a:lnTo>
                    <a:pt x="1722704" y="18496"/>
                  </a:lnTo>
                  <a:lnTo>
                    <a:pt x="1727877" y="17502"/>
                  </a:lnTo>
                  <a:lnTo>
                    <a:pt x="1733050" y="16545"/>
                  </a:lnTo>
                  <a:lnTo>
                    <a:pt x="1738224" y="15623"/>
                  </a:lnTo>
                  <a:lnTo>
                    <a:pt x="1743397" y="14734"/>
                  </a:lnTo>
                  <a:lnTo>
                    <a:pt x="1748570" y="13878"/>
                  </a:lnTo>
                  <a:lnTo>
                    <a:pt x="1753743" y="13053"/>
                  </a:lnTo>
                  <a:lnTo>
                    <a:pt x="1758917" y="12259"/>
                  </a:lnTo>
                  <a:lnTo>
                    <a:pt x="1764090" y="11494"/>
                  </a:lnTo>
                  <a:lnTo>
                    <a:pt x="1769263" y="10757"/>
                  </a:lnTo>
                  <a:lnTo>
                    <a:pt x="1774437" y="10048"/>
                  </a:lnTo>
                  <a:lnTo>
                    <a:pt x="1779610" y="9365"/>
                  </a:lnTo>
                  <a:lnTo>
                    <a:pt x="1784783" y="8707"/>
                  </a:lnTo>
                  <a:lnTo>
                    <a:pt x="1789956" y="8074"/>
                  </a:lnTo>
                  <a:lnTo>
                    <a:pt x="1795130" y="7465"/>
                  </a:lnTo>
                  <a:lnTo>
                    <a:pt x="1800303" y="6879"/>
                  </a:lnTo>
                  <a:lnTo>
                    <a:pt x="1805476" y="6314"/>
                  </a:lnTo>
                  <a:lnTo>
                    <a:pt x="1810650" y="5770"/>
                  </a:lnTo>
                  <a:lnTo>
                    <a:pt x="1815823" y="5247"/>
                  </a:lnTo>
                  <a:lnTo>
                    <a:pt x="1820996" y="4744"/>
                  </a:lnTo>
                  <a:lnTo>
                    <a:pt x="1826169" y="4260"/>
                  </a:lnTo>
                  <a:lnTo>
                    <a:pt x="1831343" y="3794"/>
                  </a:lnTo>
                  <a:lnTo>
                    <a:pt x="1836516" y="3345"/>
                  </a:lnTo>
                  <a:lnTo>
                    <a:pt x="1841689" y="2913"/>
                  </a:lnTo>
                  <a:lnTo>
                    <a:pt x="1846863" y="2498"/>
                  </a:lnTo>
                  <a:lnTo>
                    <a:pt x="1852036" y="2098"/>
                  </a:lnTo>
                  <a:lnTo>
                    <a:pt x="1857209" y="1714"/>
                  </a:lnTo>
                  <a:lnTo>
                    <a:pt x="1862382" y="1344"/>
                  </a:lnTo>
                  <a:lnTo>
                    <a:pt x="1867556" y="988"/>
                  </a:lnTo>
                  <a:lnTo>
                    <a:pt x="1872729" y="646"/>
                  </a:lnTo>
                  <a:lnTo>
                    <a:pt x="1877902" y="316"/>
                  </a:lnTo>
                  <a:lnTo>
                    <a:pt x="1883076" y="0"/>
                  </a:lnTo>
                  <a:lnTo>
                    <a:pt x="1883076" y="764235"/>
                  </a:lnTo>
                  <a:lnTo>
                    <a:pt x="1877902" y="764048"/>
                  </a:lnTo>
                  <a:lnTo>
                    <a:pt x="1872729" y="763855"/>
                  </a:lnTo>
                  <a:lnTo>
                    <a:pt x="1867556" y="763657"/>
                  </a:lnTo>
                  <a:lnTo>
                    <a:pt x="1862382" y="763454"/>
                  </a:lnTo>
                  <a:lnTo>
                    <a:pt x="1857209" y="763245"/>
                  </a:lnTo>
                  <a:lnTo>
                    <a:pt x="1852036" y="763030"/>
                  </a:lnTo>
                  <a:lnTo>
                    <a:pt x="1846863" y="762809"/>
                  </a:lnTo>
                  <a:lnTo>
                    <a:pt x="1841689" y="762583"/>
                  </a:lnTo>
                  <a:lnTo>
                    <a:pt x="1836516" y="762349"/>
                  </a:lnTo>
                  <a:lnTo>
                    <a:pt x="1831343" y="762110"/>
                  </a:lnTo>
                  <a:lnTo>
                    <a:pt x="1826169" y="761864"/>
                  </a:lnTo>
                  <a:lnTo>
                    <a:pt x="1820996" y="761611"/>
                  </a:lnTo>
                  <a:lnTo>
                    <a:pt x="1815823" y="761352"/>
                  </a:lnTo>
                  <a:lnTo>
                    <a:pt x="1810650" y="761085"/>
                  </a:lnTo>
                  <a:lnTo>
                    <a:pt x="1805476" y="760811"/>
                  </a:lnTo>
                  <a:lnTo>
                    <a:pt x="1800303" y="760530"/>
                  </a:lnTo>
                  <a:lnTo>
                    <a:pt x="1795130" y="760241"/>
                  </a:lnTo>
                  <a:lnTo>
                    <a:pt x="1789956" y="759944"/>
                  </a:lnTo>
                  <a:lnTo>
                    <a:pt x="1784783" y="759640"/>
                  </a:lnTo>
                  <a:lnTo>
                    <a:pt x="1779610" y="759328"/>
                  </a:lnTo>
                  <a:lnTo>
                    <a:pt x="1774437" y="759007"/>
                  </a:lnTo>
                  <a:lnTo>
                    <a:pt x="1769263" y="758678"/>
                  </a:lnTo>
                  <a:lnTo>
                    <a:pt x="1764090" y="758340"/>
                  </a:lnTo>
                  <a:lnTo>
                    <a:pt x="1758917" y="757993"/>
                  </a:lnTo>
                  <a:lnTo>
                    <a:pt x="1753743" y="757638"/>
                  </a:lnTo>
                  <a:lnTo>
                    <a:pt x="1748570" y="757273"/>
                  </a:lnTo>
                  <a:lnTo>
                    <a:pt x="1743397" y="756899"/>
                  </a:lnTo>
                  <a:lnTo>
                    <a:pt x="1738224" y="756515"/>
                  </a:lnTo>
                  <a:lnTo>
                    <a:pt x="1733050" y="756122"/>
                  </a:lnTo>
                  <a:lnTo>
                    <a:pt x="1727877" y="755718"/>
                  </a:lnTo>
                  <a:lnTo>
                    <a:pt x="1722704" y="755305"/>
                  </a:lnTo>
                  <a:lnTo>
                    <a:pt x="1717530" y="754881"/>
                  </a:lnTo>
                  <a:lnTo>
                    <a:pt x="1712357" y="754447"/>
                  </a:lnTo>
                  <a:lnTo>
                    <a:pt x="1707184" y="754002"/>
                  </a:lnTo>
                  <a:lnTo>
                    <a:pt x="1702011" y="753546"/>
                  </a:lnTo>
                  <a:lnTo>
                    <a:pt x="1696837" y="753080"/>
                  </a:lnTo>
                  <a:lnTo>
                    <a:pt x="1691664" y="752602"/>
                  </a:lnTo>
                  <a:lnTo>
                    <a:pt x="1686491" y="752112"/>
                  </a:lnTo>
                  <a:lnTo>
                    <a:pt x="1681317" y="751612"/>
                  </a:lnTo>
                  <a:lnTo>
                    <a:pt x="1676144" y="751099"/>
                  </a:lnTo>
                  <a:lnTo>
                    <a:pt x="1670971" y="750574"/>
                  </a:lnTo>
                  <a:lnTo>
                    <a:pt x="1665798" y="750038"/>
                  </a:lnTo>
                  <a:lnTo>
                    <a:pt x="1660624" y="749489"/>
                  </a:lnTo>
                  <a:lnTo>
                    <a:pt x="1655451" y="748928"/>
                  </a:lnTo>
                  <a:lnTo>
                    <a:pt x="1650278" y="748355"/>
                  </a:lnTo>
                  <a:lnTo>
                    <a:pt x="1645104" y="747769"/>
                  </a:lnTo>
                  <a:lnTo>
                    <a:pt x="1639931" y="747171"/>
                  </a:lnTo>
                  <a:lnTo>
                    <a:pt x="1634758" y="746559"/>
                  </a:lnTo>
                  <a:lnTo>
                    <a:pt x="1629585" y="745935"/>
                  </a:lnTo>
                  <a:lnTo>
                    <a:pt x="1624411" y="745298"/>
                  </a:lnTo>
                  <a:lnTo>
                    <a:pt x="1619238" y="744648"/>
                  </a:lnTo>
                  <a:lnTo>
                    <a:pt x="1614065" y="743985"/>
                  </a:lnTo>
                  <a:lnTo>
                    <a:pt x="1608891" y="743308"/>
                  </a:lnTo>
                  <a:lnTo>
                    <a:pt x="1603718" y="742619"/>
                  </a:lnTo>
                  <a:lnTo>
                    <a:pt x="1598545" y="741915"/>
                  </a:lnTo>
                  <a:lnTo>
                    <a:pt x="1593372" y="741196"/>
                  </a:lnTo>
                  <a:lnTo>
                    <a:pt x="1588198" y="740460"/>
                  </a:lnTo>
                  <a:lnTo>
                    <a:pt x="1583025" y="739705"/>
                  </a:lnTo>
                  <a:lnTo>
                    <a:pt x="1577852" y="738932"/>
                  </a:lnTo>
                  <a:lnTo>
                    <a:pt x="1572678" y="738137"/>
                  </a:lnTo>
                  <a:lnTo>
                    <a:pt x="1567505" y="737319"/>
                  </a:lnTo>
                  <a:lnTo>
                    <a:pt x="1562332" y="736477"/>
                  </a:lnTo>
                  <a:lnTo>
                    <a:pt x="1557159" y="735609"/>
                  </a:lnTo>
                  <a:lnTo>
                    <a:pt x="1551985" y="734712"/>
                  </a:lnTo>
                  <a:lnTo>
                    <a:pt x="1546812" y="733786"/>
                  </a:lnTo>
                  <a:lnTo>
                    <a:pt x="1541639" y="732827"/>
                  </a:lnTo>
                  <a:lnTo>
                    <a:pt x="1536465" y="731834"/>
                  </a:lnTo>
                  <a:lnTo>
                    <a:pt x="1531292" y="730805"/>
                  </a:lnTo>
                  <a:lnTo>
                    <a:pt x="1526119" y="729737"/>
                  </a:lnTo>
                  <a:lnTo>
                    <a:pt x="1520946" y="728627"/>
                  </a:lnTo>
                  <a:lnTo>
                    <a:pt x="1515772" y="727474"/>
                  </a:lnTo>
                  <a:lnTo>
                    <a:pt x="1510599" y="726274"/>
                  </a:lnTo>
                  <a:lnTo>
                    <a:pt x="1505426" y="725025"/>
                  </a:lnTo>
                  <a:lnTo>
                    <a:pt x="1500252" y="723725"/>
                  </a:lnTo>
                  <a:lnTo>
                    <a:pt x="1495079" y="722370"/>
                  </a:lnTo>
                  <a:lnTo>
                    <a:pt x="1489906" y="720957"/>
                  </a:lnTo>
                  <a:lnTo>
                    <a:pt x="1484733" y="719485"/>
                  </a:lnTo>
                  <a:lnTo>
                    <a:pt x="1479559" y="717949"/>
                  </a:lnTo>
                  <a:lnTo>
                    <a:pt x="1474386" y="716347"/>
                  </a:lnTo>
                  <a:lnTo>
                    <a:pt x="1469213" y="714676"/>
                  </a:lnTo>
                  <a:lnTo>
                    <a:pt x="1464039" y="712933"/>
                  </a:lnTo>
                  <a:lnTo>
                    <a:pt x="1458866" y="711116"/>
                  </a:lnTo>
                  <a:lnTo>
                    <a:pt x="1453693" y="709222"/>
                  </a:lnTo>
                  <a:lnTo>
                    <a:pt x="1448520" y="707247"/>
                  </a:lnTo>
                  <a:lnTo>
                    <a:pt x="1443346" y="705191"/>
                  </a:lnTo>
                  <a:lnTo>
                    <a:pt x="1438173" y="703051"/>
                  </a:lnTo>
                  <a:lnTo>
                    <a:pt x="1433000" y="700824"/>
                  </a:lnTo>
                  <a:lnTo>
                    <a:pt x="1427826" y="698510"/>
                  </a:lnTo>
                  <a:lnTo>
                    <a:pt x="1422653" y="696108"/>
                  </a:lnTo>
                  <a:lnTo>
                    <a:pt x="1417480" y="693616"/>
                  </a:lnTo>
                  <a:lnTo>
                    <a:pt x="1412307" y="691035"/>
                  </a:lnTo>
                  <a:lnTo>
                    <a:pt x="1407133" y="688365"/>
                  </a:lnTo>
                  <a:lnTo>
                    <a:pt x="1401960" y="685607"/>
                  </a:lnTo>
                  <a:lnTo>
                    <a:pt x="1396787" y="682764"/>
                  </a:lnTo>
                  <a:lnTo>
                    <a:pt x="1391613" y="679837"/>
                  </a:lnTo>
                  <a:lnTo>
                    <a:pt x="1386440" y="676829"/>
                  </a:lnTo>
                  <a:lnTo>
                    <a:pt x="1381267" y="673746"/>
                  </a:lnTo>
                  <a:lnTo>
                    <a:pt x="1376094" y="670592"/>
                  </a:lnTo>
                  <a:lnTo>
                    <a:pt x="1370920" y="667373"/>
                  </a:lnTo>
                  <a:lnTo>
                    <a:pt x="1365747" y="664094"/>
                  </a:lnTo>
                  <a:lnTo>
                    <a:pt x="1360574" y="660764"/>
                  </a:lnTo>
                  <a:lnTo>
                    <a:pt x="1355400" y="657391"/>
                  </a:lnTo>
                  <a:lnTo>
                    <a:pt x="1350227" y="653982"/>
                  </a:lnTo>
                  <a:lnTo>
                    <a:pt x="1345054" y="650546"/>
                  </a:lnTo>
                  <a:lnTo>
                    <a:pt x="1339881" y="647094"/>
                  </a:lnTo>
                  <a:lnTo>
                    <a:pt x="1334707" y="643633"/>
                  </a:lnTo>
                  <a:lnTo>
                    <a:pt x="1329534" y="640174"/>
                  </a:lnTo>
                  <a:lnTo>
                    <a:pt x="1324361" y="636725"/>
                  </a:lnTo>
                  <a:lnTo>
                    <a:pt x="1319187" y="633296"/>
                  </a:lnTo>
                  <a:lnTo>
                    <a:pt x="1314014" y="629893"/>
                  </a:lnTo>
                  <a:lnTo>
                    <a:pt x="1308841" y="626525"/>
                  </a:lnTo>
                  <a:lnTo>
                    <a:pt x="1303668" y="623197"/>
                  </a:lnTo>
                  <a:lnTo>
                    <a:pt x="1298494" y="619916"/>
                  </a:lnTo>
                  <a:lnTo>
                    <a:pt x="1293321" y="616685"/>
                  </a:lnTo>
                  <a:lnTo>
                    <a:pt x="1288148" y="613507"/>
                  </a:lnTo>
                  <a:lnTo>
                    <a:pt x="1282974" y="610383"/>
                  </a:lnTo>
                  <a:lnTo>
                    <a:pt x="1277801" y="607315"/>
                  </a:lnTo>
                  <a:lnTo>
                    <a:pt x="1272628" y="604301"/>
                  </a:lnTo>
                  <a:lnTo>
                    <a:pt x="1267455" y="601339"/>
                  </a:lnTo>
                  <a:lnTo>
                    <a:pt x="1262281" y="598426"/>
                  </a:lnTo>
                  <a:lnTo>
                    <a:pt x="1257108" y="595557"/>
                  </a:lnTo>
                  <a:lnTo>
                    <a:pt x="1251935" y="592726"/>
                  </a:lnTo>
                  <a:lnTo>
                    <a:pt x="1246761" y="589928"/>
                  </a:lnTo>
                  <a:lnTo>
                    <a:pt x="1241588" y="587155"/>
                  </a:lnTo>
                  <a:lnTo>
                    <a:pt x="1236415" y="584400"/>
                  </a:lnTo>
                  <a:lnTo>
                    <a:pt x="1231242" y="581654"/>
                  </a:lnTo>
                  <a:lnTo>
                    <a:pt x="1226068" y="578909"/>
                  </a:lnTo>
                  <a:lnTo>
                    <a:pt x="1220895" y="576157"/>
                  </a:lnTo>
                  <a:lnTo>
                    <a:pt x="1215722" y="573387"/>
                  </a:lnTo>
                  <a:lnTo>
                    <a:pt x="1210548" y="570592"/>
                  </a:lnTo>
                  <a:lnTo>
                    <a:pt x="1205375" y="567763"/>
                  </a:lnTo>
                  <a:lnTo>
                    <a:pt x="1200202" y="564889"/>
                  </a:lnTo>
                  <a:lnTo>
                    <a:pt x="1195029" y="561964"/>
                  </a:lnTo>
                  <a:lnTo>
                    <a:pt x="1189855" y="558978"/>
                  </a:lnTo>
                  <a:lnTo>
                    <a:pt x="1184682" y="555923"/>
                  </a:lnTo>
                  <a:lnTo>
                    <a:pt x="1179509" y="552792"/>
                  </a:lnTo>
                  <a:lnTo>
                    <a:pt x="1174335" y="549576"/>
                  </a:lnTo>
                  <a:lnTo>
                    <a:pt x="1169162" y="546270"/>
                  </a:lnTo>
                  <a:lnTo>
                    <a:pt x="1163989" y="542870"/>
                  </a:lnTo>
                  <a:lnTo>
                    <a:pt x="1158816" y="539371"/>
                  </a:lnTo>
                  <a:lnTo>
                    <a:pt x="1153642" y="535769"/>
                  </a:lnTo>
                  <a:lnTo>
                    <a:pt x="1148469" y="532060"/>
                  </a:lnTo>
                  <a:lnTo>
                    <a:pt x="1143296" y="528241"/>
                  </a:lnTo>
                  <a:lnTo>
                    <a:pt x="1138122" y="524310"/>
                  </a:lnTo>
                  <a:lnTo>
                    <a:pt x="1132949" y="520263"/>
                  </a:lnTo>
                  <a:lnTo>
                    <a:pt x="1127776" y="516099"/>
                  </a:lnTo>
                  <a:lnTo>
                    <a:pt x="1122603" y="511816"/>
                  </a:lnTo>
                  <a:lnTo>
                    <a:pt x="1117429" y="507414"/>
                  </a:lnTo>
                  <a:lnTo>
                    <a:pt x="1112256" y="502892"/>
                  </a:lnTo>
                  <a:lnTo>
                    <a:pt x="1107083" y="498250"/>
                  </a:lnTo>
                  <a:lnTo>
                    <a:pt x="1101909" y="493488"/>
                  </a:lnTo>
                  <a:lnTo>
                    <a:pt x="1096736" y="488607"/>
                  </a:lnTo>
                  <a:lnTo>
                    <a:pt x="1091563" y="483608"/>
                  </a:lnTo>
                  <a:lnTo>
                    <a:pt x="1086390" y="478493"/>
                  </a:lnTo>
                  <a:lnTo>
                    <a:pt x="1081216" y="473264"/>
                  </a:lnTo>
                  <a:lnTo>
                    <a:pt x="1076043" y="467925"/>
                  </a:lnTo>
                  <a:lnTo>
                    <a:pt x="1070870" y="462477"/>
                  </a:lnTo>
                  <a:lnTo>
                    <a:pt x="1065696" y="456925"/>
                  </a:lnTo>
                  <a:lnTo>
                    <a:pt x="1060523" y="451273"/>
                  </a:lnTo>
                  <a:lnTo>
                    <a:pt x="1055350" y="445525"/>
                  </a:lnTo>
                  <a:lnTo>
                    <a:pt x="1050177" y="439687"/>
                  </a:lnTo>
                  <a:lnTo>
                    <a:pt x="1045003" y="433764"/>
                  </a:lnTo>
                  <a:lnTo>
                    <a:pt x="1039830" y="427762"/>
                  </a:lnTo>
                  <a:lnTo>
                    <a:pt x="1034657" y="421688"/>
                  </a:lnTo>
                  <a:lnTo>
                    <a:pt x="1029483" y="415548"/>
                  </a:lnTo>
                  <a:lnTo>
                    <a:pt x="1024310" y="409349"/>
                  </a:lnTo>
                  <a:lnTo>
                    <a:pt x="1019137" y="403101"/>
                  </a:lnTo>
                  <a:lnTo>
                    <a:pt x="1013964" y="396809"/>
                  </a:lnTo>
                  <a:lnTo>
                    <a:pt x="1008790" y="390484"/>
                  </a:lnTo>
                  <a:lnTo>
                    <a:pt x="1003617" y="384134"/>
                  </a:lnTo>
                  <a:lnTo>
                    <a:pt x="998444" y="377767"/>
                  </a:lnTo>
                  <a:lnTo>
                    <a:pt x="993270" y="371394"/>
                  </a:lnTo>
                  <a:lnTo>
                    <a:pt x="988097" y="365023"/>
                  </a:lnTo>
                  <a:lnTo>
                    <a:pt x="982924" y="358664"/>
                  </a:lnTo>
                  <a:lnTo>
                    <a:pt x="977751" y="352328"/>
                  </a:lnTo>
                  <a:lnTo>
                    <a:pt x="972577" y="346023"/>
                  </a:lnTo>
                  <a:lnTo>
                    <a:pt x="967404" y="339759"/>
                  </a:lnTo>
                  <a:lnTo>
                    <a:pt x="962231" y="333548"/>
                  </a:lnTo>
                  <a:lnTo>
                    <a:pt x="957057" y="327397"/>
                  </a:lnTo>
                  <a:lnTo>
                    <a:pt x="951884" y="321316"/>
                  </a:lnTo>
                  <a:lnTo>
                    <a:pt x="946711" y="315316"/>
                  </a:lnTo>
                  <a:lnTo>
                    <a:pt x="941538" y="309405"/>
                  </a:lnTo>
                  <a:lnTo>
                    <a:pt x="936364" y="303591"/>
                  </a:lnTo>
                  <a:lnTo>
                    <a:pt x="931191" y="297884"/>
                  </a:lnTo>
                  <a:lnTo>
                    <a:pt x="926018" y="292292"/>
                  </a:lnTo>
                  <a:lnTo>
                    <a:pt x="920844" y="286821"/>
                  </a:lnTo>
                  <a:lnTo>
                    <a:pt x="915671" y="281480"/>
                  </a:lnTo>
                  <a:lnTo>
                    <a:pt x="910498" y="276275"/>
                  </a:lnTo>
                  <a:lnTo>
                    <a:pt x="905325" y="271212"/>
                  </a:lnTo>
                  <a:lnTo>
                    <a:pt x="900151" y="266296"/>
                  </a:lnTo>
                  <a:lnTo>
                    <a:pt x="894978" y="261534"/>
                  </a:lnTo>
                  <a:lnTo>
                    <a:pt x="889805" y="256930"/>
                  </a:lnTo>
                  <a:lnTo>
                    <a:pt x="884631" y="252487"/>
                  </a:lnTo>
                  <a:lnTo>
                    <a:pt x="879458" y="248209"/>
                  </a:lnTo>
                  <a:lnTo>
                    <a:pt x="874285" y="244098"/>
                  </a:lnTo>
                  <a:lnTo>
                    <a:pt x="869112" y="240158"/>
                  </a:lnTo>
                  <a:lnTo>
                    <a:pt x="863938" y="236389"/>
                  </a:lnTo>
                  <a:lnTo>
                    <a:pt x="858765" y="232793"/>
                  </a:lnTo>
                  <a:lnTo>
                    <a:pt x="853592" y="229371"/>
                  </a:lnTo>
                  <a:lnTo>
                    <a:pt x="848418" y="226122"/>
                  </a:lnTo>
                  <a:lnTo>
                    <a:pt x="843245" y="223046"/>
                  </a:lnTo>
                  <a:lnTo>
                    <a:pt x="838072" y="220143"/>
                  </a:lnTo>
                  <a:lnTo>
                    <a:pt x="832899" y="217412"/>
                  </a:lnTo>
                  <a:lnTo>
                    <a:pt x="827725" y="214850"/>
                  </a:lnTo>
                  <a:lnTo>
                    <a:pt x="822552" y="212455"/>
                  </a:lnTo>
                  <a:lnTo>
                    <a:pt x="817379" y="210226"/>
                  </a:lnTo>
                  <a:lnTo>
                    <a:pt x="812205" y="208159"/>
                  </a:lnTo>
                  <a:lnTo>
                    <a:pt x="807032" y="206253"/>
                  </a:lnTo>
                  <a:lnTo>
                    <a:pt x="801859" y="204503"/>
                  </a:lnTo>
                  <a:lnTo>
                    <a:pt x="796686" y="202906"/>
                  </a:lnTo>
                  <a:lnTo>
                    <a:pt x="791512" y="201460"/>
                  </a:lnTo>
                  <a:lnTo>
                    <a:pt x="786339" y="200159"/>
                  </a:lnTo>
                  <a:lnTo>
                    <a:pt x="781166" y="199001"/>
                  </a:lnTo>
                  <a:lnTo>
                    <a:pt x="775992" y="197981"/>
                  </a:lnTo>
                  <a:lnTo>
                    <a:pt x="770819" y="197096"/>
                  </a:lnTo>
                  <a:lnTo>
                    <a:pt x="765646" y="196342"/>
                  </a:lnTo>
                  <a:lnTo>
                    <a:pt x="760473" y="195714"/>
                  </a:lnTo>
                  <a:lnTo>
                    <a:pt x="755299" y="195209"/>
                  </a:lnTo>
                  <a:lnTo>
                    <a:pt x="750126" y="194822"/>
                  </a:lnTo>
                  <a:lnTo>
                    <a:pt x="744953" y="194550"/>
                  </a:lnTo>
                  <a:lnTo>
                    <a:pt x="739779" y="194389"/>
                  </a:lnTo>
                  <a:lnTo>
                    <a:pt x="734606" y="194334"/>
                  </a:lnTo>
                  <a:lnTo>
                    <a:pt x="729433" y="194383"/>
                  </a:lnTo>
                  <a:lnTo>
                    <a:pt x="724260" y="194530"/>
                  </a:lnTo>
                  <a:lnTo>
                    <a:pt x="719086" y="194773"/>
                  </a:lnTo>
                  <a:lnTo>
                    <a:pt x="713913" y="195108"/>
                  </a:lnTo>
                  <a:lnTo>
                    <a:pt x="708740" y="195532"/>
                  </a:lnTo>
                  <a:lnTo>
                    <a:pt x="703566" y="196041"/>
                  </a:lnTo>
                  <a:lnTo>
                    <a:pt x="698393" y="196631"/>
                  </a:lnTo>
                  <a:lnTo>
                    <a:pt x="693220" y="197301"/>
                  </a:lnTo>
                  <a:lnTo>
                    <a:pt x="688047" y="198047"/>
                  </a:lnTo>
                  <a:lnTo>
                    <a:pt x="682873" y="198865"/>
                  </a:lnTo>
                  <a:lnTo>
                    <a:pt x="677700" y="199754"/>
                  </a:lnTo>
                  <a:lnTo>
                    <a:pt x="672527" y="200711"/>
                  </a:lnTo>
                  <a:lnTo>
                    <a:pt x="667353" y="201732"/>
                  </a:lnTo>
                  <a:lnTo>
                    <a:pt x="662180" y="202816"/>
                  </a:lnTo>
                  <a:lnTo>
                    <a:pt x="657007" y="203961"/>
                  </a:lnTo>
                  <a:lnTo>
                    <a:pt x="651834" y="205164"/>
                  </a:lnTo>
                  <a:lnTo>
                    <a:pt x="646660" y="206423"/>
                  </a:lnTo>
                  <a:lnTo>
                    <a:pt x="641487" y="207736"/>
                  </a:lnTo>
                  <a:lnTo>
                    <a:pt x="636314" y="209101"/>
                  </a:lnTo>
                  <a:lnTo>
                    <a:pt x="631140" y="210518"/>
                  </a:lnTo>
                  <a:lnTo>
                    <a:pt x="625967" y="211983"/>
                  </a:lnTo>
                  <a:lnTo>
                    <a:pt x="620794" y="213495"/>
                  </a:lnTo>
                  <a:lnTo>
                    <a:pt x="615621" y="215054"/>
                  </a:lnTo>
                  <a:lnTo>
                    <a:pt x="610447" y="216657"/>
                  </a:lnTo>
                  <a:lnTo>
                    <a:pt x="605274" y="218304"/>
                  </a:lnTo>
                  <a:lnTo>
                    <a:pt x="600101" y="219992"/>
                  </a:lnTo>
                  <a:lnTo>
                    <a:pt x="594927" y="221722"/>
                  </a:lnTo>
                  <a:lnTo>
                    <a:pt x="589754" y="223492"/>
                  </a:lnTo>
                  <a:lnTo>
                    <a:pt x="584581" y="225301"/>
                  </a:lnTo>
                  <a:lnTo>
                    <a:pt x="579408" y="227148"/>
                  </a:lnTo>
                  <a:lnTo>
                    <a:pt x="574234" y="229032"/>
                  </a:lnTo>
                  <a:lnTo>
                    <a:pt x="569061" y="230953"/>
                  </a:lnTo>
                  <a:lnTo>
                    <a:pt x="563888" y="232910"/>
                  </a:lnTo>
                  <a:lnTo>
                    <a:pt x="558714" y="234902"/>
                  </a:lnTo>
                  <a:lnTo>
                    <a:pt x="553541" y="236929"/>
                  </a:lnTo>
                  <a:lnTo>
                    <a:pt x="548368" y="238990"/>
                  </a:lnTo>
                  <a:lnTo>
                    <a:pt x="543195" y="241084"/>
                  </a:lnTo>
                  <a:lnTo>
                    <a:pt x="538021" y="243212"/>
                  </a:lnTo>
                  <a:lnTo>
                    <a:pt x="532848" y="245373"/>
                  </a:lnTo>
                  <a:lnTo>
                    <a:pt x="527675" y="247566"/>
                  </a:lnTo>
                  <a:lnTo>
                    <a:pt x="522501" y="249791"/>
                  </a:lnTo>
                  <a:lnTo>
                    <a:pt x="517328" y="252049"/>
                  </a:lnTo>
                  <a:lnTo>
                    <a:pt x="512155" y="254338"/>
                  </a:lnTo>
                  <a:lnTo>
                    <a:pt x="506982" y="256658"/>
                  </a:lnTo>
                  <a:lnTo>
                    <a:pt x="501808" y="259010"/>
                  </a:lnTo>
                  <a:lnTo>
                    <a:pt x="496635" y="261394"/>
                  </a:lnTo>
                  <a:lnTo>
                    <a:pt x="491462" y="263808"/>
                  </a:lnTo>
                  <a:lnTo>
                    <a:pt x="486288" y="266254"/>
                  </a:lnTo>
                  <a:lnTo>
                    <a:pt x="481115" y="268731"/>
                  </a:lnTo>
                  <a:lnTo>
                    <a:pt x="475942" y="271239"/>
                  </a:lnTo>
                  <a:lnTo>
                    <a:pt x="470769" y="273778"/>
                  </a:lnTo>
                  <a:lnTo>
                    <a:pt x="465595" y="276349"/>
                  </a:lnTo>
                  <a:lnTo>
                    <a:pt x="460422" y="278951"/>
                  </a:lnTo>
                  <a:lnTo>
                    <a:pt x="455249" y="281584"/>
                  </a:lnTo>
                  <a:lnTo>
                    <a:pt x="450075" y="284250"/>
                  </a:lnTo>
                  <a:lnTo>
                    <a:pt x="444902" y="286947"/>
                  </a:lnTo>
                  <a:lnTo>
                    <a:pt x="439729" y="289676"/>
                  </a:lnTo>
                  <a:lnTo>
                    <a:pt x="434556" y="292437"/>
                  </a:lnTo>
                  <a:lnTo>
                    <a:pt x="429382" y="295231"/>
                  </a:lnTo>
                  <a:lnTo>
                    <a:pt x="424209" y="298058"/>
                  </a:lnTo>
                  <a:lnTo>
                    <a:pt x="419036" y="300918"/>
                  </a:lnTo>
                  <a:lnTo>
                    <a:pt x="413862" y="303812"/>
                  </a:lnTo>
                  <a:lnTo>
                    <a:pt x="408689" y="306740"/>
                  </a:lnTo>
                  <a:lnTo>
                    <a:pt x="403516" y="309702"/>
                  </a:lnTo>
                  <a:lnTo>
                    <a:pt x="398343" y="312699"/>
                  </a:lnTo>
                  <a:lnTo>
                    <a:pt x="393169" y="315731"/>
                  </a:lnTo>
                  <a:lnTo>
                    <a:pt x="387996" y="318800"/>
                  </a:lnTo>
                  <a:lnTo>
                    <a:pt x="382823" y="321904"/>
                  </a:lnTo>
                  <a:lnTo>
                    <a:pt x="377649" y="325046"/>
                  </a:lnTo>
                  <a:lnTo>
                    <a:pt x="372476" y="328226"/>
                  </a:lnTo>
                  <a:lnTo>
                    <a:pt x="367303" y="331443"/>
                  </a:lnTo>
                  <a:lnTo>
                    <a:pt x="362130" y="334700"/>
                  </a:lnTo>
                  <a:lnTo>
                    <a:pt x="356956" y="337997"/>
                  </a:lnTo>
                  <a:lnTo>
                    <a:pt x="351783" y="341334"/>
                  </a:lnTo>
                  <a:lnTo>
                    <a:pt x="346610" y="344713"/>
                  </a:lnTo>
                  <a:lnTo>
                    <a:pt x="341436" y="348134"/>
                  </a:lnTo>
                  <a:lnTo>
                    <a:pt x="336263" y="351599"/>
                  </a:lnTo>
                  <a:lnTo>
                    <a:pt x="331090" y="355107"/>
                  </a:lnTo>
                  <a:lnTo>
                    <a:pt x="325917" y="358661"/>
                  </a:lnTo>
                  <a:lnTo>
                    <a:pt x="320743" y="362262"/>
                  </a:lnTo>
                  <a:lnTo>
                    <a:pt x="315570" y="365910"/>
                  </a:lnTo>
                  <a:lnTo>
                    <a:pt x="310397" y="369606"/>
                  </a:lnTo>
                  <a:lnTo>
                    <a:pt x="305223" y="373353"/>
                  </a:lnTo>
                  <a:lnTo>
                    <a:pt x="300050" y="377150"/>
                  </a:lnTo>
                  <a:lnTo>
                    <a:pt x="294877" y="381000"/>
                  </a:lnTo>
                  <a:lnTo>
                    <a:pt x="289704" y="384904"/>
                  </a:lnTo>
                  <a:lnTo>
                    <a:pt x="284530" y="388863"/>
                  </a:lnTo>
                  <a:lnTo>
                    <a:pt x="279357" y="392878"/>
                  </a:lnTo>
                  <a:lnTo>
                    <a:pt x="274184" y="396952"/>
                  </a:lnTo>
                  <a:lnTo>
                    <a:pt x="269010" y="401085"/>
                  </a:lnTo>
                  <a:lnTo>
                    <a:pt x="263837" y="405279"/>
                  </a:lnTo>
                  <a:lnTo>
                    <a:pt x="258664" y="409535"/>
                  </a:lnTo>
                  <a:lnTo>
                    <a:pt x="253491" y="413856"/>
                  </a:lnTo>
                  <a:lnTo>
                    <a:pt x="248317" y="418242"/>
                  </a:lnTo>
                  <a:lnTo>
                    <a:pt x="243144" y="422695"/>
                  </a:lnTo>
                  <a:lnTo>
                    <a:pt x="237971" y="427217"/>
                  </a:lnTo>
                  <a:lnTo>
                    <a:pt x="232797" y="431809"/>
                  </a:lnTo>
                  <a:lnTo>
                    <a:pt x="227624" y="436472"/>
                  </a:lnTo>
                  <a:lnTo>
                    <a:pt x="222451" y="441208"/>
                  </a:lnTo>
                  <a:lnTo>
                    <a:pt x="217278" y="446017"/>
                  </a:lnTo>
                  <a:lnTo>
                    <a:pt x="212104" y="450902"/>
                  </a:lnTo>
                  <a:lnTo>
                    <a:pt x="206931" y="455862"/>
                  </a:lnTo>
                  <a:lnTo>
                    <a:pt x="201758" y="460899"/>
                  </a:lnTo>
                  <a:lnTo>
                    <a:pt x="196584" y="466014"/>
                  </a:lnTo>
                  <a:lnTo>
                    <a:pt x="191411" y="471206"/>
                  </a:lnTo>
                  <a:lnTo>
                    <a:pt x="186238" y="476476"/>
                  </a:lnTo>
                  <a:lnTo>
                    <a:pt x="181065" y="481824"/>
                  </a:lnTo>
                  <a:lnTo>
                    <a:pt x="175891" y="487249"/>
                  </a:lnTo>
                  <a:lnTo>
                    <a:pt x="170718" y="492751"/>
                  </a:lnTo>
                  <a:lnTo>
                    <a:pt x="165545" y="498328"/>
                  </a:lnTo>
                  <a:lnTo>
                    <a:pt x="160371" y="503980"/>
                  </a:lnTo>
                  <a:lnTo>
                    <a:pt x="155198" y="509703"/>
                  </a:lnTo>
                  <a:lnTo>
                    <a:pt x="150025" y="515496"/>
                  </a:lnTo>
                  <a:lnTo>
                    <a:pt x="144852" y="521356"/>
                  </a:lnTo>
                  <a:lnTo>
                    <a:pt x="139678" y="527279"/>
                  </a:lnTo>
                  <a:lnTo>
                    <a:pt x="134505" y="533261"/>
                  </a:lnTo>
                  <a:lnTo>
                    <a:pt x="129332" y="539298"/>
                  </a:lnTo>
                  <a:lnTo>
                    <a:pt x="124158" y="545385"/>
                  </a:lnTo>
                  <a:lnTo>
                    <a:pt x="118985" y="551516"/>
                  </a:lnTo>
                  <a:lnTo>
                    <a:pt x="113812" y="557684"/>
                  </a:lnTo>
                  <a:lnTo>
                    <a:pt x="108639" y="563884"/>
                  </a:lnTo>
                  <a:lnTo>
                    <a:pt x="103465" y="570107"/>
                  </a:lnTo>
                  <a:lnTo>
                    <a:pt x="98292" y="576346"/>
                  </a:lnTo>
                  <a:lnTo>
                    <a:pt x="93119" y="582592"/>
                  </a:lnTo>
                  <a:lnTo>
                    <a:pt x="87945" y="588836"/>
                  </a:lnTo>
                  <a:lnTo>
                    <a:pt x="82772" y="595070"/>
                  </a:lnTo>
                  <a:lnTo>
                    <a:pt x="77599" y="601282"/>
                  </a:lnTo>
                  <a:lnTo>
                    <a:pt x="72426" y="607465"/>
                  </a:lnTo>
                  <a:lnTo>
                    <a:pt x="67252" y="613607"/>
                  </a:lnTo>
                  <a:lnTo>
                    <a:pt x="62079" y="619698"/>
                  </a:lnTo>
                  <a:lnTo>
                    <a:pt x="56906" y="625728"/>
                  </a:lnTo>
                  <a:lnTo>
                    <a:pt x="51732" y="631686"/>
                  </a:lnTo>
                  <a:lnTo>
                    <a:pt x="46559" y="637563"/>
                  </a:lnTo>
                  <a:lnTo>
                    <a:pt x="41386" y="643349"/>
                  </a:lnTo>
                  <a:lnTo>
                    <a:pt x="36213" y="649034"/>
                  </a:lnTo>
                  <a:lnTo>
                    <a:pt x="31039" y="654609"/>
                  </a:lnTo>
                  <a:lnTo>
                    <a:pt x="25866" y="660066"/>
                  </a:lnTo>
                  <a:lnTo>
                    <a:pt x="20693" y="665396"/>
                  </a:lnTo>
                  <a:lnTo>
                    <a:pt x="15519" y="670592"/>
                  </a:lnTo>
                  <a:lnTo>
                    <a:pt x="10346" y="675647"/>
                  </a:lnTo>
                  <a:lnTo>
                    <a:pt x="5173" y="68055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1856827"/>
              <a:ext cx="1883076" cy="685312"/>
            </a:xfrm>
            <a:custGeom>
              <a:avLst/>
              <a:pathLst>
                <a:path w="1883076" h="685312">
                  <a:moveTo>
                    <a:pt x="0" y="685312"/>
                  </a:moveTo>
                  <a:lnTo>
                    <a:pt x="0" y="685312"/>
                  </a:lnTo>
                  <a:lnTo>
                    <a:pt x="5173" y="680556"/>
                  </a:lnTo>
                  <a:lnTo>
                    <a:pt x="10346" y="675647"/>
                  </a:lnTo>
                  <a:lnTo>
                    <a:pt x="15519" y="670592"/>
                  </a:lnTo>
                  <a:lnTo>
                    <a:pt x="20693" y="665396"/>
                  </a:lnTo>
                  <a:lnTo>
                    <a:pt x="25866" y="660066"/>
                  </a:lnTo>
                  <a:lnTo>
                    <a:pt x="31039" y="654609"/>
                  </a:lnTo>
                  <a:lnTo>
                    <a:pt x="36213" y="649034"/>
                  </a:lnTo>
                  <a:lnTo>
                    <a:pt x="41386" y="643349"/>
                  </a:lnTo>
                  <a:lnTo>
                    <a:pt x="46559" y="637563"/>
                  </a:lnTo>
                  <a:lnTo>
                    <a:pt x="51732" y="631686"/>
                  </a:lnTo>
                  <a:lnTo>
                    <a:pt x="56906" y="625728"/>
                  </a:lnTo>
                  <a:lnTo>
                    <a:pt x="62079" y="619698"/>
                  </a:lnTo>
                  <a:lnTo>
                    <a:pt x="67252" y="613607"/>
                  </a:lnTo>
                  <a:lnTo>
                    <a:pt x="72426" y="607465"/>
                  </a:lnTo>
                  <a:lnTo>
                    <a:pt x="77599" y="601282"/>
                  </a:lnTo>
                  <a:lnTo>
                    <a:pt x="82772" y="595070"/>
                  </a:lnTo>
                  <a:lnTo>
                    <a:pt x="87945" y="588836"/>
                  </a:lnTo>
                  <a:lnTo>
                    <a:pt x="93119" y="582592"/>
                  </a:lnTo>
                  <a:lnTo>
                    <a:pt x="98292" y="576346"/>
                  </a:lnTo>
                  <a:lnTo>
                    <a:pt x="103465" y="570107"/>
                  </a:lnTo>
                  <a:lnTo>
                    <a:pt x="108639" y="563884"/>
                  </a:lnTo>
                  <a:lnTo>
                    <a:pt x="113812" y="557684"/>
                  </a:lnTo>
                  <a:lnTo>
                    <a:pt x="118985" y="551516"/>
                  </a:lnTo>
                  <a:lnTo>
                    <a:pt x="124158" y="545385"/>
                  </a:lnTo>
                  <a:lnTo>
                    <a:pt x="129332" y="539298"/>
                  </a:lnTo>
                  <a:lnTo>
                    <a:pt x="134505" y="533261"/>
                  </a:lnTo>
                  <a:lnTo>
                    <a:pt x="139678" y="527279"/>
                  </a:lnTo>
                  <a:lnTo>
                    <a:pt x="144852" y="521356"/>
                  </a:lnTo>
                  <a:lnTo>
                    <a:pt x="150025" y="515496"/>
                  </a:lnTo>
                  <a:lnTo>
                    <a:pt x="155198" y="509703"/>
                  </a:lnTo>
                  <a:lnTo>
                    <a:pt x="160371" y="503980"/>
                  </a:lnTo>
                  <a:lnTo>
                    <a:pt x="165545" y="498328"/>
                  </a:lnTo>
                  <a:lnTo>
                    <a:pt x="170718" y="492751"/>
                  </a:lnTo>
                  <a:lnTo>
                    <a:pt x="175891" y="487249"/>
                  </a:lnTo>
                  <a:lnTo>
                    <a:pt x="181065" y="481824"/>
                  </a:lnTo>
                  <a:lnTo>
                    <a:pt x="186238" y="476476"/>
                  </a:lnTo>
                  <a:lnTo>
                    <a:pt x="191411" y="471206"/>
                  </a:lnTo>
                  <a:lnTo>
                    <a:pt x="196584" y="466014"/>
                  </a:lnTo>
                  <a:lnTo>
                    <a:pt x="201758" y="460899"/>
                  </a:lnTo>
                  <a:lnTo>
                    <a:pt x="206931" y="455862"/>
                  </a:lnTo>
                  <a:lnTo>
                    <a:pt x="212104" y="450902"/>
                  </a:lnTo>
                  <a:lnTo>
                    <a:pt x="217278" y="446017"/>
                  </a:lnTo>
                  <a:lnTo>
                    <a:pt x="222451" y="441208"/>
                  </a:lnTo>
                  <a:lnTo>
                    <a:pt x="227624" y="436472"/>
                  </a:lnTo>
                  <a:lnTo>
                    <a:pt x="232797" y="431809"/>
                  </a:lnTo>
                  <a:lnTo>
                    <a:pt x="237971" y="427217"/>
                  </a:lnTo>
                  <a:lnTo>
                    <a:pt x="243144" y="422695"/>
                  </a:lnTo>
                  <a:lnTo>
                    <a:pt x="248317" y="418242"/>
                  </a:lnTo>
                  <a:lnTo>
                    <a:pt x="253491" y="413856"/>
                  </a:lnTo>
                  <a:lnTo>
                    <a:pt x="258664" y="409535"/>
                  </a:lnTo>
                  <a:lnTo>
                    <a:pt x="263837" y="405279"/>
                  </a:lnTo>
                  <a:lnTo>
                    <a:pt x="269010" y="401085"/>
                  </a:lnTo>
                  <a:lnTo>
                    <a:pt x="274184" y="396952"/>
                  </a:lnTo>
                  <a:lnTo>
                    <a:pt x="279357" y="392878"/>
                  </a:lnTo>
                  <a:lnTo>
                    <a:pt x="284530" y="388863"/>
                  </a:lnTo>
                  <a:lnTo>
                    <a:pt x="289704" y="384904"/>
                  </a:lnTo>
                  <a:lnTo>
                    <a:pt x="294877" y="381000"/>
                  </a:lnTo>
                  <a:lnTo>
                    <a:pt x="300050" y="377150"/>
                  </a:lnTo>
                  <a:lnTo>
                    <a:pt x="305223" y="373353"/>
                  </a:lnTo>
                  <a:lnTo>
                    <a:pt x="310397" y="369606"/>
                  </a:lnTo>
                  <a:lnTo>
                    <a:pt x="315570" y="365910"/>
                  </a:lnTo>
                  <a:lnTo>
                    <a:pt x="320743" y="362262"/>
                  </a:lnTo>
                  <a:lnTo>
                    <a:pt x="325917" y="358661"/>
                  </a:lnTo>
                  <a:lnTo>
                    <a:pt x="331090" y="355107"/>
                  </a:lnTo>
                  <a:lnTo>
                    <a:pt x="336263" y="351599"/>
                  </a:lnTo>
                  <a:lnTo>
                    <a:pt x="341436" y="348134"/>
                  </a:lnTo>
                  <a:lnTo>
                    <a:pt x="346610" y="344713"/>
                  </a:lnTo>
                  <a:lnTo>
                    <a:pt x="351783" y="341334"/>
                  </a:lnTo>
                  <a:lnTo>
                    <a:pt x="356956" y="337997"/>
                  </a:lnTo>
                  <a:lnTo>
                    <a:pt x="362130" y="334700"/>
                  </a:lnTo>
                  <a:lnTo>
                    <a:pt x="367303" y="331443"/>
                  </a:lnTo>
                  <a:lnTo>
                    <a:pt x="372476" y="328226"/>
                  </a:lnTo>
                  <a:lnTo>
                    <a:pt x="377649" y="325046"/>
                  </a:lnTo>
                  <a:lnTo>
                    <a:pt x="382823" y="321904"/>
                  </a:lnTo>
                  <a:lnTo>
                    <a:pt x="387996" y="318800"/>
                  </a:lnTo>
                  <a:lnTo>
                    <a:pt x="393169" y="315731"/>
                  </a:lnTo>
                  <a:lnTo>
                    <a:pt x="398343" y="312699"/>
                  </a:lnTo>
                  <a:lnTo>
                    <a:pt x="403516" y="309702"/>
                  </a:lnTo>
                  <a:lnTo>
                    <a:pt x="408689" y="306740"/>
                  </a:lnTo>
                  <a:lnTo>
                    <a:pt x="413862" y="303812"/>
                  </a:lnTo>
                  <a:lnTo>
                    <a:pt x="419036" y="300918"/>
                  </a:lnTo>
                  <a:lnTo>
                    <a:pt x="424209" y="298058"/>
                  </a:lnTo>
                  <a:lnTo>
                    <a:pt x="429382" y="295231"/>
                  </a:lnTo>
                  <a:lnTo>
                    <a:pt x="434556" y="292437"/>
                  </a:lnTo>
                  <a:lnTo>
                    <a:pt x="439729" y="289676"/>
                  </a:lnTo>
                  <a:lnTo>
                    <a:pt x="444902" y="286947"/>
                  </a:lnTo>
                  <a:lnTo>
                    <a:pt x="450075" y="284250"/>
                  </a:lnTo>
                  <a:lnTo>
                    <a:pt x="455249" y="281584"/>
                  </a:lnTo>
                  <a:lnTo>
                    <a:pt x="460422" y="278951"/>
                  </a:lnTo>
                  <a:lnTo>
                    <a:pt x="465595" y="276349"/>
                  </a:lnTo>
                  <a:lnTo>
                    <a:pt x="470769" y="273778"/>
                  </a:lnTo>
                  <a:lnTo>
                    <a:pt x="475942" y="271239"/>
                  </a:lnTo>
                  <a:lnTo>
                    <a:pt x="481115" y="268731"/>
                  </a:lnTo>
                  <a:lnTo>
                    <a:pt x="486288" y="266254"/>
                  </a:lnTo>
                  <a:lnTo>
                    <a:pt x="491462" y="263808"/>
                  </a:lnTo>
                  <a:lnTo>
                    <a:pt x="496635" y="261394"/>
                  </a:lnTo>
                  <a:lnTo>
                    <a:pt x="501808" y="259010"/>
                  </a:lnTo>
                  <a:lnTo>
                    <a:pt x="506982" y="256658"/>
                  </a:lnTo>
                  <a:lnTo>
                    <a:pt x="512155" y="254338"/>
                  </a:lnTo>
                  <a:lnTo>
                    <a:pt x="517328" y="252049"/>
                  </a:lnTo>
                  <a:lnTo>
                    <a:pt x="522501" y="249791"/>
                  </a:lnTo>
                  <a:lnTo>
                    <a:pt x="527675" y="247566"/>
                  </a:lnTo>
                  <a:lnTo>
                    <a:pt x="532848" y="245373"/>
                  </a:lnTo>
                  <a:lnTo>
                    <a:pt x="538021" y="243212"/>
                  </a:lnTo>
                  <a:lnTo>
                    <a:pt x="543195" y="241084"/>
                  </a:lnTo>
                  <a:lnTo>
                    <a:pt x="548368" y="238990"/>
                  </a:lnTo>
                  <a:lnTo>
                    <a:pt x="553541" y="236929"/>
                  </a:lnTo>
                  <a:lnTo>
                    <a:pt x="558714" y="234902"/>
                  </a:lnTo>
                  <a:lnTo>
                    <a:pt x="563888" y="232910"/>
                  </a:lnTo>
                  <a:lnTo>
                    <a:pt x="569061" y="230953"/>
                  </a:lnTo>
                  <a:lnTo>
                    <a:pt x="574234" y="229032"/>
                  </a:lnTo>
                  <a:lnTo>
                    <a:pt x="579408" y="227148"/>
                  </a:lnTo>
                  <a:lnTo>
                    <a:pt x="584581" y="225301"/>
                  </a:lnTo>
                  <a:lnTo>
                    <a:pt x="589754" y="223492"/>
                  </a:lnTo>
                  <a:lnTo>
                    <a:pt x="594927" y="221722"/>
                  </a:lnTo>
                  <a:lnTo>
                    <a:pt x="600101" y="219992"/>
                  </a:lnTo>
                  <a:lnTo>
                    <a:pt x="605274" y="218304"/>
                  </a:lnTo>
                  <a:lnTo>
                    <a:pt x="610447" y="216657"/>
                  </a:lnTo>
                  <a:lnTo>
                    <a:pt x="615621" y="215054"/>
                  </a:lnTo>
                  <a:lnTo>
                    <a:pt x="620794" y="213495"/>
                  </a:lnTo>
                  <a:lnTo>
                    <a:pt x="625967" y="211983"/>
                  </a:lnTo>
                  <a:lnTo>
                    <a:pt x="631140" y="210518"/>
                  </a:lnTo>
                  <a:lnTo>
                    <a:pt x="636314" y="209101"/>
                  </a:lnTo>
                  <a:lnTo>
                    <a:pt x="641487" y="207736"/>
                  </a:lnTo>
                  <a:lnTo>
                    <a:pt x="646660" y="206423"/>
                  </a:lnTo>
                  <a:lnTo>
                    <a:pt x="651834" y="205164"/>
                  </a:lnTo>
                  <a:lnTo>
                    <a:pt x="657007" y="203961"/>
                  </a:lnTo>
                  <a:lnTo>
                    <a:pt x="662180" y="202816"/>
                  </a:lnTo>
                  <a:lnTo>
                    <a:pt x="667353" y="201732"/>
                  </a:lnTo>
                  <a:lnTo>
                    <a:pt x="672527" y="200711"/>
                  </a:lnTo>
                  <a:lnTo>
                    <a:pt x="677700" y="199754"/>
                  </a:lnTo>
                  <a:lnTo>
                    <a:pt x="682873" y="198865"/>
                  </a:lnTo>
                  <a:lnTo>
                    <a:pt x="688047" y="198047"/>
                  </a:lnTo>
                  <a:lnTo>
                    <a:pt x="693220" y="197301"/>
                  </a:lnTo>
                  <a:lnTo>
                    <a:pt x="698393" y="196631"/>
                  </a:lnTo>
                  <a:lnTo>
                    <a:pt x="703566" y="196041"/>
                  </a:lnTo>
                  <a:lnTo>
                    <a:pt x="708740" y="195532"/>
                  </a:lnTo>
                  <a:lnTo>
                    <a:pt x="713913" y="195108"/>
                  </a:lnTo>
                  <a:lnTo>
                    <a:pt x="719086" y="194773"/>
                  </a:lnTo>
                  <a:lnTo>
                    <a:pt x="724260" y="194530"/>
                  </a:lnTo>
                  <a:lnTo>
                    <a:pt x="729433" y="194383"/>
                  </a:lnTo>
                  <a:lnTo>
                    <a:pt x="734606" y="194334"/>
                  </a:lnTo>
                  <a:lnTo>
                    <a:pt x="739779" y="194389"/>
                  </a:lnTo>
                  <a:lnTo>
                    <a:pt x="744953" y="194550"/>
                  </a:lnTo>
                  <a:lnTo>
                    <a:pt x="750126" y="194822"/>
                  </a:lnTo>
                  <a:lnTo>
                    <a:pt x="755299" y="195209"/>
                  </a:lnTo>
                  <a:lnTo>
                    <a:pt x="760473" y="195714"/>
                  </a:lnTo>
                  <a:lnTo>
                    <a:pt x="765646" y="196342"/>
                  </a:lnTo>
                  <a:lnTo>
                    <a:pt x="770819" y="197096"/>
                  </a:lnTo>
                  <a:lnTo>
                    <a:pt x="775992" y="197981"/>
                  </a:lnTo>
                  <a:lnTo>
                    <a:pt x="781166" y="199001"/>
                  </a:lnTo>
                  <a:lnTo>
                    <a:pt x="786339" y="200159"/>
                  </a:lnTo>
                  <a:lnTo>
                    <a:pt x="791512" y="201460"/>
                  </a:lnTo>
                  <a:lnTo>
                    <a:pt x="796686" y="202906"/>
                  </a:lnTo>
                  <a:lnTo>
                    <a:pt x="801859" y="204503"/>
                  </a:lnTo>
                  <a:lnTo>
                    <a:pt x="807032" y="206253"/>
                  </a:lnTo>
                  <a:lnTo>
                    <a:pt x="812205" y="208159"/>
                  </a:lnTo>
                  <a:lnTo>
                    <a:pt x="817379" y="210226"/>
                  </a:lnTo>
                  <a:lnTo>
                    <a:pt x="822552" y="212455"/>
                  </a:lnTo>
                  <a:lnTo>
                    <a:pt x="827725" y="214850"/>
                  </a:lnTo>
                  <a:lnTo>
                    <a:pt x="832899" y="217412"/>
                  </a:lnTo>
                  <a:lnTo>
                    <a:pt x="838072" y="220143"/>
                  </a:lnTo>
                  <a:lnTo>
                    <a:pt x="843245" y="223046"/>
                  </a:lnTo>
                  <a:lnTo>
                    <a:pt x="848418" y="226122"/>
                  </a:lnTo>
                  <a:lnTo>
                    <a:pt x="853592" y="229371"/>
                  </a:lnTo>
                  <a:lnTo>
                    <a:pt x="858765" y="232793"/>
                  </a:lnTo>
                  <a:lnTo>
                    <a:pt x="863938" y="236389"/>
                  </a:lnTo>
                  <a:lnTo>
                    <a:pt x="869112" y="240158"/>
                  </a:lnTo>
                  <a:lnTo>
                    <a:pt x="874285" y="244098"/>
                  </a:lnTo>
                  <a:lnTo>
                    <a:pt x="879458" y="248209"/>
                  </a:lnTo>
                  <a:lnTo>
                    <a:pt x="884631" y="252487"/>
                  </a:lnTo>
                  <a:lnTo>
                    <a:pt x="889805" y="256930"/>
                  </a:lnTo>
                  <a:lnTo>
                    <a:pt x="894978" y="261534"/>
                  </a:lnTo>
                  <a:lnTo>
                    <a:pt x="900151" y="266296"/>
                  </a:lnTo>
                  <a:lnTo>
                    <a:pt x="905325" y="271212"/>
                  </a:lnTo>
                  <a:lnTo>
                    <a:pt x="910498" y="276275"/>
                  </a:lnTo>
                  <a:lnTo>
                    <a:pt x="915671" y="281480"/>
                  </a:lnTo>
                  <a:lnTo>
                    <a:pt x="920844" y="286821"/>
                  </a:lnTo>
                  <a:lnTo>
                    <a:pt x="926018" y="292292"/>
                  </a:lnTo>
                  <a:lnTo>
                    <a:pt x="931191" y="297884"/>
                  </a:lnTo>
                  <a:lnTo>
                    <a:pt x="936364" y="303591"/>
                  </a:lnTo>
                  <a:lnTo>
                    <a:pt x="941538" y="309405"/>
                  </a:lnTo>
                  <a:lnTo>
                    <a:pt x="946711" y="315316"/>
                  </a:lnTo>
                  <a:lnTo>
                    <a:pt x="951884" y="321316"/>
                  </a:lnTo>
                  <a:lnTo>
                    <a:pt x="957057" y="327396"/>
                  </a:lnTo>
                  <a:lnTo>
                    <a:pt x="962231" y="333547"/>
                  </a:lnTo>
                  <a:lnTo>
                    <a:pt x="967404" y="339759"/>
                  </a:lnTo>
                  <a:lnTo>
                    <a:pt x="972577" y="346022"/>
                  </a:lnTo>
                  <a:lnTo>
                    <a:pt x="977751" y="352327"/>
                  </a:lnTo>
                  <a:lnTo>
                    <a:pt x="982924" y="358663"/>
                  </a:lnTo>
                  <a:lnTo>
                    <a:pt x="988097" y="365021"/>
                  </a:lnTo>
                  <a:lnTo>
                    <a:pt x="993270" y="371392"/>
                  </a:lnTo>
                  <a:lnTo>
                    <a:pt x="998444" y="377764"/>
                  </a:lnTo>
                  <a:lnTo>
                    <a:pt x="1003617" y="384130"/>
                  </a:lnTo>
                  <a:lnTo>
                    <a:pt x="1008790" y="390479"/>
                  </a:lnTo>
                  <a:lnTo>
                    <a:pt x="1013964" y="396803"/>
                  </a:lnTo>
                  <a:lnTo>
                    <a:pt x="1019137" y="403092"/>
                  </a:lnTo>
                  <a:lnTo>
                    <a:pt x="1024310" y="409338"/>
                  </a:lnTo>
                  <a:lnTo>
                    <a:pt x="1029483" y="415532"/>
                  </a:lnTo>
                  <a:lnTo>
                    <a:pt x="1034657" y="421668"/>
                  </a:lnTo>
                  <a:lnTo>
                    <a:pt x="1039830" y="427736"/>
                  </a:lnTo>
                  <a:lnTo>
                    <a:pt x="1045003" y="433731"/>
                  </a:lnTo>
                  <a:lnTo>
                    <a:pt x="1050177" y="439644"/>
                  </a:lnTo>
                  <a:lnTo>
                    <a:pt x="1055350" y="445471"/>
                  </a:lnTo>
                  <a:lnTo>
                    <a:pt x="1060523" y="451203"/>
                  </a:lnTo>
                  <a:lnTo>
                    <a:pt x="1065696" y="456837"/>
                  </a:lnTo>
                  <a:lnTo>
                    <a:pt x="1070870" y="462365"/>
                  </a:lnTo>
                  <a:lnTo>
                    <a:pt x="1076043" y="467783"/>
                  </a:lnTo>
                  <a:lnTo>
                    <a:pt x="1081216" y="473086"/>
                  </a:lnTo>
                  <a:lnTo>
                    <a:pt x="1086390" y="478269"/>
                  </a:lnTo>
                  <a:lnTo>
                    <a:pt x="1091563" y="483328"/>
                  </a:lnTo>
                  <a:lnTo>
                    <a:pt x="1096736" y="488258"/>
                  </a:lnTo>
                  <a:lnTo>
                    <a:pt x="1101909" y="493054"/>
                  </a:lnTo>
                  <a:lnTo>
                    <a:pt x="1107083" y="497713"/>
                  </a:lnTo>
                  <a:lnTo>
                    <a:pt x="1112256" y="502229"/>
                  </a:lnTo>
                  <a:lnTo>
                    <a:pt x="1117429" y="506599"/>
                  </a:lnTo>
                  <a:lnTo>
                    <a:pt x="1122603" y="510816"/>
                  </a:lnTo>
                  <a:lnTo>
                    <a:pt x="1127776" y="514876"/>
                  </a:lnTo>
                  <a:lnTo>
                    <a:pt x="1132949" y="518774"/>
                  </a:lnTo>
                  <a:lnTo>
                    <a:pt x="1138122" y="522502"/>
                  </a:lnTo>
                  <a:lnTo>
                    <a:pt x="1143296" y="526054"/>
                  </a:lnTo>
                  <a:lnTo>
                    <a:pt x="1148469" y="529422"/>
                  </a:lnTo>
                  <a:lnTo>
                    <a:pt x="1153642" y="532598"/>
                  </a:lnTo>
                  <a:lnTo>
                    <a:pt x="1158816" y="535572"/>
                  </a:lnTo>
                  <a:lnTo>
                    <a:pt x="1163989" y="538333"/>
                  </a:lnTo>
                  <a:lnTo>
                    <a:pt x="1169162" y="540871"/>
                  </a:lnTo>
                  <a:lnTo>
                    <a:pt x="1174335" y="543173"/>
                  </a:lnTo>
                  <a:lnTo>
                    <a:pt x="1179509" y="545224"/>
                  </a:lnTo>
                  <a:lnTo>
                    <a:pt x="1184682" y="547010"/>
                  </a:lnTo>
                  <a:lnTo>
                    <a:pt x="1189855" y="548516"/>
                  </a:lnTo>
                  <a:lnTo>
                    <a:pt x="1195029" y="549726"/>
                  </a:lnTo>
                  <a:lnTo>
                    <a:pt x="1200202" y="550623"/>
                  </a:lnTo>
                  <a:lnTo>
                    <a:pt x="1205375" y="551188"/>
                  </a:lnTo>
                  <a:lnTo>
                    <a:pt x="1210548" y="551401"/>
                  </a:lnTo>
                  <a:lnTo>
                    <a:pt x="1215722" y="551242"/>
                  </a:lnTo>
                  <a:lnTo>
                    <a:pt x="1220895" y="550689"/>
                  </a:lnTo>
                  <a:lnTo>
                    <a:pt x="1226068" y="549721"/>
                  </a:lnTo>
                  <a:lnTo>
                    <a:pt x="1231242" y="548314"/>
                  </a:lnTo>
                  <a:lnTo>
                    <a:pt x="1236415" y="546449"/>
                  </a:lnTo>
                  <a:lnTo>
                    <a:pt x="1241588" y="544102"/>
                  </a:lnTo>
                  <a:lnTo>
                    <a:pt x="1246761" y="541254"/>
                  </a:lnTo>
                  <a:lnTo>
                    <a:pt x="1251935" y="537888"/>
                  </a:lnTo>
                  <a:lnTo>
                    <a:pt x="1257108" y="533985"/>
                  </a:lnTo>
                  <a:lnTo>
                    <a:pt x="1262281" y="529534"/>
                  </a:lnTo>
                  <a:lnTo>
                    <a:pt x="1267455" y="524524"/>
                  </a:lnTo>
                  <a:lnTo>
                    <a:pt x="1272628" y="518948"/>
                  </a:lnTo>
                  <a:lnTo>
                    <a:pt x="1277801" y="512806"/>
                  </a:lnTo>
                  <a:lnTo>
                    <a:pt x="1282974" y="506098"/>
                  </a:lnTo>
                  <a:lnTo>
                    <a:pt x="1288148" y="498834"/>
                  </a:lnTo>
                  <a:lnTo>
                    <a:pt x="1293321" y="491027"/>
                  </a:lnTo>
                  <a:lnTo>
                    <a:pt x="1298494" y="482695"/>
                  </a:lnTo>
                  <a:lnTo>
                    <a:pt x="1303668" y="473861"/>
                  </a:lnTo>
                  <a:lnTo>
                    <a:pt x="1308841" y="464555"/>
                  </a:lnTo>
                  <a:lnTo>
                    <a:pt x="1314014" y="454811"/>
                  </a:lnTo>
                  <a:lnTo>
                    <a:pt x="1319187" y="444667"/>
                  </a:lnTo>
                  <a:lnTo>
                    <a:pt x="1324361" y="434165"/>
                  </a:lnTo>
                  <a:lnTo>
                    <a:pt x="1329534" y="423350"/>
                  </a:lnTo>
                  <a:lnTo>
                    <a:pt x="1334707" y="412269"/>
                  </a:lnTo>
                  <a:lnTo>
                    <a:pt x="1339881" y="400973"/>
                  </a:lnTo>
                  <a:lnTo>
                    <a:pt x="1345054" y="389511"/>
                  </a:lnTo>
                  <a:lnTo>
                    <a:pt x="1350227" y="377932"/>
                  </a:lnTo>
                  <a:lnTo>
                    <a:pt x="1355400" y="366287"/>
                  </a:lnTo>
                  <a:lnTo>
                    <a:pt x="1360574" y="354622"/>
                  </a:lnTo>
                  <a:lnTo>
                    <a:pt x="1365747" y="342984"/>
                  </a:lnTo>
                  <a:lnTo>
                    <a:pt x="1370920" y="331414"/>
                  </a:lnTo>
                  <a:lnTo>
                    <a:pt x="1376094" y="319954"/>
                  </a:lnTo>
                  <a:lnTo>
                    <a:pt x="1381267" y="308639"/>
                  </a:lnTo>
                  <a:lnTo>
                    <a:pt x="1386440" y="297502"/>
                  </a:lnTo>
                  <a:lnTo>
                    <a:pt x="1391613" y="286573"/>
                  </a:lnTo>
                  <a:lnTo>
                    <a:pt x="1396787" y="275875"/>
                  </a:lnTo>
                  <a:lnTo>
                    <a:pt x="1401960" y="265431"/>
                  </a:lnTo>
                  <a:lnTo>
                    <a:pt x="1407133" y="255258"/>
                  </a:lnTo>
                  <a:lnTo>
                    <a:pt x="1412307" y="245370"/>
                  </a:lnTo>
                  <a:lnTo>
                    <a:pt x="1417480" y="235778"/>
                  </a:lnTo>
                  <a:lnTo>
                    <a:pt x="1422653" y="226490"/>
                  </a:lnTo>
                  <a:lnTo>
                    <a:pt x="1427826" y="217511"/>
                  </a:lnTo>
                  <a:lnTo>
                    <a:pt x="1433000" y="208843"/>
                  </a:lnTo>
                  <a:lnTo>
                    <a:pt x="1438173" y="200486"/>
                  </a:lnTo>
                  <a:lnTo>
                    <a:pt x="1443346" y="192439"/>
                  </a:lnTo>
                  <a:lnTo>
                    <a:pt x="1448520" y="184699"/>
                  </a:lnTo>
                  <a:lnTo>
                    <a:pt x="1453693" y="177259"/>
                  </a:lnTo>
                  <a:lnTo>
                    <a:pt x="1458866" y="170115"/>
                  </a:lnTo>
                  <a:lnTo>
                    <a:pt x="1464039" y="163258"/>
                  </a:lnTo>
                  <a:lnTo>
                    <a:pt x="1469213" y="156682"/>
                  </a:lnTo>
                  <a:lnTo>
                    <a:pt x="1474386" y="150377"/>
                  </a:lnTo>
                  <a:lnTo>
                    <a:pt x="1479559" y="144334"/>
                  </a:lnTo>
                  <a:lnTo>
                    <a:pt x="1484733" y="138544"/>
                  </a:lnTo>
                  <a:lnTo>
                    <a:pt x="1489906" y="132997"/>
                  </a:lnTo>
                  <a:lnTo>
                    <a:pt x="1495079" y="127684"/>
                  </a:lnTo>
                  <a:lnTo>
                    <a:pt x="1500252" y="122595"/>
                  </a:lnTo>
                  <a:lnTo>
                    <a:pt x="1505426" y="117720"/>
                  </a:lnTo>
                  <a:lnTo>
                    <a:pt x="1510599" y="113049"/>
                  </a:lnTo>
                  <a:lnTo>
                    <a:pt x="1515772" y="108574"/>
                  </a:lnTo>
                  <a:lnTo>
                    <a:pt x="1520946" y="104285"/>
                  </a:lnTo>
                  <a:lnTo>
                    <a:pt x="1526119" y="100172"/>
                  </a:lnTo>
                  <a:lnTo>
                    <a:pt x="1531292" y="96229"/>
                  </a:lnTo>
                  <a:lnTo>
                    <a:pt x="1536465" y="92445"/>
                  </a:lnTo>
                  <a:lnTo>
                    <a:pt x="1541639" y="88814"/>
                  </a:lnTo>
                  <a:lnTo>
                    <a:pt x="1546812" y="85327"/>
                  </a:lnTo>
                  <a:lnTo>
                    <a:pt x="1551985" y="81977"/>
                  </a:lnTo>
                  <a:lnTo>
                    <a:pt x="1557159" y="78758"/>
                  </a:lnTo>
                  <a:lnTo>
                    <a:pt x="1562332" y="75661"/>
                  </a:lnTo>
                  <a:lnTo>
                    <a:pt x="1567505" y="72682"/>
                  </a:lnTo>
                  <a:lnTo>
                    <a:pt x="1572678" y="69813"/>
                  </a:lnTo>
                  <a:lnTo>
                    <a:pt x="1577852" y="67050"/>
                  </a:lnTo>
                  <a:lnTo>
                    <a:pt x="1583025" y="64386"/>
                  </a:lnTo>
                  <a:lnTo>
                    <a:pt x="1588198" y="61817"/>
                  </a:lnTo>
                  <a:lnTo>
                    <a:pt x="1593372" y="59337"/>
                  </a:lnTo>
                  <a:lnTo>
                    <a:pt x="1598545" y="56943"/>
                  </a:lnTo>
                  <a:lnTo>
                    <a:pt x="1603718" y="54629"/>
                  </a:lnTo>
                  <a:lnTo>
                    <a:pt x="1608891" y="52392"/>
                  </a:lnTo>
                  <a:lnTo>
                    <a:pt x="1614065" y="50228"/>
                  </a:lnTo>
                  <a:lnTo>
                    <a:pt x="1619238" y="48135"/>
                  </a:lnTo>
                  <a:lnTo>
                    <a:pt x="1624411" y="46112"/>
                  </a:lnTo>
                  <a:lnTo>
                    <a:pt x="1629585" y="44155"/>
                  </a:lnTo>
                  <a:lnTo>
                    <a:pt x="1634758" y="42264"/>
                  </a:lnTo>
                  <a:lnTo>
                    <a:pt x="1639931" y="40437"/>
                  </a:lnTo>
                  <a:lnTo>
                    <a:pt x="1645104" y="38672"/>
                  </a:lnTo>
                  <a:lnTo>
                    <a:pt x="1650278" y="36966"/>
                  </a:lnTo>
                  <a:lnTo>
                    <a:pt x="1655451" y="35320"/>
                  </a:lnTo>
                  <a:lnTo>
                    <a:pt x="1660624" y="33730"/>
                  </a:lnTo>
                  <a:lnTo>
                    <a:pt x="1665798" y="32195"/>
                  </a:lnTo>
                  <a:lnTo>
                    <a:pt x="1670971" y="30713"/>
                  </a:lnTo>
                  <a:lnTo>
                    <a:pt x="1676144" y="29284"/>
                  </a:lnTo>
                  <a:lnTo>
                    <a:pt x="1681317" y="27904"/>
                  </a:lnTo>
                  <a:lnTo>
                    <a:pt x="1686491" y="26573"/>
                  </a:lnTo>
                  <a:lnTo>
                    <a:pt x="1691664" y="25290"/>
                  </a:lnTo>
                  <a:lnTo>
                    <a:pt x="1696837" y="24051"/>
                  </a:lnTo>
                  <a:lnTo>
                    <a:pt x="1702011" y="22858"/>
                  </a:lnTo>
                  <a:lnTo>
                    <a:pt x="1707184" y="21706"/>
                  </a:lnTo>
                  <a:lnTo>
                    <a:pt x="1712357" y="20597"/>
                  </a:lnTo>
                  <a:lnTo>
                    <a:pt x="1717530" y="19527"/>
                  </a:lnTo>
                  <a:lnTo>
                    <a:pt x="1722704" y="18496"/>
                  </a:lnTo>
                  <a:lnTo>
                    <a:pt x="1727877" y="17502"/>
                  </a:lnTo>
                  <a:lnTo>
                    <a:pt x="1733050" y="16545"/>
                  </a:lnTo>
                  <a:lnTo>
                    <a:pt x="1738224" y="15623"/>
                  </a:lnTo>
                  <a:lnTo>
                    <a:pt x="1743397" y="14734"/>
                  </a:lnTo>
                  <a:lnTo>
                    <a:pt x="1748570" y="13878"/>
                  </a:lnTo>
                  <a:lnTo>
                    <a:pt x="1753743" y="13053"/>
                  </a:lnTo>
                  <a:lnTo>
                    <a:pt x="1758917" y="12259"/>
                  </a:lnTo>
                  <a:lnTo>
                    <a:pt x="1764090" y="11494"/>
                  </a:lnTo>
                  <a:lnTo>
                    <a:pt x="1769263" y="10757"/>
                  </a:lnTo>
                  <a:lnTo>
                    <a:pt x="1774437" y="10048"/>
                  </a:lnTo>
                  <a:lnTo>
                    <a:pt x="1779610" y="9365"/>
                  </a:lnTo>
                  <a:lnTo>
                    <a:pt x="1784783" y="8707"/>
                  </a:lnTo>
                  <a:lnTo>
                    <a:pt x="1789956" y="8074"/>
                  </a:lnTo>
                  <a:lnTo>
                    <a:pt x="1795130" y="7465"/>
                  </a:lnTo>
                  <a:lnTo>
                    <a:pt x="1800303" y="6879"/>
                  </a:lnTo>
                  <a:lnTo>
                    <a:pt x="1805476" y="6314"/>
                  </a:lnTo>
                  <a:lnTo>
                    <a:pt x="1810650" y="5770"/>
                  </a:lnTo>
                  <a:lnTo>
                    <a:pt x="1815823" y="5247"/>
                  </a:lnTo>
                  <a:lnTo>
                    <a:pt x="1820996" y="4744"/>
                  </a:lnTo>
                  <a:lnTo>
                    <a:pt x="1826169" y="4260"/>
                  </a:lnTo>
                  <a:lnTo>
                    <a:pt x="1831343" y="3794"/>
                  </a:lnTo>
                  <a:lnTo>
                    <a:pt x="1836516" y="3345"/>
                  </a:lnTo>
                  <a:lnTo>
                    <a:pt x="1841689" y="2913"/>
                  </a:lnTo>
                  <a:lnTo>
                    <a:pt x="1846863" y="2498"/>
                  </a:lnTo>
                  <a:lnTo>
                    <a:pt x="1852036" y="2098"/>
                  </a:lnTo>
                  <a:lnTo>
                    <a:pt x="1857209" y="1714"/>
                  </a:lnTo>
                  <a:lnTo>
                    <a:pt x="1862382" y="1344"/>
                  </a:lnTo>
                  <a:lnTo>
                    <a:pt x="1867556" y="988"/>
                  </a:lnTo>
                  <a:lnTo>
                    <a:pt x="1872729" y="646"/>
                  </a:lnTo>
                  <a:lnTo>
                    <a:pt x="1877902" y="31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691486" y="2051162"/>
              <a:ext cx="1883076" cy="576399"/>
            </a:xfrm>
            <a:custGeom>
              <a:avLst/>
              <a:pathLst>
                <a:path w="1883076" h="576399">
                  <a:moveTo>
                    <a:pt x="0" y="490978"/>
                  </a:moveTo>
                  <a:lnTo>
                    <a:pt x="5173" y="486221"/>
                  </a:lnTo>
                  <a:lnTo>
                    <a:pt x="10346" y="481312"/>
                  </a:lnTo>
                  <a:lnTo>
                    <a:pt x="15519" y="476257"/>
                  </a:lnTo>
                  <a:lnTo>
                    <a:pt x="20693" y="471061"/>
                  </a:lnTo>
                  <a:lnTo>
                    <a:pt x="25866" y="465731"/>
                  </a:lnTo>
                  <a:lnTo>
                    <a:pt x="31039" y="460274"/>
                  </a:lnTo>
                  <a:lnTo>
                    <a:pt x="36213" y="454699"/>
                  </a:lnTo>
                  <a:lnTo>
                    <a:pt x="41386" y="449014"/>
                  </a:lnTo>
                  <a:lnTo>
                    <a:pt x="46559" y="443228"/>
                  </a:lnTo>
                  <a:lnTo>
                    <a:pt x="51732" y="437351"/>
                  </a:lnTo>
                  <a:lnTo>
                    <a:pt x="56906" y="431393"/>
                  </a:lnTo>
                  <a:lnTo>
                    <a:pt x="62079" y="425363"/>
                  </a:lnTo>
                  <a:lnTo>
                    <a:pt x="67252" y="419272"/>
                  </a:lnTo>
                  <a:lnTo>
                    <a:pt x="72426" y="413130"/>
                  </a:lnTo>
                  <a:lnTo>
                    <a:pt x="77599" y="406948"/>
                  </a:lnTo>
                  <a:lnTo>
                    <a:pt x="82772" y="400735"/>
                  </a:lnTo>
                  <a:lnTo>
                    <a:pt x="87945" y="394501"/>
                  </a:lnTo>
                  <a:lnTo>
                    <a:pt x="93119" y="388257"/>
                  </a:lnTo>
                  <a:lnTo>
                    <a:pt x="98292" y="382011"/>
                  </a:lnTo>
                  <a:lnTo>
                    <a:pt x="103465" y="375772"/>
                  </a:lnTo>
                  <a:lnTo>
                    <a:pt x="108639" y="369549"/>
                  </a:lnTo>
                  <a:lnTo>
                    <a:pt x="113812" y="363350"/>
                  </a:lnTo>
                  <a:lnTo>
                    <a:pt x="118985" y="357181"/>
                  </a:lnTo>
                  <a:lnTo>
                    <a:pt x="124158" y="351050"/>
                  </a:lnTo>
                  <a:lnTo>
                    <a:pt x="129332" y="344963"/>
                  </a:lnTo>
                  <a:lnTo>
                    <a:pt x="134505" y="338926"/>
                  </a:lnTo>
                  <a:lnTo>
                    <a:pt x="139678" y="332944"/>
                  </a:lnTo>
                  <a:lnTo>
                    <a:pt x="144852" y="327021"/>
                  </a:lnTo>
                  <a:lnTo>
                    <a:pt x="150025" y="321161"/>
                  </a:lnTo>
                  <a:lnTo>
                    <a:pt x="155198" y="315368"/>
                  </a:lnTo>
                  <a:lnTo>
                    <a:pt x="160371" y="309645"/>
                  </a:lnTo>
                  <a:lnTo>
                    <a:pt x="165545" y="303994"/>
                  </a:lnTo>
                  <a:lnTo>
                    <a:pt x="170718" y="298416"/>
                  </a:lnTo>
                  <a:lnTo>
                    <a:pt x="175891" y="292914"/>
                  </a:lnTo>
                  <a:lnTo>
                    <a:pt x="181065" y="287489"/>
                  </a:lnTo>
                  <a:lnTo>
                    <a:pt x="186238" y="282141"/>
                  </a:lnTo>
                  <a:lnTo>
                    <a:pt x="191411" y="276871"/>
                  </a:lnTo>
                  <a:lnTo>
                    <a:pt x="196584" y="271679"/>
                  </a:lnTo>
                  <a:lnTo>
                    <a:pt x="201758" y="266564"/>
                  </a:lnTo>
                  <a:lnTo>
                    <a:pt x="206931" y="261527"/>
                  </a:lnTo>
                  <a:lnTo>
                    <a:pt x="212104" y="256567"/>
                  </a:lnTo>
                  <a:lnTo>
                    <a:pt x="217278" y="251682"/>
                  </a:lnTo>
                  <a:lnTo>
                    <a:pt x="222451" y="246873"/>
                  </a:lnTo>
                  <a:lnTo>
                    <a:pt x="227624" y="242137"/>
                  </a:lnTo>
                  <a:lnTo>
                    <a:pt x="232797" y="237474"/>
                  </a:lnTo>
                  <a:lnTo>
                    <a:pt x="237971" y="232882"/>
                  </a:lnTo>
                  <a:lnTo>
                    <a:pt x="243144" y="228361"/>
                  </a:lnTo>
                  <a:lnTo>
                    <a:pt x="248317" y="223907"/>
                  </a:lnTo>
                  <a:lnTo>
                    <a:pt x="253491" y="219521"/>
                  </a:lnTo>
                  <a:lnTo>
                    <a:pt x="258664" y="215201"/>
                  </a:lnTo>
                  <a:lnTo>
                    <a:pt x="263837" y="210944"/>
                  </a:lnTo>
                  <a:lnTo>
                    <a:pt x="269010" y="206750"/>
                  </a:lnTo>
                  <a:lnTo>
                    <a:pt x="274184" y="202617"/>
                  </a:lnTo>
                  <a:lnTo>
                    <a:pt x="279357" y="198543"/>
                  </a:lnTo>
                  <a:lnTo>
                    <a:pt x="284530" y="194528"/>
                  </a:lnTo>
                  <a:lnTo>
                    <a:pt x="289704" y="190569"/>
                  </a:lnTo>
                  <a:lnTo>
                    <a:pt x="294877" y="186665"/>
                  </a:lnTo>
                  <a:lnTo>
                    <a:pt x="300050" y="182815"/>
                  </a:lnTo>
                  <a:lnTo>
                    <a:pt x="305223" y="179018"/>
                  </a:lnTo>
                  <a:lnTo>
                    <a:pt x="310397" y="175271"/>
                  </a:lnTo>
                  <a:lnTo>
                    <a:pt x="315570" y="171575"/>
                  </a:lnTo>
                  <a:lnTo>
                    <a:pt x="320743" y="167927"/>
                  </a:lnTo>
                  <a:lnTo>
                    <a:pt x="325917" y="164327"/>
                  </a:lnTo>
                  <a:lnTo>
                    <a:pt x="331090" y="160773"/>
                  </a:lnTo>
                  <a:lnTo>
                    <a:pt x="336263" y="157264"/>
                  </a:lnTo>
                  <a:lnTo>
                    <a:pt x="341436" y="153799"/>
                  </a:lnTo>
                  <a:lnTo>
                    <a:pt x="346610" y="150378"/>
                  </a:lnTo>
                  <a:lnTo>
                    <a:pt x="351783" y="146999"/>
                  </a:lnTo>
                  <a:lnTo>
                    <a:pt x="356956" y="143662"/>
                  </a:lnTo>
                  <a:lnTo>
                    <a:pt x="362130" y="140365"/>
                  </a:lnTo>
                  <a:lnTo>
                    <a:pt x="367303" y="137109"/>
                  </a:lnTo>
                  <a:lnTo>
                    <a:pt x="372476" y="133891"/>
                  </a:lnTo>
                  <a:lnTo>
                    <a:pt x="377649" y="130711"/>
                  </a:lnTo>
                  <a:lnTo>
                    <a:pt x="382823" y="127570"/>
                  </a:lnTo>
                  <a:lnTo>
                    <a:pt x="387996" y="124465"/>
                  </a:lnTo>
                  <a:lnTo>
                    <a:pt x="393169" y="121397"/>
                  </a:lnTo>
                  <a:lnTo>
                    <a:pt x="398343" y="118364"/>
                  </a:lnTo>
                  <a:lnTo>
                    <a:pt x="403516" y="115367"/>
                  </a:lnTo>
                  <a:lnTo>
                    <a:pt x="408689" y="112405"/>
                  </a:lnTo>
                  <a:lnTo>
                    <a:pt x="413862" y="109477"/>
                  </a:lnTo>
                  <a:lnTo>
                    <a:pt x="419036" y="106583"/>
                  </a:lnTo>
                  <a:lnTo>
                    <a:pt x="424209" y="103723"/>
                  </a:lnTo>
                  <a:lnTo>
                    <a:pt x="429382" y="100896"/>
                  </a:lnTo>
                  <a:lnTo>
                    <a:pt x="434556" y="98102"/>
                  </a:lnTo>
                  <a:lnTo>
                    <a:pt x="439729" y="95341"/>
                  </a:lnTo>
                  <a:lnTo>
                    <a:pt x="444902" y="92612"/>
                  </a:lnTo>
                  <a:lnTo>
                    <a:pt x="450075" y="89915"/>
                  </a:lnTo>
                  <a:lnTo>
                    <a:pt x="455249" y="87250"/>
                  </a:lnTo>
                  <a:lnTo>
                    <a:pt x="460422" y="84616"/>
                  </a:lnTo>
                  <a:lnTo>
                    <a:pt x="465595" y="82014"/>
                  </a:lnTo>
                  <a:lnTo>
                    <a:pt x="470769" y="79444"/>
                  </a:lnTo>
                  <a:lnTo>
                    <a:pt x="475942" y="76904"/>
                  </a:lnTo>
                  <a:lnTo>
                    <a:pt x="481115" y="74396"/>
                  </a:lnTo>
                  <a:lnTo>
                    <a:pt x="486288" y="71919"/>
                  </a:lnTo>
                  <a:lnTo>
                    <a:pt x="491462" y="69473"/>
                  </a:lnTo>
                  <a:lnTo>
                    <a:pt x="496635" y="67059"/>
                  </a:lnTo>
                  <a:lnTo>
                    <a:pt x="501808" y="64676"/>
                  </a:lnTo>
                  <a:lnTo>
                    <a:pt x="506982" y="62323"/>
                  </a:lnTo>
                  <a:lnTo>
                    <a:pt x="512155" y="60003"/>
                  </a:lnTo>
                  <a:lnTo>
                    <a:pt x="517328" y="57714"/>
                  </a:lnTo>
                  <a:lnTo>
                    <a:pt x="522501" y="55456"/>
                  </a:lnTo>
                  <a:lnTo>
                    <a:pt x="527675" y="53231"/>
                  </a:lnTo>
                  <a:lnTo>
                    <a:pt x="532848" y="51038"/>
                  </a:lnTo>
                  <a:lnTo>
                    <a:pt x="538021" y="48877"/>
                  </a:lnTo>
                  <a:lnTo>
                    <a:pt x="543195" y="46749"/>
                  </a:lnTo>
                  <a:lnTo>
                    <a:pt x="548368" y="44655"/>
                  </a:lnTo>
                  <a:lnTo>
                    <a:pt x="553541" y="42594"/>
                  </a:lnTo>
                  <a:lnTo>
                    <a:pt x="558714" y="40567"/>
                  </a:lnTo>
                  <a:lnTo>
                    <a:pt x="563888" y="38575"/>
                  </a:lnTo>
                  <a:lnTo>
                    <a:pt x="569061" y="36618"/>
                  </a:lnTo>
                  <a:lnTo>
                    <a:pt x="574234" y="34697"/>
                  </a:lnTo>
                  <a:lnTo>
                    <a:pt x="579408" y="32813"/>
                  </a:lnTo>
                  <a:lnTo>
                    <a:pt x="584581" y="30966"/>
                  </a:lnTo>
                  <a:lnTo>
                    <a:pt x="589754" y="29157"/>
                  </a:lnTo>
                  <a:lnTo>
                    <a:pt x="594927" y="27387"/>
                  </a:lnTo>
                  <a:lnTo>
                    <a:pt x="600101" y="25658"/>
                  </a:lnTo>
                  <a:lnTo>
                    <a:pt x="605274" y="23969"/>
                  </a:lnTo>
                  <a:lnTo>
                    <a:pt x="610447" y="22322"/>
                  </a:lnTo>
                  <a:lnTo>
                    <a:pt x="615621" y="20719"/>
                  </a:lnTo>
                  <a:lnTo>
                    <a:pt x="620794" y="19161"/>
                  </a:lnTo>
                  <a:lnTo>
                    <a:pt x="625967" y="17648"/>
                  </a:lnTo>
                  <a:lnTo>
                    <a:pt x="631140" y="16183"/>
                  </a:lnTo>
                  <a:lnTo>
                    <a:pt x="636314" y="14767"/>
                  </a:lnTo>
                  <a:lnTo>
                    <a:pt x="641487" y="13401"/>
                  </a:lnTo>
                  <a:lnTo>
                    <a:pt x="646660" y="12088"/>
                  </a:lnTo>
                  <a:lnTo>
                    <a:pt x="651834" y="10829"/>
                  </a:lnTo>
                  <a:lnTo>
                    <a:pt x="657007" y="9626"/>
                  </a:lnTo>
                  <a:lnTo>
                    <a:pt x="662180" y="8481"/>
                  </a:lnTo>
                  <a:lnTo>
                    <a:pt x="667353" y="7397"/>
                  </a:lnTo>
                  <a:lnTo>
                    <a:pt x="672527" y="6376"/>
                  </a:lnTo>
                  <a:lnTo>
                    <a:pt x="677700" y="5419"/>
                  </a:lnTo>
                  <a:lnTo>
                    <a:pt x="682873" y="4530"/>
                  </a:lnTo>
                  <a:lnTo>
                    <a:pt x="688047" y="3712"/>
                  </a:lnTo>
                  <a:lnTo>
                    <a:pt x="693220" y="2966"/>
                  </a:lnTo>
                  <a:lnTo>
                    <a:pt x="698393" y="2297"/>
                  </a:lnTo>
                  <a:lnTo>
                    <a:pt x="703566" y="1706"/>
                  </a:lnTo>
                  <a:lnTo>
                    <a:pt x="708740" y="1197"/>
                  </a:lnTo>
                  <a:lnTo>
                    <a:pt x="713913" y="773"/>
                  </a:lnTo>
                  <a:lnTo>
                    <a:pt x="719086" y="438"/>
                  </a:lnTo>
                  <a:lnTo>
                    <a:pt x="724260" y="195"/>
                  </a:lnTo>
                  <a:lnTo>
                    <a:pt x="729433" y="48"/>
                  </a:lnTo>
                  <a:lnTo>
                    <a:pt x="734606" y="0"/>
                  </a:lnTo>
                  <a:lnTo>
                    <a:pt x="739779" y="54"/>
                  </a:lnTo>
                  <a:lnTo>
                    <a:pt x="744953" y="216"/>
                  </a:lnTo>
                  <a:lnTo>
                    <a:pt x="750126" y="488"/>
                  </a:lnTo>
                  <a:lnTo>
                    <a:pt x="755299" y="874"/>
                  </a:lnTo>
                  <a:lnTo>
                    <a:pt x="760473" y="1379"/>
                  </a:lnTo>
                  <a:lnTo>
                    <a:pt x="765646" y="2007"/>
                  </a:lnTo>
                  <a:lnTo>
                    <a:pt x="770819" y="2762"/>
                  </a:lnTo>
                  <a:lnTo>
                    <a:pt x="775992" y="3647"/>
                  </a:lnTo>
                  <a:lnTo>
                    <a:pt x="781166" y="4666"/>
                  </a:lnTo>
                  <a:lnTo>
                    <a:pt x="786339" y="5824"/>
                  </a:lnTo>
                  <a:lnTo>
                    <a:pt x="791512" y="7125"/>
                  </a:lnTo>
                  <a:lnTo>
                    <a:pt x="796686" y="8571"/>
                  </a:lnTo>
                  <a:lnTo>
                    <a:pt x="801859" y="10168"/>
                  </a:lnTo>
                  <a:lnTo>
                    <a:pt x="807032" y="11918"/>
                  </a:lnTo>
                  <a:lnTo>
                    <a:pt x="812205" y="13825"/>
                  </a:lnTo>
                  <a:lnTo>
                    <a:pt x="817379" y="15891"/>
                  </a:lnTo>
                  <a:lnTo>
                    <a:pt x="822552" y="18120"/>
                  </a:lnTo>
                  <a:lnTo>
                    <a:pt x="827725" y="20515"/>
                  </a:lnTo>
                  <a:lnTo>
                    <a:pt x="832899" y="23077"/>
                  </a:lnTo>
                  <a:lnTo>
                    <a:pt x="838072" y="25809"/>
                  </a:lnTo>
                  <a:lnTo>
                    <a:pt x="843245" y="28712"/>
                  </a:lnTo>
                  <a:lnTo>
                    <a:pt x="848418" y="31787"/>
                  </a:lnTo>
                  <a:lnTo>
                    <a:pt x="853592" y="35036"/>
                  </a:lnTo>
                  <a:lnTo>
                    <a:pt x="858765" y="38458"/>
                  </a:lnTo>
                  <a:lnTo>
                    <a:pt x="863938" y="42054"/>
                  </a:lnTo>
                  <a:lnTo>
                    <a:pt x="869112" y="45823"/>
                  </a:lnTo>
                  <a:lnTo>
                    <a:pt x="874285" y="49763"/>
                  </a:lnTo>
                  <a:lnTo>
                    <a:pt x="879458" y="53874"/>
                  </a:lnTo>
                  <a:lnTo>
                    <a:pt x="884631" y="58152"/>
                  </a:lnTo>
                  <a:lnTo>
                    <a:pt x="889805" y="62595"/>
                  </a:lnTo>
                  <a:lnTo>
                    <a:pt x="894978" y="67200"/>
                  </a:lnTo>
                  <a:lnTo>
                    <a:pt x="900151" y="71962"/>
                  </a:lnTo>
                  <a:lnTo>
                    <a:pt x="905325" y="76877"/>
                  </a:lnTo>
                  <a:lnTo>
                    <a:pt x="910498" y="81940"/>
                  </a:lnTo>
                  <a:lnTo>
                    <a:pt x="915671" y="87145"/>
                  </a:lnTo>
                  <a:lnTo>
                    <a:pt x="920844" y="92486"/>
                  </a:lnTo>
                  <a:lnTo>
                    <a:pt x="926018" y="97957"/>
                  </a:lnTo>
                  <a:lnTo>
                    <a:pt x="931191" y="103550"/>
                  </a:lnTo>
                  <a:lnTo>
                    <a:pt x="936364" y="109257"/>
                  </a:lnTo>
                  <a:lnTo>
                    <a:pt x="941538" y="115070"/>
                  </a:lnTo>
                  <a:lnTo>
                    <a:pt x="946711" y="120981"/>
                  </a:lnTo>
                  <a:lnTo>
                    <a:pt x="951884" y="126982"/>
                  </a:lnTo>
                  <a:lnTo>
                    <a:pt x="957057" y="133062"/>
                  </a:lnTo>
                  <a:lnTo>
                    <a:pt x="962231" y="139213"/>
                  </a:lnTo>
                  <a:lnTo>
                    <a:pt x="967404" y="145425"/>
                  </a:lnTo>
                  <a:lnTo>
                    <a:pt x="972577" y="151688"/>
                  </a:lnTo>
                  <a:lnTo>
                    <a:pt x="977751" y="157993"/>
                  </a:lnTo>
                  <a:lnTo>
                    <a:pt x="982924" y="164330"/>
                  </a:lnTo>
                  <a:lnTo>
                    <a:pt x="988097" y="170688"/>
                  </a:lnTo>
                  <a:lnTo>
                    <a:pt x="993270" y="177059"/>
                  </a:lnTo>
                  <a:lnTo>
                    <a:pt x="998444" y="183433"/>
                  </a:lnTo>
                  <a:lnTo>
                    <a:pt x="1003617" y="189799"/>
                  </a:lnTo>
                  <a:lnTo>
                    <a:pt x="1008790" y="196149"/>
                  </a:lnTo>
                  <a:lnTo>
                    <a:pt x="1013964" y="202475"/>
                  </a:lnTo>
                  <a:lnTo>
                    <a:pt x="1019137" y="208766"/>
                  </a:lnTo>
                  <a:lnTo>
                    <a:pt x="1024310" y="215015"/>
                  </a:lnTo>
                  <a:lnTo>
                    <a:pt x="1029483" y="221213"/>
                  </a:lnTo>
                  <a:lnTo>
                    <a:pt x="1034657" y="227353"/>
                  </a:lnTo>
                  <a:lnTo>
                    <a:pt x="1039830" y="233427"/>
                  </a:lnTo>
                  <a:lnTo>
                    <a:pt x="1045003" y="239429"/>
                  </a:lnTo>
                  <a:lnTo>
                    <a:pt x="1050177" y="245352"/>
                  </a:lnTo>
                  <a:lnTo>
                    <a:pt x="1055350" y="251190"/>
                  </a:lnTo>
                  <a:lnTo>
                    <a:pt x="1060523" y="256938"/>
                  </a:lnTo>
                  <a:lnTo>
                    <a:pt x="1065696" y="262590"/>
                  </a:lnTo>
                  <a:lnTo>
                    <a:pt x="1070870" y="268142"/>
                  </a:lnTo>
                  <a:lnTo>
                    <a:pt x="1076043" y="273590"/>
                  </a:lnTo>
                  <a:lnTo>
                    <a:pt x="1081216" y="278930"/>
                  </a:lnTo>
                  <a:lnTo>
                    <a:pt x="1086390" y="284158"/>
                  </a:lnTo>
                  <a:lnTo>
                    <a:pt x="1091563" y="289273"/>
                  </a:lnTo>
                  <a:lnTo>
                    <a:pt x="1096736" y="294272"/>
                  </a:lnTo>
                  <a:lnTo>
                    <a:pt x="1101909" y="299153"/>
                  </a:lnTo>
                  <a:lnTo>
                    <a:pt x="1107083" y="303915"/>
                  </a:lnTo>
                  <a:lnTo>
                    <a:pt x="1112256" y="308557"/>
                  </a:lnTo>
                  <a:lnTo>
                    <a:pt x="1117429" y="313080"/>
                  </a:lnTo>
                  <a:lnTo>
                    <a:pt x="1122603" y="317481"/>
                  </a:lnTo>
                  <a:lnTo>
                    <a:pt x="1127776" y="321764"/>
                  </a:lnTo>
                  <a:lnTo>
                    <a:pt x="1132949" y="325928"/>
                  </a:lnTo>
                  <a:lnTo>
                    <a:pt x="1138122" y="329975"/>
                  </a:lnTo>
                  <a:lnTo>
                    <a:pt x="1143296" y="333906"/>
                  </a:lnTo>
                  <a:lnTo>
                    <a:pt x="1148469" y="337725"/>
                  </a:lnTo>
                  <a:lnTo>
                    <a:pt x="1153642" y="341434"/>
                  </a:lnTo>
                  <a:lnTo>
                    <a:pt x="1158816" y="345037"/>
                  </a:lnTo>
                  <a:lnTo>
                    <a:pt x="1163989" y="348536"/>
                  </a:lnTo>
                  <a:lnTo>
                    <a:pt x="1169162" y="351936"/>
                  </a:lnTo>
                  <a:lnTo>
                    <a:pt x="1174335" y="355241"/>
                  </a:lnTo>
                  <a:lnTo>
                    <a:pt x="1179509" y="358457"/>
                  </a:lnTo>
                  <a:lnTo>
                    <a:pt x="1184682" y="361589"/>
                  </a:lnTo>
                  <a:lnTo>
                    <a:pt x="1189855" y="364643"/>
                  </a:lnTo>
                  <a:lnTo>
                    <a:pt x="1195029" y="367629"/>
                  </a:lnTo>
                  <a:lnTo>
                    <a:pt x="1200202" y="370555"/>
                  </a:lnTo>
                  <a:lnTo>
                    <a:pt x="1205375" y="373428"/>
                  </a:lnTo>
                  <a:lnTo>
                    <a:pt x="1210548" y="376257"/>
                  </a:lnTo>
                  <a:lnTo>
                    <a:pt x="1215722" y="379052"/>
                  </a:lnTo>
                  <a:lnTo>
                    <a:pt x="1220895" y="381822"/>
                  </a:lnTo>
                  <a:lnTo>
                    <a:pt x="1226068" y="384574"/>
                  </a:lnTo>
                  <a:lnTo>
                    <a:pt x="1231242" y="387319"/>
                  </a:lnTo>
                  <a:lnTo>
                    <a:pt x="1236415" y="390065"/>
                  </a:lnTo>
                  <a:lnTo>
                    <a:pt x="1241588" y="392820"/>
                  </a:lnTo>
                  <a:lnTo>
                    <a:pt x="1246761" y="395593"/>
                  </a:lnTo>
                  <a:lnTo>
                    <a:pt x="1251935" y="398391"/>
                  </a:lnTo>
                  <a:lnTo>
                    <a:pt x="1257108" y="401222"/>
                  </a:lnTo>
                  <a:lnTo>
                    <a:pt x="1262281" y="404091"/>
                  </a:lnTo>
                  <a:lnTo>
                    <a:pt x="1267455" y="407005"/>
                  </a:lnTo>
                  <a:lnTo>
                    <a:pt x="1272628" y="409967"/>
                  </a:lnTo>
                  <a:lnTo>
                    <a:pt x="1277801" y="412980"/>
                  </a:lnTo>
                  <a:lnTo>
                    <a:pt x="1282974" y="416049"/>
                  </a:lnTo>
                  <a:lnTo>
                    <a:pt x="1288148" y="419172"/>
                  </a:lnTo>
                  <a:lnTo>
                    <a:pt x="1293321" y="422350"/>
                  </a:lnTo>
                  <a:lnTo>
                    <a:pt x="1298494" y="425581"/>
                  </a:lnTo>
                  <a:lnTo>
                    <a:pt x="1303668" y="428862"/>
                  </a:lnTo>
                  <a:lnTo>
                    <a:pt x="1308841" y="432190"/>
                  </a:lnTo>
                  <a:lnTo>
                    <a:pt x="1314014" y="435558"/>
                  </a:lnTo>
                  <a:lnTo>
                    <a:pt x="1319187" y="438961"/>
                  </a:lnTo>
                  <a:lnTo>
                    <a:pt x="1324361" y="442391"/>
                  </a:lnTo>
                  <a:lnTo>
                    <a:pt x="1329534" y="445839"/>
                  </a:lnTo>
                  <a:lnTo>
                    <a:pt x="1334707" y="449299"/>
                  </a:lnTo>
                  <a:lnTo>
                    <a:pt x="1339881" y="452759"/>
                  </a:lnTo>
                  <a:lnTo>
                    <a:pt x="1345054" y="456212"/>
                  </a:lnTo>
                  <a:lnTo>
                    <a:pt x="1350227" y="459647"/>
                  </a:lnTo>
                  <a:lnTo>
                    <a:pt x="1355400" y="463056"/>
                  </a:lnTo>
                  <a:lnTo>
                    <a:pt x="1360574" y="466430"/>
                  </a:lnTo>
                  <a:lnTo>
                    <a:pt x="1365747" y="469760"/>
                  </a:lnTo>
                  <a:lnTo>
                    <a:pt x="1370920" y="473038"/>
                  </a:lnTo>
                  <a:lnTo>
                    <a:pt x="1376094" y="476257"/>
                  </a:lnTo>
                  <a:lnTo>
                    <a:pt x="1381267" y="479412"/>
                  </a:lnTo>
                  <a:lnTo>
                    <a:pt x="1386440" y="482495"/>
                  </a:lnTo>
                  <a:lnTo>
                    <a:pt x="1391613" y="485502"/>
                  </a:lnTo>
                  <a:lnTo>
                    <a:pt x="1396787" y="488429"/>
                  </a:lnTo>
                  <a:lnTo>
                    <a:pt x="1401960" y="491272"/>
                  </a:lnTo>
                  <a:lnTo>
                    <a:pt x="1407133" y="494030"/>
                  </a:lnTo>
                  <a:lnTo>
                    <a:pt x="1412307" y="496700"/>
                  </a:lnTo>
                  <a:lnTo>
                    <a:pt x="1417480" y="499281"/>
                  </a:lnTo>
                  <a:lnTo>
                    <a:pt x="1422653" y="501773"/>
                  </a:lnTo>
                  <a:lnTo>
                    <a:pt x="1427826" y="504175"/>
                  </a:lnTo>
                  <a:lnTo>
                    <a:pt x="1433000" y="506489"/>
                  </a:lnTo>
                  <a:lnTo>
                    <a:pt x="1438173" y="508716"/>
                  </a:lnTo>
                  <a:lnTo>
                    <a:pt x="1443346" y="510856"/>
                  </a:lnTo>
                  <a:lnTo>
                    <a:pt x="1448520" y="512913"/>
                  </a:lnTo>
                  <a:lnTo>
                    <a:pt x="1453693" y="514887"/>
                  </a:lnTo>
                  <a:lnTo>
                    <a:pt x="1458866" y="516781"/>
                  </a:lnTo>
                  <a:lnTo>
                    <a:pt x="1464039" y="518599"/>
                  </a:lnTo>
                  <a:lnTo>
                    <a:pt x="1469213" y="520341"/>
                  </a:lnTo>
                  <a:lnTo>
                    <a:pt x="1474386" y="522012"/>
                  </a:lnTo>
                  <a:lnTo>
                    <a:pt x="1479559" y="523614"/>
                  </a:lnTo>
                  <a:lnTo>
                    <a:pt x="1484733" y="525150"/>
                  </a:lnTo>
                  <a:lnTo>
                    <a:pt x="1489906" y="526622"/>
                  </a:lnTo>
                  <a:lnTo>
                    <a:pt x="1495079" y="528035"/>
                  </a:lnTo>
                  <a:lnTo>
                    <a:pt x="1500252" y="529390"/>
                  </a:lnTo>
                  <a:lnTo>
                    <a:pt x="1505426" y="530690"/>
                  </a:lnTo>
                  <a:lnTo>
                    <a:pt x="1510599" y="531939"/>
                  </a:lnTo>
                  <a:lnTo>
                    <a:pt x="1515772" y="533139"/>
                  </a:lnTo>
                  <a:lnTo>
                    <a:pt x="1520946" y="534292"/>
                  </a:lnTo>
                  <a:lnTo>
                    <a:pt x="1526119" y="535402"/>
                  </a:lnTo>
                  <a:lnTo>
                    <a:pt x="1531292" y="536470"/>
                  </a:lnTo>
                  <a:lnTo>
                    <a:pt x="1536465" y="537500"/>
                  </a:lnTo>
                  <a:lnTo>
                    <a:pt x="1541639" y="538492"/>
                  </a:lnTo>
                  <a:lnTo>
                    <a:pt x="1546812" y="539451"/>
                  </a:lnTo>
                  <a:lnTo>
                    <a:pt x="1551985" y="540378"/>
                  </a:lnTo>
                  <a:lnTo>
                    <a:pt x="1557159" y="541274"/>
                  </a:lnTo>
                  <a:lnTo>
                    <a:pt x="1562332" y="542142"/>
                  </a:lnTo>
                  <a:lnTo>
                    <a:pt x="1567505" y="542984"/>
                  </a:lnTo>
                  <a:lnTo>
                    <a:pt x="1572678" y="543802"/>
                  </a:lnTo>
                  <a:lnTo>
                    <a:pt x="1577852" y="544597"/>
                  </a:lnTo>
                  <a:lnTo>
                    <a:pt x="1583025" y="545371"/>
                  </a:lnTo>
                  <a:lnTo>
                    <a:pt x="1588198" y="546125"/>
                  </a:lnTo>
                  <a:lnTo>
                    <a:pt x="1593372" y="546861"/>
                  </a:lnTo>
                  <a:lnTo>
                    <a:pt x="1598545" y="547580"/>
                  </a:lnTo>
                  <a:lnTo>
                    <a:pt x="1603718" y="548284"/>
                  </a:lnTo>
                  <a:lnTo>
                    <a:pt x="1608891" y="548974"/>
                  </a:lnTo>
                  <a:lnTo>
                    <a:pt x="1614065" y="549650"/>
                  </a:lnTo>
                  <a:lnTo>
                    <a:pt x="1619238" y="550313"/>
                  </a:lnTo>
                  <a:lnTo>
                    <a:pt x="1624411" y="550963"/>
                  </a:lnTo>
                  <a:lnTo>
                    <a:pt x="1629585" y="551600"/>
                  </a:lnTo>
                  <a:lnTo>
                    <a:pt x="1634758" y="552225"/>
                  </a:lnTo>
                  <a:lnTo>
                    <a:pt x="1639931" y="552836"/>
                  </a:lnTo>
                  <a:lnTo>
                    <a:pt x="1645104" y="553434"/>
                  </a:lnTo>
                  <a:lnTo>
                    <a:pt x="1650278" y="554020"/>
                  </a:lnTo>
                  <a:lnTo>
                    <a:pt x="1655451" y="554594"/>
                  </a:lnTo>
                  <a:lnTo>
                    <a:pt x="1660624" y="555155"/>
                  </a:lnTo>
                  <a:lnTo>
                    <a:pt x="1665798" y="555703"/>
                  </a:lnTo>
                  <a:lnTo>
                    <a:pt x="1670971" y="556240"/>
                  </a:lnTo>
                  <a:lnTo>
                    <a:pt x="1676144" y="556764"/>
                  </a:lnTo>
                  <a:lnTo>
                    <a:pt x="1681317" y="557277"/>
                  </a:lnTo>
                  <a:lnTo>
                    <a:pt x="1686491" y="557778"/>
                  </a:lnTo>
                  <a:lnTo>
                    <a:pt x="1691664" y="558267"/>
                  </a:lnTo>
                  <a:lnTo>
                    <a:pt x="1696837" y="558745"/>
                  </a:lnTo>
                  <a:lnTo>
                    <a:pt x="1702011" y="559212"/>
                  </a:lnTo>
                  <a:lnTo>
                    <a:pt x="1707184" y="559667"/>
                  </a:lnTo>
                  <a:lnTo>
                    <a:pt x="1712357" y="560112"/>
                  </a:lnTo>
                  <a:lnTo>
                    <a:pt x="1717530" y="560546"/>
                  </a:lnTo>
                  <a:lnTo>
                    <a:pt x="1722704" y="560970"/>
                  </a:lnTo>
                  <a:lnTo>
                    <a:pt x="1727877" y="561384"/>
                  </a:lnTo>
                  <a:lnTo>
                    <a:pt x="1733050" y="561787"/>
                  </a:lnTo>
                  <a:lnTo>
                    <a:pt x="1738224" y="562180"/>
                  </a:lnTo>
                  <a:lnTo>
                    <a:pt x="1743397" y="562564"/>
                  </a:lnTo>
                  <a:lnTo>
                    <a:pt x="1748570" y="562938"/>
                  </a:lnTo>
                  <a:lnTo>
                    <a:pt x="1753743" y="563303"/>
                  </a:lnTo>
                  <a:lnTo>
                    <a:pt x="1758917" y="563659"/>
                  </a:lnTo>
                  <a:lnTo>
                    <a:pt x="1764090" y="564005"/>
                  </a:lnTo>
                  <a:lnTo>
                    <a:pt x="1769263" y="564343"/>
                  </a:lnTo>
                  <a:lnTo>
                    <a:pt x="1774437" y="564672"/>
                  </a:lnTo>
                  <a:lnTo>
                    <a:pt x="1779610" y="564993"/>
                  </a:lnTo>
                  <a:lnTo>
                    <a:pt x="1784783" y="565305"/>
                  </a:lnTo>
                  <a:lnTo>
                    <a:pt x="1789956" y="565610"/>
                  </a:lnTo>
                  <a:lnTo>
                    <a:pt x="1795130" y="565906"/>
                  </a:lnTo>
                  <a:lnTo>
                    <a:pt x="1800303" y="566195"/>
                  </a:lnTo>
                  <a:lnTo>
                    <a:pt x="1805476" y="566476"/>
                  </a:lnTo>
                  <a:lnTo>
                    <a:pt x="1810650" y="566750"/>
                  </a:lnTo>
                  <a:lnTo>
                    <a:pt x="1815823" y="567017"/>
                  </a:lnTo>
                  <a:lnTo>
                    <a:pt x="1820996" y="567276"/>
                  </a:lnTo>
                  <a:lnTo>
                    <a:pt x="1826169" y="567529"/>
                  </a:lnTo>
                  <a:lnTo>
                    <a:pt x="1831343" y="567775"/>
                  </a:lnTo>
                  <a:lnTo>
                    <a:pt x="1836516" y="568015"/>
                  </a:lnTo>
                  <a:lnTo>
                    <a:pt x="1841689" y="568248"/>
                  </a:lnTo>
                  <a:lnTo>
                    <a:pt x="1846863" y="568475"/>
                  </a:lnTo>
                  <a:lnTo>
                    <a:pt x="1852036" y="568695"/>
                  </a:lnTo>
                  <a:lnTo>
                    <a:pt x="1857209" y="568910"/>
                  </a:lnTo>
                  <a:lnTo>
                    <a:pt x="1862382" y="569119"/>
                  </a:lnTo>
                  <a:lnTo>
                    <a:pt x="1867556" y="569323"/>
                  </a:lnTo>
                  <a:lnTo>
                    <a:pt x="1872729" y="569520"/>
                  </a:lnTo>
                  <a:lnTo>
                    <a:pt x="1877902" y="569713"/>
                  </a:lnTo>
                  <a:lnTo>
                    <a:pt x="1883076" y="569900"/>
                  </a:lnTo>
                  <a:lnTo>
                    <a:pt x="1883076" y="576399"/>
                  </a:lnTo>
                  <a:lnTo>
                    <a:pt x="1877902" y="576399"/>
                  </a:lnTo>
                  <a:lnTo>
                    <a:pt x="1872729" y="576399"/>
                  </a:lnTo>
                  <a:lnTo>
                    <a:pt x="1867556" y="576399"/>
                  </a:lnTo>
                  <a:lnTo>
                    <a:pt x="1862382" y="576399"/>
                  </a:lnTo>
                  <a:lnTo>
                    <a:pt x="1857209" y="576399"/>
                  </a:lnTo>
                  <a:lnTo>
                    <a:pt x="1852036" y="576399"/>
                  </a:lnTo>
                  <a:lnTo>
                    <a:pt x="1846863" y="576399"/>
                  </a:lnTo>
                  <a:lnTo>
                    <a:pt x="1841689" y="576399"/>
                  </a:lnTo>
                  <a:lnTo>
                    <a:pt x="1836516" y="576399"/>
                  </a:lnTo>
                  <a:lnTo>
                    <a:pt x="1831343" y="576399"/>
                  </a:lnTo>
                  <a:lnTo>
                    <a:pt x="1826169" y="576399"/>
                  </a:lnTo>
                  <a:lnTo>
                    <a:pt x="1820996" y="576399"/>
                  </a:lnTo>
                  <a:lnTo>
                    <a:pt x="1815823" y="576399"/>
                  </a:lnTo>
                  <a:lnTo>
                    <a:pt x="1810650" y="576399"/>
                  </a:lnTo>
                  <a:lnTo>
                    <a:pt x="1805476" y="576399"/>
                  </a:lnTo>
                  <a:lnTo>
                    <a:pt x="1800303" y="576399"/>
                  </a:lnTo>
                  <a:lnTo>
                    <a:pt x="1795130" y="576399"/>
                  </a:lnTo>
                  <a:lnTo>
                    <a:pt x="1789956" y="576399"/>
                  </a:lnTo>
                  <a:lnTo>
                    <a:pt x="1784783" y="576399"/>
                  </a:lnTo>
                  <a:lnTo>
                    <a:pt x="1779610" y="576399"/>
                  </a:lnTo>
                  <a:lnTo>
                    <a:pt x="1774437" y="576399"/>
                  </a:lnTo>
                  <a:lnTo>
                    <a:pt x="1769263" y="576399"/>
                  </a:lnTo>
                  <a:lnTo>
                    <a:pt x="1764090" y="576399"/>
                  </a:lnTo>
                  <a:lnTo>
                    <a:pt x="1758917" y="576399"/>
                  </a:lnTo>
                  <a:lnTo>
                    <a:pt x="1753743" y="576399"/>
                  </a:lnTo>
                  <a:lnTo>
                    <a:pt x="1748570" y="576399"/>
                  </a:lnTo>
                  <a:lnTo>
                    <a:pt x="1743397" y="576399"/>
                  </a:lnTo>
                  <a:lnTo>
                    <a:pt x="1738224" y="576399"/>
                  </a:lnTo>
                  <a:lnTo>
                    <a:pt x="1733050" y="576399"/>
                  </a:lnTo>
                  <a:lnTo>
                    <a:pt x="1727877" y="576399"/>
                  </a:lnTo>
                  <a:lnTo>
                    <a:pt x="1722704" y="576399"/>
                  </a:lnTo>
                  <a:lnTo>
                    <a:pt x="1717530" y="576399"/>
                  </a:lnTo>
                  <a:lnTo>
                    <a:pt x="1712357" y="576399"/>
                  </a:lnTo>
                  <a:lnTo>
                    <a:pt x="1707184" y="576399"/>
                  </a:lnTo>
                  <a:lnTo>
                    <a:pt x="1702011" y="576399"/>
                  </a:lnTo>
                  <a:lnTo>
                    <a:pt x="1696837" y="576399"/>
                  </a:lnTo>
                  <a:lnTo>
                    <a:pt x="1691664" y="576399"/>
                  </a:lnTo>
                  <a:lnTo>
                    <a:pt x="1686491" y="576399"/>
                  </a:lnTo>
                  <a:lnTo>
                    <a:pt x="1681317" y="576399"/>
                  </a:lnTo>
                  <a:lnTo>
                    <a:pt x="1676144" y="576399"/>
                  </a:lnTo>
                  <a:lnTo>
                    <a:pt x="1670971" y="576399"/>
                  </a:lnTo>
                  <a:lnTo>
                    <a:pt x="1665798" y="576399"/>
                  </a:lnTo>
                  <a:lnTo>
                    <a:pt x="1660624" y="576399"/>
                  </a:lnTo>
                  <a:lnTo>
                    <a:pt x="1655451" y="576399"/>
                  </a:lnTo>
                  <a:lnTo>
                    <a:pt x="1650278" y="576399"/>
                  </a:lnTo>
                  <a:lnTo>
                    <a:pt x="1645104" y="576399"/>
                  </a:lnTo>
                  <a:lnTo>
                    <a:pt x="1639931" y="576399"/>
                  </a:lnTo>
                  <a:lnTo>
                    <a:pt x="1634758" y="576399"/>
                  </a:lnTo>
                  <a:lnTo>
                    <a:pt x="1629585" y="576399"/>
                  </a:lnTo>
                  <a:lnTo>
                    <a:pt x="1624411" y="576399"/>
                  </a:lnTo>
                  <a:lnTo>
                    <a:pt x="1619238" y="576399"/>
                  </a:lnTo>
                  <a:lnTo>
                    <a:pt x="1614065" y="576399"/>
                  </a:lnTo>
                  <a:lnTo>
                    <a:pt x="1608891" y="576399"/>
                  </a:lnTo>
                  <a:lnTo>
                    <a:pt x="1603718" y="576399"/>
                  </a:lnTo>
                  <a:lnTo>
                    <a:pt x="1598545" y="576399"/>
                  </a:lnTo>
                  <a:lnTo>
                    <a:pt x="1593372" y="576399"/>
                  </a:lnTo>
                  <a:lnTo>
                    <a:pt x="1588198" y="576399"/>
                  </a:lnTo>
                  <a:lnTo>
                    <a:pt x="1583025" y="576399"/>
                  </a:lnTo>
                  <a:lnTo>
                    <a:pt x="1577852" y="576399"/>
                  </a:lnTo>
                  <a:lnTo>
                    <a:pt x="1572678" y="576399"/>
                  </a:lnTo>
                  <a:lnTo>
                    <a:pt x="1567505" y="576399"/>
                  </a:lnTo>
                  <a:lnTo>
                    <a:pt x="1562332" y="576399"/>
                  </a:lnTo>
                  <a:lnTo>
                    <a:pt x="1557159" y="576399"/>
                  </a:lnTo>
                  <a:lnTo>
                    <a:pt x="1551985" y="576399"/>
                  </a:lnTo>
                  <a:lnTo>
                    <a:pt x="1546812" y="576399"/>
                  </a:lnTo>
                  <a:lnTo>
                    <a:pt x="1541639" y="576399"/>
                  </a:lnTo>
                  <a:lnTo>
                    <a:pt x="1536465" y="576399"/>
                  </a:lnTo>
                  <a:lnTo>
                    <a:pt x="1531292" y="576399"/>
                  </a:lnTo>
                  <a:lnTo>
                    <a:pt x="1526119" y="576399"/>
                  </a:lnTo>
                  <a:lnTo>
                    <a:pt x="1520946" y="576399"/>
                  </a:lnTo>
                  <a:lnTo>
                    <a:pt x="1515772" y="576399"/>
                  </a:lnTo>
                  <a:lnTo>
                    <a:pt x="1510599" y="576399"/>
                  </a:lnTo>
                  <a:lnTo>
                    <a:pt x="1505426" y="576399"/>
                  </a:lnTo>
                  <a:lnTo>
                    <a:pt x="1500252" y="576399"/>
                  </a:lnTo>
                  <a:lnTo>
                    <a:pt x="1495079" y="576399"/>
                  </a:lnTo>
                  <a:lnTo>
                    <a:pt x="1489906" y="576399"/>
                  </a:lnTo>
                  <a:lnTo>
                    <a:pt x="1484733" y="576399"/>
                  </a:lnTo>
                  <a:lnTo>
                    <a:pt x="1479559" y="576399"/>
                  </a:lnTo>
                  <a:lnTo>
                    <a:pt x="1474386" y="576399"/>
                  </a:lnTo>
                  <a:lnTo>
                    <a:pt x="1469213" y="576399"/>
                  </a:lnTo>
                  <a:lnTo>
                    <a:pt x="1464039" y="576399"/>
                  </a:lnTo>
                  <a:lnTo>
                    <a:pt x="1458866" y="576399"/>
                  </a:lnTo>
                  <a:lnTo>
                    <a:pt x="1453693" y="576399"/>
                  </a:lnTo>
                  <a:lnTo>
                    <a:pt x="1448520" y="576399"/>
                  </a:lnTo>
                  <a:lnTo>
                    <a:pt x="1443346" y="576399"/>
                  </a:lnTo>
                  <a:lnTo>
                    <a:pt x="1438173" y="576399"/>
                  </a:lnTo>
                  <a:lnTo>
                    <a:pt x="1433000" y="576399"/>
                  </a:lnTo>
                  <a:lnTo>
                    <a:pt x="1427826" y="576399"/>
                  </a:lnTo>
                  <a:lnTo>
                    <a:pt x="1422653" y="576399"/>
                  </a:lnTo>
                  <a:lnTo>
                    <a:pt x="1417480" y="576399"/>
                  </a:lnTo>
                  <a:lnTo>
                    <a:pt x="1412307" y="576399"/>
                  </a:lnTo>
                  <a:lnTo>
                    <a:pt x="1407133" y="576399"/>
                  </a:lnTo>
                  <a:lnTo>
                    <a:pt x="1401960" y="576399"/>
                  </a:lnTo>
                  <a:lnTo>
                    <a:pt x="1396787" y="576399"/>
                  </a:lnTo>
                  <a:lnTo>
                    <a:pt x="1391613" y="576399"/>
                  </a:lnTo>
                  <a:lnTo>
                    <a:pt x="1386440" y="576399"/>
                  </a:lnTo>
                  <a:lnTo>
                    <a:pt x="1381267" y="576399"/>
                  </a:lnTo>
                  <a:lnTo>
                    <a:pt x="1376094" y="576399"/>
                  </a:lnTo>
                  <a:lnTo>
                    <a:pt x="1370920" y="576399"/>
                  </a:lnTo>
                  <a:lnTo>
                    <a:pt x="1365747" y="576399"/>
                  </a:lnTo>
                  <a:lnTo>
                    <a:pt x="1360574" y="576399"/>
                  </a:lnTo>
                  <a:lnTo>
                    <a:pt x="1355400" y="576399"/>
                  </a:lnTo>
                  <a:lnTo>
                    <a:pt x="1350227" y="576399"/>
                  </a:lnTo>
                  <a:lnTo>
                    <a:pt x="1345054" y="576399"/>
                  </a:lnTo>
                  <a:lnTo>
                    <a:pt x="1339881" y="576399"/>
                  </a:lnTo>
                  <a:lnTo>
                    <a:pt x="1334707" y="576399"/>
                  </a:lnTo>
                  <a:lnTo>
                    <a:pt x="1329534" y="576399"/>
                  </a:lnTo>
                  <a:lnTo>
                    <a:pt x="1324361" y="576399"/>
                  </a:lnTo>
                  <a:lnTo>
                    <a:pt x="1319187" y="576399"/>
                  </a:lnTo>
                  <a:lnTo>
                    <a:pt x="1314014" y="576399"/>
                  </a:lnTo>
                  <a:lnTo>
                    <a:pt x="1308841" y="576399"/>
                  </a:lnTo>
                  <a:lnTo>
                    <a:pt x="1303668" y="576399"/>
                  </a:lnTo>
                  <a:lnTo>
                    <a:pt x="1298494" y="576399"/>
                  </a:lnTo>
                  <a:lnTo>
                    <a:pt x="1293321" y="576399"/>
                  </a:lnTo>
                  <a:lnTo>
                    <a:pt x="1288148" y="576399"/>
                  </a:lnTo>
                  <a:lnTo>
                    <a:pt x="1282974" y="576399"/>
                  </a:lnTo>
                  <a:lnTo>
                    <a:pt x="1277801" y="576399"/>
                  </a:lnTo>
                  <a:lnTo>
                    <a:pt x="1272628" y="576399"/>
                  </a:lnTo>
                  <a:lnTo>
                    <a:pt x="1267455" y="576399"/>
                  </a:lnTo>
                  <a:lnTo>
                    <a:pt x="1262281" y="576399"/>
                  </a:lnTo>
                  <a:lnTo>
                    <a:pt x="1257108" y="576399"/>
                  </a:lnTo>
                  <a:lnTo>
                    <a:pt x="1251935" y="576399"/>
                  </a:lnTo>
                  <a:lnTo>
                    <a:pt x="1246761" y="576399"/>
                  </a:lnTo>
                  <a:lnTo>
                    <a:pt x="1241588" y="576399"/>
                  </a:lnTo>
                  <a:lnTo>
                    <a:pt x="1236415" y="576399"/>
                  </a:lnTo>
                  <a:lnTo>
                    <a:pt x="1231242" y="576399"/>
                  </a:lnTo>
                  <a:lnTo>
                    <a:pt x="1226068" y="576399"/>
                  </a:lnTo>
                  <a:lnTo>
                    <a:pt x="1220895" y="576399"/>
                  </a:lnTo>
                  <a:lnTo>
                    <a:pt x="1215722" y="576399"/>
                  </a:lnTo>
                  <a:lnTo>
                    <a:pt x="1210548" y="576399"/>
                  </a:lnTo>
                  <a:lnTo>
                    <a:pt x="1205375" y="576399"/>
                  </a:lnTo>
                  <a:lnTo>
                    <a:pt x="1200202" y="576399"/>
                  </a:lnTo>
                  <a:lnTo>
                    <a:pt x="1195029" y="576399"/>
                  </a:lnTo>
                  <a:lnTo>
                    <a:pt x="1189855" y="576399"/>
                  </a:lnTo>
                  <a:lnTo>
                    <a:pt x="1184682" y="576399"/>
                  </a:lnTo>
                  <a:lnTo>
                    <a:pt x="1179509" y="576399"/>
                  </a:lnTo>
                  <a:lnTo>
                    <a:pt x="1174335" y="576399"/>
                  </a:lnTo>
                  <a:lnTo>
                    <a:pt x="1169162" y="576399"/>
                  </a:lnTo>
                  <a:lnTo>
                    <a:pt x="1163989" y="576399"/>
                  </a:lnTo>
                  <a:lnTo>
                    <a:pt x="1158816" y="576399"/>
                  </a:lnTo>
                  <a:lnTo>
                    <a:pt x="1153642" y="576399"/>
                  </a:lnTo>
                  <a:lnTo>
                    <a:pt x="1148469" y="576399"/>
                  </a:lnTo>
                  <a:lnTo>
                    <a:pt x="1143296" y="576399"/>
                  </a:lnTo>
                  <a:lnTo>
                    <a:pt x="1138122" y="576399"/>
                  </a:lnTo>
                  <a:lnTo>
                    <a:pt x="1132949" y="576399"/>
                  </a:lnTo>
                  <a:lnTo>
                    <a:pt x="1127776" y="576399"/>
                  </a:lnTo>
                  <a:lnTo>
                    <a:pt x="1122603" y="576399"/>
                  </a:lnTo>
                  <a:lnTo>
                    <a:pt x="1117429" y="576399"/>
                  </a:lnTo>
                  <a:lnTo>
                    <a:pt x="1112256" y="576399"/>
                  </a:lnTo>
                  <a:lnTo>
                    <a:pt x="1107083" y="576399"/>
                  </a:lnTo>
                  <a:lnTo>
                    <a:pt x="1101909" y="576399"/>
                  </a:lnTo>
                  <a:lnTo>
                    <a:pt x="1096736" y="576399"/>
                  </a:lnTo>
                  <a:lnTo>
                    <a:pt x="1091563" y="576399"/>
                  </a:lnTo>
                  <a:lnTo>
                    <a:pt x="1086390" y="576399"/>
                  </a:lnTo>
                  <a:lnTo>
                    <a:pt x="1081216" y="576399"/>
                  </a:lnTo>
                  <a:lnTo>
                    <a:pt x="1076043" y="576399"/>
                  </a:lnTo>
                  <a:lnTo>
                    <a:pt x="1070870" y="576399"/>
                  </a:lnTo>
                  <a:lnTo>
                    <a:pt x="1065696" y="576399"/>
                  </a:lnTo>
                  <a:lnTo>
                    <a:pt x="1060523" y="576399"/>
                  </a:lnTo>
                  <a:lnTo>
                    <a:pt x="1055350" y="576399"/>
                  </a:lnTo>
                  <a:lnTo>
                    <a:pt x="1050177" y="576399"/>
                  </a:lnTo>
                  <a:lnTo>
                    <a:pt x="1045003" y="576399"/>
                  </a:lnTo>
                  <a:lnTo>
                    <a:pt x="1039830" y="576399"/>
                  </a:lnTo>
                  <a:lnTo>
                    <a:pt x="1034657" y="576399"/>
                  </a:lnTo>
                  <a:lnTo>
                    <a:pt x="1029483" y="576399"/>
                  </a:lnTo>
                  <a:lnTo>
                    <a:pt x="1024310" y="576399"/>
                  </a:lnTo>
                  <a:lnTo>
                    <a:pt x="1019137" y="576399"/>
                  </a:lnTo>
                  <a:lnTo>
                    <a:pt x="1013964" y="576399"/>
                  </a:lnTo>
                  <a:lnTo>
                    <a:pt x="1008790" y="576399"/>
                  </a:lnTo>
                  <a:lnTo>
                    <a:pt x="1003617" y="576399"/>
                  </a:lnTo>
                  <a:lnTo>
                    <a:pt x="998444" y="576399"/>
                  </a:lnTo>
                  <a:lnTo>
                    <a:pt x="993270" y="576399"/>
                  </a:lnTo>
                  <a:lnTo>
                    <a:pt x="988097" y="576399"/>
                  </a:lnTo>
                  <a:lnTo>
                    <a:pt x="982924" y="576399"/>
                  </a:lnTo>
                  <a:lnTo>
                    <a:pt x="977751" y="576399"/>
                  </a:lnTo>
                  <a:lnTo>
                    <a:pt x="972577" y="576399"/>
                  </a:lnTo>
                  <a:lnTo>
                    <a:pt x="967404" y="576399"/>
                  </a:lnTo>
                  <a:lnTo>
                    <a:pt x="962231" y="576399"/>
                  </a:lnTo>
                  <a:lnTo>
                    <a:pt x="957057" y="576399"/>
                  </a:lnTo>
                  <a:lnTo>
                    <a:pt x="951884" y="576399"/>
                  </a:lnTo>
                  <a:lnTo>
                    <a:pt x="946711" y="576399"/>
                  </a:lnTo>
                  <a:lnTo>
                    <a:pt x="941538" y="576399"/>
                  </a:lnTo>
                  <a:lnTo>
                    <a:pt x="936364" y="576399"/>
                  </a:lnTo>
                  <a:lnTo>
                    <a:pt x="931191" y="576399"/>
                  </a:lnTo>
                  <a:lnTo>
                    <a:pt x="926018" y="576399"/>
                  </a:lnTo>
                  <a:lnTo>
                    <a:pt x="920844" y="576399"/>
                  </a:lnTo>
                  <a:lnTo>
                    <a:pt x="915671" y="576399"/>
                  </a:lnTo>
                  <a:lnTo>
                    <a:pt x="910498" y="576399"/>
                  </a:lnTo>
                  <a:lnTo>
                    <a:pt x="905325" y="576399"/>
                  </a:lnTo>
                  <a:lnTo>
                    <a:pt x="900151" y="576399"/>
                  </a:lnTo>
                  <a:lnTo>
                    <a:pt x="894978" y="576399"/>
                  </a:lnTo>
                  <a:lnTo>
                    <a:pt x="889805" y="576399"/>
                  </a:lnTo>
                  <a:lnTo>
                    <a:pt x="884631" y="576399"/>
                  </a:lnTo>
                  <a:lnTo>
                    <a:pt x="879458" y="576399"/>
                  </a:lnTo>
                  <a:lnTo>
                    <a:pt x="874285" y="576399"/>
                  </a:lnTo>
                  <a:lnTo>
                    <a:pt x="869112" y="576399"/>
                  </a:lnTo>
                  <a:lnTo>
                    <a:pt x="863938" y="576399"/>
                  </a:lnTo>
                  <a:lnTo>
                    <a:pt x="858765" y="576399"/>
                  </a:lnTo>
                  <a:lnTo>
                    <a:pt x="853592" y="576399"/>
                  </a:lnTo>
                  <a:lnTo>
                    <a:pt x="848418" y="576399"/>
                  </a:lnTo>
                  <a:lnTo>
                    <a:pt x="843245" y="576399"/>
                  </a:lnTo>
                  <a:lnTo>
                    <a:pt x="838072" y="576399"/>
                  </a:lnTo>
                  <a:lnTo>
                    <a:pt x="832899" y="576399"/>
                  </a:lnTo>
                  <a:lnTo>
                    <a:pt x="827725" y="576399"/>
                  </a:lnTo>
                  <a:lnTo>
                    <a:pt x="822552" y="576399"/>
                  </a:lnTo>
                  <a:lnTo>
                    <a:pt x="817379" y="576399"/>
                  </a:lnTo>
                  <a:lnTo>
                    <a:pt x="812205" y="576399"/>
                  </a:lnTo>
                  <a:lnTo>
                    <a:pt x="807032" y="576399"/>
                  </a:lnTo>
                  <a:lnTo>
                    <a:pt x="801859" y="576399"/>
                  </a:lnTo>
                  <a:lnTo>
                    <a:pt x="796686" y="576399"/>
                  </a:lnTo>
                  <a:lnTo>
                    <a:pt x="791512" y="576399"/>
                  </a:lnTo>
                  <a:lnTo>
                    <a:pt x="786339" y="576399"/>
                  </a:lnTo>
                  <a:lnTo>
                    <a:pt x="781166" y="576399"/>
                  </a:lnTo>
                  <a:lnTo>
                    <a:pt x="775992" y="576399"/>
                  </a:lnTo>
                  <a:lnTo>
                    <a:pt x="770819" y="576399"/>
                  </a:lnTo>
                  <a:lnTo>
                    <a:pt x="765646" y="576399"/>
                  </a:lnTo>
                  <a:lnTo>
                    <a:pt x="760473" y="576399"/>
                  </a:lnTo>
                  <a:lnTo>
                    <a:pt x="755299" y="576399"/>
                  </a:lnTo>
                  <a:lnTo>
                    <a:pt x="750126" y="576399"/>
                  </a:lnTo>
                  <a:lnTo>
                    <a:pt x="744953" y="576399"/>
                  </a:lnTo>
                  <a:lnTo>
                    <a:pt x="739779" y="576399"/>
                  </a:lnTo>
                  <a:lnTo>
                    <a:pt x="734606" y="576399"/>
                  </a:lnTo>
                  <a:lnTo>
                    <a:pt x="729433" y="576399"/>
                  </a:lnTo>
                  <a:lnTo>
                    <a:pt x="724260" y="576399"/>
                  </a:lnTo>
                  <a:lnTo>
                    <a:pt x="719086" y="576399"/>
                  </a:lnTo>
                  <a:lnTo>
                    <a:pt x="713913" y="576399"/>
                  </a:lnTo>
                  <a:lnTo>
                    <a:pt x="708740" y="576399"/>
                  </a:lnTo>
                  <a:lnTo>
                    <a:pt x="703566" y="576399"/>
                  </a:lnTo>
                  <a:lnTo>
                    <a:pt x="698393" y="576399"/>
                  </a:lnTo>
                  <a:lnTo>
                    <a:pt x="693220" y="576399"/>
                  </a:lnTo>
                  <a:lnTo>
                    <a:pt x="688047" y="576399"/>
                  </a:lnTo>
                  <a:lnTo>
                    <a:pt x="682873" y="576399"/>
                  </a:lnTo>
                  <a:lnTo>
                    <a:pt x="677700" y="576399"/>
                  </a:lnTo>
                  <a:lnTo>
                    <a:pt x="672527" y="576399"/>
                  </a:lnTo>
                  <a:lnTo>
                    <a:pt x="667353" y="576399"/>
                  </a:lnTo>
                  <a:lnTo>
                    <a:pt x="662180" y="576399"/>
                  </a:lnTo>
                  <a:lnTo>
                    <a:pt x="657007" y="576399"/>
                  </a:lnTo>
                  <a:lnTo>
                    <a:pt x="651834" y="576399"/>
                  </a:lnTo>
                  <a:lnTo>
                    <a:pt x="646660" y="576399"/>
                  </a:lnTo>
                  <a:lnTo>
                    <a:pt x="641487" y="576399"/>
                  </a:lnTo>
                  <a:lnTo>
                    <a:pt x="636314" y="576399"/>
                  </a:lnTo>
                  <a:lnTo>
                    <a:pt x="631140" y="576399"/>
                  </a:lnTo>
                  <a:lnTo>
                    <a:pt x="625967" y="576399"/>
                  </a:lnTo>
                  <a:lnTo>
                    <a:pt x="620794" y="576399"/>
                  </a:lnTo>
                  <a:lnTo>
                    <a:pt x="615621" y="576399"/>
                  </a:lnTo>
                  <a:lnTo>
                    <a:pt x="610447" y="576399"/>
                  </a:lnTo>
                  <a:lnTo>
                    <a:pt x="605274" y="576399"/>
                  </a:lnTo>
                  <a:lnTo>
                    <a:pt x="600101" y="576399"/>
                  </a:lnTo>
                  <a:lnTo>
                    <a:pt x="594927" y="576399"/>
                  </a:lnTo>
                  <a:lnTo>
                    <a:pt x="589754" y="576399"/>
                  </a:lnTo>
                  <a:lnTo>
                    <a:pt x="584581" y="576399"/>
                  </a:lnTo>
                  <a:lnTo>
                    <a:pt x="579408" y="576399"/>
                  </a:lnTo>
                  <a:lnTo>
                    <a:pt x="574234" y="576399"/>
                  </a:lnTo>
                  <a:lnTo>
                    <a:pt x="569061" y="576399"/>
                  </a:lnTo>
                  <a:lnTo>
                    <a:pt x="563888" y="576399"/>
                  </a:lnTo>
                  <a:lnTo>
                    <a:pt x="558714" y="576399"/>
                  </a:lnTo>
                  <a:lnTo>
                    <a:pt x="553541" y="576399"/>
                  </a:lnTo>
                  <a:lnTo>
                    <a:pt x="548368" y="576399"/>
                  </a:lnTo>
                  <a:lnTo>
                    <a:pt x="543195" y="576399"/>
                  </a:lnTo>
                  <a:lnTo>
                    <a:pt x="538021" y="576399"/>
                  </a:lnTo>
                  <a:lnTo>
                    <a:pt x="532848" y="576399"/>
                  </a:lnTo>
                  <a:lnTo>
                    <a:pt x="527675" y="576399"/>
                  </a:lnTo>
                  <a:lnTo>
                    <a:pt x="522501" y="576399"/>
                  </a:lnTo>
                  <a:lnTo>
                    <a:pt x="517328" y="576399"/>
                  </a:lnTo>
                  <a:lnTo>
                    <a:pt x="512155" y="576399"/>
                  </a:lnTo>
                  <a:lnTo>
                    <a:pt x="506982" y="576399"/>
                  </a:lnTo>
                  <a:lnTo>
                    <a:pt x="501808" y="576399"/>
                  </a:lnTo>
                  <a:lnTo>
                    <a:pt x="496635" y="576399"/>
                  </a:lnTo>
                  <a:lnTo>
                    <a:pt x="491462" y="576399"/>
                  </a:lnTo>
                  <a:lnTo>
                    <a:pt x="486288" y="576399"/>
                  </a:lnTo>
                  <a:lnTo>
                    <a:pt x="481115" y="576399"/>
                  </a:lnTo>
                  <a:lnTo>
                    <a:pt x="475942" y="576399"/>
                  </a:lnTo>
                  <a:lnTo>
                    <a:pt x="470769" y="576399"/>
                  </a:lnTo>
                  <a:lnTo>
                    <a:pt x="465595" y="576399"/>
                  </a:lnTo>
                  <a:lnTo>
                    <a:pt x="460422" y="576399"/>
                  </a:lnTo>
                  <a:lnTo>
                    <a:pt x="455249" y="576399"/>
                  </a:lnTo>
                  <a:lnTo>
                    <a:pt x="450075" y="576399"/>
                  </a:lnTo>
                  <a:lnTo>
                    <a:pt x="444902" y="576399"/>
                  </a:lnTo>
                  <a:lnTo>
                    <a:pt x="439729" y="576399"/>
                  </a:lnTo>
                  <a:lnTo>
                    <a:pt x="434556" y="576399"/>
                  </a:lnTo>
                  <a:lnTo>
                    <a:pt x="429382" y="576399"/>
                  </a:lnTo>
                  <a:lnTo>
                    <a:pt x="424209" y="576399"/>
                  </a:lnTo>
                  <a:lnTo>
                    <a:pt x="419036" y="576399"/>
                  </a:lnTo>
                  <a:lnTo>
                    <a:pt x="413862" y="576399"/>
                  </a:lnTo>
                  <a:lnTo>
                    <a:pt x="408689" y="576399"/>
                  </a:lnTo>
                  <a:lnTo>
                    <a:pt x="403516" y="576399"/>
                  </a:lnTo>
                  <a:lnTo>
                    <a:pt x="398343" y="576399"/>
                  </a:lnTo>
                  <a:lnTo>
                    <a:pt x="393169" y="576399"/>
                  </a:lnTo>
                  <a:lnTo>
                    <a:pt x="387996" y="576399"/>
                  </a:lnTo>
                  <a:lnTo>
                    <a:pt x="382823" y="576399"/>
                  </a:lnTo>
                  <a:lnTo>
                    <a:pt x="377649" y="576399"/>
                  </a:lnTo>
                  <a:lnTo>
                    <a:pt x="372476" y="576399"/>
                  </a:lnTo>
                  <a:lnTo>
                    <a:pt x="367303" y="576399"/>
                  </a:lnTo>
                  <a:lnTo>
                    <a:pt x="362130" y="576399"/>
                  </a:lnTo>
                  <a:lnTo>
                    <a:pt x="356956" y="576399"/>
                  </a:lnTo>
                  <a:lnTo>
                    <a:pt x="351783" y="576399"/>
                  </a:lnTo>
                  <a:lnTo>
                    <a:pt x="346610" y="576399"/>
                  </a:lnTo>
                  <a:lnTo>
                    <a:pt x="341436" y="576399"/>
                  </a:lnTo>
                  <a:lnTo>
                    <a:pt x="336263" y="576399"/>
                  </a:lnTo>
                  <a:lnTo>
                    <a:pt x="331090" y="576399"/>
                  </a:lnTo>
                  <a:lnTo>
                    <a:pt x="325917" y="576399"/>
                  </a:lnTo>
                  <a:lnTo>
                    <a:pt x="320743" y="576399"/>
                  </a:lnTo>
                  <a:lnTo>
                    <a:pt x="315570" y="576399"/>
                  </a:lnTo>
                  <a:lnTo>
                    <a:pt x="310397" y="576399"/>
                  </a:lnTo>
                  <a:lnTo>
                    <a:pt x="305223" y="576399"/>
                  </a:lnTo>
                  <a:lnTo>
                    <a:pt x="300050" y="576399"/>
                  </a:lnTo>
                  <a:lnTo>
                    <a:pt x="294877" y="576399"/>
                  </a:lnTo>
                  <a:lnTo>
                    <a:pt x="289704" y="576399"/>
                  </a:lnTo>
                  <a:lnTo>
                    <a:pt x="284530" y="576399"/>
                  </a:lnTo>
                  <a:lnTo>
                    <a:pt x="279357" y="576399"/>
                  </a:lnTo>
                  <a:lnTo>
                    <a:pt x="274184" y="576399"/>
                  </a:lnTo>
                  <a:lnTo>
                    <a:pt x="269010" y="576399"/>
                  </a:lnTo>
                  <a:lnTo>
                    <a:pt x="263837" y="576399"/>
                  </a:lnTo>
                  <a:lnTo>
                    <a:pt x="258664" y="576399"/>
                  </a:lnTo>
                  <a:lnTo>
                    <a:pt x="253491" y="576399"/>
                  </a:lnTo>
                  <a:lnTo>
                    <a:pt x="248317" y="576399"/>
                  </a:lnTo>
                  <a:lnTo>
                    <a:pt x="243144" y="576399"/>
                  </a:lnTo>
                  <a:lnTo>
                    <a:pt x="237971" y="576399"/>
                  </a:lnTo>
                  <a:lnTo>
                    <a:pt x="232797" y="576399"/>
                  </a:lnTo>
                  <a:lnTo>
                    <a:pt x="227624" y="576399"/>
                  </a:lnTo>
                  <a:lnTo>
                    <a:pt x="222451" y="576399"/>
                  </a:lnTo>
                  <a:lnTo>
                    <a:pt x="217278" y="576399"/>
                  </a:lnTo>
                  <a:lnTo>
                    <a:pt x="212104" y="576399"/>
                  </a:lnTo>
                  <a:lnTo>
                    <a:pt x="206931" y="576399"/>
                  </a:lnTo>
                  <a:lnTo>
                    <a:pt x="201758" y="576399"/>
                  </a:lnTo>
                  <a:lnTo>
                    <a:pt x="196584" y="576399"/>
                  </a:lnTo>
                  <a:lnTo>
                    <a:pt x="191411" y="576399"/>
                  </a:lnTo>
                  <a:lnTo>
                    <a:pt x="186238" y="576399"/>
                  </a:lnTo>
                  <a:lnTo>
                    <a:pt x="181065" y="576399"/>
                  </a:lnTo>
                  <a:lnTo>
                    <a:pt x="175891" y="576399"/>
                  </a:lnTo>
                  <a:lnTo>
                    <a:pt x="170718" y="576399"/>
                  </a:lnTo>
                  <a:lnTo>
                    <a:pt x="165545" y="576399"/>
                  </a:lnTo>
                  <a:lnTo>
                    <a:pt x="160371" y="576399"/>
                  </a:lnTo>
                  <a:lnTo>
                    <a:pt x="155198" y="576399"/>
                  </a:lnTo>
                  <a:lnTo>
                    <a:pt x="150025" y="576399"/>
                  </a:lnTo>
                  <a:lnTo>
                    <a:pt x="144852" y="576399"/>
                  </a:lnTo>
                  <a:lnTo>
                    <a:pt x="139678" y="576399"/>
                  </a:lnTo>
                  <a:lnTo>
                    <a:pt x="134505" y="576399"/>
                  </a:lnTo>
                  <a:lnTo>
                    <a:pt x="129332" y="576399"/>
                  </a:lnTo>
                  <a:lnTo>
                    <a:pt x="124158" y="576399"/>
                  </a:lnTo>
                  <a:lnTo>
                    <a:pt x="118985" y="576399"/>
                  </a:lnTo>
                  <a:lnTo>
                    <a:pt x="113812" y="576399"/>
                  </a:lnTo>
                  <a:lnTo>
                    <a:pt x="108639" y="576399"/>
                  </a:lnTo>
                  <a:lnTo>
                    <a:pt x="103465" y="576399"/>
                  </a:lnTo>
                  <a:lnTo>
                    <a:pt x="98292" y="576399"/>
                  </a:lnTo>
                  <a:lnTo>
                    <a:pt x="93119" y="576399"/>
                  </a:lnTo>
                  <a:lnTo>
                    <a:pt x="87945" y="576399"/>
                  </a:lnTo>
                  <a:lnTo>
                    <a:pt x="82772" y="576399"/>
                  </a:lnTo>
                  <a:lnTo>
                    <a:pt x="77599" y="576399"/>
                  </a:lnTo>
                  <a:lnTo>
                    <a:pt x="72426" y="576399"/>
                  </a:lnTo>
                  <a:lnTo>
                    <a:pt x="67252" y="576399"/>
                  </a:lnTo>
                  <a:lnTo>
                    <a:pt x="62079" y="576399"/>
                  </a:lnTo>
                  <a:lnTo>
                    <a:pt x="56906" y="576399"/>
                  </a:lnTo>
                  <a:lnTo>
                    <a:pt x="51732" y="576399"/>
                  </a:lnTo>
                  <a:lnTo>
                    <a:pt x="46559" y="576399"/>
                  </a:lnTo>
                  <a:lnTo>
                    <a:pt x="41386" y="576399"/>
                  </a:lnTo>
                  <a:lnTo>
                    <a:pt x="36213" y="576399"/>
                  </a:lnTo>
                  <a:lnTo>
                    <a:pt x="31039" y="576399"/>
                  </a:lnTo>
                  <a:lnTo>
                    <a:pt x="25866" y="576399"/>
                  </a:lnTo>
                  <a:lnTo>
                    <a:pt x="20693" y="576399"/>
                  </a:lnTo>
                  <a:lnTo>
                    <a:pt x="15519" y="576399"/>
                  </a:lnTo>
                  <a:lnTo>
                    <a:pt x="10346" y="576399"/>
                  </a:lnTo>
                  <a:lnTo>
                    <a:pt x="5173" y="576399"/>
                  </a:lnTo>
                  <a:lnTo>
                    <a:pt x="0" y="576399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1486" y="2051162"/>
              <a:ext cx="1883076" cy="569900"/>
            </a:xfrm>
            <a:custGeom>
              <a:avLst/>
              <a:pathLst>
                <a:path w="1883076" h="569900">
                  <a:moveTo>
                    <a:pt x="0" y="490978"/>
                  </a:moveTo>
                  <a:lnTo>
                    <a:pt x="0" y="490978"/>
                  </a:lnTo>
                  <a:lnTo>
                    <a:pt x="5173" y="486221"/>
                  </a:lnTo>
                  <a:lnTo>
                    <a:pt x="10346" y="481312"/>
                  </a:lnTo>
                  <a:lnTo>
                    <a:pt x="15519" y="476257"/>
                  </a:lnTo>
                  <a:lnTo>
                    <a:pt x="20693" y="471061"/>
                  </a:lnTo>
                  <a:lnTo>
                    <a:pt x="25866" y="465731"/>
                  </a:lnTo>
                  <a:lnTo>
                    <a:pt x="31039" y="460274"/>
                  </a:lnTo>
                  <a:lnTo>
                    <a:pt x="36213" y="454699"/>
                  </a:lnTo>
                  <a:lnTo>
                    <a:pt x="41386" y="449014"/>
                  </a:lnTo>
                  <a:lnTo>
                    <a:pt x="46559" y="443228"/>
                  </a:lnTo>
                  <a:lnTo>
                    <a:pt x="51732" y="437351"/>
                  </a:lnTo>
                  <a:lnTo>
                    <a:pt x="56906" y="431393"/>
                  </a:lnTo>
                  <a:lnTo>
                    <a:pt x="62079" y="425363"/>
                  </a:lnTo>
                  <a:lnTo>
                    <a:pt x="67252" y="419272"/>
                  </a:lnTo>
                  <a:lnTo>
                    <a:pt x="72426" y="413130"/>
                  </a:lnTo>
                  <a:lnTo>
                    <a:pt x="77599" y="406948"/>
                  </a:lnTo>
                  <a:lnTo>
                    <a:pt x="82772" y="400735"/>
                  </a:lnTo>
                  <a:lnTo>
                    <a:pt x="87945" y="394501"/>
                  </a:lnTo>
                  <a:lnTo>
                    <a:pt x="93119" y="388257"/>
                  </a:lnTo>
                  <a:lnTo>
                    <a:pt x="98292" y="382011"/>
                  </a:lnTo>
                  <a:lnTo>
                    <a:pt x="103465" y="375772"/>
                  </a:lnTo>
                  <a:lnTo>
                    <a:pt x="108639" y="369549"/>
                  </a:lnTo>
                  <a:lnTo>
                    <a:pt x="113812" y="363350"/>
                  </a:lnTo>
                  <a:lnTo>
                    <a:pt x="118985" y="357181"/>
                  </a:lnTo>
                  <a:lnTo>
                    <a:pt x="124158" y="351050"/>
                  </a:lnTo>
                  <a:lnTo>
                    <a:pt x="129332" y="344963"/>
                  </a:lnTo>
                  <a:lnTo>
                    <a:pt x="134505" y="338926"/>
                  </a:lnTo>
                  <a:lnTo>
                    <a:pt x="139678" y="332944"/>
                  </a:lnTo>
                  <a:lnTo>
                    <a:pt x="144852" y="327021"/>
                  </a:lnTo>
                  <a:lnTo>
                    <a:pt x="150025" y="321161"/>
                  </a:lnTo>
                  <a:lnTo>
                    <a:pt x="155198" y="315368"/>
                  </a:lnTo>
                  <a:lnTo>
                    <a:pt x="160371" y="309645"/>
                  </a:lnTo>
                  <a:lnTo>
                    <a:pt x="165545" y="303994"/>
                  </a:lnTo>
                  <a:lnTo>
                    <a:pt x="170718" y="298416"/>
                  </a:lnTo>
                  <a:lnTo>
                    <a:pt x="175891" y="292914"/>
                  </a:lnTo>
                  <a:lnTo>
                    <a:pt x="181065" y="287489"/>
                  </a:lnTo>
                  <a:lnTo>
                    <a:pt x="186238" y="282141"/>
                  </a:lnTo>
                  <a:lnTo>
                    <a:pt x="191411" y="276871"/>
                  </a:lnTo>
                  <a:lnTo>
                    <a:pt x="196584" y="271679"/>
                  </a:lnTo>
                  <a:lnTo>
                    <a:pt x="201758" y="266564"/>
                  </a:lnTo>
                  <a:lnTo>
                    <a:pt x="206931" y="261527"/>
                  </a:lnTo>
                  <a:lnTo>
                    <a:pt x="212104" y="256567"/>
                  </a:lnTo>
                  <a:lnTo>
                    <a:pt x="217278" y="251682"/>
                  </a:lnTo>
                  <a:lnTo>
                    <a:pt x="222451" y="246873"/>
                  </a:lnTo>
                  <a:lnTo>
                    <a:pt x="227624" y="242137"/>
                  </a:lnTo>
                  <a:lnTo>
                    <a:pt x="232797" y="237474"/>
                  </a:lnTo>
                  <a:lnTo>
                    <a:pt x="237971" y="232882"/>
                  </a:lnTo>
                  <a:lnTo>
                    <a:pt x="243144" y="228361"/>
                  </a:lnTo>
                  <a:lnTo>
                    <a:pt x="248317" y="223907"/>
                  </a:lnTo>
                  <a:lnTo>
                    <a:pt x="253491" y="219521"/>
                  </a:lnTo>
                  <a:lnTo>
                    <a:pt x="258664" y="215201"/>
                  </a:lnTo>
                  <a:lnTo>
                    <a:pt x="263837" y="210944"/>
                  </a:lnTo>
                  <a:lnTo>
                    <a:pt x="269010" y="206750"/>
                  </a:lnTo>
                  <a:lnTo>
                    <a:pt x="274184" y="202617"/>
                  </a:lnTo>
                  <a:lnTo>
                    <a:pt x="279357" y="198543"/>
                  </a:lnTo>
                  <a:lnTo>
                    <a:pt x="284530" y="194528"/>
                  </a:lnTo>
                  <a:lnTo>
                    <a:pt x="289704" y="190569"/>
                  </a:lnTo>
                  <a:lnTo>
                    <a:pt x="294877" y="186665"/>
                  </a:lnTo>
                  <a:lnTo>
                    <a:pt x="300050" y="182815"/>
                  </a:lnTo>
                  <a:lnTo>
                    <a:pt x="305223" y="179018"/>
                  </a:lnTo>
                  <a:lnTo>
                    <a:pt x="310397" y="175271"/>
                  </a:lnTo>
                  <a:lnTo>
                    <a:pt x="315570" y="171575"/>
                  </a:lnTo>
                  <a:lnTo>
                    <a:pt x="320743" y="167927"/>
                  </a:lnTo>
                  <a:lnTo>
                    <a:pt x="325917" y="164327"/>
                  </a:lnTo>
                  <a:lnTo>
                    <a:pt x="331090" y="160773"/>
                  </a:lnTo>
                  <a:lnTo>
                    <a:pt x="336263" y="157264"/>
                  </a:lnTo>
                  <a:lnTo>
                    <a:pt x="341436" y="153799"/>
                  </a:lnTo>
                  <a:lnTo>
                    <a:pt x="346610" y="150378"/>
                  </a:lnTo>
                  <a:lnTo>
                    <a:pt x="351783" y="146999"/>
                  </a:lnTo>
                  <a:lnTo>
                    <a:pt x="356956" y="143662"/>
                  </a:lnTo>
                  <a:lnTo>
                    <a:pt x="362130" y="140365"/>
                  </a:lnTo>
                  <a:lnTo>
                    <a:pt x="367303" y="137109"/>
                  </a:lnTo>
                  <a:lnTo>
                    <a:pt x="372476" y="133891"/>
                  </a:lnTo>
                  <a:lnTo>
                    <a:pt x="377649" y="130711"/>
                  </a:lnTo>
                  <a:lnTo>
                    <a:pt x="382823" y="127570"/>
                  </a:lnTo>
                  <a:lnTo>
                    <a:pt x="387996" y="124465"/>
                  </a:lnTo>
                  <a:lnTo>
                    <a:pt x="393169" y="121397"/>
                  </a:lnTo>
                  <a:lnTo>
                    <a:pt x="398343" y="118364"/>
                  </a:lnTo>
                  <a:lnTo>
                    <a:pt x="403516" y="115367"/>
                  </a:lnTo>
                  <a:lnTo>
                    <a:pt x="408689" y="112405"/>
                  </a:lnTo>
                  <a:lnTo>
                    <a:pt x="413862" y="109477"/>
                  </a:lnTo>
                  <a:lnTo>
                    <a:pt x="419036" y="106583"/>
                  </a:lnTo>
                  <a:lnTo>
                    <a:pt x="424209" y="103723"/>
                  </a:lnTo>
                  <a:lnTo>
                    <a:pt x="429382" y="100896"/>
                  </a:lnTo>
                  <a:lnTo>
                    <a:pt x="434556" y="98102"/>
                  </a:lnTo>
                  <a:lnTo>
                    <a:pt x="439729" y="95341"/>
                  </a:lnTo>
                  <a:lnTo>
                    <a:pt x="444902" y="92612"/>
                  </a:lnTo>
                  <a:lnTo>
                    <a:pt x="450075" y="89915"/>
                  </a:lnTo>
                  <a:lnTo>
                    <a:pt x="455249" y="87250"/>
                  </a:lnTo>
                  <a:lnTo>
                    <a:pt x="460422" y="84616"/>
                  </a:lnTo>
                  <a:lnTo>
                    <a:pt x="465595" y="82014"/>
                  </a:lnTo>
                  <a:lnTo>
                    <a:pt x="470769" y="79444"/>
                  </a:lnTo>
                  <a:lnTo>
                    <a:pt x="475942" y="76904"/>
                  </a:lnTo>
                  <a:lnTo>
                    <a:pt x="481115" y="74396"/>
                  </a:lnTo>
                  <a:lnTo>
                    <a:pt x="486288" y="71919"/>
                  </a:lnTo>
                  <a:lnTo>
                    <a:pt x="491462" y="69473"/>
                  </a:lnTo>
                  <a:lnTo>
                    <a:pt x="496635" y="67059"/>
                  </a:lnTo>
                  <a:lnTo>
                    <a:pt x="501808" y="64676"/>
                  </a:lnTo>
                  <a:lnTo>
                    <a:pt x="506982" y="62323"/>
                  </a:lnTo>
                  <a:lnTo>
                    <a:pt x="512155" y="60003"/>
                  </a:lnTo>
                  <a:lnTo>
                    <a:pt x="517328" y="57714"/>
                  </a:lnTo>
                  <a:lnTo>
                    <a:pt x="522501" y="55456"/>
                  </a:lnTo>
                  <a:lnTo>
                    <a:pt x="527675" y="53231"/>
                  </a:lnTo>
                  <a:lnTo>
                    <a:pt x="532848" y="51038"/>
                  </a:lnTo>
                  <a:lnTo>
                    <a:pt x="538021" y="48877"/>
                  </a:lnTo>
                  <a:lnTo>
                    <a:pt x="543195" y="46749"/>
                  </a:lnTo>
                  <a:lnTo>
                    <a:pt x="548368" y="44655"/>
                  </a:lnTo>
                  <a:lnTo>
                    <a:pt x="553541" y="42594"/>
                  </a:lnTo>
                  <a:lnTo>
                    <a:pt x="558714" y="40567"/>
                  </a:lnTo>
                  <a:lnTo>
                    <a:pt x="563888" y="38575"/>
                  </a:lnTo>
                  <a:lnTo>
                    <a:pt x="569061" y="36618"/>
                  </a:lnTo>
                  <a:lnTo>
                    <a:pt x="574234" y="34697"/>
                  </a:lnTo>
                  <a:lnTo>
                    <a:pt x="579408" y="32813"/>
                  </a:lnTo>
                  <a:lnTo>
                    <a:pt x="584581" y="30966"/>
                  </a:lnTo>
                  <a:lnTo>
                    <a:pt x="589754" y="29157"/>
                  </a:lnTo>
                  <a:lnTo>
                    <a:pt x="594927" y="27387"/>
                  </a:lnTo>
                  <a:lnTo>
                    <a:pt x="600101" y="25658"/>
                  </a:lnTo>
                  <a:lnTo>
                    <a:pt x="605274" y="23969"/>
                  </a:lnTo>
                  <a:lnTo>
                    <a:pt x="610447" y="22322"/>
                  </a:lnTo>
                  <a:lnTo>
                    <a:pt x="615621" y="20719"/>
                  </a:lnTo>
                  <a:lnTo>
                    <a:pt x="620794" y="19161"/>
                  </a:lnTo>
                  <a:lnTo>
                    <a:pt x="625967" y="17648"/>
                  </a:lnTo>
                  <a:lnTo>
                    <a:pt x="631140" y="16183"/>
                  </a:lnTo>
                  <a:lnTo>
                    <a:pt x="636314" y="14767"/>
                  </a:lnTo>
                  <a:lnTo>
                    <a:pt x="641487" y="13401"/>
                  </a:lnTo>
                  <a:lnTo>
                    <a:pt x="646660" y="12088"/>
                  </a:lnTo>
                  <a:lnTo>
                    <a:pt x="651834" y="10829"/>
                  </a:lnTo>
                  <a:lnTo>
                    <a:pt x="657007" y="9626"/>
                  </a:lnTo>
                  <a:lnTo>
                    <a:pt x="662180" y="8481"/>
                  </a:lnTo>
                  <a:lnTo>
                    <a:pt x="667353" y="7397"/>
                  </a:lnTo>
                  <a:lnTo>
                    <a:pt x="672527" y="6376"/>
                  </a:lnTo>
                  <a:lnTo>
                    <a:pt x="677700" y="5419"/>
                  </a:lnTo>
                  <a:lnTo>
                    <a:pt x="682873" y="4530"/>
                  </a:lnTo>
                  <a:lnTo>
                    <a:pt x="688047" y="3712"/>
                  </a:lnTo>
                  <a:lnTo>
                    <a:pt x="693220" y="2966"/>
                  </a:lnTo>
                  <a:lnTo>
                    <a:pt x="698393" y="2297"/>
                  </a:lnTo>
                  <a:lnTo>
                    <a:pt x="703566" y="1706"/>
                  </a:lnTo>
                  <a:lnTo>
                    <a:pt x="708740" y="1197"/>
                  </a:lnTo>
                  <a:lnTo>
                    <a:pt x="713913" y="773"/>
                  </a:lnTo>
                  <a:lnTo>
                    <a:pt x="719086" y="438"/>
                  </a:lnTo>
                  <a:lnTo>
                    <a:pt x="724260" y="195"/>
                  </a:lnTo>
                  <a:lnTo>
                    <a:pt x="729433" y="48"/>
                  </a:lnTo>
                  <a:lnTo>
                    <a:pt x="734606" y="0"/>
                  </a:lnTo>
                  <a:lnTo>
                    <a:pt x="739779" y="54"/>
                  </a:lnTo>
                  <a:lnTo>
                    <a:pt x="744953" y="216"/>
                  </a:lnTo>
                  <a:lnTo>
                    <a:pt x="750126" y="488"/>
                  </a:lnTo>
                  <a:lnTo>
                    <a:pt x="755299" y="874"/>
                  </a:lnTo>
                  <a:lnTo>
                    <a:pt x="760473" y="1379"/>
                  </a:lnTo>
                  <a:lnTo>
                    <a:pt x="765646" y="2007"/>
                  </a:lnTo>
                  <a:lnTo>
                    <a:pt x="770819" y="2762"/>
                  </a:lnTo>
                  <a:lnTo>
                    <a:pt x="775992" y="3647"/>
                  </a:lnTo>
                  <a:lnTo>
                    <a:pt x="781166" y="4666"/>
                  </a:lnTo>
                  <a:lnTo>
                    <a:pt x="786339" y="5824"/>
                  </a:lnTo>
                  <a:lnTo>
                    <a:pt x="791512" y="7125"/>
                  </a:lnTo>
                  <a:lnTo>
                    <a:pt x="796686" y="8571"/>
                  </a:lnTo>
                  <a:lnTo>
                    <a:pt x="801859" y="10168"/>
                  </a:lnTo>
                  <a:lnTo>
                    <a:pt x="807032" y="11918"/>
                  </a:lnTo>
                  <a:lnTo>
                    <a:pt x="812205" y="13825"/>
                  </a:lnTo>
                  <a:lnTo>
                    <a:pt x="817379" y="15891"/>
                  </a:lnTo>
                  <a:lnTo>
                    <a:pt x="822552" y="18120"/>
                  </a:lnTo>
                  <a:lnTo>
                    <a:pt x="827725" y="20515"/>
                  </a:lnTo>
                  <a:lnTo>
                    <a:pt x="832899" y="23077"/>
                  </a:lnTo>
                  <a:lnTo>
                    <a:pt x="838072" y="25809"/>
                  </a:lnTo>
                  <a:lnTo>
                    <a:pt x="843245" y="28712"/>
                  </a:lnTo>
                  <a:lnTo>
                    <a:pt x="848418" y="31787"/>
                  </a:lnTo>
                  <a:lnTo>
                    <a:pt x="853592" y="35036"/>
                  </a:lnTo>
                  <a:lnTo>
                    <a:pt x="858765" y="38458"/>
                  </a:lnTo>
                  <a:lnTo>
                    <a:pt x="863938" y="42054"/>
                  </a:lnTo>
                  <a:lnTo>
                    <a:pt x="869112" y="45823"/>
                  </a:lnTo>
                  <a:lnTo>
                    <a:pt x="874285" y="49763"/>
                  </a:lnTo>
                  <a:lnTo>
                    <a:pt x="879458" y="53874"/>
                  </a:lnTo>
                  <a:lnTo>
                    <a:pt x="884631" y="58152"/>
                  </a:lnTo>
                  <a:lnTo>
                    <a:pt x="889805" y="62595"/>
                  </a:lnTo>
                  <a:lnTo>
                    <a:pt x="894978" y="67200"/>
                  </a:lnTo>
                  <a:lnTo>
                    <a:pt x="900151" y="71962"/>
                  </a:lnTo>
                  <a:lnTo>
                    <a:pt x="905325" y="76877"/>
                  </a:lnTo>
                  <a:lnTo>
                    <a:pt x="910498" y="81940"/>
                  </a:lnTo>
                  <a:lnTo>
                    <a:pt x="915671" y="87145"/>
                  </a:lnTo>
                  <a:lnTo>
                    <a:pt x="920844" y="92486"/>
                  </a:lnTo>
                  <a:lnTo>
                    <a:pt x="926018" y="97957"/>
                  </a:lnTo>
                  <a:lnTo>
                    <a:pt x="931191" y="103550"/>
                  </a:lnTo>
                  <a:lnTo>
                    <a:pt x="936364" y="109257"/>
                  </a:lnTo>
                  <a:lnTo>
                    <a:pt x="941538" y="115070"/>
                  </a:lnTo>
                  <a:lnTo>
                    <a:pt x="946711" y="120981"/>
                  </a:lnTo>
                  <a:lnTo>
                    <a:pt x="951884" y="126982"/>
                  </a:lnTo>
                  <a:lnTo>
                    <a:pt x="957057" y="133062"/>
                  </a:lnTo>
                  <a:lnTo>
                    <a:pt x="962231" y="139213"/>
                  </a:lnTo>
                  <a:lnTo>
                    <a:pt x="967404" y="145425"/>
                  </a:lnTo>
                  <a:lnTo>
                    <a:pt x="972577" y="151688"/>
                  </a:lnTo>
                  <a:lnTo>
                    <a:pt x="977751" y="157993"/>
                  </a:lnTo>
                  <a:lnTo>
                    <a:pt x="982924" y="164330"/>
                  </a:lnTo>
                  <a:lnTo>
                    <a:pt x="988097" y="170688"/>
                  </a:lnTo>
                  <a:lnTo>
                    <a:pt x="993270" y="177059"/>
                  </a:lnTo>
                  <a:lnTo>
                    <a:pt x="998444" y="183433"/>
                  </a:lnTo>
                  <a:lnTo>
                    <a:pt x="1003617" y="189799"/>
                  </a:lnTo>
                  <a:lnTo>
                    <a:pt x="1008790" y="196149"/>
                  </a:lnTo>
                  <a:lnTo>
                    <a:pt x="1013964" y="202475"/>
                  </a:lnTo>
                  <a:lnTo>
                    <a:pt x="1019137" y="208766"/>
                  </a:lnTo>
                  <a:lnTo>
                    <a:pt x="1024310" y="215015"/>
                  </a:lnTo>
                  <a:lnTo>
                    <a:pt x="1029483" y="221213"/>
                  </a:lnTo>
                  <a:lnTo>
                    <a:pt x="1034657" y="227353"/>
                  </a:lnTo>
                  <a:lnTo>
                    <a:pt x="1039830" y="233427"/>
                  </a:lnTo>
                  <a:lnTo>
                    <a:pt x="1045003" y="239429"/>
                  </a:lnTo>
                  <a:lnTo>
                    <a:pt x="1050177" y="245352"/>
                  </a:lnTo>
                  <a:lnTo>
                    <a:pt x="1055350" y="251190"/>
                  </a:lnTo>
                  <a:lnTo>
                    <a:pt x="1060523" y="256938"/>
                  </a:lnTo>
                  <a:lnTo>
                    <a:pt x="1065696" y="262590"/>
                  </a:lnTo>
                  <a:lnTo>
                    <a:pt x="1070870" y="268142"/>
                  </a:lnTo>
                  <a:lnTo>
                    <a:pt x="1076043" y="273590"/>
                  </a:lnTo>
                  <a:lnTo>
                    <a:pt x="1081216" y="278930"/>
                  </a:lnTo>
                  <a:lnTo>
                    <a:pt x="1086390" y="284158"/>
                  </a:lnTo>
                  <a:lnTo>
                    <a:pt x="1091563" y="289273"/>
                  </a:lnTo>
                  <a:lnTo>
                    <a:pt x="1096736" y="294272"/>
                  </a:lnTo>
                  <a:lnTo>
                    <a:pt x="1101909" y="299153"/>
                  </a:lnTo>
                  <a:lnTo>
                    <a:pt x="1107083" y="303915"/>
                  </a:lnTo>
                  <a:lnTo>
                    <a:pt x="1112256" y="308557"/>
                  </a:lnTo>
                  <a:lnTo>
                    <a:pt x="1117429" y="313080"/>
                  </a:lnTo>
                  <a:lnTo>
                    <a:pt x="1122603" y="317481"/>
                  </a:lnTo>
                  <a:lnTo>
                    <a:pt x="1127776" y="321764"/>
                  </a:lnTo>
                  <a:lnTo>
                    <a:pt x="1132949" y="325928"/>
                  </a:lnTo>
                  <a:lnTo>
                    <a:pt x="1138122" y="329975"/>
                  </a:lnTo>
                  <a:lnTo>
                    <a:pt x="1143296" y="333906"/>
                  </a:lnTo>
                  <a:lnTo>
                    <a:pt x="1148469" y="337725"/>
                  </a:lnTo>
                  <a:lnTo>
                    <a:pt x="1153642" y="341434"/>
                  </a:lnTo>
                  <a:lnTo>
                    <a:pt x="1158816" y="345037"/>
                  </a:lnTo>
                  <a:lnTo>
                    <a:pt x="1163989" y="348536"/>
                  </a:lnTo>
                  <a:lnTo>
                    <a:pt x="1169162" y="351936"/>
                  </a:lnTo>
                  <a:lnTo>
                    <a:pt x="1174335" y="355241"/>
                  </a:lnTo>
                  <a:lnTo>
                    <a:pt x="1179509" y="358457"/>
                  </a:lnTo>
                  <a:lnTo>
                    <a:pt x="1184682" y="361589"/>
                  </a:lnTo>
                  <a:lnTo>
                    <a:pt x="1189855" y="364643"/>
                  </a:lnTo>
                  <a:lnTo>
                    <a:pt x="1195029" y="367629"/>
                  </a:lnTo>
                  <a:lnTo>
                    <a:pt x="1200202" y="370555"/>
                  </a:lnTo>
                  <a:lnTo>
                    <a:pt x="1205375" y="373428"/>
                  </a:lnTo>
                  <a:lnTo>
                    <a:pt x="1210548" y="376257"/>
                  </a:lnTo>
                  <a:lnTo>
                    <a:pt x="1215722" y="379052"/>
                  </a:lnTo>
                  <a:lnTo>
                    <a:pt x="1220895" y="381822"/>
                  </a:lnTo>
                  <a:lnTo>
                    <a:pt x="1226068" y="384574"/>
                  </a:lnTo>
                  <a:lnTo>
                    <a:pt x="1231242" y="387319"/>
                  </a:lnTo>
                  <a:lnTo>
                    <a:pt x="1236415" y="390065"/>
                  </a:lnTo>
                  <a:lnTo>
                    <a:pt x="1241588" y="392820"/>
                  </a:lnTo>
                  <a:lnTo>
                    <a:pt x="1246761" y="395593"/>
                  </a:lnTo>
                  <a:lnTo>
                    <a:pt x="1251935" y="398391"/>
                  </a:lnTo>
                  <a:lnTo>
                    <a:pt x="1257108" y="401222"/>
                  </a:lnTo>
                  <a:lnTo>
                    <a:pt x="1262281" y="404091"/>
                  </a:lnTo>
                  <a:lnTo>
                    <a:pt x="1267455" y="407005"/>
                  </a:lnTo>
                  <a:lnTo>
                    <a:pt x="1272628" y="409967"/>
                  </a:lnTo>
                  <a:lnTo>
                    <a:pt x="1277801" y="412980"/>
                  </a:lnTo>
                  <a:lnTo>
                    <a:pt x="1282974" y="416049"/>
                  </a:lnTo>
                  <a:lnTo>
                    <a:pt x="1288148" y="419172"/>
                  </a:lnTo>
                  <a:lnTo>
                    <a:pt x="1293321" y="422350"/>
                  </a:lnTo>
                  <a:lnTo>
                    <a:pt x="1298494" y="425581"/>
                  </a:lnTo>
                  <a:lnTo>
                    <a:pt x="1303668" y="428862"/>
                  </a:lnTo>
                  <a:lnTo>
                    <a:pt x="1308841" y="432190"/>
                  </a:lnTo>
                  <a:lnTo>
                    <a:pt x="1314014" y="435558"/>
                  </a:lnTo>
                  <a:lnTo>
                    <a:pt x="1319187" y="438961"/>
                  </a:lnTo>
                  <a:lnTo>
                    <a:pt x="1324361" y="442391"/>
                  </a:lnTo>
                  <a:lnTo>
                    <a:pt x="1329534" y="445839"/>
                  </a:lnTo>
                  <a:lnTo>
                    <a:pt x="1334707" y="449299"/>
                  </a:lnTo>
                  <a:lnTo>
                    <a:pt x="1339881" y="452759"/>
                  </a:lnTo>
                  <a:lnTo>
                    <a:pt x="1345054" y="456212"/>
                  </a:lnTo>
                  <a:lnTo>
                    <a:pt x="1350227" y="459647"/>
                  </a:lnTo>
                  <a:lnTo>
                    <a:pt x="1355400" y="463056"/>
                  </a:lnTo>
                  <a:lnTo>
                    <a:pt x="1360574" y="466430"/>
                  </a:lnTo>
                  <a:lnTo>
                    <a:pt x="1365747" y="469760"/>
                  </a:lnTo>
                  <a:lnTo>
                    <a:pt x="1370920" y="473038"/>
                  </a:lnTo>
                  <a:lnTo>
                    <a:pt x="1376094" y="476257"/>
                  </a:lnTo>
                  <a:lnTo>
                    <a:pt x="1381267" y="479412"/>
                  </a:lnTo>
                  <a:lnTo>
                    <a:pt x="1386440" y="482495"/>
                  </a:lnTo>
                  <a:lnTo>
                    <a:pt x="1391613" y="485502"/>
                  </a:lnTo>
                  <a:lnTo>
                    <a:pt x="1396787" y="488429"/>
                  </a:lnTo>
                  <a:lnTo>
                    <a:pt x="1401960" y="491272"/>
                  </a:lnTo>
                  <a:lnTo>
                    <a:pt x="1407133" y="494030"/>
                  </a:lnTo>
                  <a:lnTo>
                    <a:pt x="1412307" y="496700"/>
                  </a:lnTo>
                  <a:lnTo>
                    <a:pt x="1417480" y="499281"/>
                  </a:lnTo>
                  <a:lnTo>
                    <a:pt x="1422653" y="501773"/>
                  </a:lnTo>
                  <a:lnTo>
                    <a:pt x="1427826" y="504175"/>
                  </a:lnTo>
                  <a:lnTo>
                    <a:pt x="1433000" y="506489"/>
                  </a:lnTo>
                  <a:lnTo>
                    <a:pt x="1438173" y="508716"/>
                  </a:lnTo>
                  <a:lnTo>
                    <a:pt x="1443346" y="510856"/>
                  </a:lnTo>
                  <a:lnTo>
                    <a:pt x="1448520" y="512913"/>
                  </a:lnTo>
                  <a:lnTo>
                    <a:pt x="1453693" y="514887"/>
                  </a:lnTo>
                  <a:lnTo>
                    <a:pt x="1458866" y="516781"/>
                  </a:lnTo>
                  <a:lnTo>
                    <a:pt x="1464039" y="518599"/>
                  </a:lnTo>
                  <a:lnTo>
                    <a:pt x="1469213" y="520341"/>
                  </a:lnTo>
                  <a:lnTo>
                    <a:pt x="1474386" y="522012"/>
                  </a:lnTo>
                  <a:lnTo>
                    <a:pt x="1479559" y="523614"/>
                  </a:lnTo>
                  <a:lnTo>
                    <a:pt x="1484733" y="525150"/>
                  </a:lnTo>
                  <a:lnTo>
                    <a:pt x="1489906" y="526622"/>
                  </a:lnTo>
                  <a:lnTo>
                    <a:pt x="1495079" y="528035"/>
                  </a:lnTo>
                  <a:lnTo>
                    <a:pt x="1500252" y="529390"/>
                  </a:lnTo>
                  <a:lnTo>
                    <a:pt x="1505426" y="530690"/>
                  </a:lnTo>
                  <a:lnTo>
                    <a:pt x="1510599" y="531939"/>
                  </a:lnTo>
                  <a:lnTo>
                    <a:pt x="1515772" y="533139"/>
                  </a:lnTo>
                  <a:lnTo>
                    <a:pt x="1520946" y="534292"/>
                  </a:lnTo>
                  <a:lnTo>
                    <a:pt x="1526119" y="535402"/>
                  </a:lnTo>
                  <a:lnTo>
                    <a:pt x="1531292" y="536470"/>
                  </a:lnTo>
                  <a:lnTo>
                    <a:pt x="1536465" y="537500"/>
                  </a:lnTo>
                  <a:lnTo>
                    <a:pt x="1541639" y="538492"/>
                  </a:lnTo>
                  <a:lnTo>
                    <a:pt x="1546812" y="539451"/>
                  </a:lnTo>
                  <a:lnTo>
                    <a:pt x="1551985" y="540378"/>
                  </a:lnTo>
                  <a:lnTo>
                    <a:pt x="1557159" y="541274"/>
                  </a:lnTo>
                  <a:lnTo>
                    <a:pt x="1562332" y="542142"/>
                  </a:lnTo>
                  <a:lnTo>
                    <a:pt x="1567505" y="542984"/>
                  </a:lnTo>
                  <a:lnTo>
                    <a:pt x="1572678" y="543802"/>
                  </a:lnTo>
                  <a:lnTo>
                    <a:pt x="1577852" y="544597"/>
                  </a:lnTo>
                  <a:lnTo>
                    <a:pt x="1583025" y="545371"/>
                  </a:lnTo>
                  <a:lnTo>
                    <a:pt x="1588198" y="546125"/>
                  </a:lnTo>
                  <a:lnTo>
                    <a:pt x="1593372" y="546861"/>
                  </a:lnTo>
                  <a:lnTo>
                    <a:pt x="1598545" y="547580"/>
                  </a:lnTo>
                  <a:lnTo>
                    <a:pt x="1603718" y="548284"/>
                  </a:lnTo>
                  <a:lnTo>
                    <a:pt x="1608891" y="548974"/>
                  </a:lnTo>
                  <a:lnTo>
                    <a:pt x="1614065" y="549650"/>
                  </a:lnTo>
                  <a:lnTo>
                    <a:pt x="1619238" y="550313"/>
                  </a:lnTo>
                  <a:lnTo>
                    <a:pt x="1624411" y="550963"/>
                  </a:lnTo>
                  <a:lnTo>
                    <a:pt x="1629585" y="551600"/>
                  </a:lnTo>
                  <a:lnTo>
                    <a:pt x="1634758" y="552225"/>
                  </a:lnTo>
                  <a:lnTo>
                    <a:pt x="1639931" y="552836"/>
                  </a:lnTo>
                  <a:lnTo>
                    <a:pt x="1645104" y="553434"/>
                  </a:lnTo>
                  <a:lnTo>
                    <a:pt x="1650278" y="554020"/>
                  </a:lnTo>
                  <a:lnTo>
                    <a:pt x="1655451" y="554594"/>
                  </a:lnTo>
                  <a:lnTo>
                    <a:pt x="1660624" y="555155"/>
                  </a:lnTo>
                  <a:lnTo>
                    <a:pt x="1665798" y="555703"/>
                  </a:lnTo>
                  <a:lnTo>
                    <a:pt x="1670971" y="556240"/>
                  </a:lnTo>
                  <a:lnTo>
                    <a:pt x="1676144" y="556764"/>
                  </a:lnTo>
                  <a:lnTo>
                    <a:pt x="1681317" y="557277"/>
                  </a:lnTo>
                  <a:lnTo>
                    <a:pt x="1686491" y="557778"/>
                  </a:lnTo>
                  <a:lnTo>
                    <a:pt x="1691664" y="558267"/>
                  </a:lnTo>
                  <a:lnTo>
                    <a:pt x="1696837" y="558745"/>
                  </a:lnTo>
                  <a:lnTo>
                    <a:pt x="1702011" y="559212"/>
                  </a:lnTo>
                  <a:lnTo>
                    <a:pt x="1707184" y="559667"/>
                  </a:lnTo>
                  <a:lnTo>
                    <a:pt x="1712357" y="560112"/>
                  </a:lnTo>
                  <a:lnTo>
                    <a:pt x="1717530" y="560546"/>
                  </a:lnTo>
                  <a:lnTo>
                    <a:pt x="1722704" y="560970"/>
                  </a:lnTo>
                  <a:lnTo>
                    <a:pt x="1727877" y="561384"/>
                  </a:lnTo>
                  <a:lnTo>
                    <a:pt x="1733050" y="561787"/>
                  </a:lnTo>
                  <a:lnTo>
                    <a:pt x="1738224" y="562180"/>
                  </a:lnTo>
                  <a:lnTo>
                    <a:pt x="1743397" y="562564"/>
                  </a:lnTo>
                  <a:lnTo>
                    <a:pt x="1748570" y="562938"/>
                  </a:lnTo>
                  <a:lnTo>
                    <a:pt x="1753743" y="563303"/>
                  </a:lnTo>
                  <a:lnTo>
                    <a:pt x="1758917" y="563659"/>
                  </a:lnTo>
                  <a:lnTo>
                    <a:pt x="1764090" y="564005"/>
                  </a:lnTo>
                  <a:lnTo>
                    <a:pt x="1769263" y="564343"/>
                  </a:lnTo>
                  <a:lnTo>
                    <a:pt x="1774437" y="564672"/>
                  </a:lnTo>
                  <a:lnTo>
                    <a:pt x="1779610" y="564993"/>
                  </a:lnTo>
                  <a:lnTo>
                    <a:pt x="1784783" y="565305"/>
                  </a:lnTo>
                  <a:lnTo>
                    <a:pt x="1789956" y="565610"/>
                  </a:lnTo>
                  <a:lnTo>
                    <a:pt x="1795130" y="565906"/>
                  </a:lnTo>
                  <a:lnTo>
                    <a:pt x="1800303" y="566195"/>
                  </a:lnTo>
                  <a:lnTo>
                    <a:pt x="1805476" y="566476"/>
                  </a:lnTo>
                  <a:lnTo>
                    <a:pt x="1810650" y="566750"/>
                  </a:lnTo>
                  <a:lnTo>
                    <a:pt x="1815823" y="567017"/>
                  </a:lnTo>
                  <a:lnTo>
                    <a:pt x="1820996" y="567276"/>
                  </a:lnTo>
                  <a:lnTo>
                    <a:pt x="1826169" y="567529"/>
                  </a:lnTo>
                  <a:lnTo>
                    <a:pt x="1831343" y="567775"/>
                  </a:lnTo>
                  <a:lnTo>
                    <a:pt x="1836516" y="568015"/>
                  </a:lnTo>
                  <a:lnTo>
                    <a:pt x="1841689" y="568248"/>
                  </a:lnTo>
                  <a:lnTo>
                    <a:pt x="1846863" y="568475"/>
                  </a:lnTo>
                  <a:lnTo>
                    <a:pt x="1852036" y="568695"/>
                  </a:lnTo>
                  <a:lnTo>
                    <a:pt x="1857209" y="568910"/>
                  </a:lnTo>
                  <a:lnTo>
                    <a:pt x="1862382" y="569119"/>
                  </a:lnTo>
                  <a:lnTo>
                    <a:pt x="1867556" y="569323"/>
                  </a:lnTo>
                  <a:lnTo>
                    <a:pt x="1872729" y="569520"/>
                  </a:lnTo>
                  <a:lnTo>
                    <a:pt x="1877902" y="569713"/>
                  </a:lnTo>
                  <a:lnTo>
                    <a:pt x="1883076" y="569900"/>
                  </a:lnTo>
                  <a:lnTo>
                    <a:pt x="1883076" y="5699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05551" y="1848652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9148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148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9148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91486" y="3019734"/>
              <a:ext cx="1883076" cy="174159"/>
            </a:xfrm>
            <a:custGeom>
              <a:avLst/>
              <a:pathLst>
                <a:path w="1883076" h="174159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0"/>
                  </a:lnTo>
                  <a:lnTo>
                    <a:pt x="1070870" y="0"/>
                  </a:lnTo>
                  <a:lnTo>
                    <a:pt x="1065696" y="0"/>
                  </a:lnTo>
                  <a:lnTo>
                    <a:pt x="1060523" y="0"/>
                  </a:lnTo>
                  <a:lnTo>
                    <a:pt x="1055350" y="0"/>
                  </a:lnTo>
                  <a:lnTo>
                    <a:pt x="1050177" y="0"/>
                  </a:lnTo>
                  <a:lnTo>
                    <a:pt x="1045003" y="0"/>
                  </a:lnTo>
                  <a:lnTo>
                    <a:pt x="1039830" y="0"/>
                  </a:lnTo>
                  <a:lnTo>
                    <a:pt x="1034657" y="0"/>
                  </a:lnTo>
                  <a:lnTo>
                    <a:pt x="1029483" y="0"/>
                  </a:lnTo>
                  <a:lnTo>
                    <a:pt x="1024310" y="0"/>
                  </a:lnTo>
                  <a:lnTo>
                    <a:pt x="1019137" y="0"/>
                  </a:lnTo>
                  <a:lnTo>
                    <a:pt x="1013964" y="0"/>
                  </a:lnTo>
                  <a:lnTo>
                    <a:pt x="1008790" y="0"/>
                  </a:lnTo>
                  <a:lnTo>
                    <a:pt x="1003617" y="0"/>
                  </a:lnTo>
                  <a:lnTo>
                    <a:pt x="998444" y="0"/>
                  </a:lnTo>
                  <a:lnTo>
                    <a:pt x="993270" y="0"/>
                  </a:lnTo>
                  <a:lnTo>
                    <a:pt x="988097" y="0"/>
                  </a:lnTo>
                  <a:lnTo>
                    <a:pt x="982924" y="0"/>
                  </a:lnTo>
                  <a:lnTo>
                    <a:pt x="977751" y="0"/>
                  </a:lnTo>
                  <a:lnTo>
                    <a:pt x="972577" y="0"/>
                  </a:lnTo>
                  <a:lnTo>
                    <a:pt x="967404" y="0"/>
                  </a:lnTo>
                  <a:lnTo>
                    <a:pt x="962231" y="0"/>
                  </a:lnTo>
                  <a:lnTo>
                    <a:pt x="957057" y="0"/>
                  </a:lnTo>
                  <a:lnTo>
                    <a:pt x="951884" y="0"/>
                  </a:lnTo>
                  <a:lnTo>
                    <a:pt x="946711" y="0"/>
                  </a:lnTo>
                  <a:lnTo>
                    <a:pt x="941538" y="0"/>
                  </a:lnTo>
                  <a:lnTo>
                    <a:pt x="936364" y="0"/>
                  </a:lnTo>
                  <a:lnTo>
                    <a:pt x="931191" y="0"/>
                  </a:lnTo>
                  <a:lnTo>
                    <a:pt x="926018" y="0"/>
                  </a:lnTo>
                  <a:lnTo>
                    <a:pt x="920844" y="0"/>
                  </a:lnTo>
                  <a:lnTo>
                    <a:pt x="915671" y="0"/>
                  </a:lnTo>
                  <a:lnTo>
                    <a:pt x="910498" y="0"/>
                  </a:lnTo>
                  <a:lnTo>
                    <a:pt x="905325" y="0"/>
                  </a:lnTo>
                  <a:lnTo>
                    <a:pt x="900151" y="0"/>
                  </a:lnTo>
                  <a:lnTo>
                    <a:pt x="894978" y="0"/>
                  </a:lnTo>
                  <a:lnTo>
                    <a:pt x="889805" y="0"/>
                  </a:lnTo>
                  <a:lnTo>
                    <a:pt x="884631" y="0"/>
                  </a:lnTo>
                  <a:lnTo>
                    <a:pt x="879458" y="0"/>
                  </a:lnTo>
                  <a:lnTo>
                    <a:pt x="874285" y="0"/>
                  </a:lnTo>
                  <a:lnTo>
                    <a:pt x="869112" y="0"/>
                  </a:lnTo>
                  <a:lnTo>
                    <a:pt x="863938" y="0"/>
                  </a:lnTo>
                  <a:lnTo>
                    <a:pt x="858765" y="0"/>
                  </a:lnTo>
                  <a:lnTo>
                    <a:pt x="853592" y="0"/>
                  </a:lnTo>
                  <a:lnTo>
                    <a:pt x="848418" y="0"/>
                  </a:lnTo>
                  <a:lnTo>
                    <a:pt x="843245" y="0"/>
                  </a:lnTo>
                  <a:lnTo>
                    <a:pt x="838072" y="0"/>
                  </a:lnTo>
                  <a:lnTo>
                    <a:pt x="832899" y="0"/>
                  </a:lnTo>
                  <a:lnTo>
                    <a:pt x="827725" y="0"/>
                  </a:lnTo>
                  <a:lnTo>
                    <a:pt x="822552" y="0"/>
                  </a:lnTo>
                  <a:lnTo>
                    <a:pt x="817379" y="0"/>
                  </a:lnTo>
                  <a:lnTo>
                    <a:pt x="812205" y="0"/>
                  </a:lnTo>
                  <a:lnTo>
                    <a:pt x="807032" y="0"/>
                  </a:lnTo>
                  <a:lnTo>
                    <a:pt x="801859" y="0"/>
                  </a:lnTo>
                  <a:lnTo>
                    <a:pt x="796686" y="0"/>
                  </a:lnTo>
                  <a:lnTo>
                    <a:pt x="791512" y="0"/>
                  </a:lnTo>
                  <a:lnTo>
                    <a:pt x="786339" y="0"/>
                  </a:lnTo>
                  <a:lnTo>
                    <a:pt x="781166" y="0"/>
                  </a:lnTo>
                  <a:lnTo>
                    <a:pt x="775992" y="0"/>
                  </a:lnTo>
                  <a:lnTo>
                    <a:pt x="770819" y="0"/>
                  </a:lnTo>
                  <a:lnTo>
                    <a:pt x="765646" y="0"/>
                  </a:lnTo>
                  <a:lnTo>
                    <a:pt x="760473" y="0"/>
                  </a:lnTo>
                  <a:lnTo>
                    <a:pt x="755299" y="0"/>
                  </a:lnTo>
                  <a:lnTo>
                    <a:pt x="750126" y="0"/>
                  </a:lnTo>
                  <a:lnTo>
                    <a:pt x="744953" y="0"/>
                  </a:lnTo>
                  <a:lnTo>
                    <a:pt x="739779" y="0"/>
                  </a:lnTo>
                  <a:lnTo>
                    <a:pt x="734606" y="0"/>
                  </a:lnTo>
                  <a:lnTo>
                    <a:pt x="729433" y="0"/>
                  </a:lnTo>
                  <a:lnTo>
                    <a:pt x="724260" y="0"/>
                  </a:lnTo>
                  <a:lnTo>
                    <a:pt x="719086" y="0"/>
                  </a:lnTo>
                  <a:lnTo>
                    <a:pt x="713913" y="1"/>
                  </a:lnTo>
                  <a:lnTo>
                    <a:pt x="708740" y="1"/>
                  </a:lnTo>
                  <a:lnTo>
                    <a:pt x="703566" y="1"/>
                  </a:lnTo>
                  <a:lnTo>
                    <a:pt x="698393" y="1"/>
                  </a:lnTo>
                  <a:lnTo>
                    <a:pt x="693220" y="1"/>
                  </a:lnTo>
                  <a:lnTo>
                    <a:pt x="688047" y="2"/>
                  </a:lnTo>
                  <a:lnTo>
                    <a:pt x="682873" y="2"/>
                  </a:lnTo>
                  <a:lnTo>
                    <a:pt x="677700" y="2"/>
                  </a:lnTo>
                  <a:lnTo>
                    <a:pt x="672527" y="3"/>
                  </a:lnTo>
                  <a:lnTo>
                    <a:pt x="667353" y="3"/>
                  </a:lnTo>
                  <a:lnTo>
                    <a:pt x="662180" y="4"/>
                  </a:lnTo>
                  <a:lnTo>
                    <a:pt x="657007" y="5"/>
                  </a:lnTo>
                  <a:lnTo>
                    <a:pt x="651834" y="5"/>
                  </a:lnTo>
                  <a:lnTo>
                    <a:pt x="646660" y="6"/>
                  </a:lnTo>
                  <a:lnTo>
                    <a:pt x="641487" y="7"/>
                  </a:lnTo>
                  <a:lnTo>
                    <a:pt x="636314" y="8"/>
                  </a:lnTo>
                  <a:lnTo>
                    <a:pt x="631140" y="10"/>
                  </a:lnTo>
                  <a:lnTo>
                    <a:pt x="625967" y="11"/>
                  </a:lnTo>
                  <a:lnTo>
                    <a:pt x="620794" y="13"/>
                  </a:lnTo>
                  <a:lnTo>
                    <a:pt x="615621" y="14"/>
                  </a:lnTo>
                  <a:lnTo>
                    <a:pt x="610447" y="16"/>
                  </a:lnTo>
                  <a:lnTo>
                    <a:pt x="605274" y="19"/>
                  </a:lnTo>
                  <a:lnTo>
                    <a:pt x="600101" y="21"/>
                  </a:lnTo>
                  <a:lnTo>
                    <a:pt x="594927" y="24"/>
                  </a:lnTo>
                  <a:lnTo>
                    <a:pt x="589754" y="28"/>
                  </a:lnTo>
                  <a:lnTo>
                    <a:pt x="584581" y="31"/>
                  </a:lnTo>
                  <a:lnTo>
                    <a:pt x="579408" y="35"/>
                  </a:lnTo>
                  <a:lnTo>
                    <a:pt x="574234" y="40"/>
                  </a:lnTo>
                  <a:lnTo>
                    <a:pt x="569061" y="45"/>
                  </a:lnTo>
                  <a:lnTo>
                    <a:pt x="563888" y="51"/>
                  </a:lnTo>
                  <a:lnTo>
                    <a:pt x="558714" y="57"/>
                  </a:lnTo>
                  <a:lnTo>
                    <a:pt x="553541" y="65"/>
                  </a:lnTo>
                  <a:lnTo>
                    <a:pt x="548368" y="73"/>
                  </a:lnTo>
                  <a:lnTo>
                    <a:pt x="543195" y="82"/>
                  </a:lnTo>
                  <a:lnTo>
                    <a:pt x="538021" y="92"/>
                  </a:lnTo>
                  <a:lnTo>
                    <a:pt x="532848" y="103"/>
                  </a:lnTo>
                  <a:lnTo>
                    <a:pt x="527675" y="115"/>
                  </a:lnTo>
                  <a:lnTo>
                    <a:pt x="522501" y="129"/>
                  </a:lnTo>
                  <a:lnTo>
                    <a:pt x="517328" y="144"/>
                  </a:lnTo>
                  <a:lnTo>
                    <a:pt x="512155" y="161"/>
                  </a:lnTo>
                  <a:lnTo>
                    <a:pt x="506982" y="179"/>
                  </a:lnTo>
                  <a:lnTo>
                    <a:pt x="501808" y="200"/>
                  </a:lnTo>
                  <a:lnTo>
                    <a:pt x="496635" y="223"/>
                  </a:lnTo>
                  <a:lnTo>
                    <a:pt x="491462" y="248"/>
                  </a:lnTo>
                  <a:lnTo>
                    <a:pt x="486288" y="276"/>
                  </a:lnTo>
                  <a:lnTo>
                    <a:pt x="481115" y="306"/>
                  </a:lnTo>
                  <a:lnTo>
                    <a:pt x="475942" y="340"/>
                  </a:lnTo>
                  <a:lnTo>
                    <a:pt x="470769" y="377"/>
                  </a:lnTo>
                  <a:lnTo>
                    <a:pt x="465595" y="418"/>
                  </a:lnTo>
                  <a:lnTo>
                    <a:pt x="460422" y="463"/>
                  </a:lnTo>
                  <a:lnTo>
                    <a:pt x="455249" y="512"/>
                  </a:lnTo>
                  <a:lnTo>
                    <a:pt x="450075" y="566"/>
                  </a:lnTo>
                  <a:lnTo>
                    <a:pt x="444902" y="626"/>
                  </a:lnTo>
                  <a:lnTo>
                    <a:pt x="439729" y="691"/>
                  </a:lnTo>
                  <a:lnTo>
                    <a:pt x="434556" y="762"/>
                  </a:lnTo>
                  <a:lnTo>
                    <a:pt x="429382" y="839"/>
                  </a:lnTo>
                  <a:lnTo>
                    <a:pt x="424209" y="924"/>
                  </a:lnTo>
                  <a:lnTo>
                    <a:pt x="419036" y="1017"/>
                  </a:lnTo>
                  <a:lnTo>
                    <a:pt x="413862" y="1118"/>
                  </a:lnTo>
                  <a:lnTo>
                    <a:pt x="408689" y="1228"/>
                  </a:lnTo>
                  <a:lnTo>
                    <a:pt x="403516" y="1349"/>
                  </a:lnTo>
                  <a:lnTo>
                    <a:pt x="398343" y="1479"/>
                  </a:lnTo>
                  <a:lnTo>
                    <a:pt x="393169" y="1621"/>
                  </a:lnTo>
                  <a:lnTo>
                    <a:pt x="387996" y="1776"/>
                  </a:lnTo>
                  <a:lnTo>
                    <a:pt x="382823" y="1943"/>
                  </a:lnTo>
                  <a:lnTo>
                    <a:pt x="377649" y="2125"/>
                  </a:lnTo>
                  <a:lnTo>
                    <a:pt x="372476" y="2322"/>
                  </a:lnTo>
                  <a:lnTo>
                    <a:pt x="367303" y="2536"/>
                  </a:lnTo>
                  <a:lnTo>
                    <a:pt x="362130" y="2767"/>
                  </a:lnTo>
                  <a:lnTo>
                    <a:pt x="356956" y="3016"/>
                  </a:lnTo>
                  <a:lnTo>
                    <a:pt x="351783" y="3286"/>
                  </a:lnTo>
                  <a:lnTo>
                    <a:pt x="346610" y="3577"/>
                  </a:lnTo>
                  <a:lnTo>
                    <a:pt x="341436" y="3892"/>
                  </a:lnTo>
                  <a:lnTo>
                    <a:pt x="336263" y="4230"/>
                  </a:lnTo>
                  <a:lnTo>
                    <a:pt x="331090" y="4595"/>
                  </a:lnTo>
                  <a:lnTo>
                    <a:pt x="325917" y="4988"/>
                  </a:lnTo>
                  <a:lnTo>
                    <a:pt x="320743" y="5410"/>
                  </a:lnTo>
                  <a:lnTo>
                    <a:pt x="315570" y="5863"/>
                  </a:lnTo>
                  <a:lnTo>
                    <a:pt x="310397" y="6350"/>
                  </a:lnTo>
                  <a:lnTo>
                    <a:pt x="305223" y="6872"/>
                  </a:lnTo>
                  <a:lnTo>
                    <a:pt x="300050" y="7432"/>
                  </a:lnTo>
                  <a:lnTo>
                    <a:pt x="294877" y="8031"/>
                  </a:lnTo>
                  <a:lnTo>
                    <a:pt x="289704" y="8672"/>
                  </a:lnTo>
                  <a:lnTo>
                    <a:pt x="284530" y="9357"/>
                  </a:lnTo>
                  <a:lnTo>
                    <a:pt x="279357" y="10088"/>
                  </a:lnTo>
                  <a:lnTo>
                    <a:pt x="274184" y="10869"/>
                  </a:lnTo>
                  <a:lnTo>
                    <a:pt x="269010" y="11702"/>
                  </a:lnTo>
                  <a:lnTo>
                    <a:pt x="263837" y="12588"/>
                  </a:lnTo>
                  <a:lnTo>
                    <a:pt x="258664" y="13532"/>
                  </a:lnTo>
                  <a:lnTo>
                    <a:pt x="253491" y="14536"/>
                  </a:lnTo>
                  <a:lnTo>
                    <a:pt x="248317" y="15602"/>
                  </a:lnTo>
                  <a:lnTo>
                    <a:pt x="243144" y="16733"/>
                  </a:lnTo>
                  <a:lnTo>
                    <a:pt x="237971" y="17933"/>
                  </a:lnTo>
                  <a:lnTo>
                    <a:pt x="232797" y="19204"/>
                  </a:lnTo>
                  <a:lnTo>
                    <a:pt x="227624" y="20549"/>
                  </a:lnTo>
                  <a:lnTo>
                    <a:pt x="222451" y="21972"/>
                  </a:lnTo>
                  <a:lnTo>
                    <a:pt x="217278" y="23474"/>
                  </a:lnTo>
                  <a:lnTo>
                    <a:pt x="212104" y="25059"/>
                  </a:lnTo>
                  <a:lnTo>
                    <a:pt x="206931" y="26731"/>
                  </a:lnTo>
                  <a:lnTo>
                    <a:pt x="201758" y="28491"/>
                  </a:lnTo>
                  <a:lnTo>
                    <a:pt x="196584" y="30342"/>
                  </a:lnTo>
                  <a:lnTo>
                    <a:pt x="191411" y="32288"/>
                  </a:lnTo>
                  <a:lnTo>
                    <a:pt x="186238" y="34331"/>
                  </a:lnTo>
                  <a:lnTo>
                    <a:pt x="181065" y="36473"/>
                  </a:lnTo>
                  <a:lnTo>
                    <a:pt x="175891" y="38717"/>
                  </a:lnTo>
                  <a:lnTo>
                    <a:pt x="170718" y="41065"/>
                  </a:lnTo>
                  <a:lnTo>
                    <a:pt x="165545" y="43519"/>
                  </a:lnTo>
                  <a:lnTo>
                    <a:pt x="160371" y="46081"/>
                  </a:lnTo>
                  <a:lnTo>
                    <a:pt x="155198" y="48752"/>
                  </a:lnTo>
                  <a:lnTo>
                    <a:pt x="150025" y="51534"/>
                  </a:lnTo>
                  <a:lnTo>
                    <a:pt x="144852" y="54428"/>
                  </a:lnTo>
                  <a:lnTo>
                    <a:pt x="139678" y="57435"/>
                  </a:lnTo>
                  <a:lnTo>
                    <a:pt x="134505" y="60555"/>
                  </a:lnTo>
                  <a:lnTo>
                    <a:pt x="129332" y="63788"/>
                  </a:lnTo>
                  <a:lnTo>
                    <a:pt x="124158" y="67135"/>
                  </a:lnTo>
                  <a:lnTo>
                    <a:pt x="118985" y="70595"/>
                  </a:lnTo>
                  <a:lnTo>
                    <a:pt x="113812" y="74167"/>
                  </a:lnTo>
                  <a:lnTo>
                    <a:pt x="108639" y="77850"/>
                  </a:lnTo>
                  <a:lnTo>
                    <a:pt x="103465" y="81642"/>
                  </a:lnTo>
                  <a:lnTo>
                    <a:pt x="98292" y="85541"/>
                  </a:lnTo>
                  <a:lnTo>
                    <a:pt x="93119" y="89544"/>
                  </a:lnTo>
                  <a:lnTo>
                    <a:pt x="87945" y="93649"/>
                  </a:lnTo>
                  <a:lnTo>
                    <a:pt x="82772" y="97852"/>
                  </a:lnTo>
                  <a:lnTo>
                    <a:pt x="77599" y="102150"/>
                  </a:lnTo>
                  <a:lnTo>
                    <a:pt x="72426" y="106538"/>
                  </a:lnTo>
                  <a:lnTo>
                    <a:pt x="67252" y="111011"/>
                  </a:lnTo>
                  <a:lnTo>
                    <a:pt x="62079" y="115565"/>
                  </a:lnTo>
                  <a:lnTo>
                    <a:pt x="56906" y="120194"/>
                  </a:lnTo>
                  <a:lnTo>
                    <a:pt x="51732" y="124892"/>
                  </a:lnTo>
                  <a:lnTo>
                    <a:pt x="46559" y="129653"/>
                  </a:lnTo>
                  <a:lnTo>
                    <a:pt x="41386" y="134470"/>
                  </a:lnTo>
                  <a:lnTo>
                    <a:pt x="36213" y="139337"/>
                  </a:lnTo>
                  <a:lnTo>
                    <a:pt x="31039" y="144246"/>
                  </a:lnTo>
                  <a:lnTo>
                    <a:pt x="25866" y="149190"/>
                  </a:lnTo>
                  <a:lnTo>
                    <a:pt x="20693" y="154161"/>
                  </a:lnTo>
                  <a:lnTo>
                    <a:pt x="15519" y="159152"/>
                  </a:lnTo>
                  <a:lnTo>
                    <a:pt x="10346" y="164154"/>
                  </a:lnTo>
                  <a:lnTo>
                    <a:pt x="5173" y="169159"/>
                  </a:lnTo>
                  <a:lnTo>
                    <a:pt x="0" y="174159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9148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691486" y="3019734"/>
              <a:ext cx="1883076" cy="238194"/>
            </a:xfrm>
            <a:custGeom>
              <a:avLst/>
              <a:pathLst>
                <a:path w="1883076" h="238194">
                  <a:moveTo>
                    <a:pt x="0" y="174159"/>
                  </a:moveTo>
                  <a:lnTo>
                    <a:pt x="5173" y="169159"/>
                  </a:lnTo>
                  <a:lnTo>
                    <a:pt x="10346" y="164154"/>
                  </a:lnTo>
                  <a:lnTo>
                    <a:pt x="15519" y="159152"/>
                  </a:lnTo>
                  <a:lnTo>
                    <a:pt x="20693" y="154161"/>
                  </a:lnTo>
                  <a:lnTo>
                    <a:pt x="25866" y="149190"/>
                  </a:lnTo>
                  <a:lnTo>
                    <a:pt x="31039" y="144246"/>
                  </a:lnTo>
                  <a:lnTo>
                    <a:pt x="36213" y="139337"/>
                  </a:lnTo>
                  <a:lnTo>
                    <a:pt x="41386" y="134470"/>
                  </a:lnTo>
                  <a:lnTo>
                    <a:pt x="46559" y="129653"/>
                  </a:lnTo>
                  <a:lnTo>
                    <a:pt x="51732" y="124892"/>
                  </a:lnTo>
                  <a:lnTo>
                    <a:pt x="56906" y="120194"/>
                  </a:lnTo>
                  <a:lnTo>
                    <a:pt x="62079" y="115565"/>
                  </a:lnTo>
                  <a:lnTo>
                    <a:pt x="67252" y="111011"/>
                  </a:lnTo>
                  <a:lnTo>
                    <a:pt x="72426" y="106538"/>
                  </a:lnTo>
                  <a:lnTo>
                    <a:pt x="77599" y="102150"/>
                  </a:lnTo>
                  <a:lnTo>
                    <a:pt x="82772" y="97852"/>
                  </a:lnTo>
                  <a:lnTo>
                    <a:pt x="87945" y="93649"/>
                  </a:lnTo>
                  <a:lnTo>
                    <a:pt x="93119" y="89544"/>
                  </a:lnTo>
                  <a:lnTo>
                    <a:pt x="98292" y="85541"/>
                  </a:lnTo>
                  <a:lnTo>
                    <a:pt x="103465" y="81642"/>
                  </a:lnTo>
                  <a:lnTo>
                    <a:pt x="108639" y="77850"/>
                  </a:lnTo>
                  <a:lnTo>
                    <a:pt x="113812" y="74167"/>
                  </a:lnTo>
                  <a:lnTo>
                    <a:pt x="118985" y="70595"/>
                  </a:lnTo>
                  <a:lnTo>
                    <a:pt x="124158" y="67135"/>
                  </a:lnTo>
                  <a:lnTo>
                    <a:pt x="129332" y="63788"/>
                  </a:lnTo>
                  <a:lnTo>
                    <a:pt x="134505" y="60555"/>
                  </a:lnTo>
                  <a:lnTo>
                    <a:pt x="139678" y="57435"/>
                  </a:lnTo>
                  <a:lnTo>
                    <a:pt x="144852" y="54428"/>
                  </a:lnTo>
                  <a:lnTo>
                    <a:pt x="150025" y="51534"/>
                  </a:lnTo>
                  <a:lnTo>
                    <a:pt x="155198" y="48752"/>
                  </a:lnTo>
                  <a:lnTo>
                    <a:pt x="160371" y="46081"/>
                  </a:lnTo>
                  <a:lnTo>
                    <a:pt x="165545" y="43519"/>
                  </a:lnTo>
                  <a:lnTo>
                    <a:pt x="170718" y="41065"/>
                  </a:lnTo>
                  <a:lnTo>
                    <a:pt x="175891" y="38717"/>
                  </a:lnTo>
                  <a:lnTo>
                    <a:pt x="181065" y="36473"/>
                  </a:lnTo>
                  <a:lnTo>
                    <a:pt x="186238" y="34331"/>
                  </a:lnTo>
                  <a:lnTo>
                    <a:pt x="191411" y="32288"/>
                  </a:lnTo>
                  <a:lnTo>
                    <a:pt x="196584" y="30342"/>
                  </a:lnTo>
                  <a:lnTo>
                    <a:pt x="201758" y="28491"/>
                  </a:lnTo>
                  <a:lnTo>
                    <a:pt x="206931" y="26731"/>
                  </a:lnTo>
                  <a:lnTo>
                    <a:pt x="212104" y="25059"/>
                  </a:lnTo>
                  <a:lnTo>
                    <a:pt x="217278" y="23474"/>
                  </a:lnTo>
                  <a:lnTo>
                    <a:pt x="222451" y="21972"/>
                  </a:lnTo>
                  <a:lnTo>
                    <a:pt x="227624" y="20549"/>
                  </a:lnTo>
                  <a:lnTo>
                    <a:pt x="232797" y="19204"/>
                  </a:lnTo>
                  <a:lnTo>
                    <a:pt x="237971" y="17933"/>
                  </a:lnTo>
                  <a:lnTo>
                    <a:pt x="243144" y="16733"/>
                  </a:lnTo>
                  <a:lnTo>
                    <a:pt x="248317" y="15602"/>
                  </a:lnTo>
                  <a:lnTo>
                    <a:pt x="253491" y="14536"/>
                  </a:lnTo>
                  <a:lnTo>
                    <a:pt x="258664" y="13532"/>
                  </a:lnTo>
                  <a:lnTo>
                    <a:pt x="263837" y="12588"/>
                  </a:lnTo>
                  <a:lnTo>
                    <a:pt x="269010" y="11702"/>
                  </a:lnTo>
                  <a:lnTo>
                    <a:pt x="274184" y="10869"/>
                  </a:lnTo>
                  <a:lnTo>
                    <a:pt x="279357" y="10088"/>
                  </a:lnTo>
                  <a:lnTo>
                    <a:pt x="284530" y="9357"/>
                  </a:lnTo>
                  <a:lnTo>
                    <a:pt x="289704" y="8672"/>
                  </a:lnTo>
                  <a:lnTo>
                    <a:pt x="294877" y="8031"/>
                  </a:lnTo>
                  <a:lnTo>
                    <a:pt x="300050" y="7432"/>
                  </a:lnTo>
                  <a:lnTo>
                    <a:pt x="305223" y="6872"/>
                  </a:lnTo>
                  <a:lnTo>
                    <a:pt x="310397" y="6350"/>
                  </a:lnTo>
                  <a:lnTo>
                    <a:pt x="315570" y="5863"/>
                  </a:lnTo>
                  <a:lnTo>
                    <a:pt x="320743" y="5410"/>
                  </a:lnTo>
                  <a:lnTo>
                    <a:pt x="325917" y="4988"/>
                  </a:lnTo>
                  <a:lnTo>
                    <a:pt x="331090" y="4595"/>
                  </a:lnTo>
                  <a:lnTo>
                    <a:pt x="336263" y="4230"/>
                  </a:lnTo>
                  <a:lnTo>
                    <a:pt x="341436" y="3892"/>
                  </a:lnTo>
                  <a:lnTo>
                    <a:pt x="346610" y="3577"/>
                  </a:lnTo>
                  <a:lnTo>
                    <a:pt x="351783" y="3286"/>
                  </a:lnTo>
                  <a:lnTo>
                    <a:pt x="356956" y="3016"/>
                  </a:lnTo>
                  <a:lnTo>
                    <a:pt x="362130" y="2767"/>
                  </a:lnTo>
                  <a:lnTo>
                    <a:pt x="367303" y="2536"/>
                  </a:lnTo>
                  <a:lnTo>
                    <a:pt x="372476" y="2322"/>
                  </a:lnTo>
                  <a:lnTo>
                    <a:pt x="377649" y="2125"/>
                  </a:lnTo>
                  <a:lnTo>
                    <a:pt x="382823" y="1943"/>
                  </a:lnTo>
                  <a:lnTo>
                    <a:pt x="387996" y="1776"/>
                  </a:lnTo>
                  <a:lnTo>
                    <a:pt x="393169" y="1621"/>
                  </a:lnTo>
                  <a:lnTo>
                    <a:pt x="398343" y="1479"/>
                  </a:lnTo>
                  <a:lnTo>
                    <a:pt x="403516" y="1349"/>
                  </a:lnTo>
                  <a:lnTo>
                    <a:pt x="408689" y="1228"/>
                  </a:lnTo>
                  <a:lnTo>
                    <a:pt x="413862" y="1118"/>
                  </a:lnTo>
                  <a:lnTo>
                    <a:pt x="419036" y="1017"/>
                  </a:lnTo>
                  <a:lnTo>
                    <a:pt x="424209" y="924"/>
                  </a:lnTo>
                  <a:lnTo>
                    <a:pt x="429382" y="839"/>
                  </a:lnTo>
                  <a:lnTo>
                    <a:pt x="434556" y="762"/>
                  </a:lnTo>
                  <a:lnTo>
                    <a:pt x="439729" y="691"/>
                  </a:lnTo>
                  <a:lnTo>
                    <a:pt x="444902" y="626"/>
                  </a:lnTo>
                  <a:lnTo>
                    <a:pt x="450075" y="566"/>
                  </a:lnTo>
                  <a:lnTo>
                    <a:pt x="455249" y="512"/>
                  </a:lnTo>
                  <a:lnTo>
                    <a:pt x="460422" y="463"/>
                  </a:lnTo>
                  <a:lnTo>
                    <a:pt x="465595" y="418"/>
                  </a:lnTo>
                  <a:lnTo>
                    <a:pt x="470769" y="377"/>
                  </a:lnTo>
                  <a:lnTo>
                    <a:pt x="475942" y="340"/>
                  </a:lnTo>
                  <a:lnTo>
                    <a:pt x="481115" y="306"/>
                  </a:lnTo>
                  <a:lnTo>
                    <a:pt x="486288" y="276"/>
                  </a:lnTo>
                  <a:lnTo>
                    <a:pt x="491462" y="248"/>
                  </a:lnTo>
                  <a:lnTo>
                    <a:pt x="496635" y="223"/>
                  </a:lnTo>
                  <a:lnTo>
                    <a:pt x="501808" y="200"/>
                  </a:lnTo>
                  <a:lnTo>
                    <a:pt x="506982" y="179"/>
                  </a:lnTo>
                  <a:lnTo>
                    <a:pt x="512155" y="161"/>
                  </a:lnTo>
                  <a:lnTo>
                    <a:pt x="517328" y="144"/>
                  </a:lnTo>
                  <a:lnTo>
                    <a:pt x="522501" y="129"/>
                  </a:lnTo>
                  <a:lnTo>
                    <a:pt x="527675" y="115"/>
                  </a:lnTo>
                  <a:lnTo>
                    <a:pt x="532848" y="103"/>
                  </a:lnTo>
                  <a:lnTo>
                    <a:pt x="538021" y="92"/>
                  </a:lnTo>
                  <a:lnTo>
                    <a:pt x="543195" y="82"/>
                  </a:lnTo>
                  <a:lnTo>
                    <a:pt x="548368" y="73"/>
                  </a:lnTo>
                  <a:lnTo>
                    <a:pt x="553541" y="65"/>
                  </a:lnTo>
                  <a:lnTo>
                    <a:pt x="558714" y="57"/>
                  </a:lnTo>
                  <a:lnTo>
                    <a:pt x="563888" y="51"/>
                  </a:lnTo>
                  <a:lnTo>
                    <a:pt x="569061" y="45"/>
                  </a:lnTo>
                  <a:lnTo>
                    <a:pt x="574234" y="40"/>
                  </a:lnTo>
                  <a:lnTo>
                    <a:pt x="579408" y="35"/>
                  </a:lnTo>
                  <a:lnTo>
                    <a:pt x="584581" y="31"/>
                  </a:lnTo>
                  <a:lnTo>
                    <a:pt x="589754" y="28"/>
                  </a:lnTo>
                  <a:lnTo>
                    <a:pt x="594927" y="24"/>
                  </a:lnTo>
                  <a:lnTo>
                    <a:pt x="600101" y="21"/>
                  </a:lnTo>
                  <a:lnTo>
                    <a:pt x="605274" y="19"/>
                  </a:lnTo>
                  <a:lnTo>
                    <a:pt x="610447" y="16"/>
                  </a:lnTo>
                  <a:lnTo>
                    <a:pt x="615621" y="14"/>
                  </a:lnTo>
                  <a:lnTo>
                    <a:pt x="620794" y="13"/>
                  </a:lnTo>
                  <a:lnTo>
                    <a:pt x="625967" y="11"/>
                  </a:lnTo>
                  <a:lnTo>
                    <a:pt x="631140" y="10"/>
                  </a:lnTo>
                  <a:lnTo>
                    <a:pt x="636314" y="8"/>
                  </a:lnTo>
                  <a:lnTo>
                    <a:pt x="641487" y="7"/>
                  </a:lnTo>
                  <a:lnTo>
                    <a:pt x="646660" y="6"/>
                  </a:lnTo>
                  <a:lnTo>
                    <a:pt x="651834" y="5"/>
                  </a:lnTo>
                  <a:lnTo>
                    <a:pt x="657007" y="5"/>
                  </a:lnTo>
                  <a:lnTo>
                    <a:pt x="662180" y="4"/>
                  </a:lnTo>
                  <a:lnTo>
                    <a:pt x="667353" y="3"/>
                  </a:lnTo>
                  <a:lnTo>
                    <a:pt x="672527" y="3"/>
                  </a:lnTo>
                  <a:lnTo>
                    <a:pt x="677700" y="2"/>
                  </a:lnTo>
                  <a:lnTo>
                    <a:pt x="682873" y="2"/>
                  </a:lnTo>
                  <a:lnTo>
                    <a:pt x="688047" y="2"/>
                  </a:lnTo>
                  <a:lnTo>
                    <a:pt x="693220" y="1"/>
                  </a:lnTo>
                  <a:lnTo>
                    <a:pt x="698393" y="1"/>
                  </a:lnTo>
                  <a:lnTo>
                    <a:pt x="703566" y="1"/>
                  </a:lnTo>
                  <a:lnTo>
                    <a:pt x="708740" y="1"/>
                  </a:lnTo>
                  <a:lnTo>
                    <a:pt x="713913" y="1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182"/>
                  </a:lnTo>
                  <a:lnTo>
                    <a:pt x="1877902" y="180"/>
                  </a:lnTo>
                  <a:lnTo>
                    <a:pt x="1872729" y="178"/>
                  </a:lnTo>
                  <a:lnTo>
                    <a:pt x="1867556" y="176"/>
                  </a:lnTo>
                  <a:lnTo>
                    <a:pt x="1862382" y="174"/>
                  </a:lnTo>
                  <a:lnTo>
                    <a:pt x="1857209" y="172"/>
                  </a:lnTo>
                  <a:lnTo>
                    <a:pt x="1852036" y="170"/>
                  </a:lnTo>
                  <a:lnTo>
                    <a:pt x="1846863" y="168"/>
                  </a:lnTo>
                  <a:lnTo>
                    <a:pt x="1841689" y="166"/>
                  </a:lnTo>
                  <a:lnTo>
                    <a:pt x="1836516" y="163"/>
                  </a:lnTo>
                  <a:lnTo>
                    <a:pt x="1831343" y="161"/>
                  </a:lnTo>
                  <a:lnTo>
                    <a:pt x="1826169" y="159"/>
                  </a:lnTo>
                  <a:lnTo>
                    <a:pt x="1820996" y="157"/>
                  </a:lnTo>
                  <a:lnTo>
                    <a:pt x="1815823" y="155"/>
                  </a:lnTo>
                  <a:lnTo>
                    <a:pt x="1810650" y="153"/>
                  </a:lnTo>
                  <a:lnTo>
                    <a:pt x="1805476" y="150"/>
                  </a:lnTo>
                  <a:lnTo>
                    <a:pt x="1800303" y="148"/>
                  </a:lnTo>
                  <a:lnTo>
                    <a:pt x="1795130" y="146"/>
                  </a:lnTo>
                  <a:lnTo>
                    <a:pt x="1789956" y="144"/>
                  </a:lnTo>
                  <a:lnTo>
                    <a:pt x="1784783" y="141"/>
                  </a:lnTo>
                  <a:lnTo>
                    <a:pt x="1779610" y="139"/>
                  </a:lnTo>
                  <a:lnTo>
                    <a:pt x="1774437" y="137"/>
                  </a:lnTo>
                  <a:lnTo>
                    <a:pt x="1769263" y="135"/>
                  </a:lnTo>
                  <a:lnTo>
                    <a:pt x="1764090" y="132"/>
                  </a:lnTo>
                  <a:lnTo>
                    <a:pt x="1758917" y="130"/>
                  </a:lnTo>
                  <a:lnTo>
                    <a:pt x="1753743" y="128"/>
                  </a:lnTo>
                  <a:lnTo>
                    <a:pt x="1748570" y="126"/>
                  </a:lnTo>
                  <a:lnTo>
                    <a:pt x="1743397" y="123"/>
                  </a:lnTo>
                  <a:lnTo>
                    <a:pt x="1738224" y="121"/>
                  </a:lnTo>
                  <a:lnTo>
                    <a:pt x="1733050" y="119"/>
                  </a:lnTo>
                  <a:lnTo>
                    <a:pt x="1727877" y="116"/>
                  </a:lnTo>
                  <a:lnTo>
                    <a:pt x="1722704" y="114"/>
                  </a:lnTo>
                  <a:lnTo>
                    <a:pt x="1717530" y="112"/>
                  </a:lnTo>
                  <a:lnTo>
                    <a:pt x="1712357" y="110"/>
                  </a:lnTo>
                  <a:lnTo>
                    <a:pt x="1707184" y="107"/>
                  </a:lnTo>
                  <a:lnTo>
                    <a:pt x="1702011" y="105"/>
                  </a:lnTo>
                  <a:lnTo>
                    <a:pt x="1696837" y="103"/>
                  </a:lnTo>
                  <a:lnTo>
                    <a:pt x="1691664" y="100"/>
                  </a:lnTo>
                  <a:lnTo>
                    <a:pt x="1686491" y="98"/>
                  </a:lnTo>
                  <a:lnTo>
                    <a:pt x="1681317" y="96"/>
                  </a:lnTo>
                  <a:lnTo>
                    <a:pt x="1676144" y="94"/>
                  </a:lnTo>
                  <a:lnTo>
                    <a:pt x="1670971" y="91"/>
                  </a:lnTo>
                  <a:lnTo>
                    <a:pt x="1665798" y="89"/>
                  </a:lnTo>
                  <a:lnTo>
                    <a:pt x="1660624" y="87"/>
                  </a:lnTo>
                  <a:lnTo>
                    <a:pt x="1655451" y="85"/>
                  </a:lnTo>
                  <a:lnTo>
                    <a:pt x="1650278" y="83"/>
                  </a:lnTo>
                  <a:lnTo>
                    <a:pt x="1645104" y="80"/>
                  </a:lnTo>
                  <a:lnTo>
                    <a:pt x="1639931" y="78"/>
                  </a:lnTo>
                  <a:lnTo>
                    <a:pt x="1634758" y="76"/>
                  </a:lnTo>
                  <a:lnTo>
                    <a:pt x="1629585" y="74"/>
                  </a:lnTo>
                  <a:lnTo>
                    <a:pt x="1624411" y="72"/>
                  </a:lnTo>
                  <a:lnTo>
                    <a:pt x="1619238" y="70"/>
                  </a:lnTo>
                  <a:lnTo>
                    <a:pt x="1614065" y="68"/>
                  </a:lnTo>
                  <a:lnTo>
                    <a:pt x="1608891" y="66"/>
                  </a:lnTo>
                  <a:lnTo>
                    <a:pt x="1603718" y="64"/>
                  </a:lnTo>
                  <a:lnTo>
                    <a:pt x="1598545" y="62"/>
                  </a:lnTo>
                  <a:lnTo>
                    <a:pt x="1593372" y="60"/>
                  </a:lnTo>
                  <a:lnTo>
                    <a:pt x="1588198" y="58"/>
                  </a:lnTo>
                  <a:lnTo>
                    <a:pt x="1583025" y="57"/>
                  </a:lnTo>
                  <a:lnTo>
                    <a:pt x="1577852" y="55"/>
                  </a:lnTo>
                  <a:lnTo>
                    <a:pt x="1572678" y="53"/>
                  </a:lnTo>
                  <a:lnTo>
                    <a:pt x="1567505" y="51"/>
                  </a:lnTo>
                  <a:lnTo>
                    <a:pt x="1562332" y="50"/>
                  </a:lnTo>
                  <a:lnTo>
                    <a:pt x="1557159" y="48"/>
                  </a:lnTo>
                  <a:lnTo>
                    <a:pt x="1551985" y="46"/>
                  </a:lnTo>
                  <a:lnTo>
                    <a:pt x="1546812" y="45"/>
                  </a:lnTo>
                  <a:lnTo>
                    <a:pt x="1541639" y="44"/>
                  </a:lnTo>
                  <a:lnTo>
                    <a:pt x="1536465" y="42"/>
                  </a:lnTo>
                  <a:lnTo>
                    <a:pt x="1531292" y="41"/>
                  </a:lnTo>
                  <a:lnTo>
                    <a:pt x="1526119" y="39"/>
                  </a:lnTo>
                  <a:lnTo>
                    <a:pt x="1520946" y="38"/>
                  </a:lnTo>
                  <a:lnTo>
                    <a:pt x="1515772" y="37"/>
                  </a:lnTo>
                  <a:lnTo>
                    <a:pt x="1510599" y="36"/>
                  </a:lnTo>
                  <a:lnTo>
                    <a:pt x="1505426" y="34"/>
                  </a:lnTo>
                  <a:lnTo>
                    <a:pt x="1500252" y="33"/>
                  </a:lnTo>
                  <a:lnTo>
                    <a:pt x="1495079" y="32"/>
                  </a:lnTo>
                  <a:lnTo>
                    <a:pt x="1489906" y="31"/>
                  </a:lnTo>
                  <a:lnTo>
                    <a:pt x="1484733" y="30"/>
                  </a:lnTo>
                  <a:lnTo>
                    <a:pt x="1479559" y="29"/>
                  </a:lnTo>
                  <a:lnTo>
                    <a:pt x="1474386" y="28"/>
                  </a:lnTo>
                  <a:lnTo>
                    <a:pt x="1469213" y="27"/>
                  </a:lnTo>
                  <a:lnTo>
                    <a:pt x="1464039" y="26"/>
                  </a:lnTo>
                  <a:lnTo>
                    <a:pt x="1458866" y="25"/>
                  </a:lnTo>
                  <a:lnTo>
                    <a:pt x="1453693" y="25"/>
                  </a:lnTo>
                  <a:lnTo>
                    <a:pt x="1448520" y="24"/>
                  </a:lnTo>
                  <a:lnTo>
                    <a:pt x="1443346" y="23"/>
                  </a:lnTo>
                  <a:lnTo>
                    <a:pt x="1438173" y="22"/>
                  </a:lnTo>
                  <a:lnTo>
                    <a:pt x="1433000" y="22"/>
                  </a:lnTo>
                  <a:lnTo>
                    <a:pt x="1427826" y="21"/>
                  </a:lnTo>
                  <a:lnTo>
                    <a:pt x="1422653" y="20"/>
                  </a:lnTo>
                  <a:lnTo>
                    <a:pt x="1417480" y="19"/>
                  </a:lnTo>
                  <a:lnTo>
                    <a:pt x="1412307" y="19"/>
                  </a:lnTo>
                  <a:lnTo>
                    <a:pt x="1407133" y="18"/>
                  </a:lnTo>
                  <a:lnTo>
                    <a:pt x="1401960" y="18"/>
                  </a:lnTo>
                  <a:lnTo>
                    <a:pt x="1396787" y="17"/>
                  </a:lnTo>
                  <a:lnTo>
                    <a:pt x="1391613" y="17"/>
                  </a:lnTo>
                  <a:lnTo>
                    <a:pt x="1386440" y="16"/>
                  </a:lnTo>
                  <a:lnTo>
                    <a:pt x="1381267" y="15"/>
                  </a:lnTo>
                  <a:lnTo>
                    <a:pt x="1376094" y="15"/>
                  </a:lnTo>
                  <a:lnTo>
                    <a:pt x="1370920" y="15"/>
                  </a:lnTo>
                  <a:lnTo>
                    <a:pt x="1365747" y="14"/>
                  </a:lnTo>
                  <a:lnTo>
                    <a:pt x="1360574" y="14"/>
                  </a:lnTo>
                  <a:lnTo>
                    <a:pt x="1355400" y="13"/>
                  </a:lnTo>
                  <a:lnTo>
                    <a:pt x="1350227" y="13"/>
                  </a:lnTo>
                  <a:lnTo>
                    <a:pt x="1345054" y="12"/>
                  </a:lnTo>
                  <a:lnTo>
                    <a:pt x="1339881" y="12"/>
                  </a:lnTo>
                  <a:lnTo>
                    <a:pt x="1334707" y="12"/>
                  </a:lnTo>
                  <a:lnTo>
                    <a:pt x="1329534" y="11"/>
                  </a:lnTo>
                  <a:lnTo>
                    <a:pt x="1324361" y="11"/>
                  </a:lnTo>
                  <a:lnTo>
                    <a:pt x="1319187" y="11"/>
                  </a:lnTo>
                  <a:lnTo>
                    <a:pt x="1314014" y="10"/>
                  </a:lnTo>
                  <a:lnTo>
                    <a:pt x="1308841" y="10"/>
                  </a:lnTo>
                  <a:lnTo>
                    <a:pt x="1303668" y="10"/>
                  </a:lnTo>
                  <a:lnTo>
                    <a:pt x="1298494" y="10"/>
                  </a:lnTo>
                  <a:lnTo>
                    <a:pt x="1293321" y="9"/>
                  </a:lnTo>
                  <a:lnTo>
                    <a:pt x="1288148" y="9"/>
                  </a:lnTo>
                  <a:lnTo>
                    <a:pt x="1282974" y="9"/>
                  </a:lnTo>
                  <a:lnTo>
                    <a:pt x="1277801" y="9"/>
                  </a:lnTo>
                  <a:lnTo>
                    <a:pt x="1272628" y="9"/>
                  </a:lnTo>
                  <a:lnTo>
                    <a:pt x="1267455" y="8"/>
                  </a:lnTo>
                  <a:lnTo>
                    <a:pt x="1262281" y="8"/>
                  </a:lnTo>
                  <a:lnTo>
                    <a:pt x="1257108" y="8"/>
                  </a:lnTo>
                  <a:lnTo>
                    <a:pt x="1251935" y="8"/>
                  </a:lnTo>
                  <a:lnTo>
                    <a:pt x="1246761" y="8"/>
                  </a:lnTo>
                  <a:lnTo>
                    <a:pt x="1241588" y="8"/>
                  </a:lnTo>
                  <a:lnTo>
                    <a:pt x="1236415" y="7"/>
                  </a:lnTo>
                  <a:lnTo>
                    <a:pt x="1231242" y="7"/>
                  </a:lnTo>
                  <a:lnTo>
                    <a:pt x="1226068" y="7"/>
                  </a:lnTo>
                  <a:lnTo>
                    <a:pt x="1220895" y="7"/>
                  </a:lnTo>
                  <a:lnTo>
                    <a:pt x="1215722" y="7"/>
                  </a:lnTo>
                  <a:lnTo>
                    <a:pt x="1210548" y="7"/>
                  </a:lnTo>
                  <a:lnTo>
                    <a:pt x="1205375" y="7"/>
                  </a:lnTo>
                  <a:lnTo>
                    <a:pt x="1200202" y="7"/>
                  </a:lnTo>
                  <a:lnTo>
                    <a:pt x="1195029" y="7"/>
                  </a:lnTo>
                  <a:lnTo>
                    <a:pt x="1189855" y="7"/>
                  </a:lnTo>
                  <a:lnTo>
                    <a:pt x="1184682" y="7"/>
                  </a:lnTo>
                  <a:lnTo>
                    <a:pt x="1179509" y="7"/>
                  </a:lnTo>
                  <a:lnTo>
                    <a:pt x="1174335" y="6"/>
                  </a:lnTo>
                  <a:lnTo>
                    <a:pt x="1169162" y="6"/>
                  </a:lnTo>
                  <a:lnTo>
                    <a:pt x="1163989" y="6"/>
                  </a:lnTo>
                  <a:lnTo>
                    <a:pt x="1158816" y="6"/>
                  </a:lnTo>
                  <a:lnTo>
                    <a:pt x="1153642" y="6"/>
                  </a:lnTo>
                  <a:lnTo>
                    <a:pt x="1148469" y="6"/>
                  </a:lnTo>
                  <a:lnTo>
                    <a:pt x="1143296" y="6"/>
                  </a:lnTo>
                  <a:lnTo>
                    <a:pt x="1138122" y="6"/>
                  </a:lnTo>
                  <a:lnTo>
                    <a:pt x="1132949" y="6"/>
                  </a:lnTo>
                  <a:lnTo>
                    <a:pt x="1127776" y="6"/>
                  </a:lnTo>
                  <a:lnTo>
                    <a:pt x="1122603" y="6"/>
                  </a:lnTo>
                  <a:lnTo>
                    <a:pt x="1117429" y="6"/>
                  </a:lnTo>
                  <a:lnTo>
                    <a:pt x="1112256" y="6"/>
                  </a:lnTo>
                  <a:lnTo>
                    <a:pt x="1107083" y="6"/>
                  </a:lnTo>
                  <a:lnTo>
                    <a:pt x="1101909" y="7"/>
                  </a:lnTo>
                  <a:lnTo>
                    <a:pt x="1096736" y="7"/>
                  </a:lnTo>
                  <a:lnTo>
                    <a:pt x="1091563" y="7"/>
                  </a:lnTo>
                  <a:lnTo>
                    <a:pt x="1086390" y="7"/>
                  </a:lnTo>
                  <a:lnTo>
                    <a:pt x="1081216" y="7"/>
                  </a:lnTo>
                  <a:lnTo>
                    <a:pt x="1076043" y="7"/>
                  </a:lnTo>
                  <a:lnTo>
                    <a:pt x="1070870" y="7"/>
                  </a:lnTo>
                  <a:lnTo>
                    <a:pt x="1065696" y="7"/>
                  </a:lnTo>
                  <a:lnTo>
                    <a:pt x="1060523" y="7"/>
                  </a:lnTo>
                  <a:lnTo>
                    <a:pt x="1055350" y="7"/>
                  </a:lnTo>
                  <a:lnTo>
                    <a:pt x="1050177" y="7"/>
                  </a:lnTo>
                  <a:lnTo>
                    <a:pt x="1045003" y="7"/>
                  </a:lnTo>
                  <a:lnTo>
                    <a:pt x="1039830" y="7"/>
                  </a:lnTo>
                  <a:lnTo>
                    <a:pt x="1034657" y="7"/>
                  </a:lnTo>
                  <a:lnTo>
                    <a:pt x="1029483" y="8"/>
                  </a:lnTo>
                  <a:lnTo>
                    <a:pt x="1024310" y="8"/>
                  </a:lnTo>
                  <a:lnTo>
                    <a:pt x="1019137" y="8"/>
                  </a:lnTo>
                  <a:lnTo>
                    <a:pt x="1013964" y="8"/>
                  </a:lnTo>
                  <a:lnTo>
                    <a:pt x="1008790" y="8"/>
                  </a:lnTo>
                  <a:lnTo>
                    <a:pt x="1003617" y="8"/>
                  </a:lnTo>
                  <a:lnTo>
                    <a:pt x="998444" y="8"/>
                  </a:lnTo>
                  <a:lnTo>
                    <a:pt x="993270" y="8"/>
                  </a:lnTo>
                  <a:lnTo>
                    <a:pt x="988097" y="9"/>
                  </a:lnTo>
                  <a:lnTo>
                    <a:pt x="982924" y="9"/>
                  </a:lnTo>
                  <a:lnTo>
                    <a:pt x="977751" y="9"/>
                  </a:lnTo>
                  <a:lnTo>
                    <a:pt x="972577" y="9"/>
                  </a:lnTo>
                  <a:lnTo>
                    <a:pt x="967404" y="9"/>
                  </a:lnTo>
                  <a:lnTo>
                    <a:pt x="962231" y="9"/>
                  </a:lnTo>
                  <a:lnTo>
                    <a:pt x="957057" y="10"/>
                  </a:lnTo>
                  <a:lnTo>
                    <a:pt x="951884" y="10"/>
                  </a:lnTo>
                  <a:lnTo>
                    <a:pt x="946711" y="10"/>
                  </a:lnTo>
                  <a:lnTo>
                    <a:pt x="941538" y="10"/>
                  </a:lnTo>
                  <a:lnTo>
                    <a:pt x="936364" y="10"/>
                  </a:lnTo>
                  <a:lnTo>
                    <a:pt x="931191" y="11"/>
                  </a:lnTo>
                  <a:lnTo>
                    <a:pt x="926018" y="11"/>
                  </a:lnTo>
                  <a:lnTo>
                    <a:pt x="920844" y="11"/>
                  </a:lnTo>
                  <a:lnTo>
                    <a:pt x="915671" y="11"/>
                  </a:lnTo>
                  <a:lnTo>
                    <a:pt x="910498" y="12"/>
                  </a:lnTo>
                  <a:lnTo>
                    <a:pt x="905325" y="12"/>
                  </a:lnTo>
                  <a:lnTo>
                    <a:pt x="900151" y="12"/>
                  </a:lnTo>
                  <a:lnTo>
                    <a:pt x="894978" y="13"/>
                  </a:lnTo>
                  <a:lnTo>
                    <a:pt x="889805" y="13"/>
                  </a:lnTo>
                  <a:lnTo>
                    <a:pt x="884631" y="13"/>
                  </a:lnTo>
                  <a:lnTo>
                    <a:pt x="879458" y="13"/>
                  </a:lnTo>
                  <a:lnTo>
                    <a:pt x="874285" y="14"/>
                  </a:lnTo>
                  <a:lnTo>
                    <a:pt x="869112" y="14"/>
                  </a:lnTo>
                  <a:lnTo>
                    <a:pt x="863938" y="15"/>
                  </a:lnTo>
                  <a:lnTo>
                    <a:pt x="858765" y="15"/>
                  </a:lnTo>
                  <a:lnTo>
                    <a:pt x="853592" y="15"/>
                  </a:lnTo>
                  <a:lnTo>
                    <a:pt x="848418" y="16"/>
                  </a:lnTo>
                  <a:lnTo>
                    <a:pt x="843245" y="16"/>
                  </a:lnTo>
                  <a:lnTo>
                    <a:pt x="838072" y="17"/>
                  </a:lnTo>
                  <a:lnTo>
                    <a:pt x="832899" y="17"/>
                  </a:lnTo>
                  <a:lnTo>
                    <a:pt x="827725" y="18"/>
                  </a:lnTo>
                  <a:lnTo>
                    <a:pt x="822552" y="18"/>
                  </a:lnTo>
                  <a:lnTo>
                    <a:pt x="817379" y="19"/>
                  </a:lnTo>
                  <a:lnTo>
                    <a:pt x="812205" y="19"/>
                  </a:lnTo>
                  <a:lnTo>
                    <a:pt x="807032" y="20"/>
                  </a:lnTo>
                  <a:lnTo>
                    <a:pt x="801859" y="20"/>
                  </a:lnTo>
                  <a:lnTo>
                    <a:pt x="796686" y="21"/>
                  </a:lnTo>
                  <a:lnTo>
                    <a:pt x="791512" y="22"/>
                  </a:lnTo>
                  <a:lnTo>
                    <a:pt x="786339" y="22"/>
                  </a:lnTo>
                  <a:lnTo>
                    <a:pt x="781166" y="23"/>
                  </a:lnTo>
                  <a:lnTo>
                    <a:pt x="775992" y="24"/>
                  </a:lnTo>
                  <a:lnTo>
                    <a:pt x="770819" y="24"/>
                  </a:lnTo>
                  <a:lnTo>
                    <a:pt x="765646" y="25"/>
                  </a:lnTo>
                  <a:lnTo>
                    <a:pt x="760473" y="26"/>
                  </a:lnTo>
                  <a:lnTo>
                    <a:pt x="755299" y="27"/>
                  </a:lnTo>
                  <a:lnTo>
                    <a:pt x="750126" y="28"/>
                  </a:lnTo>
                  <a:lnTo>
                    <a:pt x="744953" y="29"/>
                  </a:lnTo>
                  <a:lnTo>
                    <a:pt x="739779" y="30"/>
                  </a:lnTo>
                  <a:lnTo>
                    <a:pt x="734606" y="31"/>
                  </a:lnTo>
                  <a:lnTo>
                    <a:pt x="729433" y="32"/>
                  </a:lnTo>
                  <a:lnTo>
                    <a:pt x="724260" y="33"/>
                  </a:lnTo>
                  <a:lnTo>
                    <a:pt x="719086" y="35"/>
                  </a:lnTo>
                  <a:lnTo>
                    <a:pt x="713913" y="36"/>
                  </a:lnTo>
                  <a:lnTo>
                    <a:pt x="708740" y="38"/>
                  </a:lnTo>
                  <a:lnTo>
                    <a:pt x="703566" y="39"/>
                  </a:lnTo>
                  <a:lnTo>
                    <a:pt x="698393" y="41"/>
                  </a:lnTo>
                  <a:lnTo>
                    <a:pt x="693220" y="43"/>
                  </a:lnTo>
                  <a:lnTo>
                    <a:pt x="688047" y="44"/>
                  </a:lnTo>
                  <a:lnTo>
                    <a:pt x="682873" y="46"/>
                  </a:lnTo>
                  <a:lnTo>
                    <a:pt x="677700" y="49"/>
                  </a:lnTo>
                  <a:lnTo>
                    <a:pt x="672527" y="51"/>
                  </a:lnTo>
                  <a:lnTo>
                    <a:pt x="667353" y="53"/>
                  </a:lnTo>
                  <a:lnTo>
                    <a:pt x="662180" y="56"/>
                  </a:lnTo>
                  <a:lnTo>
                    <a:pt x="657007" y="59"/>
                  </a:lnTo>
                  <a:lnTo>
                    <a:pt x="651834" y="62"/>
                  </a:lnTo>
                  <a:lnTo>
                    <a:pt x="646660" y="65"/>
                  </a:lnTo>
                  <a:lnTo>
                    <a:pt x="641487" y="68"/>
                  </a:lnTo>
                  <a:lnTo>
                    <a:pt x="636314" y="72"/>
                  </a:lnTo>
                  <a:lnTo>
                    <a:pt x="631140" y="76"/>
                  </a:lnTo>
                  <a:lnTo>
                    <a:pt x="625967" y="80"/>
                  </a:lnTo>
                  <a:lnTo>
                    <a:pt x="620794" y="85"/>
                  </a:lnTo>
                  <a:lnTo>
                    <a:pt x="615621" y="90"/>
                  </a:lnTo>
                  <a:lnTo>
                    <a:pt x="610447" y="95"/>
                  </a:lnTo>
                  <a:lnTo>
                    <a:pt x="605274" y="101"/>
                  </a:lnTo>
                  <a:lnTo>
                    <a:pt x="600101" y="108"/>
                  </a:lnTo>
                  <a:lnTo>
                    <a:pt x="594927" y="114"/>
                  </a:lnTo>
                  <a:lnTo>
                    <a:pt x="589754" y="122"/>
                  </a:lnTo>
                  <a:lnTo>
                    <a:pt x="584581" y="130"/>
                  </a:lnTo>
                  <a:lnTo>
                    <a:pt x="579408" y="139"/>
                  </a:lnTo>
                  <a:lnTo>
                    <a:pt x="574234" y="149"/>
                  </a:lnTo>
                  <a:lnTo>
                    <a:pt x="569061" y="159"/>
                  </a:lnTo>
                  <a:lnTo>
                    <a:pt x="563888" y="170"/>
                  </a:lnTo>
                  <a:lnTo>
                    <a:pt x="558714" y="183"/>
                  </a:lnTo>
                  <a:lnTo>
                    <a:pt x="553541" y="196"/>
                  </a:lnTo>
                  <a:lnTo>
                    <a:pt x="548368" y="211"/>
                  </a:lnTo>
                  <a:lnTo>
                    <a:pt x="543195" y="227"/>
                  </a:lnTo>
                  <a:lnTo>
                    <a:pt x="538021" y="244"/>
                  </a:lnTo>
                  <a:lnTo>
                    <a:pt x="532848" y="263"/>
                  </a:lnTo>
                  <a:lnTo>
                    <a:pt x="527675" y="284"/>
                  </a:lnTo>
                  <a:lnTo>
                    <a:pt x="522501" y="307"/>
                  </a:lnTo>
                  <a:lnTo>
                    <a:pt x="517328" y="331"/>
                  </a:lnTo>
                  <a:lnTo>
                    <a:pt x="512155" y="358"/>
                  </a:lnTo>
                  <a:lnTo>
                    <a:pt x="506982" y="387"/>
                  </a:lnTo>
                  <a:lnTo>
                    <a:pt x="501808" y="419"/>
                  </a:lnTo>
                  <a:lnTo>
                    <a:pt x="496635" y="454"/>
                  </a:lnTo>
                  <a:lnTo>
                    <a:pt x="491462" y="492"/>
                  </a:lnTo>
                  <a:lnTo>
                    <a:pt x="486288" y="533"/>
                  </a:lnTo>
                  <a:lnTo>
                    <a:pt x="481115" y="578"/>
                  </a:lnTo>
                  <a:lnTo>
                    <a:pt x="475942" y="627"/>
                  </a:lnTo>
                  <a:lnTo>
                    <a:pt x="470769" y="680"/>
                  </a:lnTo>
                  <a:lnTo>
                    <a:pt x="465595" y="739"/>
                  </a:lnTo>
                  <a:lnTo>
                    <a:pt x="460422" y="802"/>
                  </a:lnTo>
                  <a:lnTo>
                    <a:pt x="455249" y="871"/>
                  </a:lnTo>
                  <a:lnTo>
                    <a:pt x="450075" y="945"/>
                  </a:lnTo>
                  <a:lnTo>
                    <a:pt x="444902" y="1027"/>
                  </a:lnTo>
                  <a:lnTo>
                    <a:pt x="439729" y="1115"/>
                  </a:lnTo>
                  <a:lnTo>
                    <a:pt x="434556" y="1212"/>
                  </a:lnTo>
                  <a:lnTo>
                    <a:pt x="429382" y="1316"/>
                  </a:lnTo>
                  <a:lnTo>
                    <a:pt x="424209" y="1429"/>
                  </a:lnTo>
                  <a:lnTo>
                    <a:pt x="419036" y="1552"/>
                  </a:lnTo>
                  <a:lnTo>
                    <a:pt x="413862" y="1686"/>
                  </a:lnTo>
                  <a:lnTo>
                    <a:pt x="408689" y="1830"/>
                  </a:lnTo>
                  <a:lnTo>
                    <a:pt x="403516" y="1987"/>
                  </a:lnTo>
                  <a:lnTo>
                    <a:pt x="398343" y="2157"/>
                  </a:lnTo>
                  <a:lnTo>
                    <a:pt x="393169" y="2341"/>
                  </a:lnTo>
                  <a:lnTo>
                    <a:pt x="387996" y="2539"/>
                  </a:lnTo>
                  <a:lnTo>
                    <a:pt x="382823" y="2754"/>
                  </a:lnTo>
                  <a:lnTo>
                    <a:pt x="377649" y="2987"/>
                  </a:lnTo>
                  <a:lnTo>
                    <a:pt x="372476" y="3238"/>
                  </a:lnTo>
                  <a:lnTo>
                    <a:pt x="367303" y="3509"/>
                  </a:lnTo>
                  <a:lnTo>
                    <a:pt x="362130" y="3801"/>
                  </a:lnTo>
                  <a:lnTo>
                    <a:pt x="356956" y="4116"/>
                  </a:lnTo>
                  <a:lnTo>
                    <a:pt x="351783" y="4456"/>
                  </a:lnTo>
                  <a:lnTo>
                    <a:pt x="346610" y="4821"/>
                  </a:lnTo>
                  <a:lnTo>
                    <a:pt x="341436" y="5215"/>
                  </a:lnTo>
                  <a:lnTo>
                    <a:pt x="336263" y="5639"/>
                  </a:lnTo>
                  <a:lnTo>
                    <a:pt x="331090" y="6094"/>
                  </a:lnTo>
                  <a:lnTo>
                    <a:pt x="325917" y="6583"/>
                  </a:lnTo>
                  <a:lnTo>
                    <a:pt x="320743" y="7108"/>
                  </a:lnTo>
                  <a:lnTo>
                    <a:pt x="315570" y="7671"/>
                  </a:lnTo>
                  <a:lnTo>
                    <a:pt x="310397" y="8275"/>
                  </a:lnTo>
                  <a:lnTo>
                    <a:pt x="305223" y="8922"/>
                  </a:lnTo>
                  <a:lnTo>
                    <a:pt x="300050" y="9615"/>
                  </a:lnTo>
                  <a:lnTo>
                    <a:pt x="294877" y="10357"/>
                  </a:lnTo>
                  <a:lnTo>
                    <a:pt x="289704" y="11150"/>
                  </a:lnTo>
                  <a:lnTo>
                    <a:pt x="284530" y="11997"/>
                  </a:lnTo>
                  <a:lnTo>
                    <a:pt x="279357" y="12901"/>
                  </a:lnTo>
                  <a:lnTo>
                    <a:pt x="274184" y="13866"/>
                  </a:lnTo>
                  <a:lnTo>
                    <a:pt x="269010" y="14895"/>
                  </a:lnTo>
                  <a:lnTo>
                    <a:pt x="263837" y="15991"/>
                  </a:lnTo>
                  <a:lnTo>
                    <a:pt x="258664" y="17158"/>
                  </a:lnTo>
                  <a:lnTo>
                    <a:pt x="253491" y="18399"/>
                  </a:lnTo>
                  <a:lnTo>
                    <a:pt x="248317" y="19719"/>
                  </a:lnTo>
                  <a:lnTo>
                    <a:pt x="243144" y="21120"/>
                  </a:lnTo>
                  <a:lnTo>
                    <a:pt x="237971" y="22607"/>
                  </a:lnTo>
                  <a:lnTo>
                    <a:pt x="232797" y="24184"/>
                  </a:lnTo>
                  <a:lnTo>
                    <a:pt x="227624" y="25855"/>
                  </a:lnTo>
                  <a:lnTo>
                    <a:pt x="222451" y="27623"/>
                  </a:lnTo>
                  <a:lnTo>
                    <a:pt x="217278" y="29494"/>
                  </a:lnTo>
                  <a:lnTo>
                    <a:pt x="212104" y="31471"/>
                  </a:lnTo>
                  <a:lnTo>
                    <a:pt x="206931" y="33559"/>
                  </a:lnTo>
                  <a:lnTo>
                    <a:pt x="201758" y="35761"/>
                  </a:lnTo>
                  <a:lnTo>
                    <a:pt x="196584" y="38082"/>
                  </a:lnTo>
                  <a:lnTo>
                    <a:pt x="191411" y="40527"/>
                  </a:lnTo>
                  <a:lnTo>
                    <a:pt x="186238" y="43099"/>
                  </a:lnTo>
                  <a:lnTo>
                    <a:pt x="181065" y="45802"/>
                  </a:lnTo>
                  <a:lnTo>
                    <a:pt x="175891" y="48641"/>
                  </a:lnTo>
                  <a:lnTo>
                    <a:pt x="170718" y="51620"/>
                  </a:lnTo>
                  <a:lnTo>
                    <a:pt x="165545" y="54741"/>
                  </a:lnTo>
                  <a:lnTo>
                    <a:pt x="160371" y="58010"/>
                  </a:lnTo>
                  <a:lnTo>
                    <a:pt x="155198" y="61429"/>
                  </a:lnTo>
                  <a:lnTo>
                    <a:pt x="150025" y="65002"/>
                  </a:lnTo>
                  <a:lnTo>
                    <a:pt x="144852" y="68731"/>
                  </a:lnTo>
                  <a:lnTo>
                    <a:pt x="139678" y="72620"/>
                  </a:lnTo>
                  <a:lnTo>
                    <a:pt x="134505" y="76671"/>
                  </a:lnTo>
                  <a:lnTo>
                    <a:pt x="129332" y="80887"/>
                  </a:lnTo>
                  <a:lnTo>
                    <a:pt x="124158" y="85269"/>
                  </a:lnTo>
                  <a:lnTo>
                    <a:pt x="118985" y="89819"/>
                  </a:lnTo>
                  <a:lnTo>
                    <a:pt x="113812" y="94539"/>
                  </a:lnTo>
                  <a:lnTo>
                    <a:pt x="108639" y="99428"/>
                  </a:lnTo>
                  <a:lnTo>
                    <a:pt x="103465" y="104488"/>
                  </a:lnTo>
                  <a:lnTo>
                    <a:pt x="98292" y="109719"/>
                  </a:lnTo>
                  <a:lnTo>
                    <a:pt x="93119" y="115120"/>
                  </a:lnTo>
                  <a:lnTo>
                    <a:pt x="87945" y="120690"/>
                  </a:lnTo>
                  <a:lnTo>
                    <a:pt x="82772" y="126428"/>
                  </a:lnTo>
                  <a:lnTo>
                    <a:pt x="77599" y="132332"/>
                  </a:lnTo>
                  <a:lnTo>
                    <a:pt x="72426" y="138400"/>
                  </a:lnTo>
                  <a:lnTo>
                    <a:pt x="67252" y="144630"/>
                  </a:lnTo>
                  <a:lnTo>
                    <a:pt x="62079" y="151017"/>
                  </a:lnTo>
                  <a:lnTo>
                    <a:pt x="56906" y="157559"/>
                  </a:lnTo>
                  <a:lnTo>
                    <a:pt x="51732" y="164251"/>
                  </a:lnTo>
                  <a:lnTo>
                    <a:pt x="46559" y="171088"/>
                  </a:lnTo>
                  <a:lnTo>
                    <a:pt x="41386" y="178065"/>
                  </a:lnTo>
                  <a:lnTo>
                    <a:pt x="36213" y="185177"/>
                  </a:lnTo>
                  <a:lnTo>
                    <a:pt x="31039" y="192419"/>
                  </a:lnTo>
                  <a:lnTo>
                    <a:pt x="25866" y="199782"/>
                  </a:lnTo>
                  <a:lnTo>
                    <a:pt x="20693" y="207262"/>
                  </a:lnTo>
                  <a:lnTo>
                    <a:pt x="15519" y="214850"/>
                  </a:lnTo>
                  <a:lnTo>
                    <a:pt x="10346" y="222540"/>
                  </a:lnTo>
                  <a:lnTo>
                    <a:pt x="5173" y="230324"/>
                  </a:lnTo>
                  <a:lnTo>
                    <a:pt x="0" y="238194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91486" y="3019734"/>
              <a:ext cx="1883076" cy="174159"/>
            </a:xfrm>
            <a:custGeom>
              <a:avLst/>
              <a:pathLst>
                <a:path w="1883076" h="174159">
                  <a:moveTo>
                    <a:pt x="0" y="174159"/>
                  </a:moveTo>
                  <a:lnTo>
                    <a:pt x="0" y="174159"/>
                  </a:lnTo>
                  <a:lnTo>
                    <a:pt x="5173" y="169159"/>
                  </a:lnTo>
                  <a:lnTo>
                    <a:pt x="10346" y="164154"/>
                  </a:lnTo>
                  <a:lnTo>
                    <a:pt x="15519" y="159152"/>
                  </a:lnTo>
                  <a:lnTo>
                    <a:pt x="20693" y="154161"/>
                  </a:lnTo>
                  <a:lnTo>
                    <a:pt x="25866" y="149190"/>
                  </a:lnTo>
                  <a:lnTo>
                    <a:pt x="31039" y="144246"/>
                  </a:lnTo>
                  <a:lnTo>
                    <a:pt x="36213" y="139337"/>
                  </a:lnTo>
                  <a:lnTo>
                    <a:pt x="41386" y="134470"/>
                  </a:lnTo>
                  <a:lnTo>
                    <a:pt x="46559" y="129653"/>
                  </a:lnTo>
                  <a:lnTo>
                    <a:pt x="51732" y="124892"/>
                  </a:lnTo>
                  <a:lnTo>
                    <a:pt x="56906" y="120194"/>
                  </a:lnTo>
                  <a:lnTo>
                    <a:pt x="62079" y="115565"/>
                  </a:lnTo>
                  <a:lnTo>
                    <a:pt x="67252" y="111011"/>
                  </a:lnTo>
                  <a:lnTo>
                    <a:pt x="72426" y="106538"/>
                  </a:lnTo>
                  <a:lnTo>
                    <a:pt x="77599" y="102150"/>
                  </a:lnTo>
                  <a:lnTo>
                    <a:pt x="82772" y="97852"/>
                  </a:lnTo>
                  <a:lnTo>
                    <a:pt x="87945" y="93649"/>
                  </a:lnTo>
                  <a:lnTo>
                    <a:pt x="93119" y="89544"/>
                  </a:lnTo>
                  <a:lnTo>
                    <a:pt x="98292" y="85541"/>
                  </a:lnTo>
                  <a:lnTo>
                    <a:pt x="103465" y="81642"/>
                  </a:lnTo>
                  <a:lnTo>
                    <a:pt x="108639" y="77850"/>
                  </a:lnTo>
                  <a:lnTo>
                    <a:pt x="113812" y="74167"/>
                  </a:lnTo>
                  <a:lnTo>
                    <a:pt x="118985" y="70595"/>
                  </a:lnTo>
                  <a:lnTo>
                    <a:pt x="124158" y="67135"/>
                  </a:lnTo>
                  <a:lnTo>
                    <a:pt x="129332" y="63788"/>
                  </a:lnTo>
                  <a:lnTo>
                    <a:pt x="134505" y="60555"/>
                  </a:lnTo>
                  <a:lnTo>
                    <a:pt x="139678" y="57435"/>
                  </a:lnTo>
                  <a:lnTo>
                    <a:pt x="144852" y="54428"/>
                  </a:lnTo>
                  <a:lnTo>
                    <a:pt x="150025" y="51534"/>
                  </a:lnTo>
                  <a:lnTo>
                    <a:pt x="155198" y="48752"/>
                  </a:lnTo>
                  <a:lnTo>
                    <a:pt x="160371" y="46081"/>
                  </a:lnTo>
                  <a:lnTo>
                    <a:pt x="165545" y="43519"/>
                  </a:lnTo>
                  <a:lnTo>
                    <a:pt x="170718" y="41065"/>
                  </a:lnTo>
                  <a:lnTo>
                    <a:pt x="175891" y="38717"/>
                  </a:lnTo>
                  <a:lnTo>
                    <a:pt x="181065" y="36473"/>
                  </a:lnTo>
                  <a:lnTo>
                    <a:pt x="186238" y="34331"/>
                  </a:lnTo>
                  <a:lnTo>
                    <a:pt x="191411" y="32288"/>
                  </a:lnTo>
                  <a:lnTo>
                    <a:pt x="196584" y="30342"/>
                  </a:lnTo>
                  <a:lnTo>
                    <a:pt x="201758" y="28491"/>
                  </a:lnTo>
                  <a:lnTo>
                    <a:pt x="206931" y="26731"/>
                  </a:lnTo>
                  <a:lnTo>
                    <a:pt x="212104" y="25059"/>
                  </a:lnTo>
                  <a:lnTo>
                    <a:pt x="217278" y="23474"/>
                  </a:lnTo>
                  <a:lnTo>
                    <a:pt x="222451" y="21972"/>
                  </a:lnTo>
                  <a:lnTo>
                    <a:pt x="227624" y="20549"/>
                  </a:lnTo>
                  <a:lnTo>
                    <a:pt x="232797" y="19204"/>
                  </a:lnTo>
                  <a:lnTo>
                    <a:pt x="237971" y="17933"/>
                  </a:lnTo>
                  <a:lnTo>
                    <a:pt x="243144" y="16733"/>
                  </a:lnTo>
                  <a:lnTo>
                    <a:pt x="248317" y="15602"/>
                  </a:lnTo>
                  <a:lnTo>
                    <a:pt x="253491" y="14536"/>
                  </a:lnTo>
                  <a:lnTo>
                    <a:pt x="258664" y="13532"/>
                  </a:lnTo>
                  <a:lnTo>
                    <a:pt x="263837" y="12588"/>
                  </a:lnTo>
                  <a:lnTo>
                    <a:pt x="269010" y="11702"/>
                  </a:lnTo>
                  <a:lnTo>
                    <a:pt x="274184" y="10869"/>
                  </a:lnTo>
                  <a:lnTo>
                    <a:pt x="279357" y="10088"/>
                  </a:lnTo>
                  <a:lnTo>
                    <a:pt x="284530" y="9357"/>
                  </a:lnTo>
                  <a:lnTo>
                    <a:pt x="289704" y="8672"/>
                  </a:lnTo>
                  <a:lnTo>
                    <a:pt x="294877" y="8031"/>
                  </a:lnTo>
                  <a:lnTo>
                    <a:pt x="300050" y="7432"/>
                  </a:lnTo>
                  <a:lnTo>
                    <a:pt x="305223" y="6872"/>
                  </a:lnTo>
                  <a:lnTo>
                    <a:pt x="310397" y="6350"/>
                  </a:lnTo>
                  <a:lnTo>
                    <a:pt x="315570" y="5863"/>
                  </a:lnTo>
                  <a:lnTo>
                    <a:pt x="320743" y="5410"/>
                  </a:lnTo>
                  <a:lnTo>
                    <a:pt x="325917" y="4988"/>
                  </a:lnTo>
                  <a:lnTo>
                    <a:pt x="331090" y="4595"/>
                  </a:lnTo>
                  <a:lnTo>
                    <a:pt x="336263" y="4230"/>
                  </a:lnTo>
                  <a:lnTo>
                    <a:pt x="341436" y="3892"/>
                  </a:lnTo>
                  <a:lnTo>
                    <a:pt x="346610" y="3577"/>
                  </a:lnTo>
                  <a:lnTo>
                    <a:pt x="351783" y="3286"/>
                  </a:lnTo>
                  <a:lnTo>
                    <a:pt x="356956" y="3016"/>
                  </a:lnTo>
                  <a:lnTo>
                    <a:pt x="362130" y="2767"/>
                  </a:lnTo>
                  <a:lnTo>
                    <a:pt x="367303" y="2536"/>
                  </a:lnTo>
                  <a:lnTo>
                    <a:pt x="372476" y="2322"/>
                  </a:lnTo>
                  <a:lnTo>
                    <a:pt x="377649" y="2125"/>
                  </a:lnTo>
                  <a:lnTo>
                    <a:pt x="382823" y="1943"/>
                  </a:lnTo>
                  <a:lnTo>
                    <a:pt x="387996" y="1776"/>
                  </a:lnTo>
                  <a:lnTo>
                    <a:pt x="393169" y="1621"/>
                  </a:lnTo>
                  <a:lnTo>
                    <a:pt x="398343" y="1479"/>
                  </a:lnTo>
                  <a:lnTo>
                    <a:pt x="403516" y="1349"/>
                  </a:lnTo>
                  <a:lnTo>
                    <a:pt x="408689" y="1228"/>
                  </a:lnTo>
                  <a:lnTo>
                    <a:pt x="413862" y="1118"/>
                  </a:lnTo>
                  <a:lnTo>
                    <a:pt x="419036" y="1017"/>
                  </a:lnTo>
                  <a:lnTo>
                    <a:pt x="424209" y="924"/>
                  </a:lnTo>
                  <a:lnTo>
                    <a:pt x="429382" y="839"/>
                  </a:lnTo>
                  <a:lnTo>
                    <a:pt x="434556" y="762"/>
                  </a:lnTo>
                  <a:lnTo>
                    <a:pt x="439729" y="691"/>
                  </a:lnTo>
                  <a:lnTo>
                    <a:pt x="444902" y="626"/>
                  </a:lnTo>
                  <a:lnTo>
                    <a:pt x="450075" y="566"/>
                  </a:lnTo>
                  <a:lnTo>
                    <a:pt x="455249" y="512"/>
                  </a:lnTo>
                  <a:lnTo>
                    <a:pt x="460422" y="463"/>
                  </a:lnTo>
                  <a:lnTo>
                    <a:pt x="465595" y="418"/>
                  </a:lnTo>
                  <a:lnTo>
                    <a:pt x="470769" y="377"/>
                  </a:lnTo>
                  <a:lnTo>
                    <a:pt x="475942" y="340"/>
                  </a:lnTo>
                  <a:lnTo>
                    <a:pt x="481115" y="306"/>
                  </a:lnTo>
                  <a:lnTo>
                    <a:pt x="486288" y="276"/>
                  </a:lnTo>
                  <a:lnTo>
                    <a:pt x="491462" y="248"/>
                  </a:lnTo>
                  <a:lnTo>
                    <a:pt x="496635" y="223"/>
                  </a:lnTo>
                  <a:lnTo>
                    <a:pt x="501808" y="200"/>
                  </a:lnTo>
                  <a:lnTo>
                    <a:pt x="506982" y="179"/>
                  </a:lnTo>
                  <a:lnTo>
                    <a:pt x="512155" y="161"/>
                  </a:lnTo>
                  <a:lnTo>
                    <a:pt x="517328" y="144"/>
                  </a:lnTo>
                  <a:lnTo>
                    <a:pt x="522501" y="129"/>
                  </a:lnTo>
                  <a:lnTo>
                    <a:pt x="527675" y="115"/>
                  </a:lnTo>
                  <a:lnTo>
                    <a:pt x="532848" y="103"/>
                  </a:lnTo>
                  <a:lnTo>
                    <a:pt x="538021" y="92"/>
                  </a:lnTo>
                  <a:lnTo>
                    <a:pt x="543195" y="82"/>
                  </a:lnTo>
                  <a:lnTo>
                    <a:pt x="548368" y="73"/>
                  </a:lnTo>
                  <a:lnTo>
                    <a:pt x="553541" y="65"/>
                  </a:lnTo>
                  <a:lnTo>
                    <a:pt x="558714" y="57"/>
                  </a:lnTo>
                  <a:lnTo>
                    <a:pt x="563888" y="51"/>
                  </a:lnTo>
                  <a:lnTo>
                    <a:pt x="569061" y="45"/>
                  </a:lnTo>
                  <a:lnTo>
                    <a:pt x="574234" y="40"/>
                  </a:lnTo>
                  <a:lnTo>
                    <a:pt x="579408" y="35"/>
                  </a:lnTo>
                  <a:lnTo>
                    <a:pt x="584581" y="31"/>
                  </a:lnTo>
                  <a:lnTo>
                    <a:pt x="589754" y="28"/>
                  </a:lnTo>
                  <a:lnTo>
                    <a:pt x="594927" y="24"/>
                  </a:lnTo>
                  <a:lnTo>
                    <a:pt x="600101" y="21"/>
                  </a:lnTo>
                  <a:lnTo>
                    <a:pt x="605274" y="19"/>
                  </a:lnTo>
                  <a:lnTo>
                    <a:pt x="610447" y="16"/>
                  </a:lnTo>
                  <a:lnTo>
                    <a:pt x="615621" y="14"/>
                  </a:lnTo>
                  <a:lnTo>
                    <a:pt x="620794" y="13"/>
                  </a:lnTo>
                  <a:lnTo>
                    <a:pt x="625967" y="11"/>
                  </a:lnTo>
                  <a:lnTo>
                    <a:pt x="631140" y="10"/>
                  </a:lnTo>
                  <a:lnTo>
                    <a:pt x="636314" y="8"/>
                  </a:lnTo>
                  <a:lnTo>
                    <a:pt x="641487" y="7"/>
                  </a:lnTo>
                  <a:lnTo>
                    <a:pt x="646660" y="6"/>
                  </a:lnTo>
                  <a:lnTo>
                    <a:pt x="651834" y="5"/>
                  </a:lnTo>
                  <a:lnTo>
                    <a:pt x="657007" y="5"/>
                  </a:lnTo>
                  <a:lnTo>
                    <a:pt x="662180" y="4"/>
                  </a:lnTo>
                  <a:lnTo>
                    <a:pt x="667353" y="3"/>
                  </a:lnTo>
                  <a:lnTo>
                    <a:pt x="672527" y="3"/>
                  </a:lnTo>
                  <a:lnTo>
                    <a:pt x="677700" y="2"/>
                  </a:lnTo>
                  <a:lnTo>
                    <a:pt x="682873" y="2"/>
                  </a:lnTo>
                  <a:lnTo>
                    <a:pt x="688047" y="2"/>
                  </a:lnTo>
                  <a:lnTo>
                    <a:pt x="693220" y="1"/>
                  </a:lnTo>
                  <a:lnTo>
                    <a:pt x="698393" y="1"/>
                  </a:lnTo>
                  <a:lnTo>
                    <a:pt x="703566" y="1"/>
                  </a:lnTo>
                  <a:lnTo>
                    <a:pt x="708740" y="1"/>
                  </a:lnTo>
                  <a:lnTo>
                    <a:pt x="713913" y="1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691486" y="3019741"/>
              <a:ext cx="1883076" cy="367407"/>
            </a:xfrm>
            <a:custGeom>
              <a:avLst/>
              <a:pathLst>
                <a:path w="1883076" h="367407">
                  <a:moveTo>
                    <a:pt x="0" y="238187"/>
                  </a:moveTo>
                  <a:lnTo>
                    <a:pt x="5173" y="230317"/>
                  </a:lnTo>
                  <a:lnTo>
                    <a:pt x="10346" y="222533"/>
                  </a:lnTo>
                  <a:lnTo>
                    <a:pt x="15519" y="214843"/>
                  </a:lnTo>
                  <a:lnTo>
                    <a:pt x="20693" y="207255"/>
                  </a:lnTo>
                  <a:lnTo>
                    <a:pt x="25866" y="199775"/>
                  </a:lnTo>
                  <a:lnTo>
                    <a:pt x="31039" y="192412"/>
                  </a:lnTo>
                  <a:lnTo>
                    <a:pt x="36213" y="185171"/>
                  </a:lnTo>
                  <a:lnTo>
                    <a:pt x="41386" y="178058"/>
                  </a:lnTo>
                  <a:lnTo>
                    <a:pt x="46559" y="171081"/>
                  </a:lnTo>
                  <a:lnTo>
                    <a:pt x="51732" y="164244"/>
                  </a:lnTo>
                  <a:lnTo>
                    <a:pt x="56906" y="157552"/>
                  </a:lnTo>
                  <a:lnTo>
                    <a:pt x="62079" y="151010"/>
                  </a:lnTo>
                  <a:lnTo>
                    <a:pt x="67252" y="144623"/>
                  </a:lnTo>
                  <a:lnTo>
                    <a:pt x="72426" y="138394"/>
                  </a:lnTo>
                  <a:lnTo>
                    <a:pt x="77599" y="132325"/>
                  </a:lnTo>
                  <a:lnTo>
                    <a:pt x="82772" y="126421"/>
                  </a:lnTo>
                  <a:lnTo>
                    <a:pt x="87945" y="120683"/>
                  </a:lnTo>
                  <a:lnTo>
                    <a:pt x="93119" y="115113"/>
                  </a:lnTo>
                  <a:lnTo>
                    <a:pt x="98292" y="109712"/>
                  </a:lnTo>
                  <a:lnTo>
                    <a:pt x="103465" y="104481"/>
                  </a:lnTo>
                  <a:lnTo>
                    <a:pt x="108639" y="99421"/>
                  </a:lnTo>
                  <a:lnTo>
                    <a:pt x="113812" y="94532"/>
                  </a:lnTo>
                  <a:lnTo>
                    <a:pt x="118985" y="89812"/>
                  </a:lnTo>
                  <a:lnTo>
                    <a:pt x="124158" y="85262"/>
                  </a:lnTo>
                  <a:lnTo>
                    <a:pt x="129332" y="80880"/>
                  </a:lnTo>
                  <a:lnTo>
                    <a:pt x="134505" y="76665"/>
                  </a:lnTo>
                  <a:lnTo>
                    <a:pt x="139678" y="72613"/>
                  </a:lnTo>
                  <a:lnTo>
                    <a:pt x="144852" y="68724"/>
                  </a:lnTo>
                  <a:lnTo>
                    <a:pt x="150025" y="64995"/>
                  </a:lnTo>
                  <a:lnTo>
                    <a:pt x="155198" y="61422"/>
                  </a:lnTo>
                  <a:lnTo>
                    <a:pt x="160371" y="58003"/>
                  </a:lnTo>
                  <a:lnTo>
                    <a:pt x="165545" y="54735"/>
                  </a:lnTo>
                  <a:lnTo>
                    <a:pt x="170718" y="51613"/>
                  </a:lnTo>
                  <a:lnTo>
                    <a:pt x="175891" y="48634"/>
                  </a:lnTo>
                  <a:lnTo>
                    <a:pt x="181065" y="45795"/>
                  </a:lnTo>
                  <a:lnTo>
                    <a:pt x="186238" y="43092"/>
                  </a:lnTo>
                  <a:lnTo>
                    <a:pt x="191411" y="40520"/>
                  </a:lnTo>
                  <a:lnTo>
                    <a:pt x="196584" y="38076"/>
                  </a:lnTo>
                  <a:lnTo>
                    <a:pt x="201758" y="35754"/>
                  </a:lnTo>
                  <a:lnTo>
                    <a:pt x="206931" y="33552"/>
                  </a:lnTo>
                  <a:lnTo>
                    <a:pt x="212104" y="31464"/>
                  </a:lnTo>
                  <a:lnTo>
                    <a:pt x="217278" y="29487"/>
                  </a:lnTo>
                  <a:lnTo>
                    <a:pt x="222451" y="27616"/>
                  </a:lnTo>
                  <a:lnTo>
                    <a:pt x="227624" y="25848"/>
                  </a:lnTo>
                  <a:lnTo>
                    <a:pt x="232797" y="24177"/>
                  </a:lnTo>
                  <a:lnTo>
                    <a:pt x="237971" y="22600"/>
                  </a:lnTo>
                  <a:lnTo>
                    <a:pt x="243144" y="21113"/>
                  </a:lnTo>
                  <a:lnTo>
                    <a:pt x="248317" y="19712"/>
                  </a:lnTo>
                  <a:lnTo>
                    <a:pt x="253491" y="18392"/>
                  </a:lnTo>
                  <a:lnTo>
                    <a:pt x="258664" y="17151"/>
                  </a:lnTo>
                  <a:lnTo>
                    <a:pt x="263837" y="15984"/>
                  </a:lnTo>
                  <a:lnTo>
                    <a:pt x="269010" y="14888"/>
                  </a:lnTo>
                  <a:lnTo>
                    <a:pt x="274184" y="13859"/>
                  </a:lnTo>
                  <a:lnTo>
                    <a:pt x="279357" y="12894"/>
                  </a:lnTo>
                  <a:lnTo>
                    <a:pt x="284530" y="11990"/>
                  </a:lnTo>
                  <a:lnTo>
                    <a:pt x="289704" y="11143"/>
                  </a:lnTo>
                  <a:lnTo>
                    <a:pt x="294877" y="10350"/>
                  </a:lnTo>
                  <a:lnTo>
                    <a:pt x="300050" y="9609"/>
                  </a:lnTo>
                  <a:lnTo>
                    <a:pt x="305223" y="8916"/>
                  </a:lnTo>
                  <a:lnTo>
                    <a:pt x="310397" y="8268"/>
                  </a:lnTo>
                  <a:lnTo>
                    <a:pt x="315570" y="7664"/>
                  </a:lnTo>
                  <a:lnTo>
                    <a:pt x="320743" y="7101"/>
                  </a:lnTo>
                  <a:lnTo>
                    <a:pt x="325917" y="6576"/>
                  </a:lnTo>
                  <a:lnTo>
                    <a:pt x="331090" y="6087"/>
                  </a:lnTo>
                  <a:lnTo>
                    <a:pt x="336263" y="5632"/>
                  </a:lnTo>
                  <a:lnTo>
                    <a:pt x="341436" y="5208"/>
                  </a:lnTo>
                  <a:lnTo>
                    <a:pt x="346610" y="4815"/>
                  </a:lnTo>
                  <a:lnTo>
                    <a:pt x="351783" y="4449"/>
                  </a:lnTo>
                  <a:lnTo>
                    <a:pt x="356956" y="4109"/>
                  </a:lnTo>
                  <a:lnTo>
                    <a:pt x="362130" y="3794"/>
                  </a:lnTo>
                  <a:lnTo>
                    <a:pt x="367303" y="3502"/>
                  </a:lnTo>
                  <a:lnTo>
                    <a:pt x="372476" y="3231"/>
                  </a:lnTo>
                  <a:lnTo>
                    <a:pt x="377649" y="2980"/>
                  </a:lnTo>
                  <a:lnTo>
                    <a:pt x="382823" y="2747"/>
                  </a:lnTo>
                  <a:lnTo>
                    <a:pt x="387996" y="2532"/>
                  </a:lnTo>
                  <a:lnTo>
                    <a:pt x="393169" y="2334"/>
                  </a:lnTo>
                  <a:lnTo>
                    <a:pt x="398343" y="2150"/>
                  </a:lnTo>
                  <a:lnTo>
                    <a:pt x="403516" y="1980"/>
                  </a:lnTo>
                  <a:lnTo>
                    <a:pt x="408689" y="1823"/>
                  </a:lnTo>
                  <a:lnTo>
                    <a:pt x="413862" y="1679"/>
                  </a:lnTo>
                  <a:lnTo>
                    <a:pt x="419036" y="1545"/>
                  </a:lnTo>
                  <a:lnTo>
                    <a:pt x="424209" y="1422"/>
                  </a:lnTo>
                  <a:lnTo>
                    <a:pt x="429382" y="1309"/>
                  </a:lnTo>
                  <a:lnTo>
                    <a:pt x="434556" y="1205"/>
                  </a:lnTo>
                  <a:lnTo>
                    <a:pt x="439729" y="1109"/>
                  </a:lnTo>
                  <a:lnTo>
                    <a:pt x="444902" y="1020"/>
                  </a:lnTo>
                  <a:lnTo>
                    <a:pt x="450075" y="939"/>
                  </a:lnTo>
                  <a:lnTo>
                    <a:pt x="455249" y="864"/>
                  </a:lnTo>
                  <a:lnTo>
                    <a:pt x="460422" y="795"/>
                  </a:lnTo>
                  <a:lnTo>
                    <a:pt x="465595" y="732"/>
                  </a:lnTo>
                  <a:lnTo>
                    <a:pt x="470769" y="674"/>
                  </a:lnTo>
                  <a:lnTo>
                    <a:pt x="475942" y="620"/>
                  </a:lnTo>
                  <a:lnTo>
                    <a:pt x="481115" y="571"/>
                  </a:lnTo>
                  <a:lnTo>
                    <a:pt x="486288" y="526"/>
                  </a:lnTo>
                  <a:lnTo>
                    <a:pt x="491462" y="485"/>
                  </a:lnTo>
                  <a:lnTo>
                    <a:pt x="496635" y="447"/>
                  </a:lnTo>
                  <a:lnTo>
                    <a:pt x="501808" y="412"/>
                  </a:lnTo>
                  <a:lnTo>
                    <a:pt x="506982" y="380"/>
                  </a:lnTo>
                  <a:lnTo>
                    <a:pt x="512155" y="351"/>
                  </a:lnTo>
                  <a:lnTo>
                    <a:pt x="517328" y="324"/>
                  </a:lnTo>
                  <a:lnTo>
                    <a:pt x="522501" y="300"/>
                  </a:lnTo>
                  <a:lnTo>
                    <a:pt x="527675" y="277"/>
                  </a:lnTo>
                  <a:lnTo>
                    <a:pt x="532848" y="256"/>
                  </a:lnTo>
                  <a:lnTo>
                    <a:pt x="538021" y="237"/>
                  </a:lnTo>
                  <a:lnTo>
                    <a:pt x="543195" y="220"/>
                  </a:lnTo>
                  <a:lnTo>
                    <a:pt x="548368" y="204"/>
                  </a:lnTo>
                  <a:lnTo>
                    <a:pt x="553541" y="189"/>
                  </a:lnTo>
                  <a:lnTo>
                    <a:pt x="558714" y="176"/>
                  </a:lnTo>
                  <a:lnTo>
                    <a:pt x="563888" y="164"/>
                  </a:lnTo>
                  <a:lnTo>
                    <a:pt x="569061" y="152"/>
                  </a:lnTo>
                  <a:lnTo>
                    <a:pt x="574234" y="142"/>
                  </a:lnTo>
                  <a:lnTo>
                    <a:pt x="579408" y="132"/>
                  </a:lnTo>
                  <a:lnTo>
                    <a:pt x="584581" y="123"/>
                  </a:lnTo>
                  <a:lnTo>
                    <a:pt x="589754" y="115"/>
                  </a:lnTo>
                  <a:lnTo>
                    <a:pt x="594927" y="108"/>
                  </a:lnTo>
                  <a:lnTo>
                    <a:pt x="600101" y="101"/>
                  </a:lnTo>
                  <a:lnTo>
                    <a:pt x="605274" y="94"/>
                  </a:lnTo>
                  <a:lnTo>
                    <a:pt x="610447" y="88"/>
                  </a:lnTo>
                  <a:lnTo>
                    <a:pt x="615621" y="83"/>
                  </a:lnTo>
                  <a:lnTo>
                    <a:pt x="620794" y="78"/>
                  </a:lnTo>
                  <a:lnTo>
                    <a:pt x="625967" y="73"/>
                  </a:lnTo>
                  <a:lnTo>
                    <a:pt x="631140" y="69"/>
                  </a:lnTo>
                  <a:lnTo>
                    <a:pt x="636314" y="65"/>
                  </a:lnTo>
                  <a:lnTo>
                    <a:pt x="641487" y="61"/>
                  </a:lnTo>
                  <a:lnTo>
                    <a:pt x="646660" y="58"/>
                  </a:lnTo>
                  <a:lnTo>
                    <a:pt x="651834" y="55"/>
                  </a:lnTo>
                  <a:lnTo>
                    <a:pt x="657007" y="52"/>
                  </a:lnTo>
                  <a:lnTo>
                    <a:pt x="662180" y="49"/>
                  </a:lnTo>
                  <a:lnTo>
                    <a:pt x="667353" y="46"/>
                  </a:lnTo>
                  <a:lnTo>
                    <a:pt x="672527" y="44"/>
                  </a:lnTo>
                  <a:lnTo>
                    <a:pt x="677700" y="42"/>
                  </a:lnTo>
                  <a:lnTo>
                    <a:pt x="682873" y="40"/>
                  </a:lnTo>
                  <a:lnTo>
                    <a:pt x="688047" y="38"/>
                  </a:lnTo>
                  <a:lnTo>
                    <a:pt x="693220" y="36"/>
                  </a:lnTo>
                  <a:lnTo>
                    <a:pt x="698393" y="34"/>
                  </a:lnTo>
                  <a:lnTo>
                    <a:pt x="703566" y="32"/>
                  </a:lnTo>
                  <a:lnTo>
                    <a:pt x="708740" y="31"/>
                  </a:lnTo>
                  <a:lnTo>
                    <a:pt x="713913" y="29"/>
                  </a:lnTo>
                  <a:lnTo>
                    <a:pt x="719086" y="28"/>
                  </a:lnTo>
                  <a:lnTo>
                    <a:pt x="724260" y="27"/>
                  </a:lnTo>
                  <a:lnTo>
                    <a:pt x="729433" y="25"/>
                  </a:lnTo>
                  <a:lnTo>
                    <a:pt x="734606" y="24"/>
                  </a:lnTo>
                  <a:lnTo>
                    <a:pt x="739779" y="23"/>
                  </a:lnTo>
                  <a:lnTo>
                    <a:pt x="744953" y="22"/>
                  </a:lnTo>
                  <a:lnTo>
                    <a:pt x="750126" y="21"/>
                  </a:lnTo>
                  <a:lnTo>
                    <a:pt x="755299" y="20"/>
                  </a:lnTo>
                  <a:lnTo>
                    <a:pt x="760473" y="19"/>
                  </a:lnTo>
                  <a:lnTo>
                    <a:pt x="765646" y="18"/>
                  </a:lnTo>
                  <a:lnTo>
                    <a:pt x="770819" y="18"/>
                  </a:lnTo>
                  <a:lnTo>
                    <a:pt x="775992" y="17"/>
                  </a:lnTo>
                  <a:lnTo>
                    <a:pt x="781166" y="16"/>
                  </a:lnTo>
                  <a:lnTo>
                    <a:pt x="786339" y="15"/>
                  </a:lnTo>
                  <a:lnTo>
                    <a:pt x="791512" y="15"/>
                  </a:lnTo>
                  <a:lnTo>
                    <a:pt x="796686" y="14"/>
                  </a:lnTo>
                  <a:lnTo>
                    <a:pt x="801859" y="13"/>
                  </a:lnTo>
                  <a:lnTo>
                    <a:pt x="807032" y="13"/>
                  </a:lnTo>
                  <a:lnTo>
                    <a:pt x="812205" y="12"/>
                  </a:lnTo>
                  <a:lnTo>
                    <a:pt x="817379" y="12"/>
                  </a:lnTo>
                  <a:lnTo>
                    <a:pt x="822552" y="11"/>
                  </a:lnTo>
                  <a:lnTo>
                    <a:pt x="827725" y="11"/>
                  </a:lnTo>
                  <a:lnTo>
                    <a:pt x="832899" y="10"/>
                  </a:lnTo>
                  <a:lnTo>
                    <a:pt x="838072" y="10"/>
                  </a:lnTo>
                  <a:lnTo>
                    <a:pt x="843245" y="9"/>
                  </a:lnTo>
                  <a:lnTo>
                    <a:pt x="848418" y="9"/>
                  </a:lnTo>
                  <a:lnTo>
                    <a:pt x="853592" y="8"/>
                  </a:lnTo>
                  <a:lnTo>
                    <a:pt x="858765" y="8"/>
                  </a:lnTo>
                  <a:lnTo>
                    <a:pt x="863938" y="8"/>
                  </a:lnTo>
                  <a:lnTo>
                    <a:pt x="869112" y="7"/>
                  </a:lnTo>
                  <a:lnTo>
                    <a:pt x="874285" y="7"/>
                  </a:lnTo>
                  <a:lnTo>
                    <a:pt x="879458" y="7"/>
                  </a:lnTo>
                  <a:lnTo>
                    <a:pt x="884631" y="6"/>
                  </a:lnTo>
                  <a:lnTo>
                    <a:pt x="889805" y="6"/>
                  </a:lnTo>
                  <a:lnTo>
                    <a:pt x="894978" y="6"/>
                  </a:lnTo>
                  <a:lnTo>
                    <a:pt x="900151" y="5"/>
                  </a:lnTo>
                  <a:lnTo>
                    <a:pt x="905325" y="5"/>
                  </a:lnTo>
                  <a:lnTo>
                    <a:pt x="910498" y="5"/>
                  </a:lnTo>
                  <a:lnTo>
                    <a:pt x="915671" y="5"/>
                  </a:lnTo>
                  <a:lnTo>
                    <a:pt x="920844" y="4"/>
                  </a:lnTo>
                  <a:lnTo>
                    <a:pt x="926018" y="4"/>
                  </a:lnTo>
                  <a:lnTo>
                    <a:pt x="931191" y="4"/>
                  </a:lnTo>
                  <a:lnTo>
                    <a:pt x="936364" y="4"/>
                  </a:lnTo>
                  <a:lnTo>
                    <a:pt x="941538" y="3"/>
                  </a:lnTo>
                  <a:lnTo>
                    <a:pt x="946711" y="3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2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1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2"/>
                  </a:lnTo>
                  <a:lnTo>
                    <a:pt x="1272628" y="2"/>
                  </a:lnTo>
                  <a:lnTo>
                    <a:pt x="1277801" y="2"/>
                  </a:lnTo>
                  <a:lnTo>
                    <a:pt x="1282974" y="2"/>
                  </a:lnTo>
                  <a:lnTo>
                    <a:pt x="1288148" y="2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3"/>
                  </a:lnTo>
                  <a:lnTo>
                    <a:pt x="1308841" y="3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5"/>
                  </a:lnTo>
                  <a:lnTo>
                    <a:pt x="1334707" y="5"/>
                  </a:lnTo>
                  <a:lnTo>
                    <a:pt x="1339881" y="5"/>
                  </a:lnTo>
                  <a:lnTo>
                    <a:pt x="1345054" y="6"/>
                  </a:lnTo>
                  <a:lnTo>
                    <a:pt x="1350227" y="6"/>
                  </a:lnTo>
                  <a:lnTo>
                    <a:pt x="1355400" y="6"/>
                  </a:lnTo>
                  <a:lnTo>
                    <a:pt x="1360574" y="7"/>
                  </a:lnTo>
                  <a:lnTo>
                    <a:pt x="1365747" y="7"/>
                  </a:lnTo>
                  <a:lnTo>
                    <a:pt x="1370920" y="8"/>
                  </a:lnTo>
                  <a:lnTo>
                    <a:pt x="1376094" y="8"/>
                  </a:lnTo>
                  <a:lnTo>
                    <a:pt x="1381267" y="9"/>
                  </a:lnTo>
                  <a:lnTo>
                    <a:pt x="1386440" y="9"/>
                  </a:lnTo>
                  <a:lnTo>
                    <a:pt x="1391613" y="10"/>
                  </a:lnTo>
                  <a:lnTo>
                    <a:pt x="1396787" y="10"/>
                  </a:lnTo>
                  <a:lnTo>
                    <a:pt x="1401960" y="11"/>
                  </a:lnTo>
                  <a:lnTo>
                    <a:pt x="1407133" y="11"/>
                  </a:lnTo>
                  <a:lnTo>
                    <a:pt x="1412307" y="12"/>
                  </a:lnTo>
                  <a:lnTo>
                    <a:pt x="1417480" y="13"/>
                  </a:lnTo>
                  <a:lnTo>
                    <a:pt x="1422653" y="13"/>
                  </a:lnTo>
                  <a:lnTo>
                    <a:pt x="1427826" y="14"/>
                  </a:lnTo>
                  <a:lnTo>
                    <a:pt x="1433000" y="15"/>
                  </a:lnTo>
                  <a:lnTo>
                    <a:pt x="1438173" y="15"/>
                  </a:lnTo>
                  <a:lnTo>
                    <a:pt x="1443346" y="16"/>
                  </a:lnTo>
                  <a:lnTo>
                    <a:pt x="1448520" y="17"/>
                  </a:lnTo>
                  <a:lnTo>
                    <a:pt x="1453693" y="18"/>
                  </a:lnTo>
                  <a:lnTo>
                    <a:pt x="1458866" y="19"/>
                  </a:lnTo>
                  <a:lnTo>
                    <a:pt x="1464039" y="19"/>
                  </a:lnTo>
                  <a:lnTo>
                    <a:pt x="1469213" y="20"/>
                  </a:lnTo>
                  <a:lnTo>
                    <a:pt x="1474386" y="21"/>
                  </a:lnTo>
                  <a:lnTo>
                    <a:pt x="1479559" y="22"/>
                  </a:lnTo>
                  <a:lnTo>
                    <a:pt x="1484733" y="23"/>
                  </a:lnTo>
                  <a:lnTo>
                    <a:pt x="1489906" y="24"/>
                  </a:lnTo>
                  <a:lnTo>
                    <a:pt x="1495079" y="25"/>
                  </a:lnTo>
                  <a:lnTo>
                    <a:pt x="1500252" y="26"/>
                  </a:lnTo>
                  <a:lnTo>
                    <a:pt x="1505426" y="28"/>
                  </a:lnTo>
                  <a:lnTo>
                    <a:pt x="1510599" y="29"/>
                  </a:lnTo>
                  <a:lnTo>
                    <a:pt x="1515772" y="30"/>
                  </a:lnTo>
                  <a:lnTo>
                    <a:pt x="1520946" y="31"/>
                  </a:lnTo>
                  <a:lnTo>
                    <a:pt x="1526119" y="32"/>
                  </a:lnTo>
                  <a:lnTo>
                    <a:pt x="1531292" y="34"/>
                  </a:lnTo>
                  <a:lnTo>
                    <a:pt x="1536465" y="35"/>
                  </a:lnTo>
                  <a:lnTo>
                    <a:pt x="1541639" y="37"/>
                  </a:lnTo>
                  <a:lnTo>
                    <a:pt x="1546812" y="38"/>
                  </a:lnTo>
                  <a:lnTo>
                    <a:pt x="1551985" y="40"/>
                  </a:lnTo>
                  <a:lnTo>
                    <a:pt x="1557159" y="41"/>
                  </a:lnTo>
                  <a:lnTo>
                    <a:pt x="1562332" y="43"/>
                  </a:lnTo>
                  <a:lnTo>
                    <a:pt x="1567505" y="44"/>
                  </a:lnTo>
                  <a:lnTo>
                    <a:pt x="1572678" y="46"/>
                  </a:lnTo>
                  <a:lnTo>
                    <a:pt x="1577852" y="48"/>
                  </a:lnTo>
                  <a:lnTo>
                    <a:pt x="1583025" y="50"/>
                  </a:lnTo>
                  <a:lnTo>
                    <a:pt x="1588198" y="51"/>
                  </a:lnTo>
                  <a:lnTo>
                    <a:pt x="1593372" y="53"/>
                  </a:lnTo>
                  <a:lnTo>
                    <a:pt x="1598545" y="55"/>
                  </a:lnTo>
                  <a:lnTo>
                    <a:pt x="1603718" y="57"/>
                  </a:lnTo>
                  <a:lnTo>
                    <a:pt x="1608891" y="59"/>
                  </a:lnTo>
                  <a:lnTo>
                    <a:pt x="1614065" y="61"/>
                  </a:lnTo>
                  <a:lnTo>
                    <a:pt x="1619238" y="63"/>
                  </a:lnTo>
                  <a:lnTo>
                    <a:pt x="1624411" y="65"/>
                  </a:lnTo>
                  <a:lnTo>
                    <a:pt x="1629585" y="67"/>
                  </a:lnTo>
                  <a:lnTo>
                    <a:pt x="1634758" y="69"/>
                  </a:lnTo>
                  <a:lnTo>
                    <a:pt x="1639931" y="71"/>
                  </a:lnTo>
                  <a:lnTo>
                    <a:pt x="1645104" y="74"/>
                  </a:lnTo>
                  <a:lnTo>
                    <a:pt x="1650278" y="76"/>
                  </a:lnTo>
                  <a:lnTo>
                    <a:pt x="1655451" y="78"/>
                  </a:lnTo>
                  <a:lnTo>
                    <a:pt x="1660624" y="80"/>
                  </a:lnTo>
                  <a:lnTo>
                    <a:pt x="1665798" y="82"/>
                  </a:lnTo>
                  <a:lnTo>
                    <a:pt x="1670971" y="85"/>
                  </a:lnTo>
                  <a:lnTo>
                    <a:pt x="1676144" y="87"/>
                  </a:lnTo>
                  <a:lnTo>
                    <a:pt x="1681317" y="89"/>
                  </a:lnTo>
                  <a:lnTo>
                    <a:pt x="1686491" y="91"/>
                  </a:lnTo>
                  <a:lnTo>
                    <a:pt x="1691664" y="94"/>
                  </a:lnTo>
                  <a:lnTo>
                    <a:pt x="1696837" y="96"/>
                  </a:lnTo>
                  <a:lnTo>
                    <a:pt x="1702011" y="98"/>
                  </a:lnTo>
                  <a:lnTo>
                    <a:pt x="1707184" y="100"/>
                  </a:lnTo>
                  <a:lnTo>
                    <a:pt x="1712357" y="103"/>
                  </a:lnTo>
                  <a:lnTo>
                    <a:pt x="1717530" y="105"/>
                  </a:lnTo>
                  <a:lnTo>
                    <a:pt x="1722704" y="107"/>
                  </a:lnTo>
                  <a:lnTo>
                    <a:pt x="1727877" y="110"/>
                  </a:lnTo>
                  <a:lnTo>
                    <a:pt x="1733050" y="112"/>
                  </a:lnTo>
                  <a:lnTo>
                    <a:pt x="1738224" y="114"/>
                  </a:lnTo>
                  <a:lnTo>
                    <a:pt x="1743397" y="116"/>
                  </a:lnTo>
                  <a:lnTo>
                    <a:pt x="1748570" y="119"/>
                  </a:lnTo>
                  <a:lnTo>
                    <a:pt x="1753743" y="121"/>
                  </a:lnTo>
                  <a:lnTo>
                    <a:pt x="1758917" y="123"/>
                  </a:lnTo>
                  <a:lnTo>
                    <a:pt x="1764090" y="126"/>
                  </a:lnTo>
                  <a:lnTo>
                    <a:pt x="1769263" y="128"/>
                  </a:lnTo>
                  <a:lnTo>
                    <a:pt x="1774437" y="130"/>
                  </a:lnTo>
                  <a:lnTo>
                    <a:pt x="1779610" y="132"/>
                  </a:lnTo>
                  <a:lnTo>
                    <a:pt x="1784783" y="135"/>
                  </a:lnTo>
                  <a:lnTo>
                    <a:pt x="1789956" y="137"/>
                  </a:lnTo>
                  <a:lnTo>
                    <a:pt x="1795130" y="139"/>
                  </a:lnTo>
                  <a:lnTo>
                    <a:pt x="1800303" y="141"/>
                  </a:lnTo>
                  <a:lnTo>
                    <a:pt x="1805476" y="144"/>
                  </a:lnTo>
                  <a:lnTo>
                    <a:pt x="1810650" y="146"/>
                  </a:lnTo>
                  <a:lnTo>
                    <a:pt x="1815823" y="148"/>
                  </a:lnTo>
                  <a:lnTo>
                    <a:pt x="1820996" y="150"/>
                  </a:lnTo>
                  <a:lnTo>
                    <a:pt x="1826169" y="152"/>
                  </a:lnTo>
                  <a:lnTo>
                    <a:pt x="1831343" y="154"/>
                  </a:lnTo>
                  <a:lnTo>
                    <a:pt x="1836516" y="157"/>
                  </a:lnTo>
                  <a:lnTo>
                    <a:pt x="1841689" y="159"/>
                  </a:lnTo>
                  <a:lnTo>
                    <a:pt x="1846863" y="161"/>
                  </a:lnTo>
                  <a:lnTo>
                    <a:pt x="1852036" y="163"/>
                  </a:lnTo>
                  <a:lnTo>
                    <a:pt x="1857209" y="165"/>
                  </a:lnTo>
                  <a:lnTo>
                    <a:pt x="1862382" y="167"/>
                  </a:lnTo>
                  <a:lnTo>
                    <a:pt x="1867556" y="169"/>
                  </a:lnTo>
                  <a:lnTo>
                    <a:pt x="1872729" y="171"/>
                  </a:lnTo>
                  <a:lnTo>
                    <a:pt x="1877902" y="173"/>
                  </a:lnTo>
                  <a:lnTo>
                    <a:pt x="1883076" y="175"/>
                  </a:lnTo>
                  <a:lnTo>
                    <a:pt x="1877902" y="173"/>
                  </a:lnTo>
                  <a:lnTo>
                    <a:pt x="1872729" y="171"/>
                  </a:lnTo>
                  <a:lnTo>
                    <a:pt x="1867556" y="169"/>
                  </a:lnTo>
                  <a:lnTo>
                    <a:pt x="1862382" y="167"/>
                  </a:lnTo>
                  <a:lnTo>
                    <a:pt x="1857209" y="165"/>
                  </a:lnTo>
                  <a:lnTo>
                    <a:pt x="1852036" y="163"/>
                  </a:lnTo>
                  <a:lnTo>
                    <a:pt x="1846863" y="161"/>
                  </a:lnTo>
                  <a:lnTo>
                    <a:pt x="1841689" y="159"/>
                  </a:lnTo>
                  <a:lnTo>
                    <a:pt x="1836516" y="157"/>
                  </a:lnTo>
                  <a:lnTo>
                    <a:pt x="1831343" y="154"/>
                  </a:lnTo>
                  <a:lnTo>
                    <a:pt x="1826169" y="152"/>
                  </a:lnTo>
                  <a:lnTo>
                    <a:pt x="1820996" y="150"/>
                  </a:lnTo>
                  <a:lnTo>
                    <a:pt x="1815823" y="148"/>
                  </a:lnTo>
                  <a:lnTo>
                    <a:pt x="1810650" y="146"/>
                  </a:lnTo>
                  <a:lnTo>
                    <a:pt x="1805476" y="144"/>
                  </a:lnTo>
                  <a:lnTo>
                    <a:pt x="1800303" y="141"/>
                  </a:lnTo>
                  <a:lnTo>
                    <a:pt x="1795130" y="139"/>
                  </a:lnTo>
                  <a:lnTo>
                    <a:pt x="1789956" y="137"/>
                  </a:lnTo>
                  <a:lnTo>
                    <a:pt x="1784783" y="135"/>
                  </a:lnTo>
                  <a:lnTo>
                    <a:pt x="1779610" y="132"/>
                  </a:lnTo>
                  <a:lnTo>
                    <a:pt x="1774437" y="130"/>
                  </a:lnTo>
                  <a:lnTo>
                    <a:pt x="1769263" y="128"/>
                  </a:lnTo>
                  <a:lnTo>
                    <a:pt x="1764090" y="126"/>
                  </a:lnTo>
                  <a:lnTo>
                    <a:pt x="1758917" y="123"/>
                  </a:lnTo>
                  <a:lnTo>
                    <a:pt x="1753743" y="121"/>
                  </a:lnTo>
                  <a:lnTo>
                    <a:pt x="1748570" y="119"/>
                  </a:lnTo>
                  <a:lnTo>
                    <a:pt x="1743397" y="116"/>
                  </a:lnTo>
                  <a:lnTo>
                    <a:pt x="1738224" y="114"/>
                  </a:lnTo>
                  <a:lnTo>
                    <a:pt x="1733050" y="112"/>
                  </a:lnTo>
                  <a:lnTo>
                    <a:pt x="1727877" y="110"/>
                  </a:lnTo>
                  <a:lnTo>
                    <a:pt x="1722704" y="107"/>
                  </a:lnTo>
                  <a:lnTo>
                    <a:pt x="1717530" y="105"/>
                  </a:lnTo>
                  <a:lnTo>
                    <a:pt x="1712357" y="103"/>
                  </a:lnTo>
                  <a:lnTo>
                    <a:pt x="1707184" y="100"/>
                  </a:lnTo>
                  <a:lnTo>
                    <a:pt x="1702011" y="98"/>
                  </a:lnTo>
                  <a:lnTo>
                    <a:pt x="1696837" y="96"/>
                  </a:lnTo>
                  <a:lnTo>
                    <a:pt x="1691664" y="94"/>
                  </a:lnTo>
                  <a:lnTo>
                    <a:pt x="1686491" y="91"/>
                  </a:lnTo>
                  <a:lnTo>
                    <a:pt x="1681317" y="89"/>
                  </a:lnTo>
                  <a:lnTo>
                    <a:pt x="1676144" y="87"/>
                  </a:lnTo>
                  <a:lnTo>
                    <a:pt x="1670971" y="85"/>
                  </a:lnTo>
                  <a:lnTo>
                    <a:pt x="1665798" y="82"/>
                  </a:lnTo>
                  <a:lnTo>
                    <a:pt x="1660624" y="80"/>
                  </a:lnTo>
                  <a:lnTo>
                    <a:pt x="1655451" y="78"/>
                  </a:lnTo>
                  <a:lnTo>
                    <a:pt x="1650278" y="76"/>
                  </a:lnTo>
                  <a:lnTo>
                    <a:pt x="1645104" y="74"/>
                  </a:lnTo>
                  <a:lnTo>
                    <a:pt x="1639931" y="71"/>
                  </a:lnTo>
                  <a:lnTo>
                    <a:pt x="1634758" y="69"/>
                  </a:lnTo>
                  <a:lnTo>
                    <a:pt x="1629585" y="67"/>
                  </a:lnTo>
                  <a:lnTo>
                    <a:pt x="1624411" y="65"/>
                  </a:lnTo>
                  <a:lnTo>
                    <a:pt x="1619238" y="63"/>
                  </a:lnTo>
                  <a:lnTo>
                    <a:pt x="1614065" y="61"/>
                  </a:lnTo>
                  <a:lnTo>
                    <a:pt x="1608891" y="59"/>
                  </a:lnTo>
                  <a:lnTo>
                    <a:pt x="1603718" y="57"/>
                  </a:lnTo>
                  <a:lnTo>
                    <a:pt x="1598545" y="55"/>
                  </a:lnTo>
                  <a:lnTo>
                    <a:pt x="1593372" y="53"/>
                  </a:lnTo>
                  <a:lnTo>
                    <a:pt x="1588198" y="51"/>
                  </a:lnTo>
                  <a:lnTo>
                    <a:pt x="1583025" y="50"/>
                  </a:lnTo>
                  <a:lnTo>
                    <a:pt x="1577852" y="48"/>
                  </a:lnTo>
                  <a:lnTo>
                    <a:pt x="1572678" y="46"/>
                  </a:lnTo>
                  <a:lnTo>
                    <a:pt x="1567505" y="44"/>
                  </a:lnTo>
                  <a:lnTo>
                    <a:pt x="1562332" y="43"/>
                  </a:lnTo>
                  <a:lnTo>
                    <a:pt x="1557159" y="41"/>
                  </a:lnTo>
                  <a:lnTo>
                    <a:pt x="1551985" y="40"/>
                  </a:lnTo>
                  <a:lnTo>
                    <a:pt x="1546812" y="38"/>
                  </a:lnTo>
                  <a:lnTo>
                    <a:pt x="1541639" y="37"/>
                  </a:lnTo>
                  <a:lnTo>
                    <a:pt x="1536465" y="35"/>
                  </a:lnTo>
                  <a:lnTo>
                    <a:pt x="1531292" y="34"/>
                  </a:lnTo>
                  <a:lnTo>
                    <a:pt x="1526119" y="32"/>
                  </a:lnTo>
                  <a:lnTo>
                    <a:pt x="1520946" y="31"/>
                  </a:lnTo>
                  <a:lnTo>
                    <a:pt x="1515772" y="30"/>
                  </a:lnTo>
                  <a:lnTo>
                    <a:pt x="1510599" y="29"/>
                  </a:lnTo>
                  <a:lnTo>
                    <a:pt x="1505426" y="28"/>
                  </a:lnTo>
                  <a:lnTo>
                    <a:pt x="1500252" y="26"/>
                  </a:lnTo>
                  <a:lnTo>
                    <a:pt x="1495079" y="25"/>
                  </a:lnTo>
                  <a:lnTo>
                    <a:pt x="1489906" y="24"/>
                  </a:lnTo>
                  <a:lnTo>
                    <a:pt x="1484733" y="23"/>
                  </a:lnTo>
                  <a:lnTo>
                    <a:pt x="1479559" y="22"/>
                  </a:lnTo>
                  <a:lnTo>
                    <a:pt x="1474386" y="21"/>
                  </a:lnTo>
                  <a:lnTo>
                    <a:pt x="1469213" y="20"/>
                  </a:lnTo>
                  <a:lnTo>
                    <a:pt x="1464039" y="19"/>
                  </a:lnTo>
                  <a:lnTo>
                    <a:pt x="1458866" y="19"/>
                  </a:lnTo>
                  <a:lnTo>
                    <a:pt x="1453693" y="18"/>
                  </a:lnTo>
                  <a:lnTo>
                    <a:pt x="1448520" y="17"/>
                  </a:lnTo>
                  <a:lnTo>
                    <a:pt x="1443346" y="16"/>
                  </a:lnTo>
                  <a:lnTo>
                    <a:pt x="1438173" y="15"/>
                  </a:lnTo>
                  <a:lnTo>
                    <a:pt x="1433000" y="15"/>
                  </a:lnTo>
                  <a:lnTo>
                    <a:pt x="1427826" y="14"/>
                  </a:lnTo>
                  <a:lnTo>
                    <a:pt x="1422653" y="13"/>
                  </a:lnTo>
                  <a:lnTo>
                    <a:pt x="1417480" y="13"/>
                  </a:lnTo>
                  <a:lnTo>
                    <a:pt x="1412307" y="12"/>
                  </a:lnTo>
                  <a:lnTo>
                    <a:pt x="1407133" y="11"/>
                  </a:lnTo>
                  <a:lnTo>
                    <a:pt x="1401960" y="11"/>
                  </a:lnTo>
                  <a:lnTo>
                    <a:pt x="1396787" y="10"/>
                  </a:lnTo>
                  <a:lnTo>
                    <a:pt x="1391613" y="10"/>
                  </a:lnTo>
                  <a:lnTo>
                    <a:pt x="1386440" y="9"/>
                  </a:lnTo>
                  <a:lnTo>
                    <a:pt x="1381267" y="9"/>
                  </a:lnTo>
                  <a:lnTo>
                    <a:pt x="1376094" y="8"/>
                  </a:lnTo>
                  <a:lnTo>
                    <a:pt x="1370920" y="8"/>
                  </a:lnTo>
                  <a:lnTo>
                    <a:pt x="1365747" y="7"/>
                  </a:lnTo>
                  <a:lnTo>
                    <a:pt x="1360574" y="7"/>
                  </a:lnTo>
                  <a:lnTo>
                    <a:pt x="1355400" y="6"/>
                  </a:lnTo>
                  <a:lnTo>
                    <a:pt x="1350227" y="6"/>
                  </a:lnTo>
                  <a:lnTo>
                    <a:pt x="1345054" y="6"/>
                  </a:lnTo>
                  <a:lnTo>
                    <a:pt x="1339881" y="5"/>
                  </a:lnTo>
                  <a:lnTo>
                    <a:pt x="1334707" y="5"/>
                  </a:lnTo>
                  <a:lnTo>
                    <a:pt x="1329534" y="5"/>
                  </a:lnTo>
                  <a:lnTo>
                    <a:pt x="1324361" y="4"/>
                  </a:lnTo>
                  <a:lnTo>
                    <a:pt x="1319187" y="4"/>
                  </a:lnTo>
                  <a:lnTo>
                    <a:pt x="1314014" y="4"/>
                  </a:lnTo>
                  <a:lnTo>
                    <a:pt x="1308841" y="3"/>
                  </a:lnTo>
                  <a:lnTo>
                    <a:pt x="1303668" y="3"/>
                  </a:lnTo>
                  <a:lnTo>
                    <a:pt x="1298494" y="3"/>
                  </a:lnTo>
                  <a:lnTo>
                    <a:pt x="1293321" y="3"/>
                  </a:lnTo>
                  <a:lnTo>
                    <a:pt x="1288148" y="2"/>
                  </a:lnTo>
                  <a:lnTo>
                    <a:pt x="1282974" y="2"/>
                  </a:lnTo>
                  <a:lnTo>
                    <a:pt x="1277801" y="2"/>
                  </a:lnTo>
                  <a:lnTo>
                    <a:pt x="1272628" y="2"/>
                  </a:lnTo>
                  <a:lnTo>
                    <a:pt x="1267455" y="2"/>
                  </a:lnTo>
                  <a:lnTo>
                    <a:pt x="1262281" y="1"/>
                  </a:lnTo>
                  <a:lnTo>
                    <a:pt x="1257108" y="1"/>
                  </a:lnTo>
                  <a:lnTo>
                    <a:pt x="1251935" y="1"/>
                  </a:lnTo>
                  <a:lnTo>
                    <a:pt x="1246761" y="1"/>
                  </a:lnTo>
                  <a:lnTo>
                    <a:pt x="1241588" y="1"/>
                  </a:lnTo>
                  <a:lnTo>
                    <a:pt x="1236415" y="1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0"/>
                  </a:lnTo>
                  <a:lnTo>
                    <a:pt x="1070870" y="0"/>
                  </a:lnTo>
                  <a:lnTo>
                    <a:pt x="1065696" y="0"/>
                  </a:lnTo>
                  <a:lnTo>
                    <a:pt x="1060523" y="0"/>
                  </a:lnTo>
                  <a:lnTo>
                    <a:pt x="1055350" y="0"/>
                  </a:lnTo>
                  <a:lnTo>
                    <a:pt x="1050177" y="0"/>
                  </a:lnTo>
                  <a:lnTo>
                    <a:pt x="1045003" y="0"/>
                  </a:lnTo>
                  <a:lnTo>
                    <a:pt x="1039830" y="0"/>
                  </a:lnTo>
                  <a:lnTo>
                    <a:pt x="1034657" y="1"/>
                  </a:lnTo>
                  <a:lnTo>
                    <a:pt x="1029483" y="1"/>
                  </a:lnTo>
                  <a:lnTo>
                    <a:pt x="1024310" y="1"/>
                  </a:lnTo>
                  <a:lnTo>
                    <a:pt x="1019137" y="1"/>
                  </a:lnTo>
                  <a:lnTo>
                    <a:pt x="1013964" y="1"/>
                  </a:lnTo>
                  <a:lnTo>
                    <a:pt x="1008790" y="1"/>
                  </a:lnTo>
                  <a:lnTo>
                    <a:pt x="1003617" y="1"/>
                  </a:lnTo>
                  <a:lnTo>
                    <a:pt x="998444" y="1"/>
                  </a:lnTo>
                  <a:lnTo>
                    <a:pt x="993270" y="2"/>
                  </a:lnTo>
                  <a:lnTo>
                    <a:pt x="988097" y="2"/>
                  </a:lnTo>
                  <a:lnTo>
                    <a:pt x="982924" y="2"/>
                  </a:lnTo>
                  <a:lnTo>
                    <a:pt x="977751" y="2"/>
                  </a:lnTo>
                  <a:lnTo>
                    <a:pt x="972577" y="2"/>
                  </a:lnTo>
                  <a:lnTo>
                    <a:pt x="967404" y="3"/>
                  </a:lnTo>
                  <a:lnTo>
                    <a:pt x="962231" y="3"/>
                  </a:lnTo>
                  <a:lnTo>
                    <a:pt x="957057" y="3"/>
                  </a:lnTo>
                  <a:lnTo>
                    <a:pt x="951884" y="3"/>
                  </a:lnTo>
                  <a:lnTo>
                    <a:pt x="946711" y="3"/>
                  </a:lnTo>
                  <a:lnTo>
                    <a:pt x="941538" y="4"/>
                  </a:lnTo>
                  <a:lnTo>
                    <a:pt x="936364" y="4"/>
                  </a:lnTo>
                  <a:lnTo>
                    <a:pt x="931191" y="4"/>
                  </a:lnTo>
                  <a:lnTo>
                    <a:pt x="926018" y="4"/>
                  </a:lnTo>
                  <a:lnTo>
                    <a:pt x="920844" y="5"/>
                  </a:lnTo>
                  <a:lnTo>
                    <a:pt x="915671" y="5"/>
                  </a:lnTo>
                  <a:lnTo>
                    <a:pt x="910498" y="5"/>
                  </a:lnTo>
                  <a:lnTo>
                    <a:pt x="905325" y="6"/>
                  </a:lnTo>
                  <a:lnTo>
                    <a:pt x="900151" y="6"/>
                  </a:lnTo>
                  <a:lnTo>
                    <a:pt x="894978" y="6"/>
                  </a:lnTo>
                  <a:lnTo>
                    <a:pt x="889805" y="7"/>
                  </a:lnTo>
                  <a:lnTo>
                    <a:pt x="884631" y="7"/>
                  </a:lnTo>
                  <a:lnTo>
                    <a:pt x="879458" y="8"/>
                  </a:lnTo>
                  <a:lnTo>
                    <a:pt x="874285" y="8"/>
                  </a:lnTo>
                  <a:lnTo>
                    <a:pt x="869112" y="9"/>
                  </a:lnTo>
                  <a:lnTo>
                    <a:pt x="863938" y="9"/>
                  </a:lnTo>
                  <a:lnTo>
                    <a:pt x="858765" y="10"/>
                  </a:lnTo>
                  <a:lnTo>
                    <a:pt x="853592" y="11"/>
                  </a:lnTo>
                  <a:lnTo>
                    <a:pt x="848418" y="11"/>
                  </a:lnTo>
                  <a:lnTo>
                    <a:pt x="843245" y="12"/>
                  </a:lnTo>
                  <a:lnTo>
                    <a:pt x="838072" y="13"/>
                  </a:lnTo>
                  <a:lnTo>
                    <a:pt x="832899" y="14"/>
                  </a:lnTo>
                  <a:lnTo>
                    <a:pt x="827725" y="15"/>
                  </a:lnTo>
                  <a:lnTo>
                    <a:pt x="822552" y="15"/>
                  </a:lnTo>
                  <a:lnTo>
                    <a:pt x="817379" y="17"/>
                  </a:lnTo>
                  <a:lnTo>
                    <a:pt x="812205" y="18"/>
                  </a:lnTo>
                  <a:lnTo>
                    <a:pt x="807032" y="19"/>
                  </a:lnTo>
                  <a:lnTo>
                    <a:pt x="801859" y="20"/>
                  </a:lnTo>
                  <a:lnTo>
                    <a:pt x="796686" y="21"/>
                  </a:lnTo>
                  <a:lnTo>
                    <a:pt x="791512" y="23"/>
                  </a:lnTo>
                  <a:lnTo>
                    <a:pt x="786339" y="25"/>
                  </a:lnTo>
                  <a:lnTo>
                    <a:pt x="781166" y="26"/>
                  </a:lnTo>
                  <a:lnTo>
                    <a:pt x="775992" y="28"/>
                  </a:lnTo>
                  <a:lnTo>
                    <a:pt x="770819" y="30"/>
                  </a:lnTo>
                  <a:lnTo>
                    <a:pt x="765646" y="32"/>
                  </a:lnTo>
                  <a:lnTo>
                    <a:pt x="760473" y="35"/>
                  </a:lnTo>
                  <a:lnTo>
                    <a:pt x="755299" y="37"/>
                  </a:lnTo>
                  <a:lnTo>
                    <a:pt x="750126" y="40"/>
                  </a:lnTo>
                  <a:lnTo>
                    <a:pt x="744953" y="43"/>
                  </a:lnTo>
                  <a:lnTo>
                    <a:pt x="739779" y="46"/>
                  </a:lnTo>
                  <a:lnTo>
                    <a:pt x="734606" y="50"/>
                  </a:lnTo>
                  <a:lnTo>
                    <a:pt x="729433" y="54"/>
                  </a:lnTo>
                  <a:lnTo>
                    <a:pt x="724260" y="58"/>
                  </a:lnTo>
                  <a:lnTo>
                    <a:pt x="719086" y="62"/>
                  </a:lnTo>
                  <a:lnTo>
                    <a:pt x="713913" y="67"/>
                  </a:lnTo>
                  <a:lnTo>
                    <a:pt x="708740" y="72"/>
                  </a:lnTo>
                  <a:lnTo>
                    <a:pt x="703566" y="78"/>
                  </a:lnTo>
                  <a:lnTo>
                    <a:pt x="698393" y="84"/>
                  </a:lnTo>
                  <a:lnTo>
                    <a:pt x="693220" y="90"/>
                  </a:lnTo>
                  <a:lnTo>
                    <a:pt x="688047" y="98"/>
                  </a:lnTo>
                  <a:lnTo>
                    <a:pt x="682873" y="105"/>
                  </a:lnTo>
                  <a:lnTo>
                    <a:pt x="677700" y="114"/>
                  </a:lnTo>
                  <a:lnTo>
                    <a:pt x="672527" y="123"/>
                  </a:lnTo>
                  <a:lnTo>
                    <a:pt x="667353" y="132"/>
                  </a:lnTo>
                  <a:lnTo>
                    <a:pt x="662180" y="143"/>
                  </a:lnTo>
                  <a:lnTo>
                    <a:pt x="657007" y="155"/>
                  </a:lnTo>
                  <a:lnTo>
                    <a:pt x="651834" y="167"/>
                  </a:lnTo>
                  <a:lnTo>
                    <a:pt x="646660" y="180"/>
                  </a:lnTo>
                  <a:lnTo>
                    <a:pt x="641487" y="195"/>
                  </a:lnTo>
                  <a:lnTo>
                    <a:pt x="636314" y="211"/>
                  </a:lnTo>
                  <a:lnTo>
                    <a:pt x="631140" y="227"/>
                  </a:lnTo>
                  <a:lnTo>
                    <a:pt x="625967" y="246"/>
                  </a:lnTo>
                  <a:lnTo>
                    <a:pt x="620794" y="266"/>
                  </a:lnTo>
                  <a:lnTo>
                    <a:pt x="615621" y="287"/>
                  </a:lnTo>
                  <a:lnTo>
                    <a:pt x="610447" y="310"/>
                  </a:lnTo>
                  <a:lnTo>
                    <a:pt x="605274" y="335"/>
                  </a:lnTo>
                  <a:lnTo>
                    <a:pt x="600101" y="362"/>
                  </a:lnTo>
                  <a:lnTo>
                    <a:pt x="594927" y="391"/>
                  </a:lnTo>
                  <a:lnTo>
                    <a:pt x="589754" y="423"/>
                  </a:lnTo>
                  <a:lnTo>
                    <a:pt x="584581" y="457"/>
                  </a:lnTo>
                  <a:lnTo>
                    <a:pt x="579408" y="493"/>
                  </a:lnTo>
                  <a:lnTo>
                    <a:pt x="574234" y="533"/>
                  </a:lnTo>
                  <a:lnTo>
                    <a:pt x="569061" y="576"/>
                  </a:lnTo>
                  <a:lnTo>
                    <a:pt x="563888" y="622"/>
                  </a:lnTo>
                  <a:lnTo>
                    <a:pt x="558714" y="671"/>
                  </a:lnTo>
                  <a:lnTo>
                    <a:pt x="553541" y="725"/>
                  </a:lnTo>
                  <a:lnTo>
                    <a:pt x="548368" y="782"/>
                  </a:lnTo>
                  <a:lnTo>
                    <a:pt x="543195" y="845"/>
                  </a:lnTo>
                  <a:lnTo>
                    <a:pt x="538021" y="911"/>
                  </a:lnTo>
                  <a:lnTo>
                    <a:pt x="532848" y="983"/>
                  </a:lnTo>
                  <a:lnTo>
                    <a:pt x="527675" y="1061"/>
                  </a:lnTo>
                  <a:lnTo>
                    <a:pt x="522501" y="1145"/>
                  </a:lnTo>
                  <a:lnTo>
                    <a:pt x="517328" y="1234"/>
                  </a:lnTo>
                  <a:lnTo>
                    <a:pt x="512155" y="1331"/>
                  </a:lnTo>
                  <a:lnTo>
                    <a:pt x="506982" y="1435"/>
                  </a:lnTo>
                  <a:lnTo>
                    <a:pt x="501808" y="1547"/>
                  </a:lnTo>
                  <a:lnTo>
                    <a:pt x="496635" y="1667"/>
                  </a:lnTo>
                  <a:lnTo>
                    <a:pt x="491462" y="1796"/>
                  </a:lnTo>
                  <a:lnTo>
                    <a:pt x="486288" y="1935"/>
                  </a:lnTo>
                  <a:lnTo>
                    <a:pt x="481115" y="2084"/>
                  </a:lnTo>
                  <a:lnTo>
                    <a:pt x="475942" y="2244"/>
                  </a:lnTo>
                  <a:lnTo>
                    <a:pt x="470769" y="2415"/>
                  </a:lnTo>
                  <a:lnTo>
                    <a:pt x="465595" y="2600"/>
                  </a:lnTo>
                  <a:lnTo>
                    <a:pt x="460422" y="2797"/>
                  </a:lnTo>
                  <a:lnTo>
                    <a:pt x="455249" y="3010"/>
                  </a:lnTo>
                  <a:lnTo>
                    <a:pt x="450075" y="3237"/>
                  </a:lnTo>
                  <a:lnTo>
                    <a:pt x="444902" y="3480"/>
                  </a:lnTo>
                  <a:lnTo>
                    <a:pt x="439729" y="3742"/>
                  </a:lnTo>
                  <a:lnTo>
                    <a:pt x="434556" y="4021"/>
                  </a:lnTo>
                  <a:lnTo>
                    <a:pt x="429382" y="4320"/>
                  </a:lnTo>
                  <a:lnTo>
                    <a:pt x="424209" y="4641"/>
                  </a:lnTo>
                  <a:lnTo>
                    <a:pt x="419036" y="4984"/>
                  </a:lnTo>
                  <a:lnTo>
                    <a:pt x="413862" y="5350"/>
                  </a:lnTo>
                  <a:lnTo>
                    <a:pt x="408689" y="5743"/>
                  </a:lnTo>
                  <a:lnTo>
                    <a:pt x="403516" y="6162"/>
                  </a:lnTo>
                  <a:lnTo>
                    <a:pt x="398343" y="6609"/>
                  </a:lnTo>
                  <a:lnTo>
                    <a:pt x="393169" y="7088"/>
                  </a:lnTo>
                  <a:lnTo>
                    <a:pt x="387996" y="7598"/>
                  </a:lnTo>
                  <a:lnTo>
                    <a:pt x="382823" y="8143"/>
                  </a:lnTo>
                  <a:lnTo>
                    <a:pt x="377649" y="8724"/>
                  </a:lnTo>
                  <a:lnTo>
                    <a:pt x="372476" y="9344"/>
                  </a:lnTo>
                  <a:lnTo>
                    <a:pt x="367303" y="10005"/>
                  </a:lnTo>
                  <a:lnTo>
                    <a:pt x="362130" y="10709"/>
                  </a:lnTo>
                  <a:lnTo>
                    <a:pt x="356956" y="11458"/>
                  </a:lnTo>
                  <a:lnTo>
                    <a:pt x="351783" y="12256"/>
                  </a:lnTo>
                  <a:lnTo>
                    <a:pt x="346610" y="13105"/>
                  </a:lnTo>
                  <a:lnTo>
                    <a:pt x="341436" y="14009"/>
                  </a:lnTo>
                  <a:lnTo>
                    <a:pt x="336263" y="14969"/>
                  </a:lnTo>
                  <a:lnTo>
                    <a:pt x="331090" y="15989"/>
                  </a:lnTo>
                  <a:lnTo>
                    <a:pt x="325917" y="17072"/>
                  </a:lnTo>
                  <a:lnTo>
                    <a:pt x="320743" y="18223"/>
                  </a:lnTo>
                  <a:lnTo>
                    <a:pt x="315570" y="19443"/>
                  </a:lnTo>
                  <a:lnTo>
                    <a:pt x="310397" y="20737"/>
                  </a:lnTo>
                  <a:lnTo>
                    <a:pt x="305223" y="22109"/>
                  </a:lnTo>
                  <a:lnTo>
                    <a:pt x="300050" y="23562"/>
                  </a:lnTo>
                  <a:lnTo>
                    <a:pt x="294877" y="25101"/>
                  </a:lnTo>
                  <a:lnTo>
                    <a:pt x="289704" y="26729"/>
                  </a:lnTo>
                  <a:lnTo>
                    <a:pt x="284530" y="28451"/>
                  </a:lnTo>
                  <a:lnTo>
                    <a:pt x="279357" y="30270"/>
                  </a:lnTo>
                  <a:lnTo>
                    <a:pt x="274184" y="32193"/>
                  </a:lnTo>
                  <a:lnTo>
                    <a:pt x="269010" y="34223"/>
                  </a:lnTo>
                  <a:lnTo>
                    <a:pt x="263837" y="36364"/>
                  </a:lnTo>
                  <a:lnTo>
                    <a:pt x="258664" y="38622"/>
                  </a:lnTo>
                  <a:lnTo>
                    <a:pt x="253491" y="41001"/>
                  </a:lnTo>
                  <a:lnTo>
                    <a:pt x="248317" y="43506"/>
                  </a:lnTo>
                  <a:lnTo>
                    <a:pt x="243144" y="46142"/>
                  </a:lnTo>
                  <a:lnTo>
                    <a:pt x="237971" y="48915"/>
                  </a:lnTo>
                  <a:lnTo>
                    <a:pt x="232797" y="51828"/>
                  </a:lnTo>
                  <a:lnTo>
                    <a:pt x="227624" y="54887"/>
                  </a:lnTo>
                  <a:lnTo>
                    <a:pt x="222451" y="58097"/>
                  </a:lnTo>
                  <a:lnTo>
                    <a:pt x="217278" y="61463"/>
                  </a:lnTo>
                  <a:lnTo>
                    <a:pt x="212104" y="64990"/>
                  </a:lnTo>
                  <a:lnTo>
                    <a:pt x="206931" y="68682"/>
                  </a:lnTo>
                  <a:lnTo>
                    <a:pt x="201758" y="72544"/>
                  </a:lnTo>
                  <a:lnTo>
                    <a:pt x="196584" y="76581"/>
                  </a:lnTo>
                  <a:lnTo>
                    <a:pt x="191411" y="80798"/>
                  </a:lnTo>
                  <a:lnTo>
                    <a:pt x="186238" y="85197"/>
                  </a:lnTo>
                  <a:lnTo>
                    <a:pt x="181065" y="89783"/>
                  </a:lnTo>
                  <a:lnTo>
                    <a:pt x="175891" y="94561"/>
                  </a:lnTo>
                  <a:lnTo>
                    <a:pt x="170718" y="99533"/>
                  </a:lnTo>
                  <a:lnTo>
                    <a:pt x="165545" y="104703"/>
                  </a:lnTo>
                  <a:lnTo>
                    <a:pt x="160371" y="110073"/>
                  </a:lnTo>
                  <a:lnTo>
                    <a:pt x="155198" y="115646"/>
                  </a:lnTo>
                  <a:lnTo>
                    <a:pt x="150025" y="121424"/>
                  </a:lnTo>
                  <a:lnTo>
                    <a:pt x="144852" y="127408"/>
                  </a:lnTo>
                  <a:lnTo>
                    <a:pt x="139678" y="133600"/>
                  </a:lnTo>
                  <a:lnTo>
                    <a:pt x="134505" y="140000"/>
                  </a:lnTo>
                  <a:lnTo>
                    <a:pt x="129332" y="146608"/>
                  </a:lnTo>
                  <a:lnTo>
                    <a:pt x="124158" y="153425"/>
                  </a:lnTo>
                  <a:lnTo>
                    <a:pt x="118985" y="160448"/>
                  </a:lnTo>
                  <a:lnTo>
                    <a:pt x="113812" y="167676"/>
                  </a:lnTo>
                  <a:lnTo>
                    <a:pt x="108639" y="175108"/>
                  </a:lnTo>
                  <a:lnTo>
                    <a:pt x="103465" y="182739"/>
                  </a:lnTo>
                  <a:lnTo>
                    <a:pt x="98292" y="190567"/>
                  </a:lnTo>
                  <a:lnTo>
                    <a:pt x="93119" y="198588"/>
                  </a:lnTo>
                  <a:lnTo>
                    <a:pt x="87945" y="206796"/>
                  </a:lnTo>
                  <a:lnTo>
                    <a:pt x="82772" y="215186"/>
                  </a:lnTo>
                  <a:lnTo>
                    <a:pt x="77599" y="223752"/>
                  </a:lnTo>
                  <a:lnTo>
                    <a:pt x="72426" y="232487"/>
                  </a:lnTo>
                  <a:lnTo>
                    <a:pt x="67252" y="241384"/>
                  </a:lnTo>
                  <a:lnTo>
                    <a:pt x="62079" y="250435"/>
                  </a:lnTo>
                  <a:lnTo>
                    <a:pt x="56906" y="259630"/>
                  </a:lnTo>
                  <a:lnTo>
                    <a:pt x="51732" y="268962"/>
                  </a:lnTo>
                  <a:lnTo>
                    <a:pt x="46559" y="278420"/>
                  </a:lnTo>
                  <a:lnTo>
                    <a:pt x="41386" y="287993"/>
                  </a:lnTo>
                  <a:lnTo>
                    <a:pt x="36213" y="297672"/>
                  </a:lnTo>
                  <a:lnTo>
                    <a:pt x="31039" y="307446"/>
                  </a:lnTo>
                  <a:lnTo>
                    <a:pt x="25866" y="317302"/>
                  </a:lnTo>
                  <a:lnTo>
                    <a:pt x="20693" y="327229"/>
                  </a:lnTo>
                  <a:lnTo>
                    <a:pt x="15519" y="337216"/>
                  </a:lnTo>
                  <a:lnTo>
                    <a:pt x="10346" y="347249"/>
                  </a:lnTo>
                  <a:lnTo>
                    <a:pt x="5173" y="357317"/>
                  </a:lnTo>
                  <a:lnTo>
                    <a:pt x="0" y="36740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91486" y="3019741"/>
              <a:ext cx="1883076" cy="238187"/>
            </a:xfrm>
            <a:custGeom>
              <a:avLst/>
              <a:pathLst>
                <a:path w="1883076" h="238187">
                  <a:moveTo>
                    <a:pt x="0" y="238187"/>
                  </a:moveTo>
                  <a:lnTo>
                    <a:pt x="0" y="238187"/>
                  </a:lnTo>
                  <a:lnTo>
                    <a:pt x="5173" y="230317"/>
                  </a:lnTo>
                  <a:lnTo>
                    <a:pt x="10346" y="222533"/>
                  </a:lnTo>
                  <a:lnTo>
                    <a:pt x="15519" y="214843"/>
                  </a:lnTo>
                  <a:lnTo>
                    <a:pt x="20693" y="207255"/>
                  </a:lnTo>
                  <a:lnTo>
                    <a:pt x="25866" y="199775"/>
                  </a:lnTo>
                  <a:lnTo>
                    <a:pt x="31039" y="192412"/>
                  </a:lnTo>
                  <a:lnTo>
                    <a:pt x="36213" y="185171"/>
                  </a:lnTo>
                  <a:lnTo>
                    <a:pt x="41386" y="178058"/>
                  </a:lnTo>
                  <a:lnTo>
                    <a:pt x="46559" y="171081"/>
                  </a:lnTo>
                  <a:lnTo>
                    <a:pt x="51732" y="164244"/>
                  </a:lnTo>
                  <a:lnTo>
                    <a:pt x="56906" y="157552"/>
                  </a:lnTo>
                  <a:lnTo>
                    <a:pt x="62079" y="151010"/>
                  </a:lnTo>
                  <a:lnTo>
                    <a:pt x="67252" y="144623"/>
                  </a:lnTo>
                  <a:lnTo>
                    <a:pt x="72426" y="138394"/>
                  </a:lnTo>
                  <a:lnTo>
                    <a:pt x="77599" y="132325"/>
                  </a:lnTo>
                  <a:lnTo>
                    <a:pt x="82772" y="126421"/>
                  </a:lnTo>
                  <a:lnTo>
                    <a:pt x="87945" y="120683"/>
                  </a:lnTo>
                  <a:lnTo>
                    <a:pt x="93119" y="115113"/>
                  </a:lnTo>
                  <a:lnTo>
                    <a:pt x="98292" y="109712"/>
                  </a:lnTo>
                  <a:lnTo>
                    <a:pt x="103465" y="104481"/>
                  </a:lnTo>
                  <a:lnTo>
                    <a:pt x="108639" y="99421"/>
                  </a:lnTo>
                  <a:lnTo>
                    <a:pt x="113812" y="94532"/>
                  </a:lnTo>
                  <a:lnTo>
                    <a:pt x="118985" y="89812"/>
                  </a:lnTo>
                  <a:lnTo>
                    <a:pt x="124158" y="85262"/>
                  </a:lnTo>
                  <a:lnTo>
                    <a:pt x="129332" y="80880"/>
                  </a:lnTo>
                  <a:lnTo>
                    <a:pt x="134505" y="76665"/>
                  </a:lnTo>
                  <a:lnTo>
                    <a:pt x="139678" y="72613"/>
                  </a:lnTo>
                  <a:lnTo>
                    <a:pt x="144852" y="68724"/>
                  </a:lnTo>
                  <a:lnTo>
                    <a:pt x="150025" y="64995"/>
                  </a:lnTo>
                  <a:lnTo>
                    <a:pt x="155198" y="61422"/>
                  </a:lnTo>
                  <a:lnTo>
                    <a:pt x="160371" y="58003"/>
                  </a:lnTo>
                  <a:lnTo>
                    <a:pt x="165545" y="54735"/>
                  </a:lnTo>
                  <a:lnTo>
                    <a:pt x="170718" y="51613"/>
                  </a:lnTo>
                  <a:lnTo>
                    <a:pt x="175891" y="48634"/>
                  </a:lnTo>
                  <a:lnTo>
                    <a:pt x="181065" y="45795"/>
                  </a:lnTo>
                  <a:lnTo>
                    <a:pt x="186238" y="43092"/>
                  </a:lnTo>
                  <a:lnTo>
                    <a:pt x="191411" y="40520"/>
                  </a:lnTo>
                  <a:lnTo>
                    <a:pt x="196584" y="38076"/>
                  </a:lnTo>
                  <a:lnTo>
                    <a:pt x="201758" y="35754"/>
                  </a:lnTo>
                  <a:lnTo>
                    <a:pt x="206931" y="33552"/>
                  </a:lnTo>
                  <a:lnTo>
                    <a:pt x="212104" y="31464"/>
                  </a:lnTo>
                  <a:lnTo>
                    <a:pt x="217278" y="29487"/>
                  </a:lnTo>
                  <a:lnTo>
                    <a:pt x="222451" y="27616"/>
                  </a:lnTo>
                  <a:lnTo>
                    <a:pt x="227624" y="25848"/>
                  </a:lnTo>
                  <a:lnTo>
                    <a:pt x="232797" y="24177"/>
                  </a:lnTo>
                  <a:lnTo>
                    <a:pt x="237971" y="22600"/>
                  </a:lnTo>
                  <a:lnTo>
                    <a:pt x="243144" y="21113"/>
                  </a:lnTo>
                  <a:lnTo>
                    <a:pt x="248317" y="19712"/>
                  </a:lnTo>
                  <a:lnTo>
                    <a:pt x="253491" y="18392"/>
                  </a:lnTo>
                  <a:lnTo>
                    <a:pt x="258664" y="17151"/>
                  </a:lnTo>
                  <a:lnTo>
                    <a:pt x="263837" y="15984"/>
                  </a:lnTo>
                  <a:lnTo>
                    <a:pt x="269010" y="14888"/>
                  </a:lnTo>
                  <a:lnTo>
                    <a:pt x="274184" y="13859"/>
                  </a:lnTo>
                  <a:lnTo>
                    <a:pt x="279357" y="12894"/>
                  </a:lnTo>
                  <a:lnTo>
                    <a:pt x="284530" y="11990"/>
                  </a:lnTo>
                  <a:lnTo>
                    <a:pt x="289704" y="11143"/>
                  </a:lnTo>
                  <a:lnTo>
                    <a:pt x="294877" y="10350"/>
                  </a:lnTo>
                  <a:lnTo>
                    <a:pt x="300050" y="9609"/>
                  </a:lnTo>
                  <a:lnTo>
                    <a:pt x="305223" y="8916"/>
                  </a:lnTo>
                  <a:lnTo>
                    <a:pt x="310397" y="8268"/>
                  </a:lnTo>
                  <a:lnTo>
                    <a:pt x="315570" y="7664"/>
                  </a:lnTo>
                  <a:lnTo>
                    <a:pt x="320743" y="7101"/>
                  </a:lnTo>
                  <a:lnTo>
                    <a:pt x="325917" y="6576"/>
                  </a:lnTo>
                  <a:lnTo>
                    <a:pt x="331090" y="6087"/>
                  </a:lnTo>
                  <a:lnTo>
                    <a:pt x="336263" y="5632"/>
                  </a:lnTo>
                  <a:lnTo>
                    <a:pt x="341436" y="5208"/>
                  </a:lnTo>
                  <a:lnTo>
                    <a:pt x="346610" y="4815"/>
                  </a:lnTo>
                  <a:lnTo>
                    <a:pt x="351783" y="4449"/>
                  </a:lnTo>
                  <a:lnTo>
                    <a:pt x="356956" y="4109"/>
                  </a:lnTo>
                  <a:lnTo>
                    <a:pt x="362130" y="3794"/>
                  </a:lnTo>
                  <a:lnTo>
                    <a:pt x="367303" y="3502"/>
                  </a:lnTo>
                  <a:lnTo>
                    <a:pt x="372476" y="3231"/>
                  </a:lnTo>
                  <a:lnTo>
                    <a:pt x="377649" y="2980"/>
                  </a:lnTo>
                  <a:lnTo>
                    <a:pt x="382823" y="2747"/>
                  </a:lnTo>
                  <a:lnTo>
                    <a:pt x="387996" y="2532"/>
                  </a:lnTo>
                  <a:lnTo>
                    <a:pt x="393169" y="2334"/>
                  </a:lnTo>
                  <a:lnTo>
                    <a:pt x="398343" y="2150"/>
                  </a:lnTo>
                  <a:lnTo>
                    <a:pt x="403516" y="1980"/>
                  </a:lnTo>
                  <a:lnTo>
                    <a:pt x="408689" y="1823"/>
                  </a:lnTo>
                  <a:lnTo>
                    <a:pt x="413862" y="1679"/>
                  </a:lnTo>
                  <a:lnTo>
                    <a:pt x="419036" y="1545"/>
                  </a:lnTo>
                  <a:lnTo>
                    <a:pt x="424209" y="1422"/>
                  </a:lnTo>
                  <a:lnTo>
                    <a:pt x="429382" y="1309"/>
                  </a:lnTo>
                  <a:lnTo>
                    <a:pt x="434556" y="1205"/>
                  </a:lnTo>
                  <a:lnTo>
                    <a:pt x="439729" y="1109"/>
                  </a:lnTo>
                  <a:lnTo>
                    <a:pt x="444902" y="1020"/>
                  </a:lnTo>
                  <a:lnTo>
                    <a:pt x="450075" y="939"/>
                  </a:lnTo>
                  <a:lnTo>
                    <a:pt x="455249" y="864"/>
                  </a:lnTo>
                  <a:lnTo>
                    <a:pt x="460422" y="795"/>
                  </a:lnTo>
                  <a:lnTo>
                    <a:pt x="465595" y="732"/>
                  </a:lnTo>
                  <a:lnTo>
                    <a:pt x="470769" y="674"/>
                  </a:lnTo>
                  <a:lnTo>
                    <a:pt x="475942" y="620"/>
                  </a:lnTo>
                  <a:lnTo>
                    <a:pt x="481115" y="571"/>
                  </a:lnTo>
                  <a:lnTo>
                    <a:pt x="486288" y="526"/>
                  </a:lnTo>
                  <a:lnTo>
                    <a:pt x="491462" y="485"/>
                  </a:lnTo>
                  <a:lnTo>
                    <a:pt x="496635" y="447"/>
                  </a:lnTo>
                  <a:lnTo>
                    <a:pt x="501808" y="412"/>
                  </a:lnTo>
                  <a:lnTo>
                    <a:pt x="506982" y="380"/>
                  </a:lnTo>
                  <a:lnTo>
                    <a:pt x="512155" y="351"/>
                  </a:lnTo>
                  <a:lnTo>
                    <a:pt x="517328" y="324"/>
                  </a:lnTo>
                  <a:lnTo>
                    <a:pt x="522501" y="300"/>
                  </a:lnTo>
                  <a:lnTo>
                    <a:pt x="527675" y="277"/>
                  </a:lnTo>
                  <a:lnTo>
                    <a:pt x="532848" y="256"/>
                  </a:lnTo>
                  <a:lnTo>
                    <a:pt x="538021" y="237"/>
                  </a:lnTo>
                  <a:lnTo>
                    <a:pt x="543195" y="220"/>
                  </a:lnTo>
                  <a:lnTo>
                    <a:pt x="548368" y="204"/>
                  </a:lnTo>
                  <a:lnTo>
                    <a:pt x="553541" y="189"/>
                  </a:lnTo>
                  <a:lnTo>
                    <a:pt x="558714" y="176"/>
                  </a:lnTo>
                  <a:lnTo>
                    <a:pt x="563888" y="164"/>
                  </a:lnTo>
                  <a:lnTo>
                    <a:pt x="569061" y="152"/>
                  </a:lnTo>
                  <a:lnTo>
                    <a:pt x="574234" y="142"/>
                  </a:lnTo>
                  <a:lnTo>
                    <a:pt x="579408" y="132"/>
                  </a:lnTo>
                  <a:lnTo>
                    <a:pt x="584581" y="123"/>
                  </a:lnTo>
                  <a:lnTo>
                    <a:pt x="589754" y="115"/>
                  </a:lnTo>
                  <a:lnTo>
                    <a:pt x="594927" y="108"/>
                  </a:lnTo>
                  <a:lnTo>
                    <a:pt x="600101" y="101"/>
                  </a:lnTo>
                  <a:lnTo>
                    <a:pt x="605274" y="94"/>
                  </a:lnTo>
                  <a:lnTo>
                    <a:pt x="610447" y="88"/>
                  </a:lnTo>
                  <a:lnTo>
                    <a:pt x="615621" y="83"/>
                  </a:lnTo>
                  <a:lnTo>
                    <a:pt x="620794" y="78"/>
                  </a:lnTo>
                  <a:lnTo>
                    <a:pt x="625967" y="73"/>
                  </a:lnTo>
                  <a:lnTo>
                    <a:pt x="631140" y="69"/>
                  </a:lnTo>
                  <a:lnTo>
                    <a:pt x="636314" y="65"/>
                  </a:lnTo>
                  <a:lnTo>
                    <a:pt x="641487" y="61"/>
                  </a:lnTo>
                  <a:lnTo>
                    <a:pt x="646660" y="58"/>
                  </a:lnTo>
                  <a:lnTo>
                    <a:pt x="651834" y="55"/>
                  </a:lnTo>
                  <a:lnTo>
                    <a:pt x="657007" y="52"/>
                  </a:lnTo>
                  <a:lnTo>
                    <a:pt x="662180" y="49"/>
                  </a:lnTo>
                  <a:lnTo>
                    <a:pt x="667353" y="46"/>
                  </a:lnTo>
                  <a:lnTo>
                    <a:pt x="672527" y="44"/>
                  </a:lnTo>
                  <a:lnTo>
                    <a:pt x="677700" y="42"/>
                  </a:lnTo>
                  <a:lnTo>
                    <a:pt x="682873" y="40"/>
                  </a:lnTo>
                  <a:lnTo>
                    <a:pt x="688047" y="38"/>
                  </a:lnTo>
                  <a:lnTo>
                    <a:pt x="693220" y="36"/>
                  </a:lnTo>
                  <a:lnTo>
                    <a:pt x="698393" y="34"/>
                  </a:lnTo>
                  <a:lnTo>
                    <a:pt x="703566" y="32"/>
                  </a:lnTo>
                  <a:lnTo>
                    <a:pt x="708740" y="31"/>
                  </a:lnTo>
                  <a:lnTo>
                    <a:pt x="713913" y="29"/>
                  </a:lnTo>
                  <a:lnTo>
                    <a:pt x="719086" y="28"/>
                  </a:lnTo>
                  <a:lnTo>
                    <a:pt x="724260" y="27"/>
                  </a:lnTo>
                  <a:lnTo>
                    <a:pt x="729433" y="25"/>
                  </a:lnTo>
                  <a:lnTo>
                    <a:pt x="734606" y="24"/>
                  </a:lnTo>
                  <a:lnTo>
                    <a:pt x="739779" y="23"/>
                  </a:lnTo>
                  <a:lnTo>
                    <a:pt x="744953" y="22"/>
                  </a:lnTo>
                  <a:lnTo>
                    <a:pt x="750126" y="21"/>
                  </a:lnTo>
                  <a:lnTo>
                    <a:pt x="755299" y="20"/>
                  </a:lnTo>
                  <a:lnTo>
                    <a:pt x="760473" y="19"/>
                  </a:lnTo>
                  <a:lnTo>
                    <a:pt x="765646" y="18"/>
                  </a:lnTo>
                  <a:lnTo>
                    <a:pt x="770819" y="18"/>
                  </a:lnTo>
                  <a:lnTo>
                    <a:pt x="775992" y="17"/>
                  </a:lnTo>
                  <a:lnTo>
                    <a:pt x="781166" y="16"/>
                  </a:lnTo>
                  <a:lnTo>
                    <a:pt x="786339" y="15"/>
                  </a:lnTo>
                  <a:lnTo>
                    <a:pt x="791512" y="15"/>
                  </a:lnTo>
                  <a:lnTo>
                    <a:pt x="796686" y="14"/>
                  </a:lnTo>
                  <a:lnTo>
                    <a:pt x="801859" y="13"/>
                  </a:lnTo>
                  <a:lnTo>
                    <a:pt x="807032" y="13"/>
                  </a:lnTo>
                  <a:lnTo>
                    <a:pt x="812205" y="12"/>
                  </a:lnTo>
                  <a:lnTo>
                    <a:pt x="817379" y="12"/>
                  </a:lnTo>
                  <a:lnTo>
                    <a:pt x="822552" y="11"/>
                  </a:lnTo>
                  <a:lnTo>
                    <a:pt x="827725" y="11"/>
                  </a:lnTo>
                  <a:lnTo>
                    <a:pt x="832899" y="10"/>
                  </a:lnTo>
                  <a:lnTo>
                    <a:pt x="838072" y="10"/>
                  </a:lnTo>
                  <a:lnTo>
                    <a:pt x="843245" y="9"/>
                  </a:lnTo>
                  <a:lnTo>
                    <a:pt x="848418" y="9"/>
                  </a:lnTo>
                  <a:lnTo>
                    <a:pt x="853592" y="8"/>
                  </a:lnTo>
                  <a:lnTo>
                    <a:pt x="858765" y="8"/>
                  </a:lnTo>
                  <a:lnTo>
                    <a:pt x="863938" y="8"/>
                  </a:lnTo>
                  <a:lnTo>
                    <a:pt x="869112" y="7"/>
                  </a:lnTo>
                  <a:lnTo>
                    <a:pt x="874285" y="7"/>
                  </a:lnTo>
                  <a:lnTo>
                    <a:pt x="879458" y="7"/>
                  </a:lnTo>
                  <a:lnTo>
                    <a:pt x="884631" y="6"/>
                  </a:lnTo>
                  <a:lnTo>
                    <a:pt x="889805" y="6"/>
                  </a:lnTo>
                  <a:lnTo>
                    <a:pt x="894978" y="6"/>
                  </a:lnTo>
                  <a:lnTo>
                    <a:pt x="900151" y="5"/>
                  </a:lnTo>
                  <a:lnTo>
                    <a:pt x="905325" y="5"/>
                  </a:lnTo>
                  <a:lnTo>
                    <a:pt x="910498" y="5"/>
                  </a:lnTo>
                  <a:lnTo>
                    <a:pt x="915671" y="5"/>
                  </a:lnTo>
                  <a:lnTo>
                    <a:pt x="920844" y="4"/>
                  </a:lnTo>
                  <a:lnTo>
                    <a:pt x="926018" y="4"/>
                  </a:lnTo>
                  <a:lnTo>
                    <a:pt x="931191" y="4"/>
                  </a:lnTo>
                  <a:lnTo>
                    <a:pt x="936364" y="4"/>
                  </a:lnTo>
                  <a:lnTo>
                    <a:pt x="941538" y="3"/>
                  </a:lnTo>
                  <a:lnTo>
                    <a:pt x="946711" y="3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2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1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2"/>
                  </a:lnTo>
                  <a:lnTo>
                    <a:pt x="1272628" y="2"/>
                  </a:lnTo>
                  <a:lnTo>
                    <a:pt x="1277801" y="2"/>
                  </a:lnTo>
                  <a:lnTo>
                    <a:pt x="1282974" y="2"/>
                  </a:lnTo>
                  <a:lnTo>
                    <a:pt x="1288148" y="2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3"/>
                  </a:lnTo>
                  <a:lnTo>
                    <a:pt x="1308841" y="3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5"/>
                  </a:lnTo>
                  <a:lnTo>
                    <a:pt x="1334707" y="5"/>
                  </a:lnTo>
                  <a:lnTo>
                    <a:pt x="1339881" y="5"/>
                  </a:lnTo>
                  <a:lnTo>
                    <a:pt x="1345054" y="6"/>
                  </a:lnTo>
                  <a:lnTo>
                    <a:pt x="1350227" y="6"/>
                  </a:lnTo>
                  <a:lnTo>
                    <a:pt x="1355400" y="6"/>
                  </a:lnTo>
                  <a:lnTo>
                    <a:pt x="1360574" y="7"/>
                  </a:lnTo>
                  <a:lnTo>
                    <a:pt x="1365747" y="7"/>
                  </a:lnTo>
                  <a:lnTo>
                    <a:pt x="1370920" y="8"/>
                  </a:lnTo>
                  <a:lnTo>
                    <a:pt x="1376094" y="8"/>
                  </a:lnTo>
                  <a:lnTo>
                    <a:pt x="1381267" y="9"/>
                  </a:lnTo>
                  <a:lnTo>
                    <a:pt x="1386440" y="9"/>
                  </a:lnTo>
                  <a:lnTo>
                    <a:pt x="1391613" y="10"/>
                  </a:lnTo>
                  <a:lnTo>
                    <a:pt x="1396787" y="10"/>
                  </a:lnTo>
                  <a:lnTo>
                    <a:pt x="1401960" y="11"/>
                  </a:lnTo>
                  <a:lnTo>
                    <a:pt x="1407133" y="11"/>
                  </a:lnTo>
                  <a:lnTo>
                    <a:pt x="1412307" y="12"/>
                  </a:lnTo>
                  <a:lnTo>
                    <a:pt x="1417480" y="13"/>
                  </a:lnTo>
                  <a:lnTo>
                    <a:pt x="1422653" y="13"/>
                  </a:lnTo>
                  <a:lnTo>
                    <a:pt x="1427826" y="14"/>
                  </a:lnTo>
                  <a:lnTo>
                    <a:pt x="1433000" y="15"/>
                  </a:lnTo>
                  <a:lnTo>
                    <a:pt x="1438173" y="15"/>
                  </a:lnTo>
                  <a:lnTo>
                    <a:pt x="1443346" y="16"/>
                  </a:lnTo>
                  <a:lnTo>
                    <a:pt x="1448520" y="17"/>
                  </a:lnTo>
                  <a:lnTo>
                    <a:pt x="1453693" y="18"/>
                  </a:lnTo>
                  <a:lnTo>
                    <a:pt x="1458866" y="19"/>
                  </a:lnTo>
                  <a:lnTo>
                    <a:pt x="1464039" y="19"/>
                  </a:lnTo>
                  <a:lnTo>
                    <a:pt x="1469213" y="20"/>
                  </a:lnTo>
                  <a:lnTo>
                    <a:pt x="1474386" y="21"/>
                  </a:lnTo>
                  <a:lnTo>
                    <a:pt x="1479559" y="22"/>
                  </a:lnTo>
                  <a:lnTo>
                    <a:pt x="1484733" y="23"/>
                  </a:lnTo>
                  <a:lnTo>
                    <a:pt x="1489906" y="24"/>
                  </a:lnTo>
                  <a:lnTo>
                    <a:pt x="1495079" y="25"/>
                  </a:lnTo>
                  <a:lnTo>
                    <a:pt x="1500252" y="26"/>
                  </a:lnTo>
                  <a:lnTo>
                    <a:pt x="1505426" y="28"/>
                  </a:lnTo>
                  <a:lnTo>
                    <a:pt x="1510599" y="29"/>
                  </a:lnTo>
                  <a:lnTo>
                    <a:pt x="1515772" y="30"/>
                  </a:lnTo>
                  <a:lnTo>
                    <a:pt x="1520946" y="31"/>
                  </a:lnTo>
                  <a:lnTo>
                    <a:pt x="1526119" y="32"/>
                  </a:lnTo>
                  <a:lnTo>
                    <a:pt x="1531292" y="34"/>
                  </a:lnTo>
                  <a:lnTo>
                    <a:pt x="1536465" y="35"/>
                  </a:lnTo>
                  <a:lnTo>
                    <a:pt x="1541639" y="37"/>
                  </a:lnTo>
                  <a:lnTo>
                    <a:pt x="1546812" y="38"/>
                  </a:lnTo>
                  <a:lnTo>
                    <a:pt x="1551985" y="40"/>
                  </a:lnTo>
                  <a:lnTo>
                    <a:pt x="1557159" y="41"/>
                  </a:lnTo>
                  <a:lnTo>
                    <a:pt x="1562332" y="43"/>
                  </a:lnTo>
                  <a:lnTo>
                    <a:pt x="1567505" y="44"/>
                  </a:lnTo>
                  <a:lnTo>
                    <a:pt x="1572678" y="46"/>
                  </a:lnTo>
                  <a:lnTo>
                    <a:pt x="1577852" y="48"/>
                  </a:lnTo>
                  <a:lnTo>
                    <a:pt x="1583025" y="50"/>
                  </a:lnTo>
                  <a:lnTo>
                    <a:pt x="1588198" y="51"/>
                  </a:lnTo>
                  <a:lnTo>
                    <a:pt x="1593372" y="53"/>
                  </a:lnTo>
                  <a:lnTo>
                    <a:pt x="1598545" y="55"/>
                  </a:lnTo>
                  <a:lnTo>
                    <a:pt x="1603718" y="57"/>
                  </a:lnTo>
                  <a:lnTo>
                    <a:pt x="1608891" y="59"/>
                  </a:lnTo>
                  <a:lnTo>
                    <a:pt x="1614065" y="61"/>
                  </a:lnTo>
                  <a:lnTo>
                    <a:pt x="1619238" y="63"/>
                  </a:lnTo>
                  <a:lnTo>
                    <a:pt x="1624411" y="65"/>
                  </a:lnTo>
                  <a:lnTo>
                    <a:pt x="1629585" y="67"/>
                  </a:lnTo>
                  <a:lnTo>
                    <a:pt x="1634758" y="69"/>
                  </a:lnTo>
                  <a:lnTo>
                    <a:pt x="1639931" y="71"/>
                  </a:lnTo>
                  <a:lnTo>
                    <a:pt x="1645104" y="74"/>
                  </a:lnTo>
                  <a:lnTo>
                    <a:pt x="1650278" y="76"/>
                  </a:lnTo>
                  <a:lnTo>
                    <a:pt x="1655451" y="78"/>
                  </a:lnTo>
                  <a:lnTo>
                    <a:pt x="1660624" y="80"/>
                  </a:lnTo>
                  <a:lnTo>
                    <a:pt x="1665798" y="82"/>
                  </a:lnTo>
                  <a:lnTo>
                    <a:pt x="1670971" y="85"/>
                  </a:lnTo>
                  <a:lnTo>
                    <a:pt x="1676144" y="87"/>
                  </a:lnTo>
                  <a:lnTo>
                    <a:pt x="1681317" y="89"/>
                  </a:lnTo>
                  <a:lnTo>
                    <a:pt x="1686491" y="91"/>
                  </a:lnTo>
                  <a:lnTo>
                    <a:pt x="1691664" y="94"/>
                  </a:lnTo>
                  <a:lnTo>
                    <a:pt x="1696837" y="96"/>
                  </a:lnTo>
                  <a:lnTo>
                    <a:pt x="1702011" y="98"/>
                  </a:lnTo>
                  <a:lnTo>
                    <a:pt x="1707184" y="100"/>
                  </a:lnTo>
                  <a:lnTo>
                    <a:pt x="1712357" y="103"/>
                  </a:lnTo>
                  <a:lnTo>
                    <a:pt x="1717530" y="105"/>
                  </a:lnTo>
                  <a:lnTo>
                    <a:pt x="1722704" y="107"/>
                  </a:lnTo>
                  <a:lnTo>
                    <a:pt x="1727877" y="110"/>
                  </a:lnTo>
                  <a:lnTo>
                    <a:pt x="1733050" y="112"/>
                  </a:lnTo>
                  <a:lnTo>
                    <a:pt x="1738224" y="114"/>
                  </a:lnTo>
                  <a:lnTo>
                    <a:pt x="1743397" y="116"/>
                  </a:lnTo>
                  <a:lnTo>
                    <a:pt x="1748570" y="119"/>
                  </a:lnTo>
                  <a:lnTo>
                    <a:pt x="1753743" y="121"/>
                  </a:lnTo>
                  <a:lnTo>
                    <a:pt x="1758917" y="123"/>
                  </a:lnTo>
                  <a:lnTo>
                    <a:pt x="1764090" y="126"/>
                  </a:lnTo>
                  <a:lnTo>
                    <a:pt x="1769263" y="128"/>
                  </a:lnTo>
                  <a:lnTo>
                    <a:pt x="1774437" y="130"/>
                  </a:lnTo>
                  <a:lnTo>
                    <a:pt x="1779610" y="132"/>
                  </a:lnTo>
                  <a:lnTo>
                    <a:pt x="1784783" y="135"/>
                  </a:lnTo>
                  <a:lnTo>
                    <a:pt x="1789956" y="137"/>
                  </a:lnTo>
                  <a:lnTo>
                    <a:pt x="1795130" y="139"/>
                  </a:lnTo>
                  <a:lnTo>
                    <a:pt x="1800303" y="141"/>
                  </a:lnTo>
                  <a:lnTo>
                    <a:pt x="1805476" y="144"/>
                  </a:lnTo>
                  <a:lnTo>
                    <a:pt x="1810650" y="146"/>
                  </a:lnTo>
                  <a:lnTo>
                    <a:pt x="1815823" y="148"/>
                  </a:lnTo>
                  <a:lnTo>
                    <a:pt x="1820996" y="150"/>
                  </a:lnTo>
                  <a:lnTo>
                    <a:pt x="1826169" y="152"/>
                  </a:lnTo>
                  <a:lnTo>
                    <a:pt x="1831343" y="154"/>
                  </a:lnTo>
                  <a:lnTo>
                    <a:pt x="1836516" y="157"/>
                  </a:lnTo>
                  <a:lnTo>
                    <a:pt x="1841689" y="159"/>
                  </a:lnTo>
                  <a:lnTo>
                    <a:pt x="1846863" y="161"/>
                  </a:lnTo>
                  <a:lnTo>
                    <a:pt x="1852036" y="163"/>
                  </a:lnTo>
                  <a:lnTo>
                    <a:pt x="1857209" y="165"/>
                  </a:lnTo>
                  <a:lnTo>
                    <a:pt x="1862382" y="167"/>
                  </a:lnTo>
                  <a:lnTo>
                    <a:pt x="1867556" y="169"/>
                  </a:lnTo>
                  <a:lnTo>
                    <a:pt x="1872729" y="171"/>
                  </a:lnTo>
                  <a:lnTo>
                    <a:pt x="1877902" y="173"/>
                  </a:lnTo>
                  <a:lnTo>
                    <a:pt x="1883076" y="175"/>
                  </a:lnTo>
                  <a:lnTo>
                    <a:pt x="1883076" y="1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691486" y="3019741"/>
              <a:ext cx="1883076" cy="423933"/>
            </a:xfrm>
            <a:custGeom>
              <a:avLst/>
              <a:pathLst>
                <a:path w="1883076" h="423933">
                  <a:moveTo>
                    <a:pt x="0" y="367407"/>
                  </a:moveTo>
                  <a:lnTo>
                    <a:pt x="5173" y="357317"/>
                  </a:lnTo>
                  <a:lnTo>
                    <a:pt x="10346" y="347249"/>
                  </a:lnTo>
                  <a:lnTo>
                    <a:pt x="15519" y="337216"/>
                  </a:lnTo>
                  <a:lnTo>
                    <a:pt x="20693" y="327229"/>
                  </a:lnTo>
                  <a:lnTo>
                    <a:pt x="25866" y="317302"/>
                  </a:lnTo>
                  <a:lnTo>
                    <a:pt x="31039" y="307446"/>
                  </a:lnTo>
                  <a:lnTo>
                    <a:pt x="36213" y="297672"/>
                  </a:lnTo>
                  <a:lnTo>
                    <a:pt x="41386" y="287993"/>
                  </a:lnTo>
                  <a:lnTo>
                    <a:pt x="46559" y="278420"/>
                  </a:lnTo>
                  <a:lnTo>
                    <a:pt x="51732" y="268962"/>
                  </a:lnTo>
                  <a:lnTo>
                    <a:pt x="56906" y="259630"/>
                  </a:lnTo>
                  <a:lnTo>
                    <a:pt x="62079" y="250435"/>
                  </a:lnTo>
                  <a:lnTo>
                    <a:pt x="67252" y="241384"/>
                  </a:lnTo>
                  <a:lnTo>
                    <a:pt x="72426" y="232487"/>
                  </a:lnTo>
                  <a:lnTo>
                    <a:pt x="77599" y="223752"/>
                  </a:lnTo>
                  <a:lnTo>
                    <a:pt x="82772" y="215186"/>
                  </a:lnTo>
                  <a:lnTo>
                    <a:pt x="87945" y="206796"/>
                  </a:lnTo>
                  <a:lnTo>
                    <a:pt x="93119" y="198588"/>
                  </a:lnTo>
                  <a:lnTo>
                    <a:pt x="98292" y="190567"/>
                  </a:lnTo>
                  <a:lnTo>
                    <a:pt x="103465" y="182739"/>
                  </a:lnTo>
                  <a:lnTo>
                    <a:pt x="108639" y="175108"/>
                  </a:lnTo>
                  <a:lnTo>
                    <a:pt x="113812" y="167676"/>
                  </a:lnTo>
                  <a:lnTo>
                    <a:pt x="118985" y="160448"/>
                  </a:lnTo>
                  <a:lnTo>
                    <a:pt x="124158" y="153425"/>
                  </a:lnTo>
                  <a:lnTo>
                    <a:pt x="129332" y="146608"/>
                  </a:lnTo>
                  <a:lnTo>
                    <a:pt x="134505" y="140000"/>
                  </a:lnTo>
                  <a:lnTo>
                    <a:pt x="139678" y="133600"/>
                  </a:lnTo>
                  <a:lnTo>
                    <a:pt x="144852" y="127408"/>
                  </a:lnTo>
                  <a:lnTo>
                    <a:pt x="150025" y="121424"/>
                  </a:lnTo>
                  <a:lnTo>
                    <a:pt x="155198" y="115646"/>
                  </a:lnTo>
                  <a:lnTo>
                    <a:pt x="160371" y="110073"/>
                  </a:lnTo>
                  <a:lnTo>
                    <a:pt x="165545" y="104703"/>
                  </a:lnTo>
                  <a:lnTo>
                    <a:pt x="170718" y="99533"/>
                  </a:lnTo>
                  <a:lnTo>
                    <a:pt x="175891" y="94561"/>
                  </a:lnTo>
                  <a:lnTo>
                    <a:pt x="181065" y="89783"/>
                  </a:lnTo>
                  <a:lnTo>
                    <a:pt x="186238" y="85197"/>
                  </a:lnTo>
                  <a:lnTo>
                    <a:pt x="191411" y="80798"/>
                  </a:lnTo>
                  <a:lnTo>
                    <a:pt x="196584" y="76581"/>
                  </a:lnTo>
                  <a:lnTo>
                    <a:pt x="201758" y="72544"/>
                  </a:lnTo>
                  <a:lnTo>
                    <a:pt x="206931" y="68682"/>
                  </a:lnTo>
                  <a:lnTo>
                    <a:pt x="212104" y="64990"/>
                  </a:lnTo>
                  <a:lnTo>
                    <a:pt x="217278" y="61463"/>
                  </a:lnTo>
                  <a:lnTo>
                    <a:pt x="222451" y="58097"/>
                  </a:lnTo>
                  <a:lnTo>
                    <a:pt x="227624" y="54887"/>
                  </a:lnTo>
                  <a:lnTo>
                    <a:pt x="232797" y="51828"/>
                  </a:lnTo>
                  <a:lnTo>
                    <a:pt x="237971" y="48915"/>
                  </a:lnTo>
                  <a:lnTo>
                    <a:pt x="243144" y="46142"/>
                  </a:lnTo>
                  <a:lnTo>
                    <a:pt x="248317" y="43506"/>
                  </a:lnTo>
                  <a:lnTo>
                    <a:pt x="253491" y="41001"/>
                  </a:lnTo>
                  <a:lnTo>
                    <a:pt x="258664" y="38622"/>
                  </a:lnTo>
                  <a:lnTo>
                    <a:pt x="263837" y="36364"/>
                  </a:lnTo>
                  <a:lnTo>
                    <a:pt x="269010" y="34223"/>
                  </a:lnTo>
                  <a:lnTo>
                    <a:pt x="274184" y="32193"/>
                  </a:lnTo>
                  <a:lnTo>
                    <a:pt x="279357" y="30270"/>
                  </a:lnTo>
                  <a:lnTo>
                    <a:pt x="284530" y="28451"/>
                  </a:lnTo>
                  <a:lnTo>
                    <a:pt x="289704" y="26729"/>
                  </a:lnTo>
                  <a:lnTo>
                    <a:pt x="294877" y="25101"/>
                  </a:lnTo>
                  <a:lnTo>
                    <a:pt x="300050" y="23562"/>
                  </a:lnTo>
                  <a:lnTo>
                    <a:pt x="305223" y="22109"/>
                  </a:lnTo>
                  <a:lnTo>
                    <a:pt x="310397" y="20737"/>
                  </a:lnTo>
                  <a:lnTo>
                    <a:pt x="315570" y="19443"/>
                  </a:lnTo>
                  <a:lnTo>
                    <a:pt x="320743" y="18223"/>
                  </a:lnTo>
                  <a:lnTo>
                    <a:pt x="325917" y="17072"/>
                  </a:lnTo>
                  <a:lnTo>
                    <a:pt x="331090" y="15989"/>
                  </a:lnTo>
                  <a:lnTo>
                    <a:pt x="336263" y="14969"/>
                  </a:lnTo>
                  <a:lnTo>
                    <a:pt x="341436" y="14009"/>
                  </a:lnTo>
                  <a:lnTo>
                    <a:pt x="346610" y="13105"/>
                  </a:lnTo>
                  <a:lnTo>
                    <a:pt x="351783" y="12256"/>
                  </a:lnTo>
                  <a:lnTo>
                    <a:pt x="356956" y="11458"/>
                  </a:lnTo>
                  <a:lnTo>
                    <a:pt x="362130" y="10709"/>
                  </a:lnTo>
                  <a:lnTo>
                    <a:pt x="367303" y="10005"/>
                  </a:lnTo>
                  <a:lnTo>
                    <a:pt x="372476" y="9344"/>
                  </a:lnTo>
                  <a:lnTo>
                    <a:pt x="377649" y="8724"/>
                  </a:lnTo>
                  <a:lnTo>
                    <a:pt x="382823" y="8143"/>
                  </a:lnTo>
                  <a:lnTo>
                    <a:pt x="387996" y="7598"/>
                  </a:lnTo>
                  <a:lnTo>
                    <a:pt x="393169" y="7088"/>
                  </a:lnTo>
                  <a:lnTo>
                    <a:pt x="398343" y="6609"/>
                  </a:lnTo>
                  <a:lnTo>
                    <a:pt x="403516" y="6162"/>
                  </a:lnTo>
                  <a:lnTo>
                    <a:pt x="408689" y="5743"/>
                  </a:lnTo>
                  <a:lnTo>
                    <a:pt x="413862" y="5350"/>
                  </a:lnTo>
                  <a:lnTo>
                    <a:pt x="419036" y="4984"/>
                  </a:lnTo>
                  <a:lnTo>
                    <a:pt x="424209" y="4641"/>
                  </a:lnTo>
                  <a:lnTo>
                    <a:pt x="429382" y="4320"/>
                  </a:lnTo>
                  <a:lnTo>
                    <a:pt x="434556" y="4021"/>
                  </a:lnTo>
                  <a:lnTo>
                    <a:pt x="439729" y="3742"/>
                  </a:lnTo>
                  <a:lnTo>
                    <a:pt x="444902" y="3480"/>
                  </a:lnTo>
                  <a:lnTo>
                    <a:pt x="450075" y="3237"/>
                  </a:lnTo>
                  <a:lnTo>
                    <a:pt x="455249" y="3010"/>
                  </a:lnTo>
                  <a:lnTo>
                    <a:pt x="460422" y="2797"/>
                  </a:lnTo>
                  <a:lnTo>
                    <a:pt x="465595" y="2600"/>
                  </a:lnTo>
                  <a:lnTo>
                    <a:pt x="470769" y="2415"/>
                  </a:lnTo>
                  <a:lnTo>
                    <a:pt x="475942" y="2244"/>
                  </a:lnTo>
                  <a:lnTo>
                    <a:pt x="481115" y="2084"/>
                  </a:lnTo>
                  <a:lnTo>
                    <a:pt x="486288" y="1935"/>
                  </a:lnTo>
                  <a:lnTo>
                    <a:pt x="491462" y="1796"/>
                  </a:lnTo>
                  <a:lnTo>
                    <a:pt x="496635" y="1667"/>
                  </a:lnTo>
                  <a:lnTo>
                    <a:pt x="501808" y="1547"/>
                  </a:lnTo>
                  <a:lnTo>
                    <a:pt x="506982" y="1435"/>
                  </a:lnTo>
                  <a:lnTo>
                    <a:pt x="512155" y="1331"/>
                  </a:lnTo>
                  <a:lnTo>
                    <a:pt x="517328" y="1234"/>
                  </a:lnTo>
                  <a:lnTo>
                    <a:pt x="522501" y="1145"/>
                  </a:lnTo>
                  <a:lnTo>
                    <a:pt x="527675" y="1061"/>
                  </a:lnTo>
                  <a:lnTo>
                    <a:pt x="532848" y="983"/>
                  </a:lnTo>
                  <a:lnTo>
                    <a:pt x="538021" y="911"/>
                  </a:lnTo>
                  <a:lnTo>
                    <a:pt x="543195" y="845"/>
                  </a:lnTo>
                  <a:lnTo>
                    <a:pt x="548368" y="782"/>
                  </a:lnTo>
                  <a:lnTo>
                    <a:pt x="553541" y="725"/>
                  </a:lnTo>
                  <a:lnTo>
                    <a:pt x="558714" y="671"/>
                  </a:lnTo>
                  <a:lnTo>
                    <a:pt x="563888" y="622"/>
                  </a:lnTo>
                  <a:lnTo>
                    <a:pt x="569061" y="576"/>
                  </a:lnTo>
                  <a:lnTo>
                    <a:pt x="574234" y="533"/>
                  </a:lnTo>
                  <a:lnTo>
                    <a:pt x="579408" y="493"/>
                  </a:lnTo>
                  <a:lnTo>
                    <a:pt x="584581" y="457"/>
                  </a:lnTo>
                  <a:lnTo>
                    <a:pt x="589754" y="423"/>
                  </a:lnTo>
                  <a:lnTo>
                    <a:pt x="594927" y="391"/>
                  </a:lnTo>
                  <a:lnTo>
                    <a:pt x="600101" y="362"/>
                  </a:lnTo>
                  <a:lnTo>
                    <a:pt x="605274" y="335"/>
                  </a:lnTo>
                  <a:lnTo>
                    <a:pt x="610447" y="310"/>
                  </a:lnTo>
                  <a:lnTo>
                    <a:pt x="615621" y="287"/>
                  </a:lnTo>
                  <a:lnTo>
                    <a:pt x="620794" y="266"/>
                  </a:lnTo>
                  <a:lnTo>
                    <a:pt x="625967" y="246"/>
                  </a:lnTo>
                  <a:lnTo>
                    <a:pt x="631140" y="227"/>
                  </a:lnTo>
                  <a:lnTo>
                    <a:pt x="636314" y="211"/>
                  </a:lnTo>
                  <a:lnTo>
                    <a:pt x="641487" y="195"/>
                  </a:lnTo>
                  <a:lnTo>
                    <a:pt x="646660" y="180"/>
                  </a:lnTo>
                  <a:lnTo>
                    <a:pt x="651834" y="167"/>
                  </a:lnTo>
                  <a:lnTo>
                    <a:pt x="657007" y="155"/>
                  </a:lnTo>
                  <a:lnTo>
                    <a:pt x="662180" y="143"/>
                  </a:lnTo>
                  <a:lnTo>
                    <a:pt x="667353" y="132"/>
                  </a:lnTo>
                  <a:lnTo>
                    <a:pt x="672527" y="123"/>
                  </a:lnTo>
                  <a:lnTo>
                    <a:pt x="677700" y="114"/>
                  </a:lnTo>
                  <a:lnTo>
                    <a:pt x="682873" y="105"/>
                  </a:lnTo>
                  <a:lnTo>
                    <a:pt x="688047" y="98"/>
                  </a:lnTo>
                  <a:lnTo>
                    <a:pt x="693220" y="90"/>
                  </a:lnTo>
                  <a:lnTo>
                    <a:pt x="698393" y="84"/>
                  </a:lnTo>
                  <a:lnTo>
                    <a:pt x="703566" y="78"/>
                  </a:lnTo>
                  <a:lnTo>
                    <a:pt x="708740" y="72"/>
                  </a:lnTo>
                  <a:lnTo>
                    <a:pt x="713913" y="67"/>
                  </a:lnTo>
                  <a:lnTo>
                    <a:pt x="719086" y="62"/>
                  </a:lnTo>
                  <a:lnTo>
                    <a:pt x="724260" y="58"/>
                  </a:lnTo>
                  <a:lnTo>
                    <a:pt x="729433" y="54"/>
                  </a:lnTo>
                  <a:lnTo>
                    <a:pt x="734606" y="50"/>
                  </a:lnTo>
                  <a:lnTo>
                    <a:pt x="739779" y="46"/>
                  </a:lnTo>
                  <a:lnTo>
                    <a:pt x="744953" y="43"/>
                  </a:lnTo>
                  <a:lnTo>
                    <a:pt x="750126" y="40"/>
                  </a:lnTo>
                  <a:lnTo>
                    <a:pt x="755299" y="37"/>
                  </a:lnTo>
                  <a:lnTo>
                    <a:pt x="760473" y="35"/>
                  </a:lnTo>
                  <a:lnTo>
                    <a:pt x="765646" y="32"/>
                  </a:lnTo>
                  <a:lnTo>
                    <a:pt x="770819" y="30"/>
                  </a:lnTo>
                  <a:lnTo>
                    <a:pt x="775992" y="28"/>
                  </a:lnTo>
                  <a:lnTo>
                    <a:pt x="781166" y="26"/>
                  </a:lnTo>
                  <a:lnTo>
                    <a:pt x="786339" y="25"/>
                  </a:lnTo>
                  <a:lnTo>
                    <a:pt x="791512" y="23"/>
                  </a:lnTo>
                  <a:lnTo>
                    <a:pt x="796686" y="21"/>
                  </a:lnTo>
                  <a:lnTo>
                    <a:pt x="801859" y="20"/>
                  </a:lnTo>
                  <a:lnTo>
                    <a:pt x="807032" y="19"/>
                  </a:lnTo>
                  <a:lnTo>
                    <a:pt x="812205" y="18"/>
                  </a:lnTo>
                  <a:lnTo>
                    <a:pt x="817379" y="17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2"/>
                  </a:lnTo>
                  <a:lnTo>
                    <a:pt x="848418" y="11"/>
                  </a:lnTo>
                  <a:lnTo>
                    <a:pt x="853592" y="11"/>
                  </a:lnTo>
                  <a:lnTo>
                    <a:pt x="858765" y="10"/>
                  </a:lnTo>
                  <a:lnTo>
                    <a:pt x="863938" y="9"/>
                  </a:lnTo>
                  <a:lnTo>
                    <a:pt x="869112" y="9"/>
                  </a:lnTo>
                  <a:lnTo>
                    <a:pt x="874285" y="8"/>
                  </a:lnTo>
                  <a:lnTo>
                    <a:pt x="879458" y="8"/>
                  </a:lnTo>
                  <a:lnTo>
                    <a:pt x="884631" y="7"/>
                  </a:lnTo>
                  <a:lnTo>
                    <a:pt x="889805" y="7"/>
                  </a:lnTo>
                  <a:lnTo>
                    <a:pt x="894978" y="6"/>
                  </a:lnTo>
                  <a:lnTo>
                    <a:pt x="900151" y="6"/>
                  </a:lnTo>
                  <a:lnTo>
                    <a:pt x="905325" y="6"/>
                  </a:lnTo>
                  <a:lnTo>
                    <a:pt x="910498" y="5"/>
                  </a:lnTo>
                  <a:lnTo>
                    <a:pt x="915671" y="5"/>
                  </a:lnTo>
                  <a:lnTo>
                    <a:pt x="920844" y="5"/>
                  </a:lnTo>
                  <a:lnTo>
                    <a:pt x="926018" y="4"/>
                  </a:lnTo>
                  <a:lnTo>
                    <a:pt x="931191" y="4"/>
                  </a:lnTo>
                  <a:lnTo>
                    <a:pt x="936364" y="4"/>
                  </a:lnTo>
                  <a:lnTo>
                    <a:pt x="941538" y="4"/>
                  </a:lnTo>
                  <a:lnTo>
                    <a:pt x="946711" y="3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3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1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2"/>
                  </a:lnTo>
                  <a:lnTo>
                    <a:pt x="1272628" y="2"/>
                  </a:lnTo>
                  <a:lnTo>
                    <a:pt x="1277801" y="2"/>
                  </a:lnTo>
                  <a:lnTo>
                    <a:pt x="1282974" y="2"/>
                  </a:lnTo>
                  <a:lnTo>
                    <a:pt x="1288148" y="2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3"/>
                  </a:lnTo>
                  <a:lnTo>
                    <a:pt x="1308841" y="3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5"/>
                  </a:lnTo>
                  <a:lnTo>
                    <a:pt x="1334707" y="5"/>
                  </a:lnTo>
                  <a:lnTo>
                    <a:pt x="1339881" y="5"/>
                  </a:lnTo>
                  <a:lnTo>
                    <a:pt x="1345054" y="6"/>
                  </a:lnTo>
                  <a:lnTo>
                    <a:pt x="1350227" y="6"/>
                  </a:lnTo>
                  <a:lnTo>
                    <a:pt x="1355400" y="6"/>
                  </a:lnTo>
                  <a:lnTo>
                    <a:pt x="1360574" y="7"/>
                  </a:lnTo>
                  <a:lnTo>
                    <a:pt x="1365747" y="7"/>
                  </a:lnTo>
                  <a:lnTo>
                    <a:pt x="1370920" y="8"/>
                  </a:lnTo>
                  <a:lnTo>
                    <a:pt x="1376094" y="8"/>
                  </a:lnTo>
                  <a:lnTo>
                    <a:pt x="1381267" y="9"/>
                  </a:lnTo>
                  <a:lnTo>
                    <a:pt x="1386440" y="9"/>
                  </a:lnTo>
                  <a:lnTo>
                    <a:pt x="1391613" y="10"/>
                  </a:lnTo>
                  <a:lnTo>
                    <a:pt x="1396787" y="10"/>
                  </a:lnTo>
                  <a:lnTo>
                    <a:pt x="1401960" y="11"/>
                  </a:lnTo>
                  <a:lnTo>
                    <a:pt x="1407133" y="11"/>
                  </a:lnTo>
                  <a:lnTo>
                    <a:pt x="1412307" y="12"/>
                  </a:lnTo>
                  <a:lnTo>
                    <a:pt x="1417480" y="13"/>
                  </a:lnTo>
                  <a:lnTo>
                    <a:pt x="1422653" y="13"/>
                  </a:lnTo>
                  <a:lnTo>
                    <a:pt x="1427826" y="14"/>
                  </a:lnTo>
                  <a:lnTo>
                    <a:pt x="1433000" y="15"/>
                  </a:lnTo>
                  <a:lnTo>
                    <a:pt x="1438173" y="15"/>
                  </a:lnTo>
                  <a:lnTo>
                    <a:pt x="1443346" y="16"/>
                  </a:lnTo>
                  <a:lnTo>
                    <a:pt x="1448520" y="17"/>
                  </a:lnTo>
                  <a:lnTo>
                    <a:pt x="1453693" y="18"/>
                  </a:lnTo>
                  <a:lnTo>
                    <a:pt x="1458866" y="19"/>
                  </a:lnTo>
                  <a:lnTo>
                    <a:pt x="1464039" y="19"/>
                  </a:lnTo>
                  <a:lnTo>
                    <a:pt x="1469213" y="20"/>
                  </a:lnTo>
                  <a:lnTo>
                    <a:pt x="1474386" y="21"/>
                  </a:lnTo>
                  <a:lnTo>
                    <a:pt x="1479559" y="22"/>
                  </a:lnTo>
                  <a:lnTo>
                    <a:pt x="1484733" y="23"/>
                  </a:lnTo>
                  <a:lnTo>
                    <a:pt x="1489906" y="24"/>
                  </a:lnTo>
                  <a:lnTo>
                    <a:pt x="1495079" y="25"/>
                  </a:lnTo>
                  <a:lnTo>
                    <a:pt x="1500252" y="26"/>
                  </a:lnTo>
                  <a:lnTo>
                    <a:pt x="1505426" y="28"/>
                  </a:lnTo>
                  <a:lnTo>
                    <a:pt x="1510599" y="29"/>
                  </a:lnTo>
                  <a:lnTo>
                    <a:pt x="1515772" y="30"/>
                  </a:lnTo>
                  <a:lnTo>
                    <a:pt x="1520946" y="31"/>
                  </a:lnTo>
                  <a:lnTo>
                    <a:pt x="1526119" y="32"/>
                  </a:lnTo>
                  <a:lnTo>
                    <a:pt x="1531292" y="34"/>
                  </a:lnTo>
                  <a:lnTo>
                    <a:pt x="1536465" y="35"/>
                  </a:lnTo>
                  <a:lnTo>
                    <a:pt x="1541639" y="37"/>
                  </a:lnTo>
                  <a:lnTo>
                    <a:pt x="1546812" y="38"/>
                  </a:lnTo>
                  <a:lnTo>
                    <a:pt x="1551985" y="40"/>
                  </a:lnTo>
                  <a:lnTo>
                    <a:pt x="1557159" y="41"/>
                  </a:lnTo>
                  <a:lnTo>
                    <a:pt x="1562332" y="43"/>
                  </a:lnTo>
                  <a:lnTo>
                    <a:pt x="1567505" y="44"/>
                  </a:lnTo>
                  <a:lnTo>
                    <a:pt x="1572678" y="46"/>
                  </a:lnTo>
                  <a:lnTo>
                    <a:pt x="1577852" y="48"/>
                  </a:lnTo>
                  <a:lnTo>
                    <a:pt x="1583025" y="50"/>
                  </a:lnTo>
                  <a:lnTo>
                    <a:pt x="1588198" y="51"/>
                  </a:lnTo>
                  <a:lnTo>
                    <a:pt x="1593372" y="53"/>
                  </a:lnTo>
                  <a:lnTo>
                    <a:pt x="1598545" y="55"/>
                  </a:lnTo>
                  <a:lnTo>
                    <a:pt x="1603718" y="57"/>
                  </a:lnTo>
                  <a:lnTo>
                    <a:pt x="1608891" y="59"/>
                  </a:lnTo>
                  <a:lnTo>
                    <a:pt x="1614065" y="61"/>
                  </a:lnTo>
                  <a:lnTo>
                    <a:pt x="1619238" y="63"/>
                  </a:lnTo>
                  <a:lnTo>
                    <a:pt x="1624411" y="65"/>
                  </a:lnTo>
                  <a:lnTo>
                    <a:pt x="1629585" y="67"/>
                  </a:lnTo>
                  <a:lnTo>
                    <a:pt x="1634758" y="69"/>
                  </a:lnTo>
                  <a:lnTo>
                    <a:pt x="1639931" y="71"/>
                  </a:lnTo>
                  <a:lnTo>
                    <a:pt x="1645104" y="74"/>
                  </a:lnTo>
                  <a:lnTo>
                    <a:pt x="1650278" y="76"/>
                  </a:lnTo>
                  <a:lnTo>
                    <a:pt x="1655451" y="78"/>
                  </a:lnTo>
                  <a:lnTo>
                    <a:pt x="1660624" y="80"/>
                  </a:lnTo>
                  <a:lnTo>
                    <a:pt x="1665798" y="82"/>
                  </a:lnTo>
                  <a:lnTo>
                    <a:pt x="1670971" y="85"/>
                  </a:lnTo>
                  <a:lnTo>
                    <a:pt x="1676144" y="87"/>
                  </a:lnTo>
                  <a:lnTo>
                    <a:pt x="1681317" y="89"/>
                  </a:lnTo>
                  <a:lnTo>
                    <a:pt x="1686491" y="91"/>
                  </a:lnTo>
                  <a:lnTo>
                    <a:pt x="1691664" y="94"/>
                  </a:lnTo>
                  <a:lnTo>
                    <a:pt x="1696837" y="96"/>
                  </a:lnTo>
                  <a:lnTo>
                    <a:pt x="1702011" y="98"/>
                  </a:lnTo>
                  <a:lnTo>
                    <a:pt x="1707184" y="100"/>
                  </a:lnTo>
                  <a:lnTo>
                    <a:pt x="1712357" y="103"/>
                  </a:lnTo>
                  <a:lnTo>
                    <a:pt x="1717530" y="105"/>
                  </a:lnTo>
                  <a:lnTo>
                    <a:pt x="1722704" y="107"/>
                  </a:lnTo>
                  <a:lnTo>
                    <a:pt x="1727877" y="110"/>
                  </a:lnTo>
                  <a:lnTo>
                    <a:pt x="1733050" y="112"/>
                  </a:lnTo>
                  <a:lnTo>
                    <a:pt x="1738224" y="114"/>
                  </a:lnTo>
                  <a:lnTo>
                    <a:pt x="1743397" y="116"/>
                  </a:lnTo>
                  <a:lnTo>
                    <a:pt x="1748570" y="119"/>
                  </a:lnTo>
                  <a:lnTo>
                    <a:pt x="1753743" y="121"/>
                  </a:lnTo>
                  <a:lnTo>
                    <a:pt x="1758917" y="123"/>
                  </a:lnTo>
                  <a:lnTo>
                    <a:pt x="1764090" y="126"/>
                  </a:lnTo>
                  <a:lnTo>
                    <a:pt x="1769263" y="128"/>
                  </a:lnTo>
                  <a:lnTo>
                    <a:pt x="1774437" y="130"/>
                  </a:lnTo>
                  <a:lnTo>
                    <a:pt x="1779610" y="132"/>
                  </a:lnTo>
                  <a:lnTo>
                    <a:pt x="1784783" y="135"/>
                  </a:lnTo>
                  <a:lnTo>
                    <a:pt x="1789956" y="137"/>
                  </a:lnTo>
                  <a:lnTo>
                    <a:pt x="1795130" y="139"/>
                  </a:lnTo>
                  <a:lnTo>
                    <a:pt x="1800303" y="141"/>
                  </a:lnTo>
                  <a:lnTo>
                    <a:pt x="1805476" y="144"/>
                  </a:lnTo>
                  <a:lnTo>
                    <a:pt x="1810650" y="146"/>
                  </a:lnTo>
                  <a:lnTo>
                    <a:pt x="1815823" y="148"/>
                  </a:lnTo>
                  <a:lnTo>
                    <a:pt x="1820996" y="150"/>
                  </a:lnTo>
                  <a:lnTo>
                    <a:pt x="1826169" y="152"/>
                  </a:lnTo>
                  <a:lnTo>
                    <a:pt x="1831343" y="154"/>
                  </a:lnTo>
                  <a:lnTo>
                    <a:pt x="1836516" y="157"/>
                  </a:lnTo>
                  <a:lnTo>
                    <a:pt x="1841689" y="159"/>
                  </a:lnTo>
                  <a:lnTo>
                    <a:pt x="1846863" y="161"/>
                  </a:lnTo>
                  <a:lnTo>
                    <a:pt x="1852036" y="163"/>
                  </a:lnTo>
                  <a:lnTo>
                    <a:pt x="1857209" y="165"/>
                  </a:lnTo>
                  <a:lnTo>
                    <a:pt x="1862382" y="167"/>
                  </a:lnTo>
                  <a:lnTo>
                    <a:pt x="1867556" y="169"/>
                  </a:lnTo>
                  <a:lnTo>
                    <a:pt x="1872729" y="171"/>
                  </a:lnTo>
                  <a:lnTo>
                    <a:pt x="1877902" y="173"/>
                  </a:lnTo>
                  <a:lnTo>
                    <a:pt x="1883076" y="175"/>
                  </a:lnTo>
                  <a:lnTo>
                    <a:pt x="1883076" y="1045"/>
                  </a:lnTo>
                  <a:lnTo>
                    <a:pt x="1877902" y="1075"/>
                  </a:lnTo>
                  <a:lnTo>
                    <a:pt x="1872729" y="1107"/>
                  </a:lnTo>
                  <a:lnTo>
                    <a:pt x="1867556" y="1139"/>
                  </a:lnTo>
                  <a:lnTo>
                    <a:pt x="1862382" y="1172"/>
                  </a:lnTo>
                  <a:lnTo>
                    <a:pt x="1857209" y="1206"/>
                  </a:lnTo>
                  <a:lnTo>
                    <a:pt x="1852036" y="1241"/>
                  </a:lnTo>
                  <a:lnTo>
                    <a:pt x="1846863" y="1277"/>
                  </a:lnTo>
                  <a:lnTo>
                    <a:pt x="1841689" y="1315"/>
                  </a:lnTo>
                  <a:lnTo>
                    <a:pt x="1836516" y="1353"/>
                  </a:lnTo>
                  <a:lnTo>
                    <a:pt x="1831343" y="1393"/>
                  </a:lnTo>
                  <a:lnTo>
                    <a:pt x="1826169" y="1433"/>
                  </a:lnTo>
                  <a:lnTo>
                    <a:pt x="1820996" y="1475"/>
                  </a:lnTo>
                  <a:lnTo>
                    <a:pt x="1815823" y="1518"/>
                  </a:lnTo>
                  <a:lnTo>
                    <a:pt x="1810650" y="1562"/>
                  </a:lnTo>
                  <a:lnTo>
                    <a:pt x="1805476" y="1608"/>
                  </a:lnTo>
                  <a:lnTo>
                    <a:pt x="1800303" y="1654"/>
                  </a:lnTo>
                  <a:lnTo>
                    <a:pt x="1795130" y="1702"/>
                  </a:lnTo>
                  <a:lnTo>
                    <a:pt x="1789956" y="1751"/>
                  </a:lnTo>
                  <a:lnTo>
                    <a:pt x="1784783" y="1800"/>
                  </a:lnTo>
                  <a:lnTo>
                    <a:pt x="1779610" y="1851"/>
                  </a:lnTo>
                  <a:lnTo>
                    <a:pt x="1774437" y="1904"/>
                  </a:lnTo>
                  <a:lnTo>
                    <a:pt x="1769263" y="1957"/>
                  </a:lnTo>
                  <a:lnTo>
                    <a:pt x="1764090" y="2011"/>
                  </a:lnTo>
                  <a:lnTo>
                    <a:pt x="1758917" y="2067"/>
                  </a:lnTo>
                  <a:lnTo>
                    <a:pt x="1753743" y="2123"/>
                  </a:lnTo>
                  <a:lnTo>
                    <a:pt x="1748570" y="2181"/>
                  </a:lnTo>
                  <a:lnTo>
                    <a:pt x="1743397" y="2240"/>
                  </a:lnTo>
                  <a:lnTo>
                    <a:pt x="1738224" y="2299"/>
                  </a:lnTo>
                  <a:lnTo>
                    <a:pt x="1733050" y="2360"/>
                  </a:lnTo>
                  <a:lnTo>
                    <a:pt x="1727877" y="2421"/>
                  </a:lnTo>
                  <a:lnTo>
                    <a:pt x="1722704" y="2483"/>
                  </a:lnTo>
                  <a:lnTo>
                    <a:pt x="1717530" y="2547"/>
                  </a:lnTo>
                  <a:lnTo>
                    <a:pt x="1712357" y="2611"/>
                  </a:lnTo>
                  <a:lnTo>
                    <a:pt x="1707184" y="2675"/>
                  </a:lnTo>
                  <a:lnTo>
                    <a:pt x="1702011" y="2741"/>
                  </a:lnTo>
                  <a:lnTo>
                    <a:pt x="1696837" y="2807"/>
                  </a:lnTo>
                  <a:lnTo>
                    <a:pt x="1691664" y="2873"/>
                  </a:lnTo>
                  <a:lnTo>
                    <a:pt x="1686491" y="2941"/>
                  </a:lnTo>
                  <a:lnTo>
                    <a:pt x="1681317" y="3008"/>
                  </a:lnTo>
                  <a:lnTo>
                    <a:pt x="1676144" y="3076"/>
                  </a:lnTo>
                  <a:lnTo>
                    <a:pt x="1670971" y="3145"/>
                  </a:lnTo>
                  <a:lnTo>
                    <a:pt x="1665798" y="3214"/>
                  </a:lnTo>
                  <a:lnTo>
                    <a:pt x="1660624" y="3283"/>
                  </a:lnTo>
                  <a:lnTo>
                    <a:pt x="1655451" y="3352"/>
                  </a:lnTo>
                  <a:lnTo>
                    <a:pt x="1650278" y="3421"/>
                  </a:lnTo>
                  <a:lnTo>
                    <a:pt x="1645104" y="3490"/>
                  </a:lnTo>
                  <a:lnTo>
                    <a:pt x="1639931" y="3559"/>
                  </a:lnTo>
                  <a:lnTo>
                    <a:pt x="1634758" y="3629"/>
                  </a:lnTo>
                  <a:lnTo>
                    <a:pt x="1629585" y="3697"/>
                  </a:lnTo>
                  <a:lnTo>
                    <a:pt x="1624411" y="3766"/>
                  </a:lnTo>
                  <a:lnTo>
                    <a:pt x="1619238" y="3834"/>
                  </a:lnTo>
                  <a:lnTo>
                    <a:pt x="1614065" y="3902"/>
                  </a:lnTo>
                  <a:lnTo>
                    <a:pt x="1608891" y="3970"/>
                  </a:lnTo>
                  <a:lnTo>
                    <a:pt x="1603718" y="4037"/>
                  </a:lnTo>
                  <a:lnTo>
                    <a:pt x="1598545" y="4103"/>
                  </a:lnTo>
                  <a:lnTo>
                    <a:pt x="1593372" y="4169"/>
                  </a:lnTo>
                  <a:lnTo>
                    <a:pt x="1588198" y="4235"/>
                  </a:lnTo>
                  <a:lnTo>
                    <a:pt x="1583025" y="4300"/>
                  </a:lnTo>
                  <a:lnTo>
                    <a:pt x="1577852" y="4365"/>
                  </a:lnTo>
                  <a:lnTo>
                    <a:pt x="1572678" y="4430"/>
                  </a:lnTo>
                  <a:lnTo>
                    <a:pt x="1567505" y="4495"/>
                  </a:lnTo>
                  <a:lnTo>
                    <a:pt x="1562332" y="4560"/>
                  </a:lnTo>
                  <a:lnTo>
                    <a:pt x="1557159" y="4624"/>
                  </a:lnTo>
                  <a:lnTo>
                    <a:pt x="1551985" y="4689"/>
                  </a:lnTo>
                  <a:lnTo>
                    <a:pt x="1546812" y="4753"/>
                  </a:lnTo>
                  <a:lnTo>
                    <a:pt x="1541639" y="4818"/>
                  </a:lnTo>
                  <a:lnTo>
                    <a:pt x="1536465" y="4883"/>
                  </a:lnTo>
                  <a:lnTo>
                    <a:pt x="1531292" y="4948"/>
                  </a:lnTo>
                  <a:lnTo>
                    <a:pt x="1526119" y="5012"/>
                  </a:lnTo>
                  <a:lnTo>
                    <a:pt x="1520946" y="5077"/>
                  </a:lnTo>
                  <a:lnTo>
                    <a:pt x="1515772" y="5142"/>
                  </a:lnTo>
                  <a:lnTo>
                    <a:pt x="1510599" y="5208"/>
                  </a:lnTo>
                  <a:lnTo>
                    <a:pt x="1505426" y="5273"/>
                  </a:lnTo>
                  <a:lnTo>
                    <a:pt x="1500252" y="5338"/>
                  </a:lnTo>
                  <a:lnTo>
                    <a:pt x="1495079" y="5404"/>
                  </a:lnTo>
                  <a:lnTo>
                    <a:pt x="1489906" y="5469"/>
                  </a:lnTo>
                  <a:lnTo>
                    <a:pt x="1484733" y="5534"/>
                  </a:lnTo>
                  <a:lnTo>
                    <a:pt x="1479559" y="5600"/>
                  </a:lnTo>
                  <a:lnTo>
                    <a:pt x="1474386" y="5665"/>
                  </a:lnTo>
                  <a:lnTo>
                    <a:pt x="1469213" y="5730"/>
                  </a:lnTo>
                  <a:lnTo>
                    <a:pt x="1464039" y="5795"/>
                  </a:lnTo>
                  <a:lnTo>
                    <a:pt x="1458866" y="5859"/>
                  </a:lnTo>
                  <a:lnTo>
                    <a:pt x="1453693" y="5924"/>
                  </a:lnTo>
                  <a:lnTo>
                    <a:pt x="1448520" y="5988"/>
                  </a:lnTo>
                  <a:lnTo>
                    <a:pt x="1443346" y="6052"/>
                  </a:lnTo>
                  <a:lnTo>
                    <a:pt x="1438173" y="6115"/>
                  </a:lnTo>
                  <a:lnTo>
                    <a:pt x="1433000" y="6178"/>
                  </a:lnTo>
                  <a:lnTo>
                    <a:pt x="1427826" y="6240"/>
                  </a:lnTo>
                  <a:lnTo>
                    <a:pt x="1422653" y="6302"/>
                  </a:lnTo>
                  <a:lnTo>
                    <a:pt x="1417480" y="6363"/>
                  </a:lnTo>
                  <a:lnTo>
                    <a:pt x="1412307" y="6424"/>
                  </a:lnTo>
                  <a:lnTo>
                    <a:pt x="1407133" y="6485"/>
                  </a:lnTo>
                  <a:lnTo>
                    <a:pt x="1401960" y="6545"/>
                  </a:lnTo>
                  <a:lnTo>
                    <a:pt x="1396787" y="6604"/>
                  </a:lnTo>
                  <a:lnTo>
                    <a:pt x="1391613" y="6663"/>
                  </a:lnTo>
                  <a:lnTo>
                    <a:pt x="1386440" y="6721"/>
                  </a:lnTo>
                  <a:lnTo>
                    <a:pt x="1381267" y="6780"/>
                  </a:lnTo>
                  <a:lnTo>
                    <a:pt x="1376094" y="6837"/>
                  </a:lnTo>
                  <a:lnTo>
                    <a:pt x="1370920" y="6895"/>
                  </a:lnTo>
                  <a:lnTo>
                    <a:pt x="1365747" y="6952"/>
                  </a:lnTo>
                  <a:lnTo>
                    <a:pt x="1360574" y="7010"/>
                  </a:lnTo>
                  <a:lnTo>
                    <a:pt x="1355400" y="7067"/>
                  </a:lnTo>
                  <a:lnTo>
                    <a:pt x="1350227" y="7125"/>
                  </a:lnTo>
                  <a:lnTo>
                    <a:pt x="1345054" y="7182"/>
                  </a:lnTo>
                  <a:lnTo>
                    <a:pt x="1339881" y="7241"/>
                  </a:lnTo>
                  <a:lnTo>
                    <a:pt x="1334707" y="7299"/>
                  </a:lnTo>
                  <a:lnTo>
                    <a:pt x="1329534" y="7358"/>
                  </a:lnTo>
                  <a:lnTo>
                    <a:pt x="1324361" y="7418"/>
                  </a:lnTo>
                  <a:lnTo>
                    <a:pt x="1319187" y="7479"/>
                  </a:lnTo>
                  <a:lnTo>
                    <a:pt x="1314014" y="7541"/>
                  </a:lnTo>
                  <a:lnTo>
                    <a:pt x="1308841" y="7604"/>
                  </a:lnTo>
                  <a:lnTo>
                    <a:pt x="1303668" y="7668"/>
                  </a:lnTo>
                  <a:lnTo>
                    <a:pt x="1298494" y="7734"/>
                  </a:lnTo>
                  <a:lnTo>
                    <a:pt x="1293321" y="7801"/>
                  </a:lnTo>
                  <a:lnTo>
                    <a:pt x="1288148" y="7870"/>
                  </a:lnTo>
                  <a:lnTo>
                    <a:pt x="1282974" y="7941"/>
                  </a:lnTo>
                  <a:lnTo>
                    <a:pt x="1277801" y="8014"/>
                  </a:lnTo>
                  <a:lnTo>
                    <a:pt x="1272628" y="8089"/>
                  </a:lnTo>
                  <a:lnTo>
                    <a:pt x="1267455" y="8167"/>
                  </a:lnTo>
                  <a:lnTo>
                    <a:pt x="1262281" y="8246"/>
                  </a:lnTo>
                  <a:lnTo>
                    <a:pt x="1257108" y="8329"/>
                  </a:lnTo>
                  <a:lnTo>
                    <a:pt x="1251935" y="8413"/>
                  </a:lnTo>
                  <a:lnTo>
                    <a:pt x="1246761" y="8501"/>
                  </a:lnTo>
                  <a:lnTo>
                    <a:pt x="1241588" y="8592"/>
                  </a:lnTo>
                  <a:lnTo>
                    <a:pt x="1236415" y="8685"/>
                  </a:lnTo>
                  <a:lnTo>
                    <a:pt x="1231242" y="8782"/>
                  </a:lnTo>
                  <a:lnTo>
                    <a:pt x="1226068" y="8882"/>
                  </a:lnTo>
                  <a:lnTo>
                    <a:pt x="1220895" y="8985"/>
                  </a:lnTo>
                  <a:lnTo>
                    <a:pt x="1215722" y="9092"/>
                  </a:lnTo>
                  <a:lnTo>
                    <a:pt x="1210548" y="9203"/>
                  </a:lnTo>
                  <a:lnTo>
                    <a:pt x="1205375" y="9317"/>
                  </a:lnTo>
                  <a:lnTo>
                    <a:pt x="1200202" y="9434"/>
                  </a:lnTo>
                  <a:lnTo>
                    <a:pt x="1195029" y="9556"/>
                  </a:lnTo>
                  <a:lnTo>
                    <a:pt x="1189855" y="9682"/>
                  </a:lnTo>
                  <a:lnTo>
                    <a:pt x="1184682" y="9812"/>
                  </a:lnTo>
                  <a:lnTo>
                    <a:pt x="1179509" y="9946"/>
                  </a:lnTo>
                  <a:lnTo>
                    <a:pt x="1174335" y="10084"/>
                  </a:lnTo>
                  <a:lnTo>
                    <a:pt x="1169162" y="10227"/>
                  </a:lnTo>
                  <a:lnTo>
                    <a:pt x="1163989" y="10374"/>
                  </a:lnTo>
                  <a:lnTo>
                    <a:pt x="1158816" y="10525"/>
                  </a:lnTo>
                  <a:lnTo>
                    <a:pt x="1153642" y="10681"/>
                  </a:lnTo>
                  <a:lnTo>
                    <a:pt x="1148469" y="10841"/>
                  </a:lnTo>
                  <a:lnTo>
                    <a:pt x="1143296" y="11006"/>
                  </a:lnTo>
                  <a:lnTo>
                    <a:pt x="1138122" y="11174"/>
                  </a:lnTo>
                  <a:lnTo>
                    <a:pt x="1132949" y="11347"/>
                  </a:lnTo>
                  <a:lnTo>
                    <a:pt x="1127776" y="11525"/>
                  </a:lnTo>
                  <a:lnTo>
                    <a:pt x="1122603" y="11706"/>
                  </a:lnTo>
                  <a:lnTo>
                    <a:pt x="1117429" y="11892"/>
                  </a:lnTo>
                  <a:lnTo>
                    <a:pt x="1112256" y="12082"/>
                  </a:lnTo>
                  <a:lnTo>
                    <a:pt x="1107083" y="12276"/>
                  </a:lnTo>
                  <a:lnTo>
                    <a:pt x="1101909" y="12474"/>
                  </a:lnTo>
                  <a:lnTo>
                    <a:pt x="1096736" y="12676"/>
                  </a:lnTo>
                  <a:lnTo>
                    <a:pt x="1091563" y="12882"/>
                  </a:lnTo>
                  <a:lnTo>
                    <a:pt x="1086390" y="13092"/>
                  </a:lnTo>
                  <a:lnTo>
                    <a:pt x="1081216" y="13305"/>
                  </a:lnTo>
                  <a:lnTo>
                    <a:pt x="1076043" y="13522"/>
                  </a:lnTo>
                  <a:lnTo>
                    <a:pt x="1070870" y="13743"/>
                  </a:lnTo>
                  <a:lnTo>
                    <a:pt x="1065696" y="13966"/>
                  </a:lnTo>
                  <a:lnTo>
                    <a:pt x="1060523" y="14194"/>
                  </a:lnTo>
                  <a:lnTo>
                    <a:pt x="1055350" y="14424"/>
                  </a:lnTo>
                  <a:lnTo>
                    <a:pt x="1050177" y="14657"/>
                  </a:lnTo>
                  <a:lnTo>
                    <a:pt x="1045003" y="14893"/>
                  </a:lnTo>
                  <a:lnTo>
                    <a:pt x="1039830" y="15132"/>
                  </a:lnTo>
                  <a:lnTo>
                    <a:pt x="1034657" y="15373"/>
                  </a:lnTo>
                  <a:lnTo>
                    <a:pt x="1029483" y="15617"/>
                  </a:lnTo>
                  <a:lnTo>
                    <a:pt x="1024310" y="15863"/>
                  </a:lnTo>
                  <a:lnTo>
                    <a:pt x="1019137" y="16110"/>
                  </a:lnTo>
                  <a:lnTo>
                    <a:pt x="1013964" y="16360"/>
                  </a:lnTo>
                  <a:lnTo>
                    <a:pt x="1008790" y="16611"/>
                  </a:lnTo>
                  <a:lnTo>
                    <a:pt x="1003617" y="16863"/>
                  </a:lnTo>
                  <a:lnTo>
                    <a:pt x="998444" y="17116"/>
                  </a:lnTo>
                  <a:lnTo>
                    <a:pt x="993270" y="17371"/>
                  </a:lnTo>
                  <a:lnTo>
                    <a:pt x="988097" y="17626"/>
                  </a:lnTo>
                  <a:lnTo>
                    <a:pt x="982924" y="17882"/>
                  </a:lnTo>
                  <a:lnTo>
                    <a:pt x="977751" y="18138"/>
                  </a:lnTo>
                  <a:lnTo>
                    <a:pt x="972577" y="18394"/>
                  </a:lnTo>
                  <a:lnTo>
                    <a:pt x="967404" y="18651"/>
                  </a:lnTo>
                  <a:lnTo>
                    <a:pt x="962231" y="18907"/>
                  </a:lnTo>
                  <a:lnTo>
                    <a:pt x="957057" y="19162"/>
                  </a:lnTo>
                  <a:lnTo>
                    <a:pt x="951884" y="19417"/>
                  </a:lnTo>
                  <a:lnTo>
                    <a:pt x="946711" y="19671"/>
                  </a:lnTo>
                  <a:lnTo>
                    <a:pt x="941538" y="19924"/>
                  </a:lnTo>
                  <a:lnTo>
                    <a:pt x="936364" y="20176"/>
                  </a:lnTo>
                  <a:lnTo>
                    <a:pt x="931191" y="20427"/>
                  </a:lnTo>
                  <a:lnTo>
                    <a:pt x="926018" y="20676"/>
                  </a:lnTo>
                  <a:lnTo>
                    <a:pt x="920844" y="20924"/>
                  </a:lnTo>
                  <a:lnTo>
                    <a:pt x="915671" y="21170"/>
                  </a:lnTo>
                  <a:lnTo>
                    <a:pt x="910498" y="21414"/>
                  </a:lnTo>
                  <a:lnTo>
                    <a:pt x="905325" y="21656"/>
                  </a:lnTo>
                  <a:lnTo>
                    <a:pt x="900151" y="21896"/>
                  </a:lnTo>
                  <a:lnTo>
                    <a:pt x="894978" y="22135"/>
                  </a:lnTo>
                  <a:lnTo>
                    <a:pt x="889805" y="22371"/>
                  </a:lnTo>
                  <a:lnTo>
                    <a:pt x="884631" y="22604"/>
                  </a:lnTo>
                  <a:lnTo>
                    <a:pt x="879458" y="22836"/>
                  </a:lnTo>
                  <a:lnTo>
                    <a:pt x="874285" y="23065"/>
                  </a:lnTo>
                  <a:lnTo>
                    <a:pt x="869112" y="23292"/>
                  </a:lnTo>
                  <a:lnTo>
                    <a:pt x="863938" y="23517"/>
                  </a:lnTo>
                  <a:lnTo>
                    <a:pt x="858765" y="23740"/>
                  </a:lnTo>
                  <a:lnTo>
                    <a:pt x="853592" y="23960"/>
                  </a:lnTo>
                  <a:lnTo>
                    <a:pt x="848418" y="24178"/>
                  </a:lnTo>
                  <a:lnTo>
                    <a:pt x="843245" y="24394"/>
                  </a:lnTo>
                  <a:lnTo>
                    <a:pt x="838072" y="24608"/>
                  </a:lnTo>
                  <a:lnTo>
                    <a:pt x="832899" y="24820"/>
                  </a:lnTo>
                  <a:lnTo>
                    <a:pt x="827725" y="25030"/>
                  </a:lnTo>
                  <a:lnTo>
                    <a:pt x="822552" y="25238"/>
                  </a:lnTo>
                  <a:lnTo>
                    <a:pt x="817379" y="25445"/>
                  </a:lnTo>
                  <a:lnTo>
                    <a:pt x="812205" y="25650"/>
                  </a:lnTo>
                  <a:lnTo>
                    <a:pt x="807032" y="25853"/>
                  </a:lnTo>
                  <a:lnTo>
                    <a:pt x="801859" y="26055"/>
                  </a:lnTo>
                  <a:lnTo>
                    <a:pt x="796686" y="26256"/>
                  </a:lnTo>
                  <a:lnTo>
                    <a:pt x="791512" y="26456"/>
                  </a:lnTo>
                  <a:lnTo>
                    <a:pt x="786339" y="26655"/>
                  </a:lnTo>
                  <a:lnTo>
                    <a:pt x="781166" y="26854"/>
                  </a:lnTo>
                  <a:lnTo>
                    <a:pt x="775992" y="27051"/>
                  </a:lnTo>
                  <a:lnTo>
                    <a:pt x="770819" y="27249"/>
                  </a:lnTo>
                  <a:lnTo>
                    <a:pt x="765646" y="27446"/>
                  </a:lnTo>
                  <a:lnTo>
                    <a:pt x="760473" y="27643"/>
                  </a:lnTo>
                  <a:lnTo>
                    <a:pt x="755299" y="27840"/>
                  </a:lnTo>
                  <a:lnTo>
                    <a:pt x="750126" y="28037"/>
                  </a:lnTo>
                  <a:lnTo>
                    <a:pt x="744953" y="28235"/>
                  </a:lnTo>
                  <a:lnTo>
                    <a:pt x="739779" y="28434"/>
                  </a:lnTo>
                  <a:lnTo>
                    <a:pt x="734606" y="28633"/>
                  </a:lnTo>
                  <a:lnTo>
                    <a:pt x="729433" y="28834"/>
                  </a:lnTo>
                  <a:lnTo>
                    <a:pt x="724260" y="29036"/>
                  </a:lnTo>
                  <a:lnTo>
                    <a:pt x="719086" y="29239"/>
                  </a:lnTo>
                  <a:lnTo>
                    <a:pt x="713913" y="29444"/>
                  </a:lnTo>
                  <a:lnTo>
                    <a:pt x="708740" y="29651"/>
                  </a:lnTo>
                  <a:lnTo>
                    <a:pt x="703566" y="29859"/>
                  </a:lnTo>
                  <a:lnTo>
                    <a:pt x="698393" y="30070"/>
                  </a:lnTo>
                  <a:lnTo>
                    <a:pt x="693220" y="30284"/>
                  </a:lnTo>
                  <a:lnTo>
                    <a:pt x="688047" y="30500"/>
                  </a:lnTo>
                  <a:lnTo>
                    <a:pt x="682873" y="30719"/>
                  </a:lnTo>
                  <a:lnTo>
                    <a:pt x="677700" y="30940"/>
                  </a:lnTo>
                  <a:lnTo>
                    <a:pt x="672527" y="31166"/>
                  </a:lnTo>
                  <a:lnTo>
                    <a:pt x="667353" y="31394"/>
                  </a:lnTo>
                  <a:lnTo>
                    <a:pt x="662180" y="31626"/>
                  </a:lnTo>
                  <a:lnTo>
                    <a:pt x="657007" y="31863"/>
                  </a:lnTo>
                  <a:lnTo>
                    <a:pt x="651834" y="32103"/>
                  </a:lnTo>
                  <a:lnTo>
                    <a:pt x="646660" y="32347"/>
                  </a:lnTo>
                  <a:lnTo>
                    <a:pt x="641487" y="32596"/>
                  </a:lnTo>
                  <a:lnTo>
                    <a:pt x="636314" y="32850"/>
                  </a:lnTo>
                  <a:lnTo>
                    <a:pt x="631140" y="33109"/>
                  </a:lnTo>
                  <a:lnTo>
                    <a:pt x="625967" y="33373"/>
                  </a:lnTo>
                  <a:lnTo>
                    <a:pt x="620794" y="33642"/>
                  </a:lnTo>
                  <a:lnTo>
                    <a:pt x="615621" y="33918"/>
                  </a:lnTo>
                  <a:lnTo>
                    <a:pt x="610447" y="34199"/>
                  </a:lnTo>
                  <a:lnTo>
                    <a:pt x="605274" y="34486"/>
                  </a:lnTo>
                  <a:lnTo>
                    <a:pt x="600101" y="34780"/>
                  </a:lnTo>
                  <a:lnTo>
                    <a:pt x="594927" y="35080"/>
                  </a:lnTo>
                  <a:lnTo>
                    <a:pt x="589754" y="35387"/>
                  </a:lnTo>
                  <a:lnTo>
                    <a:pt x="584581" y="35702"/>
                  </a:lnTo>
                  <a:lnTo>
                    <a:pt x="579408" y="36024"/>
                  </a:lnTo>
                  <a:lnTo>
                    <a:pt x="574234" y="36354"/>
                  </a:lnTo>
                  <a:lnTo>
                    <a:pt x="569061" y="36693"/>
                  </a:lnTo>
                  <a:lnTo>
                    <a:pt x="563888" y="37040"/>
                  </a:lnTo>
                  <a:lnTo>
                    <a:pt x="558714" y="37395"/>
                  </a:lnTo>
                  <a:lnTo>
                    <a:pt x="553541" y="37760"/>
                  </a:lnTo>
                  <a:lnTo>
                    <a:pt x="548368" y="38135"/>
                  </a:lnTo>
                  <a:lnTo>
                    <a:pt x="543195" y="38519"/>
                  </a:lnTo>
                  <a:lnTo>
                    <a:pt x="538021" y="38914"/>
                  </a:lnTo>
                  <a:lnTo>
                    <a:pt x="532848" y="39319"/>
                  </a:lnTo>
                  <a:lnTo>
                    <a:pt x="527675" y="39736"/>
                  </a:lnTo>
                  <a:lnTo>
                    <a:pt x="522501" y="40165"/>
                  </a:lnTo>
                  <a:lnTo>
                    <a:pt x="517328" y="40605"/>
                  </a:lnTo>
                  <a:lnTo>
                    <a:pt x="512155" y="41059"/>
                  </a:lnTo>
                  <a:lnTo>
                    <a:pt x="506982" y="41525"/>
                  </a:lnTo>
                  <a:lnTo>
                    <a:pt x="501808" y="42006"/>
                  </a:lnTo>
                  <a:lnTo>
                    <a:pt x="496635" y="42501"/>
                  </a:lnTo>
                  <a:lnTo>
                    <a:pt x="491462" y="43010"/>
                  </a:lnTo>
                  <a:lnTo>
                    <a:pt x="486288" y="43536"/>
                  </a:lnTo>
                  <a:lnTo>
                    <a:pt x="481115" y="44078"/>
                  </a:lnTo>
                  <a:lnTo>
                    <a:pt x="475942" y="44637"/>
                  </a:lnTo>
                  <a:lnTo>
                    <a:pt x="470769" y="45213"/>
                  </a:lnTo>
                  <a:lnTo>
                    <a:pt x="465595" y="45809"/>
                  </a:lnTo>
                  <a:lnTo>
                    <a:pt x="460422" y="46424"/>
                  </a:lnTo>
                  <a:lnTo>
                    <a:pt x="455249" y="47059"/>
                  </a:lnTo>
                  <a:lnTo>
                    <a:pt x="450075" y="47715"/>
                  </a:lnTo>
                  <a:lnTo>
                    <a:pt x="444902" y="48394"/>
                  </a:lnTo>
                  <a:lnTo>
                    <a:pt x="439729" y="49096"/>
                  </a:lnTo>
                  <a:lnTo>
                    <a:pt x="434556" y="49823"/>
                  </a:lnTo>
                  <a:lnTo>
                    <a:pt x="429382" y="50575"/>
                  </a:lnTo>
                  <a:lnTo>
                    <a:pt x="424209" y="51354"/>
                  </a:lnTo>
                  <a:lnTo>
                    <a:pt x="419036" y="52161"/>
                  </a:lnTo>
                  <a:lnTo>
                    <a:pt x="413862" y="52998"/>
                  </a:lnTo>
                  <a:lnTo>
                    <a:pt x="408689" y="53865"/>
                  </a:lnTo>
                  <a:lnTo>
                    <a:pt x="403516" y="54764"/>
                  </a:lnTo>
                  <a:lnTo>
                    <a:pt x="398343" y="55697"/>
                  </a:lnTo>
                  <a:lnTo>
                    <a:pt x="393169" y="56666"/>
                  </a:lnTo>
                  <a:lnTo>
                    <a:pt x="387996" y="57672"/>
                  </a:lnTo>
                  <a:lnTo>
                    <a:pt x="382823" y="58716"/>
                  </a:lnTo>
                  <a:lnTo>
                    <a:pt x="377649" y="59802"/>
                  </a:lnTo>
                  <a:lnTo>
                    <a:pt x="372476" y="60930"/>
                  </a:lnTo>
                  <a:lnTo>
                    <a:pt x="367303" y="62102"/>
                  </a:lnTo>
                  <a:lnTo>
                    <a:pt x="362130" y="63322"/>
                  </a:lnTo>
                  <a:lnTo>
                    <a:pt x="356956" y="64590"/>
                  </a:lnTo>
                  <a:lnTo>
                    <a:pt x="351783" y="65910"/>
                  </a:lnTo>
                  <a:lnTo>
                    <a:pt x="346610" y="67284"/>
                  </a:lnTo>
                  <a:lnTo>
                    <a:pt x="341436" y="68714"/>
                  </a:lnTo>
                  <a:lnTo>
                    <a:pt x="336263" y="70203"/>
                  </a:lnTo>
                  <a:lnTo>
                    <a:pt x="331090" y="71753"/>
                  </a:lnTo>
                  <a:lnTo>
                    <a:pt x="325917" y="73367"/>
                  </a:lnTo>
                  <a:lnTo>
                    <a:pt x="320743" y="75049"/>
                  </a:lnTo>
                  <a:lnTo>
                    <a:pt x="315570" y="76801"/>
                  </a:lnTo>
                  <a:lnTo>
                    <a:pt x="310397" y="78626"/>
                  </a:lnTo>
                  <a:lnTo>
                    <a:pt x="305223" y="80528"/>
                  </a:lnTo>
                  <a:lnTo>
                    <a:pt x="300050" y="82509"/>
                  </a:lnTo>
                  <a:lnTo>
                    <a:pt x="294877" y="84574"/>
                  </a:lnTo>
                  <a:lnTo>
                    <a:pt x="289704" y="86725"/>
                  </a:lnTo>
                  <a:lnTo>
                    <a:pt x="284530" y="88966"/>
                  </a:lnTo>
                  <a:lnTo>
                    <a:pt x="279357" y="91301"/>
                  </a:lnTo>
                  <a:lnTo>
                    <a:pt x="274184" y="93733"/>
                  </a:lnTo>
                  <a:lnTo>
                    <a:pt x="269010" y="96266"/>
                  </a:lnTo>
                  <a:lnTo>
                    <a:pt x="263837" y="98905"/>
                  </a:lnTo>
                  <a:lnTo>
                    <a:pt x="258664" y="101652"/>
                  </a:lnTo>
                  <a:lnTo>
                    <a:pt x="253491" y="104512"/>
                  </a:lnTo>
                  <a:lnTo>
                    <a:pt x="248317" y="107489"/>
                  </a:lnTo>
                  <a:lnTo>
                    <a:pt x="243144" y="110587"/>
                  </a:lnTo>
                  <a:lnTo>
                    <a:pt x="237971" y="113809"/>
                  </a:lnTo>
                  <a:lnTo>
                    <a:pt x="232797" y="117160"/>
                  </a:lnTo>
                  <a:lnTo>
                    <a:pt x="227624" y="120643"/>
                  </a:lnTo>
                  <a:lnTo>
                    <a:pt x="222451" y="124263"/>
                  </a:lnTo>
                  <a:lnTo>
                    <a:pt x="217278" y="128023"/>
                  </a:lnTo>
                  <a:lnTo>
                    <a:pt x="212104" y="131927"/>
                  </a:lnTo>
                  <a:lnTo>
                    <a:pt x="206931" y="135979"/>
                  </a:lnTo>
                  <a:lnTo>
                    <a:pt x="201758" y="140181"/>
                  </a:lnTo>
                  <a:lnTo>
                    <a:pt x="196584" y="144539"/>
                  </a:lnTo>
                  <a:lnTo>
                    <a:pt x="191411" y="149054"/>
                  </a:lnTo>
                  <a:lnTo>
                    <a:pt x="186238" y="153730"/>
                  </a:lnTo>
                  <a:lnTo>
                    <a:pt x="181065" y="158569"/>
                  </a:lnTo>
                  <a:lnTo>
                    <a:pt x="175891" y="163575"/>
                  </a:lnTo>
                  <a:lnTo>
                    <a:pt x="170718" y="168749"/>
                  </a:lnTo>
                  <a:lnTo>
                    <a:pt x="165545" y="174093"/>
                  </a:lnTo>
                  <a:lnTo>
                    <a:pt x="160371" y="179609"/>
                  </a:lnTo>
                  <a:lnTo>
                    <a:pt x="155198" y="185299"/>
                  </a:lnTo>
                  <a:lnTo>
                    <a:pt x="150025" y="191163"/>
                  </a:lnTo>
                  <a:lnTo>
                    <a:pt x="144852" y="197202"/>
                  </a:lnTo>
                  <a:lnTo>
                    <a:pt x="139678" y="203416"/>
                  </a:lnTo>
                  <a:lnTo>
                    <a:pt x="134505" y="209805"/>
                  </a:lnTo>
                  <a:lnTo>
                    <a:pt x="129332" y="216367"/>
                  </a:lnTo>
                  <a:lnTo>
                    <a:pt x="124158" y="223102"/>
                  </a:lnTo>
                  <a:lnTo>
                    <a:pt x="118985" y="230007"/>
                  </a:lnTo>
                  <a:lnTo>
                    <a:pt x="113812" y="237081"/>
                  </a:lnTo>
                  <a:lnTo>
                    <a:pt x="108639" y="244321"/>
                  </a:lnTo>
                  <a:lnTo>
                    <a:pt x="103465" y="251723"/>
                  </a:lnTo>
                  <a:lnTo>
                    <a:pt x="98292" y="259282"/>
                  </a:lnTo>
                  <a:lnTo>
                    <a:pt x="93119" y="266996"/>
                  </a:lnTo>
                  <a:lnTo>
                    <a:pt x="87945" y="274858"/>
                  </a:lnTo>
                  <a:lnTo>
                    <a:pt x="82772" y="282863"/>
                  </a:lnTo>
                  <a:lnTo>
                    <a:pt x="77599" y="291004"/>
                  </a:lnTo>
                  <a:lnTo>
                    <a:pt x="72426" y="299276"/>
                  </a:lnTo>
                  <a:lnTo>
                    <a:pt x="67252" y="307671"/>
                  </a:lnTo>
                  <a:lnTo>
                    <a:pt x="62079" y="316181"/>
                  </a:lnTo>
                  <a:lnTo>
                    <a:pt x="56906" y="324797"/>
                  </a:lnTo>
                  <a:lnTo>
                    <a:pt x="51732" y="333512"/>
                  </a:lnTo>
                  <a:lnTo>
                    <a:pt x="46559" y="342317"/>
                  </a:lnTo>
                  <a:lnTo>
                    <a:pt x="41386" y="351201"/>
                  </a:lnTo>
                  <a:lnTo>
                    <a:pt x="36213" y="360156"/>
                  </a:lnTo>
                  <a:lnTo>
                    <a:pt x="31039" y="369170"/>
                  </a:lnTo>
                  <a:lnTo>
                    <a:pt x="25866" y="378235"/>
                  </a:lnTo>
                  <a:lnTo>
                    <a:pt x="20693" y="387339"/>
                  </a:lnTo>
                  <a:lnTo>
                    <a:pt x="15519" y="396471"/>
                  </a:lnTo>
                  <a:lnTo>
                    <a:pt x="10346" y="405622"/>
                  </a:lnTo>
                  <a:lnTo>
                    <a:pt x="5173" y="414779"/>
                  </a:lnTo>
                  <a:lnTo>
                    <a:pt x="0" y="42393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91486" y="3019741"/>
              <a:ext cx="1883076" cy="367407"/>
            </a:xfrm>
            <a:custGeom>
              <a:avLst/>
              <a:pathLst>
                <a:path w="1883076" h="367407">
                  <a:moveTo>
                    <a:pt x="0" y="367407"/>
                  </a:moveTo>
                  <a:lnTo>
                    <a:pt x="0" y="367407"/>
                  </a:lnTo>
                  <a:lnTo>
                    <a:pt x="5173" y="357317"/>
                  </a:lnTo>
                  <a:lnTo>
                    <a:pt x="10346" y="347249"/>
                  </a:lnTo>
                  <a:lnTo>
                    <a:pt x="15519" y="337216"/>
                  </a:lnTo>
                  <a:lnTo>
                    <a:pt x="20693" y="327229"/>
                  </a:lnTo>
                  <a:lnTo>
                    <a:pt x="25866" y="317302"/>
                  </a:lnTo>
                  <a:lnTo>
                    <a:pt x="31039" y="307446"/>
                  </a:lnTo>
                  <a:lnTo>
                    <a:pt x="36213" y="297672"/>
                  </a:lnTo>
                  <a:lnTo>
                    <a:pt x="41386" y="287993"/>
                  </a:lnTo>
                  <a:lnTo>
                    <a:pt x="46559" y="278420"/>
                  </a:lnTo>
                  <a:lnTo>
                    <a:pt x="51732" y="268962"/>
                  </a:lnTo>
                  <a:lnTo>
                    <a:pt x="56906" y="259630"/>
                  </a:lnTo>
                  <a:lnTo>
                    <a:pt x="62079" y="250435"/>
                  </a:lnTo>
                  <a:lnTo>
                    <a:pt x="67252" y="241384"/>
                  </a:lnTo>
                  <a:lnTo>
                    <a:pt x="72426" y="232487"/>
                  </a:lnTo>
                  <a:lnTo>
                    <a:pt x="77599" y="223752"/>
                  </a:lnTo>
                  <a:lnTo>
                    <a:pt x="82772" y="215186"/>
                  </a:lnTo>
                  <a:lnTo>
                    <a:pt x="87945" y="206796"/>
                  </a:lnTo>
                  <a:lnTo>
                    <a:pt x="93119" y="198588"/>
                  </a:lnTo>
                  <a:lnTo>
                    <a:pt x="98292" y="190567"/>
                  </a:lnTo>
                  <a:lnTo>
                    <a:pt x="103465" y="182739"/>
                  </a:lnTo>
                  <a:lnTo>
                    <a:pt x="108639" y="175108"/>
                  </a:lnTo>
                  <a:lnTo>
                    <a:pt x="113812" y="167676"/>
                  </a:lnTo>
                  <a:lnTo>
                    <a:pt x="118985" y="160448"/>
                  </a:lnTo>
                  <a:lnTo>
                    <a:pt x="124158" y="153425"/>
                  </a:lnTo>
                  <a:lnTo>
                    <a:pt x="129332" y="146608"/>
                  </a:lnTo>
                  <a:lnTo>
                    <a:pt x="134505" y="140000"/>
                  </a:lnTo>
                  <a:lnTo>
                    <a:pt x="139678" y="133600"/>
                  </a:lnTo>
                  <a:lnTo>
                    <a:pt x="144852" y="127408"/>
                  </a:lnTo>
                  <a:lnTo>
                    <a:pt x="150025" y="121424"/>
                  </a:lnTo>
                  <a:lnTo>
                    <a:pt x="155198" y="115646"/>
                  </a:lnTo>
                  <a:lnTo>
                    <a:pt x="160371" y="110073"/>
                  </a:lnTo>
                  <a:lnTo>
                    <a:pt x="165545" y="104703"/>
                  </a:lnTo>
                  <a:lnTo>
                    <a:pt x="170718" y="99533"/>
                  </a:lnTo>
                  <a:lnTo>
                    <a:pt x="175891" y="94561"/>
                  </a:lnTo>
                  <a:lnTo>
                    <a:pt x="181065" y="89783"/>
                  </a:lnTo>
                  <a:lnTo>
                    <a:pt x="186238" y="85197"/>
                  </a:lnTo>
                  <a:lnTo>
                    <a:pt x="191411" y="80798"/>
                  </a:lnTo>
                  <a:lnTo>
                    <a:pt x="196584" y="76581"/>
                  </a:lnTo>
                  <a:lnTo>
                    <a:pt x="201758" y="72544"/>
                  </a:lnTo>
                  <a:lnTo>
                    <a:pt x="206931" y="68682"/>
                  </a:lnTo>
                  <a:lnTo>
                    <a:pt x="212104" y="64990"/>
                  </a:lnTo>
                  <a:lnTo>
                    <a:pt x="217278" y="61463"/>
                  </a:lnTo>
                  <a:lnTo>
                    <a:pt x="222451" y="58097"/>
                  </a:lnTo>
                  <a:lnTo>
                    <a:pt x="227624" y="54887"/>
                  </a:lnTo>
                  <a:lnTo>
                    <a:pt x="232797" y="51828"/>
                  </a:lnTo>
                  <a:lnTo>
                    <a:pt x="237971" y="48915"/>
                  </a:lnTo>
                  <a:lnTo>
                    <a:pt x="243144" y="46142"/>
                  </a:lnTo>
                  <a:lnTo>
                    <a:pt x="248317" y="43506"/>
                  </a:lnTo>
                  <a:lnTo>
                    <a:pt x="253491" y="41001"/>
                  </a:lnTo>
                  <a:lnTo>
                    <a:pt x="258664" y="38622"/>
                  </a:lnTo>
                  <a:lnTo>
                    <a:pt x="263837" y="36364"/>
                  </a:lnTo>
                  <a:lnTo>
                    <a:pt x="269010" y="34223"/>
                  </a:lnTo>
                  <a:lnTo>
                    <a:pt x="274184" y="32193"/>
                  </a:lnTo>
                  <a:lnTo>
                    <a:pt x="279357" y="30270"/>
                  </a:lnTo>
                  <a:lnTo>
                    <a:pt x="284530" y="28451"/>
                  </a:lnTo>
                  <a:lnTo>
                    <a:pt x="289704" y="26729"/>
                  </a:lnTo>
                  <a:lnTo>
                    <a:pt x="294877" y="25101"/>
                  </a:lnTo>
                  <a:lnTo>
                    <a:pt x="300050" y="23562"/>
                  </a:lnTo>
                  <a:lnTo>
                    <a:pt x="305223" y="22109"/>
                  </a:lnTo>
                  <a:lnTo>
                    <a:pt x="310397" y="20737"/>
                  </a:lnTo>
                  <a:lnTo>
                    <a:pt x="315570" y="19443"/>
                  </a:lnTo>
                  <a:lnTo>
                    <a:pt x="320743" y="18223"/>
                  </a:lnTo>
                  <a:lnTo>
                    <a:pt x="325917" y="17072"/>
                  </a:lnTo>
                  <a:lnTo>
                    <a:pt x="331090" y="15989"/>
                  </a:lnTo>
                  <a:lnTo>
                    <a:pt x="336263" y="14969"/>
                  </a:lnTo>
                  <a:lnTo>
                    <a:pt x="341436" y="14009"/>
                  </a:lnTo>
                  <a:lnTo>
                    <a:pt x="346610" y="13105"/>
                  </a:lnTo>
                  <a:lnTo>
                    <a:pt x="351783" y="12256"/>
                  </a:lnTo>
                  <a:lnTo>
                    <a:pt x="356956" y="11458"/>
                  </a:lnTo>
                  <a:lnTo>
                    <a:pt x="362130" y="10709"/>
                  </a:lnTo>
                  <a:lnTo>
                    <a:pt x="367303" y="10005"/>
                  </a:lnTo>
                  <a:lnTo>
                    <a:pt x="372476" y="9344"/>
                  </a:lnTo>
                  <a:lnTo>
                    <a:pt x="377649" y="8724"/>
                  </a:lnTo>
                  <a:lnTo>
                    <a:pt x="382823" y="8143"/>
                  </a:lnTo>
                  <a:lnTo>
                    <a:pt x="387996" y="7598"/>
                  </a:lnTo>
                  <a:lnTo>
                    <a:pt x="393169" y="7088"/>
                  </a:lnTo>
                  <a:lnTo>
                    <a:pt x="398343" y="6609"/>
                  </a:lnTo>
                  <a:lnTo>
                    <a:pt x="403516" y="6162"/>
                  </a:lnTo>
                  <a:lnTo>
                    <a:pt x="408689" y="5743"/>
                  </a:lnTo>
                  <a:lnTo>
                    <a:pt x="413862" y="5350"/>
                  </a:lnTo>
                  <a:lnTo>
                    <a:pt x="419036" y="4984"/>
                  </a:lnTo>
                  <a:lnTo>
                    <a:pt x="424209" y="4641"/>
                  </a:lnTo>
                  <a:lnTo>
                    <a:pt x="429382" y="4320"/>
                  </a:lnTo>
                  <a:lnTo>
                    <a:pt x="434556" y="4021"/>
                  </a:lnTo>
                  <a:lnTo>
                    <a:pt x="439729" y="3742"/>
                  </a:lnTo>
                  <a:lnTo>
                    <a:pt x="444902" y="3480"/>
                  </a:lnTo>
                  <a:lnTo>
                    <a:pt x="450075" y="3237"/>
                  </a:lnTo>
                  <a:lnTo>
                    <a:pt x="455249" y="3010"/>
                  </a:lnTo>
                  <a:lnTo>
                    <a:pt x="460422" y="2797"/>
                  </a:lnTo>
                  <a:lnTo>
                    <a:pt x="465595" y="2600"/>
                  </a:lnTo>
                  <a:lnTo>
                    <a:pt x="470769" y="2415"/>
                  </a:lnTo>
                  <a:lnTo>
                    <a:pt x="475942" y="2244"/>
                  </a:lnTo>
                  <a:lnTo>
                    <a:pt x="481115" y="2084"/>
                  </a:lnTo>
                  <a:lnTo>
                    <a:pt x="486288" y="1935"/>
                  </a:lnTo>
                  <a:lnTo>
                    <a:pt x="491462" y="1796"/>
                  </a:lnTo>
                  <a:lnTo>
                    <a:pt x="496635" y="1667"/>
                  </a:lnTo>
                  <a:lnTo>
                    <a:pt x="501808" y="1547"/>
                  </a:lnTo>
                  <a:lnTo>
                    <a:pt x="506982" y="1435"/>
                  </a:lnTo>
                  <a:lnTo>
                    <a:pt x="512155" y="1331"/>
                  </a:lnTo>
                  <a:lnTo>
                    <a:pt x="517328" y="1234"/>
                  </a:lnTo>
                  <a:lnTo>
                    <a:pt x="522501" y="1145"/>
                  </a:lnTo>
                  <a:lnTo>
                    <a:pt x="527675" y="1061"/>
                  </a:lnTo>
                  <a:lnTo>
                    <a:pt x="532848" y="983"/>
                  </a:lnTo>
                  <a:lnTo>
                    <a:pt x="538021" y="911"/>
                  </a:lnTo>
                  <a:lnTo>
                    <a:pt x="543195" y="845"/>
                  </a:lnTo>
                  <a:lnTo>
                    <a:pt x="548368" y="782"/>
                  </a:lnTo>
                  <a:lnTo>
                    <a:pt x="553541" y="725"/>
                  </a:lnTo>
                  <a:lnTo>
                    <a:pt x="558714" y="671"/>
                  </a:lnTo>
                  <a:lnTo>
                    <a:pt x="563888" y="622"/>
                  </a:lnTo>
                  <a:lnTo>
                    <a:pt x="569061" y="576"/>
                  </a:lnTo>
                  <a:lnTo>
                    <a:pt x="574234" y="533"/>
                  </a:lnTo>
                  <a:lnTo>
                    <a:pt x="579408" y="493"/>
                  </a:lnTo>
                  <a:lnTo>
                    <a:pt x="584581" y="457"/>
                  </a:lnTo>
                  <a:lnTo>
                    <a:pt x="589754" y="423"/>
                  </a:lnTo>
                  <a:lnTo>
                    <a:pt x="594927" y="391"/>
                  </a:lnTo>
                  <a:lnTo>
                    <a:pt x="600101" y="362"/>
                  </a:lnTo>
                  <a:lnTo>
                    <a:pt x="605274" y="335"/>
                  </a:lnTo>
                  <a:lnTo>
                    <a:pt x="610447" y="310"/>
                  </a:lnTo>
                  <a:lnTo>
                    <a:pt x="615621" y="287"/>
                  </a:lnTo>
                  <a:lnTo>
                    <a:pt x="620794" y="266"/>
                  </a:lnTo>
                  <a:lnTo>
                    <a:pt x="625967" y="246"/>
                  </a:lnTo>
                  <a:lnTo>
                    <a:pt x="631140" y="227"/>
                  </a:lnTo>
                  <a:lnTo>
                    <a:pt x="636314" y="211"/>
                  </a:lnTo>
                  <a:lnTo>
                    <a:pt x="641487" y="195"/>
                  </a:lnTo>
                  <a:lnTo>
                    <a:pt x="646660" y="180"/>
                  </a:lnTo>
                  <a:lnTo>
                    <a:pt x="651834" y="167"/>
                  </a:lnTo>
                  <a:lnTo>
                    <a:pt x="657007" y="155"/>
                  </a:lnTo>
                  <a:lnTo>
                    <a:pt x="662180" y="143"/>
                  </a:lnTo>
                  <a:lnTo>
                    <a:pt x="667353" y="132"/>
                  </a:lnTo>
                  <a:lnTo>
                    <a:pt x="672527" y="123"/>
                  </a:lnTo>
                  <a:lnTo>
                    <a:pt x="677700" y="114"/>
                  </a:lnTo>
                  <a:lnTo>
                    <a:pt x="682873" y="105"/>
                  </a:lnTo>
                  <a:lnTo>
                    <a:pt x="688047" y="98"/>
                  </a:lnTo>
                  <a:lnTo>
                    <a:pt x="693220" y="90"/>
                  </a:lnTo>
                  <a:lnTo>
                    <a:pt x="698393" y="84"/>
                  </a:lnTo>
                  <a:lnTo>
                    <a:pt x="703566" y="78"/>
                  </a:lnTo>
                  <a:lnTo>
                    <a:pt x="708740" y="72"/>
                  </a:lnTo>
                  <a:lnTo>
                    <a:pt x="713913" y="67"/>
                  </a:lnTo>
                  <a:lnTo>
                    <a:pt x="719086" y="62"/>
                  </a:lnTo>
                  <a:lnTo>
                    <a:pt x="724260" y="58"/>
                  </a:lnTo>
                  <a:lnTo>
                    <a:pt x="729433" y="54"/>
                  </a:lnTo>
                  <a:lnTo>
                    <a:pt x="734606" y="50"/>
                  </a:lnTo>
                  <a:lnTo>
                    <a:pt x="739779" y="46"/>
                  </a:lnTo>
                  <a:lnTo>
                    <a:pt x="744953" y="43"/>
                  </a:lnTo>
                  <a:lnTo>
                    <a:pt x="750126" y="40"/>
                  </a:lnTo>
                  <a:lnTo>
                    <a:pt x="755299" y="37"/>
                  </a:lnTo>
                  <a:lnTo>
                    <a:pt x="760473" y="35"/>
                  </a:lnTo>
                  <a:lnTo>
                    <a:pt x="765646" y="32"/>
                  </a:lnTo>
                  <a:lnTo>
                    <a:pt x="770819" y="30"/>
                  </a:lnTo>
                  <a:lnTo>
                    <a:pt x="775992" y="28"/>
                  </a:lnTo>
                  <a:lnTo>
                    <a:pt x="781166" y="26"/>
                  </a:lnTo>
                  <a:lnTo>
                    <a:pt x="786339" y="25"/>
                  </a:lnTo>
                  <a:lnTo>
                    <a:pt x="791512" y="23"/>
                  </a:lnTo>
                  <a:lnTo>
                    <a:pt x="796686" y="21"/>
                  </a:lnTo>
                  <a:lnTo>
                    <a:pt x="801859" y="20"/>
                  </a:lnTo>
                  <a:lnTo>
                    <a:pt x="807032" y="19"/>
                  </a:lnTo>
                  <a:lnTo>
                    <a:pt x="812205" y="18"/>
                  </a:lnTo>
                  <a:lnTo>
                    <a:pt x="817379" y="17"/>
                  </a:lnTo>
                  <a:lnTo>
                    <a:pt x="822552" y="15"/>
                  </a:lnTo>
                  <a:lnTo>
                    <a:pt x="827725" y="15"/>
                  </a:lnTo>
                  <a:lnTo>
                    <a:pt x="832899" y="14"/>
                  </a:lnTo>
                  <a:lnTo>
                    <a:pt x="838072" y="13"/>
                  </a:lnTo>
                  <a:lnTo>
                    <a:pt x="843245" y="12"/>
                  </a:lnTo>
                  <a:lnTo>
                    <a:pt x="848418" y="11"/>
                  </a:lnTo>
                  <a:lnTo>
                    <a:pt x="853592" y="11"/>
                  </a:lnTo>
                  <a:lnTo>
                    <a:pt x="858765" y="10"/>
                  </a:lnTo>
                  <a:lnTo>
                    <a:pt x="863938" y="9"/>
                  </a:lnTo>
                  <a:lnTo>
                    <a:pt x="869112" y="9"/>
                  </a:lnTo>
                  <a:lnTo>
                    <a:pt x="874285" y="8"/>
                  </a:lnTo>
                  <a:lnTo>
                    <a:pt x="879458" y="8"/>
                  </a:lnTo>
                  <a:lnTo>
                    <a:pt x="884631" y="7"/>
                  </a:lnTo>
                  <a:lnTo>
                    <a:pt x="889805" y="7"/>
                  </a:lnTo>
                  <a:lnTo>
                    <a:pt x="894978" y="6"/>
                  </a:lnTo>
                  <a:lnTo>
                    <a:pt x="900151" y="6"/>
                  </a:lnTo>
                  <a:lnTo>
                    <a:pt x="905325" y="6"/>
                  </a:lnTo>
                  <a:lnTo>
                    <a:pt x="910498" y="5"/>
                  </a:lnTo>
                  <a:lnTo>
                    <a:pt x="915671" y="5"/>
                  </a:lnTo>
                  <a:lnTo>
                    <a:pt x="920844" y="5"/>
                  </a:lnTo>
                  <a:lnTo>
                    <a:pt x="926018" y="4"/>
                  </a:lnTo>
                  <a:lnTo>
                    <a:pt x="931191" y="4"/>
                  </a:lnTo>
                  <a:lnTo>
                    <a:pt x="936364" y="4"/>
                  </a:lnTo>
                  <a:lnTo>
                    <a:pt x="941538" y="4"/>
                  </a:lnTo>
                  <a:lnTo>
                    <a:pt x="946711" y="3"/>
                  </a:lnTo>
                  <a:lnTo>
                    <a:pt x="951884" y="3"/>
                  </a:lnTo>
                  <a:lnTo>
                    <a:pt x="957057" y="3"/>
                  </a:lnTo>
                  <a:lnTo>
                    <a:pt x="962231" y="3"/>
                  </a:lnTo>
                  <a:lnTo>
                    <a:pt x="967404" y="3"/>
                  </a:lnTo>
                  <a:lnTo>
                    <a:pt x="972577" y="2"/>
                  </a:lnTo>
                  <a:lnTo>
                    <a:pt x="977751" y="2"/>
                  </a:lnTo>
                  <a:lnTo>
                    <a:pt x="982924" y="2"/>
                  </a:lnTo>
                  <a:lnTo>
                    <a:pt x="988097" y="2"/>
                  </a:lnTo>
                  <a:lnTo>
                    <a:pt x="993270" y="2"/>
                  </a:lnTo>
                  <a:lnTo>
                    <a:pt x="998444" y="1"/>
                  </a:lnTo>
                  <a:lnTo>
                    <a:pt x="1003617" y="1"/>
                  </a:lnTo>
                  <a:lnTo>
                    <a:pt x="1008790" y="1"/>
                  </a:lnTo>
                  <a:lnTo>
                    <a:pt x="1013964" y="1"/>
                  </a:lnTo>
                  <a:lnTo>
                    <a:pt x="1019137" y="1"/>
                  </a:lnTo>
                  <a:lnTo>
                    <a:pt x="1024310" y="1"/>
                  </a:lnTo>
                  <a:lnTo>
                    <a:pt x="1029483" y="1"/>
                  </a:lnTo>
                  <a:lnTo>
                    <a:pt x="1034657" y="1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1"/>
                  </a:lnTo>
                  <a:lnTo>
                    <a:pt x="1241588" y="1"/>
                  </a:lnTo>
                  <a:lnTo>
                    <a:pt x="1246761" y="1"/>
                  </a:lnTo>
                  <a:lnTo>
                    <a:pt x="1251935" y="1"/>
                  </a:lnTo>
                  <a:lnTo>
                    <a:pt x="1257108" y="1"/>
                  </a:lnTo>
                  <a:lnTo>
                    <a:pt x="1262281" y="1"/>
                  </a:lnTo>
                  <a:lnTo>
                    <a:pt x="1267455" y="2"/>
                  </a:lnTo>
                  <a:lnTo>
                    <a:pt x="1272628" y="2"/>
                  </a:lnTo>
                  <a:lnTo>
                    <a:pt x="1277801" y="2"/>
                  </a:lnTo>
                  <a:lnTo>
                    <a:pt x="1282974" y="2"/>
                  </a:lnTo>
                  <a:lnTo>
                    <a:pt x="1288148" y="2"/>
                  </a:lnTo>
                  <a:lnTo>
                    <a:pt x="1293321" y="3"/>
                  </a:lnTo>
                  <a:lnTo>
                    <a:pt x="1298494" y="3"/>
                  </a:lnTo>
                  <a:lnTo>
                    <a:pt x="1303668" y="3"/>
                  </a:lnTo>
                  <a:lnTo>
                    <a:pt x="1308841" y="3"/>
                  </a:lnTo>
                  <a:lnTo>
                    <a:pt x="1314014" y="4"/>
                  </a:lnTo>
                  <a:lnTo>
                    <a:pt x="1319187" y="4"/>
                  </a:lnTo>
                  <a:lnTo>
                    <a:pt x="1324361" y="4"/>
                  </a:lnTo>
                  <a:lnTo>
                    <a:pt x="1329534" y="5"/>
                  </a:lnTo>
                  <a:lnTo>
                    <a:pt x="1334707" y="5"/>
                  </a:lnTo>
                  <a:lnTo>
                    <a:pt x="1339881" y="5"/>
                  </a:lnTo>
                  <a:lnTo>
                    <a:pt x="1345054" y="6"/>
                  </a:lnTo>
                  <a:lnTo>
                    <a:pt x="1350227" y="6"/>
                  </a:lnTo>
                  <a:lnTo>
                    <a:pt x="1355400" y="6"/>
                  </a:lnTo>
                  <a:lnTo>
                    <a:pt x="1360574" y="7"/>
                  </a:lnTo>
                  <a:lnTo>
                    <a:pt x="1365747" y="7"/>
                  </a:lnTo>
                  <a:lnTo>
                    <a:pt x="1370920" y="8"/>
                  </a:lnTo>
                  <a:lnTo>
                    <a:pt x="1376094" y="8"/>
                  </a:lnTo>
                  <a:lnTo>
                    <a:pt x="1381267" y="9"/>
                  </a:lnTo>
                  <a:lnTo>
                    <a:pt x="1386440" y="9"/>
                  </a:lnTo>
                  <a:lnTo>
                    <a:pt x="1391613" y="10"/>
                  </a:lnTo>
                  <a:lnTo>
                    <a:pt x="1396787" y="10"/>
                  </a:lnTo>
                  <a:lnTo>
                    <a:pt x="1401960" y="11"/>
                  </a:lnTo>
                  <a:lnTo>
                    <a:pt x="1407133" y="11"/>
                  </a:lnTo>
                  <a:lnTo>
                    <a:pt x="1412307" y="12"/>
                  </a:lnTo>
                  <a:lnTo>
                    <a:pt x="1417480" y="13"/>
                  </a:lnTo>
                  <a:lnTo>
                    <a:pt x="1422653" y="13"/>
                  </a:lnTo>
                  <a:lnTo>
                    <a:pt x="1427826" y="14"/>
                  </a:lnTo>
                  <a:lnTo>
                    <a:pt x="1433000" y="15"/>
                  </a:lnTo>
                  <a:lnTo>
                    <a:pt x="1438173" y="15"/>
                  </a:lnTo>
                  <a:lnTo>
                    <a:pt x="1443346" y="16"/>
                  </a:lnTo>
                  <a:lnTo>
                    <a:pt x="1448520" y="17"/>
                  </a:lnTo>
                  <a:lnTo>
                    <a:pt x="1453693" y="18"/>
                  </a:lnTo>
                  <a:lnTo>
                    <a:pt x="1458866" y="19"/>
                  </a:lnTo>
                  <a:lnTo>
                    <a:pt x="1464039" y="19"/>
                  </a:lnTo>
                  <a:lnTo>
                    <a:pt x="1469213" y="20"/>
                  </a:lnTo>
                  <a:lnTo>
                    <a:pt x="1474386" y="21"/>
                  </a:lnTo>
                  <a:lnTo>
                    <a:pt x="1479559" y="22"/>
                  </a:lnTo>
                  <a:lnTo>
                    <a:pt x="1484733" y="23"/>
                  </a:lnTo>
                  <a:lnTo>
                    <a:pt x="1489906" y="24"/>
                  </a:lnTo>
                  <a:lnTo>
                    <a:pt x="1495079" y="25"/>
                  </a:lnTo>
                  <a:lnTo>
                    <a:pt x="1500252" y="26"/>
                  </a:lnTo>
                  <a:lnTo>
                    <a:pt x="1505426" y="28"/>
                  </a:lnTo>
                  <a:lnTo>
                    <a:pt x="1510599" y="29"/>
                  </a:lnTo>
                  <a:lnTo>
                    <a:pt x="1515772" y="30"/>
                  </a:lnTo>
                  <a:lnTo>
                    <a:pt x="1520946" y="31"/>
                  </a:lnTo>
                  <a:lnTo>
                    <a:pt x="1526119" y="32"/>
                  </a:lnTo>
                  <a:lnTo>
                    <a:pt x="1531292" y="34"/>
                  </a:lnTo>
                  <a:lnTo>
                    <a:pt x="1536465" y="35"/>
                  </a:lnTo>
                  <a:lnTo>
                    <a:pt x="1541639" y="37"/>
                  </a:lnTo>
                  <a:lnTo>
                    <a:pt x="1546812" y="38"/>
                  </a:lnTo>
                  <a:lnTo>
                    <a:pt x="1551985" y="40"/>
                  </a:lnTo>
                  <a:lnTo>
                    <a:pt x="1557159" y="41"/>
                  </a:lnTo>
                  <a:lnTo>
                    <a:pt x="1562332" y="43"/>
                  </a:lnTo>
                  <a:lnTo>
                    <a:pt x="1567505" y="44"/>
                  </a:lnTo>
                  <a:lnTo>
                    <a:pt x="1572678" y="46"/>
                  </a:lnTo>
                  <a:lnTo>
                    <a:pt x="1577852" y="48"/>
                  </a:lnTo>
                  <a:lnTo>
                    <a:pt x="1583025" y="50"/>
                  </a:lnTo>
                  <a:lnTo>
                    <a:pt x="1588198" y="51"/>
                  </a:lnTo>
                  <a:lnTo>
                    <a:pt x="1593372" y="53"/>
                  </a:lnTo>
                  <a:lnTo>
                    <a:pt x="1598545" y="55"/>
                  </a:lnTo>
                  <a:lnTo>
                    <a:pt x="1603718" y="57"/>
                  </a:lnTo>
                  <a:lnTo>
                    <a:pt x="1608891" y="59"/>
                  </a:lnTo>
                  <a:lnTo>
                    <a:pt x="1614065" y="61"/>
                  </a:lnTo>
                  <a:lnTo>
                    <a:pt x="1619238" y="63"/>
                  </a:lnTo>
                  <a:lnTo>
                    <a:pt x="1624411" y="65"/>
                  </a:lnTo>
                  <a:lnTo>
                    <a:pt x="1629585" y="67"/>
                  </a:lnTo>
                  <a:lnTo>
                    <a:pt x="1634758" y="69"/>
                  </a:lnTo>
                  <a:lnTo>
                    <a:pt x="1639931" y="71"/>
                  </a:lnTo>
                  <a:lnTo>
                    <a:pt x="1645104" y="74"/>
                  </a:lnTo>
                  <a:lnTo>
                    <a:pt x="1650278" y="76"/>
                  </a:lnTo>
                  <a:lnTo>
                    <a:pt x="1655451" y="78"/>
                  </a:lnTo>
                  <a:lnTo>
                    <a:pt x="1660624" y="80"/>
                  </a:lnTo>
                  <a:lnTo>
                    <a:pt x="1665798" y="82"/>
                  </a:lnTo>
                  <a:lnTo>
                    <a:pt x="1670971" y="85"/>
                  </a:lnTo>
                  <a:lnTo>
                    <a:pt x="1676144" y="87"/>
                  </a:lnTo>
                  <a:lnTo>
                    <a:pt x="1681317" y="89"/>
                  </a:lnTo>
                  <a:lnTo>
                    <a:pt x="1686491" y="91"/>
                  </a:lnTo>
                  <a:lnTo>
                    <a:pt x="1691664" y="94"/>
                  </a:lnTo>
                  <a:lnTo>
                    <a:pt x="1696837" y="96"/>
                  </a:lnTo>
                  <a:lnTo>
                    <a:pt x="1702011" y="98"/>
                  </a:lnTo>
                  <a:lnTo>
                    <a:pt x="1707184" y="100"/>
                  </a:lnTo>
                  <a:lnTo>
                    <a:pt x="1712357" y="103"/>
                  </a:lnTo>
                  <a:lnTo>
                    <a:pt x="1717530" y="105"/>
                  </a:lnTo>
                  <a:lnTo>
                    <a:pt x="1722704" y="107"/>
                  </a:lnTo>
                  <a:lnTo>
                    <a:pt x="1727877" y="110"/>
                  </a:lnTo>
                  <a:lnTo>
                    <a:pt x="1733050" y="112"/>
                  </a:lnTo>
                  <a:lnTo>
                    <a:pt x="1738224" y="114"/>
                  </a:lnTo>
                  <a:lnTo>
                    <a:pt x="1743397" y="116"/>
                  </a:lnTo>
                  <a:lnTo>
                    <a:pt x="1748570" y="119"/>
                  </a:lnTo>
                  <a:lnTo>
                    <a:pt x="1753743" y="121"/>
                  </a:lnTo>
                  <a:lnTo>
                    <a:pt x="1758917" y="123"/>
                  </a:lnTo>
                  <a:lnTo>
                    <a:pt x="1764090" y="126"/>
                  </a:lnTo>
                  <a:lnTo>
                    <a:pt x="1769263" y="128"/>
                  </a:lnTo>
                  <a:lnTo>
                    <a:pt x="1774437" y="130"/>
                  </a:lnTo>
                  <a:lnTo>
                    <a:pt x="1779610" y="132"/>
                  </a:lnTo>
                  <a:lnTo>
                    <a:pt x="1784783" y="135"/>
                  </a:lnTo>
                  <a:lnTo>
                    <a:pt x="1789956" y="137"/>
                  </a:lnTo>
                  <a:lnTo>
                    <a:pt x="1795130" y="139"/>
                  </a:lnTo>
                  <a:lnTo>
                    <a:pt x="1800303" y="141"/>
                  </a:lnTo>
                  <a:lnTo>
                    <a:pt x="1805476" y="144"/>
                  </a:lnTo>
                  <a:lnTo>
                    <a:pt x="1810650" y="146"/>
                  </a:lnTo>
                  <a:lnTo>
                    <a:pt x="1815823" y="148"/>
                  </a:lnTo>
                  <a:lnTo>
                    <a:pt x="1820996" y="150"/>
                  </a:lnTo>
                  <a:lnTo>
                    <a:pt x="1826169" y="152"/>
                  </a:lnTo>
                  <a:lnTo>
                    <a:pt x="1831343" y="154"/>
                  </a:lnTo>
                  <a:lnTo>
                    <a:pt x="1836516" y="157"/>
                  </a:lnTo>
                  <a:lnTo>
                    <a:pt x="1841689" y="159"/>
                  </a:lnTo>
                  <a:lnTo>
                    <a:pt x="1846863" y="161"/>
                  </a:lnTo>
                  <a:lnTo>
                    <a:pt x="1852036" y="163"/>
                  </a:lnTo>
                  <a:lnTo>
                    <a:pt x="1857209" y="165"/>
                  </a:lnTo>
                  <a:lnTo>
                    <a:pt x="1862382" y="167"/>
                  </a:lnTo>
                  <a:lnTo>
                    <a:pt x="1867556" y="169"/>
                  </a:lnTo>
                  <a:lnTo>
                    <a:pt x="1872729" y="171"/>
                  </a:lnTo>
                  <a:lnTo>
                    <a:pt x="1877902" y="173"/>
                  </a:lnTo>
                  <a:lnTo>
                    <a:pt x="1883076" y="175"/>
                  </a:lnTo>
                  <a:lnTo>
                    <a:pt x="1883076" y="1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691486" y="3020812"/>
              <a:ext cx="1883076" cy="626314"/>
            </a:xfrm>
            <a:custGeom>
              <a:avLst/>
              <a:pathLst>
                <a:path w="1883076" h="626314">
                  <a:moveTo>
                    <a:pt x="0" y="422862"/>
                  </a:moveTo>
                  <a:lnTo>
                    <a:pt x="5173" y="413708"/>
                  </a:lnTo>
                  <a:lnTo>
                    <a:pt x="10346" y="404550"/>
                  </a:lnTo>
                  <a:lnTo>
                    <a:pt x="15519" y="395400"/>
                  </a:lnTo>
                  <a:lnTo>
                    <a:pt x="20693" y="386268"/>
                  </a:lnTo>
                  <a:lnTo>
                    <a:pt x="25866" y="377164"/>
                  </a:lnTo>
                  <a:lnTo>
                    <a:pt x="31039" y="368099"/>
                  </a:lnTo>
                  <a:lnTo>
                    <a:pt x="36213" y="359085"/>
                  </a:lnTo>
                  <a:lnTo>
                    <a:pt x="41386" y="350130"/>
                  </a:lnTo>
                  <a:lnTo>
                    <a:pt x="46559" y="341246"/>
                  </a:lnTo>
                  <a:lnTo>
                    <a:pt x="51732" y="332441"/>
                  </a:lnTo>
                  <a:lnTo>
                    <a:pt x="56906" y="323726"/>
                  </a:lnTo>
                  <a:lnTo>
                    <a:pt x="62079" y="315110"/>
                  </a:lnTo>
                  <a:lnTo>
                    <a:pt x="67252" y="306600"/>
                  </a:lnTo>
                  <a:lnTo>
                    <a:pt x="72426" y="298205"/>
                  </a:lnTo>
                  <a:lnTo>
                    <a:pt x="77599" y="289933"/>
                  </a:lnTo>
                  <a:lnTo>
                    <a:pt x="82772" y="281792"/>
                  </a:lnTo>
                  <a:lnTo>
                    <a:pt x="87945" y="273787"/>
                  </a:lnTo>
                  <a:lnTo>
                    <a:pt x="93119" y="265925"/>
                  </a:lnTo>
                  <a:lnTo>
                    <a:pt x="98292" y="258211"/>
                  </a:lnTo>
                  <a:lnTo>
                    <a:pt x="103465" y="250651"/>
                  </a:lnTo>
                  <a:lnTo>
                    <a:pt x="108639" y="243250"/>
                  </a:lnTo>
                  <a:lnTo>
                    <a:pt x="113812" y="236010"/>
                  </a:lnTo>
                  <a:lnTo>
                    <a:pt x="118985" y="228936"/>
                  </a:lnTo>
                  <a:lnTo>
                    <a:pt x="124158" y="222031"/>
                  </a:lnTo>
                  <a:lnTo>
                    <a:pt x="129332" y="215296"/>
                  </a:lnTo>
                  <a:lnTo>
                    <a:pt x="134505" y="208733"/>
                  </a:lnTo>
                  <a:lnTo>
                    <a:pt x="139678" y="202345"/>
                  </a:lnTo>
                  <a:lnTo>
                    <a:pt x="144852" y="196131"/>
                  </a:lnTo>
                  <a:lnTo>
                    <a:pt x="150025" y="190092"/>
                  </a:lnTo>
                  <a:lnTo>
                    <a:pt x="155198" y="184228"/>
                  </a:lnTo>
                  <a:lnTo>
                    <a:pt x="160371" y="178538"/>
                  </a:lnTo>
                  <a:lnTo>
                    <a:pt x="165545" y="173022"/>
                  </a:lnTo>
                  <a:lnTo>
                    <a:pt x="170718" y="167678"/>
                  </a:lnTo>
                  <a:lnTo>
                    <a:pt x="175891" y="162504"/>
                  </a:lnTo>
                  <a:lnTo>
                    <a:pt x="181065" y="157498"/>
                  </a:lnTo>
                  <a:lnTo>
                    <a:pt x="186238" y="152659"/>
                  </a:lnTo>
                  <a:lnTo>
                    <a:pt x="191411" y="147983"/>
                  </a:lnTo>
                  <a:lnTo>
                    <a:pt x="196584" y="143468"/>
                  </a:lnTo>
                  <a:lnTo>
                    <a:pt x="201758" y="139110"/>
                  </a:lnTo>
                  <a:lnTo>
                    <a:pt x="206931" y="134908"/>
                  </a:lnTo>
                  <a:lnTo>
                    <a:pt x="212104" y="130856"/>
                  </a:lnTo>
                  <a:lnTo>
                    <a:pt x="217278" y="126952"/>
                  </a:lnTo>
                  <a:lnTo>
                    <a:pt x="222451" y="123192"/>
                  </a:lnTo>
                  <a:lnTo>
                    <a:pt x="227624" y="119572"/>
                  </a:lnTo>
                  <a:lnTo>
                    <a:pt x="232797" y="116089"/>
                  </a:lnTo>
                  <a:lnTo>
                    <a:pt x="237971" y="112738"/>
                  </a:lnTo>
                  <a:lnTo>
                    <a:pt x="243144" y="109516"/>
                  </a:lnTo>
                  <a:lnTo>
                    <a:pt x="248317" y="106418"/>
                  </a:lnTo>
                  <a:lnTo>
                    <a:pt x="253491" y="103441"/>
                  </a:lnTo>
                  <a:lnTo>
                    <a:pt x="258664" y="100581"/>
                  </a:lnTo>
                  <a:lnTo>
                    <a:pt x="263837" y="97834"/>
                  </a:lnTo>
                  <a:lnTo>
                    <a:pt x="269010" y="95195"/>
                  </a:lnTo>
                  <a:lnTo>
                    <a:pt x="274184" y="92662"/>
                  </a:lnTo>
                  <a:lnTo>
                    <a:pt x="279357" y="90230"/>
                  </a:lnTo>
                  <a:lnTo>
                    <a:pt x="284530" y="87895"/>
                  </a:lnTo>
                  <a:lnTo>
                    <a:pt x="289704" y="85654"/>
                  </a:lnTo>
                  <a:lnTo>
                    <a:pt x="294877" y="83502"/>
                  </a:lnTo>
                  <a:lnTo>
                    <a:pt x="300050" y="81438"/>
                  </a:lnTo>
                  <a:lnTo>
                    <a:pt x="305223" y="79457"/>
                  </a:lnTo>
                  <a:lnTo>
                    <a:pt x="310397" y="77555"/>
                  </a:lnTo>
                  <a:lnTo>
                    <a:pt x="315570" y="75730"/>
                  </a:lnTo>
                  <a:lnTo>
                    <a:pt x="320743" y="73978"/>
                  </a:lnTo>
                  <a:lnTo>
                    <a:pt x="325917" y="72296"/>
                  </a:lnTo>
                  <a:lnTo>
                    <a:pt x="331090" y="70682"/>
                  </a:lnTo>
                  <a:lnTo>
                    <a:pt x="336263" y="69131"/>
                  </a:lnTo>
                  <a:lnTo>
                    <a:pt x="341436" y="67643"/>
                  </a:lnTo>
                  <a:lnTo>
                    <a:pt x="346610" y="66213"/>
                  </a:lnTo>
                  <a:lnTo>
                    <a:pt x="351783" y="64839"/>
                  </a:lnTo>
                  <a:lnTo>
                    <a:pt x="356956" y="63519"/>
                  </a:lnTo>
                  <a:lnTo>
                    <a:pt x="362130" y="62251"/>
                  </a:lnTo>
                  <a:lnTo>
                    <a:pt x="367303" y="61031"/>
                  </a:lnTo>
                  <a:lnTo>
                    <a:pt x="372476" y="59859"/>
                  </a:lnTo>
                  <a:lnTo>
                    <a:pt x="377649" y="58731"/>
                  </a:lnTo>
                  <a:lnTo>
                    <a:pt x="382823" y="57645"/>
                  </a:lnTo>
                  <a:lnTo>
                    <a:pt x="387996" y="56601"/>
                  </a:lnTo>
                  <a:lnTo>
                    <a:pt x="393169" y="55595"/>
                  </a:lnTo>
                  <a:lnTo>
                    <a:pt x="398343" y="54626"/>
                  </a:lnTo>
                  <a:lnTo>
                    <a:pt x="403516" y="53693"/>
                  </a:lnTo>
                  <a:lnTo>
                    <a:pt x="408689" y="52794"/>
                  </a:lnTo>
                  <a:lnTo>
                    <a:pt x="413862" y="51927"/>
                  </a:lnTo>
                  <a:lnTo>
                    <a:pt x="419036" y="51090"/>
                  </a:lnTo>
                  <a:lnTo>
                    <a:pt x="424209" y="50283"/>
                  </a:lnTo>
                  <a:lnTo>
                    <a:pt x="429382" y="49504"/>
                  </a:lnTo>
                  <a:lnTo>
                    <a:pt x="434556" y="48752"/>
                  </a:lnTo>
                  <a:lnTo>
                    <a:pt x="439729" y="48025"/>
                  </a:lnTo>
                  <a:lnTo>
                    <a:pt x="444902" y="47323"/>
                  </a:lnTo>
                  <a:lnTo>
                    <a:pt x="450075" y="46644"/>
                  </a:lnTo>
                  <a:lnTo>
                    <a:pt x="455249" y="45988"/>
                  </a:lnTo>
                  <a:lnTo>
                    <a:pt x="460422" y="45353"/>
                  </a:lnTo>
                  <a:lnTo>
                    <a:pt x="465595" y="44738"/>
                  </a:lnTo>
                  <a:lnTo>
                    <a:pt x="470769" y="44142"/>
                  </a:lnTo>
                  <a:lnTo>
                    <a:pt x="475942" y="43566"/>
                  </a:lnTo>
                  <a:lnTo>
                    <a:pt x="481115" y="43007"/>
                  </a:lnTo>
                  <a:lnTo>
                    <a:pt x="486288" y="42465"/>
                  </a:lnTo>
                  <a:lnTo>
                    <a:pt x="491462" y="41939"/>
                  </a:lnTo>
                  <a:lnTo>
                    <a:pt x="496635" y="41430"/>
                  </a:lnTo>
                  <a:lnTo>
                    <a:pt x="501808" y="40935"/>
                  </a:lnTo>
                  <a:lnTo>
                    <a:pt x="506982" y="40454"/>
                  </a:lnTo>
                  <a:lnTo>
                    <a:pt x="512155" y="39988"/>
                  </a:lnTo>
                  <a:lnTo>
                    <a:pt x="517328" y="39534"/>
                  </a:lnTo>
                  <a:lnTo>
                    <a:pt x="522501" y="39094"/>
                  </a:lnTo>
                  <a:lnTo>
                    <a:pt x="527675" y="38665"/>
                  </a:lnTo>
                  <a:lnTo>
                    <a:pt x="532848" y="38248"/>
                  </a:lnTo>
                  <a:lnTo>
                    <a:pt x="538021" y="37843"/>
                  </a:lnTo>
                  <a:lnTo>
                    <a:pt x="543195" y="37448"/>
                  </a:lnTo>
                  <a:lnTo>
                    <a:pt x="548368" y="37063"/>
                  </a:lnTo>
                  <a:lnTo>
                    <a:pt x="553541" y="36689"/>
                  </a:lnTo>
                  <a:lnTo>
                    <a:pt x="558714" y="36324"/>
                  </a:lnTo>
                  <a:lnTo>
                    <a:pt x="563888" y="35968"/>
                  </a:lnTo>
                  <a:lnTo>
                    <a:pt x="569061" y="35622"/>
                  </a:lnTo>
                  <a:lnTo>
                    <a:pt x="574234" y="35283"/>
                  </a:lnTo>
                  <a:lnTo>
                    <a:pt x="579408" y="34953"/>
                  </a:lnTo>
                  <a:lnTo>
                    <a:pt x="584581" y="34631"/>
                  </a:lnTo>
                  <a:lnTo>
                    <a:pt x="589754" y="34316"/>
                  </a:lnTo>
                  <a:lnTo>
                    <a:pt x="594927" y="34009"/>
                  </a:lnTo>
                  <a:lnTo>
                    <a:pt x="600101" y="33709"/>
                  </a:lnTo>
                  <a:lnTo>
                    <a:pt x="605274" y="33415"/>
                  </a:lnTo>
                  <a:lnTo>
                    <a:pt x="610447" y="33128"/>
                  </a:lnTo>
                  <a:lnTo>
                    <a:pt x="615621" y="32847"/>
                  </a:lnTo>
                  <a:lnTo>
                    <a:pt x="620794" y="32571"/>
                  </a:lnTo>
                  <a:lnTo>
                    <a:pt x="625967" y="32302"/>
                  </a:lnTo>
                  <a:lnTo>
                    <a:pt x="631140" y="32038"/>
                  </a:lnTo>
                  <a:lnTo>
                    <a:pt x="636314" y="31779"/>
                  </a:lnTo>
                  <a:lnTo>
                    <a:pt x="641487" y="31525"/>
                  </a:lnTo>
                  <a:lnTo>
                    <a:pt x="646660" y="31276"/>
                  </a:lnTo>
                  <a:lnTo>
                    <a:pt x="651834" y="31032"/>
                  </a:lnTo>
                  <a:lnTo>
                    <a:pt x="657007" y="30792"/>
                  </a:lnTo>
                  <a:lnTo>
                    <a:pt x="662180" y="30555"/>
                  </a:lnTo>
                  <a:lnTo>
                    <a:pt x="667353" y="30323"/>
                  </a:lnTo>
                  <a:lnTo>
                    <a:pt x="672527" y="30095"/>
                  </a:lnTo>
                  <a:lnTo>
                    <a:pt x="677700" y="29869"/>
                  </a:lnTo>
                  <a:lnTo>
                    <a:pt x="682873" y="29647"/>
                  </a:lnTo>
                  <a:lnTo>
                    <a:pt x="688047" y="29429"/>
                  </a:lnTo>
                  <a:lnTo>
                    <a:pt x="693220" y="29213"/>
                  </a:lnTo>
                  <a:lnTo>
                    <a:pt x="698393" y="28999"/>
                  </a:lnTo>
                  <a:lnTo>
                    <a:pt x="703566" y="28788"/>
                  </a:lnTo>
                  <a:lnTo>
                    <a:pt x="708740" y="28580"/>
                  </a:lnTo>
                  <a:lnTo>
                    <a:pt x="713913" y="28373"/>
                  </a:lnTo>
                  <a:lnTo>
                    <a:pt x="719086" y="28168"/>
                  </a:lnTo>
                  <a:lnTo>
                    <a:pt x="724260" y="27965"/>
                  </a:lnTo>
                  <a:lnTo>
                    <a:pt x="729433" y="27763"/>
                  </a:lnTo>
                  <a:lnTo>
                    <a:pt x="734606" y="27562"/>
                  </a:lnTo>
                  <a:lnTo>
                    <a:pt x="739779" y="27363"/>
                  </a:lnTo>
                  <a:lnTo>
                    <a:pt x="744953" y="27164"/>
                  </a:lnTo>
                  <a:lnTo>
                    <a:pt x="750126" y="26966"/>
                  </a:lnTo>
                  <a:lnTo>
                    <a:pt x="755299" y="26769"/>
                  </a:lnTo>
                  <a:lnTo>
                    <a:pt x="760473" y="26572"/>
                  </a:lnTo>
                  <a:lnTo>
                    <a:pt x="765646" y="26375"/>
                  </a:lnTo>
                  <a:lnTo>
                    <a:pt x="770819" y="26178"/>
                  </a:lnTo>
                  <a:lnTo>
                    <a:pt x="775992" y="25980"/>
                  </a:lnTo>
                  <a:lnTo>
                    <a:pt x="781166" y="25783"/>
                  </a:lnTo>
                  <a:lnTo>
                    <a:pt x="786339" y="25584"/>
                  </a:lnTo>
                  <a:lnTo>
                    <a:pt x="791512" y="25385"/>
                  </a:lnTo>
                  <a:lnTo>
                    <a:pt x="796686" y="25185"/>
                  </a:lnTo>
                  <a:lnTo>
                    <a:pt x="801859" y="24984"/>
                  </a:lnTo>
                  <a:lnTo>
                    <a:pt x="807032" y="24782"/>
                  </a:lnTo>
                  <a:lnTo>
                    <a:pt x="812205" y="24579"/>
                  </a:lnTo>
                  <a:lnTo>
                    <a:pt x="817379" y="24374"/>
                  </a:lnTo>
                  <a:lnTo>
                    <a:pt x="822552" y="24167"/>
                  </a:lnTo>
                  <a:lnTo>
                    <a:pt x="827725" y="23959"/>
                  </a:lnTo>
                  <a:lnTo>
                    <a:pt x="832899" y="23749"/>
                  </a:lnTo>
                  <a:lnTo>
                    <a:pt x="838072" y="23537"/>
                  </a:lnTo>
                  <a:lnTo>
                    <a:pt x="843245" y="23323"/>
                  </a:lnTo>
                  <a:lnTo>
                    <a:pt x="848418" y="23107"/>
                  </a:lnTo>
                  <a:lnTo>
                    <a:pt x="853592" y="22889"/>
                  </a:lnTo>
                  <a:lnTo>
                    <a:pt x="858765" y="22668"/>
                  </a:lnTo>
                  <a:lnTo>
                    <a:pt x="863938" y="22446"/>
                  </a:lnTo>
                  <a:lnTo>
                    <a:pt x="869112" y="22221"/>
                  </a:lnTo>
                  <a:lnTo>
                    <a:pt x="874285" y="21994"/>
                  </a:lnTo>
                  <a:lnTo>
                    <a:pt x="879458" y="21765"/>
                  </a:lnTo>
                  <a:lnTo>
                    <a:pt x="884631" y="21533"/>
                  </a:lnTo>
                  <a:lnTo>
                    <a:pt x="889805" y="21300"/>
                  </a:lnTo>
                  <a:lnTo>
                    <a:pt x="894978" y="21064"/>
                  </a:lnTo>
                  <a:lnTo>
                    <a:pt x="900151" y="20825"/>
                  </a:lnTo>
                  <a:lnTo>
                    <a:pt x="905325" y="20585"/>
                  </a:lnTo>
                  <a:lnTo>
                    <a:pt x="910498" y="20343"/>
                  </a:lnTo>
                  <a:lnTo>
                    <a:pt x="915671" y="20099"/>
                  </a:lnTo>
                  <a:lnTo>
                    <a:pt x="920844" y="19853"/>
                  </a:lnTo>
                  <a:lnTo>
                    <a:pt x="926018" y="19605"/>
                  </a:lnTo>
                  <a:lnTo>
                    <a:pt x="931191" y="19356"/>
                  </a:lnTo>
                  <a:lnTo>
                    <a:pt x="936364" y="19105"/>
                  </a:lnTo>
                  <a:lnTo>
                    <a:pt x="941538" y="18853"/>
                  </a:lnTo>
                  <a:lnTo>
                    <a:pt x="946711" y="18600"/>
                  </a:lnTo>
                  <a:lnTo>
                    <a:pt x="951884" y="18346"/>
                  </a:lnTo>
                  <a:lnTo>
                    <a:pt x="957057" y="18091"/>
                  </a:lnTo>
                  <a:lnTo>
                    <a:pt x="962231" y="17836"/>
                  </a:lnTo>
                  <a:lnTo>
                    <a:pt x="967404" y="17580"/>
                  </a:lnTo>
                  <a:lnTo>
                    <a:pt x="972577" y="17323"/>
                  </a:lnTo>
                  <a:lnTo>
                    <a:pt x="977751" y="17067"/>
                  </a:lnTo>
                  <a:lnTo>
                    <a:pt x="982924" y="16811"/>
                  </a:lnTo>
                  <a:lnTo>
                    <a:pt x="988097" y="16555"/>
                  </a:lnTo>
                  <a:lnTo>
                    <a:pt x="993270" y="16300"/>
                  </a:lnTo>
                  <a:lnTo>
                    <a:pt x="998444" y="16045"/>
                  </a:lnTo>
                  <a:lnTo>
                    <a:pt x="1003617" y="15792"/>
                  </a:lnTo>
                  <a:lnTo>
                    <a:pt x="1008790" y="15539"/>
                  </a:lnTo>
                  <a:lnTo>
                    <a:pt x="1013964" y="15289"/>
                  </a:lnTo>
                  <a:lnTo>
                    <a:pt x="1019137" y="15039"/>
                  </a:lnTo>
                  <a:lnTo>
                    <a:pt x="1024310" y="14791"/>
                  </a:lnTo>
                  <a:lnTo>
                    <a:pt x="1029483" y="14546"/>
                  </a:lnTo>
                  <a:lnTo>
                    <a:pt x="1034657" y="14302"/>
                  </a:lnTo>
                  <a:lnTo>
                    <a:pt x="1039830" y="14061"/>
                  </a:lnTo>
                  <a:lnTo>
                    <a:pt x="1045003" y="13822"/>
                  </a:lnTo>
                  <a:lnTo>
                    <a:pt x="1050177" y="13586"/>
                  </a:lnTo>
                  <a:lnTo>
                    <a:pt x="1055350" y="13353"/>
                  </a:lnTo>
                  <a:lnTo>
                    <a:pt x="1060523" y="13123"/>
                  </a:lnTo>
                  <a:lnTo>
                    <a:pt x="1065696" y="12895"/>
                  </a:lnTo>
                  <a:lnTo>
                    <a:pt x="1070870" y="12672"/>
                  </a:lnTo>
                  <a:lnTo>
                    <a:pt x="1076043" y="12451"/>
                  </a:lnTo>
                  <a:lnTo>
                    <a:pt x="1081216" y="12234"/>
                  </a:lnTo>
                  <a:lnTo>
                    <a:pt x="1086390" y="12020"/>
                  </a:lnTo>
                  <a:lnTo>
                    <a:pt x="1091563" y="11811"/>
                  </a:lnTo>
                  <a:lnTo>
                    <a:pt x="1096736" y="11605"/>
                  </a:lnTo>
                  <a:lnTo>
                    <a:pt x="1101909" y="11403"/>
                  </a:lnTo>
                  <a:lnTo>
                    <a:pt x="1107083" y="11205"/>
                  </a:lnTo>
                  <a:lnTo>
                    <a:pt x="1112256" y="11011"/>
                  </a:lnTo>
                  <a:lnTo>
                    <a:pt x="1117429" y="10821"/>
                  </a:lnTo>
                  <a:lnTo>
                    <a:pt x="1122603" y="10635"/>
                  </a:lnTo>
                  <a:lnTo>
                    <a:pt x="1127776" y="10454"/>
                  </a:lnTo>
                  <a:lnTo>
                    <a:pt x="1132949" y="10276"/>
                  </a:lnTo>
                  <a:lnTo>
                    <a:pt x="1138122" y="10103"/>
                  </a:lnTo>
                  <a:lnTo>
                    <a:pt x="1143296" y="9935"/>
                  </a:lnTo>
                  <a:lnTo>
                    <a:pt x="1148469" y="9770"/>
                  </a:lnTo>
                  <a:lnTo>
                    <a:pt x="1153642" y="9610"/>
                  </a:lnTo>
                  <a:lnTo>
                    <a:pt x="1158816" y="9454"/>
                  </a:lnTo>
                  <a:lnTo>
                    <a:pt x="1163989" y="9303"/>
                  </a:lnTo>
                  <a:lnTo>
                    <a:pt x="1169162" y="9156"/>
                  </a:lnTo>
                  <a:lnTo>
                    <a:pt x="1174335" y="9013"/>
                  </a:lnTo>
                  <a:lnTo>
                    <a:pt x="1179509" y="8875"/>
                  </a:lnTo>
                  <a:lnTo>
                    <a:pt x="1184682" y="8741"/>
                  </a:lnTo>
                  <a:lnTo>
                    <a:pt x="1189855" y="8611"/>
                  </a:lnTo>
                  <a:lnTo>
                    <a:pt x="1195029" y="8485"/>
                  </a:lnTo>
                  <a:lnTo>
                    <a:pt x="1200202" y="8363"/>
                  </a:lnTo>
                  <a:lnTo>
                    <a:pt x="1205375" y="8246"/>
                  </a:lnTo>
                  <a:lnTo>
                    <a:pt x="1210548" y="8131"/>
                  </a:lnTo>
                  <a:lnTo>
                    <a:pt x="1215722" y="8021"/>
                  </a:lnTo>
                  <a:lnTo>
                    <a:pt x="1220895" y="7914"/>
                  </a:lnTo>
                  <a:lnTo>
                    <a:pt x="1226068" y="7811"/>
                  </a:lnTo>
                  <a:lnTo>
                    <a:pt x="1231242" y="7711"/>
                  </a:lnTo>
                  <a:lnTo>
                    <a:pt x="1236415" y="7614"/>
                  </a:lnTo>
                  <a:lnTo>
                    <a:pt x="1241588" y="7521"/>
                  </a:lnTo>
                  <a:lnTo>
                    <a:pt x="1246761" y="7430"/>
                  </a:lnTo>
                  <a:lnTo>
                    <a:pt x="1251935" y="7342"/>
                  </a:lnTo>
                  <a:lnTo>
                    <a:pt x="1257108" y="7258"/>
                  </a:lnTo>
                  <a:lnTo>
                    <a:pt x="1262281" y="7175"/>
                  </a:lnTo>
                  <a:lnTo>
                    <a:pt x="1267455" y="7096"/>
                  </a:lnTo>
                  <a:lnTo>
                    <a:pt x="1272628" y="7018"/>
                  </a:lnTo>
                  <a:lnTo>
                    <a:pt x="1277801" y="6943"/>
                  </a:lnTo>
                  <a:lnTo>
                    <a:pt x="1282974" y="6870"/>
                  </a:lnTo>
                  <a:lnTo>
                    <a:pt x="1288148" y="6799"/>
                  </a:lnTo>
                  <a:lnTo>
                    <a:pt x="1293321" y="6730"/>
                  </a:lnTo>
                  <a:lnTo>
                    <a:pt x="1298494" y="6663"/>
                  </a:lnTo>
                  <a:lnTo>
                    <a:pt x="1303668" y="6597"/>
                  </a:lnTo>
                  <a:lnTo>
                    <a:pt x="1308841" y="6533"/>
                  </a:lnTo>
                  <a:lnTo>
                    <a:pt x="1314014" y="6470"/>
                  </a:lnTo>
                  <a:lnTo>
                    <a:pt x="1319187" y="6408"/>
                  </a:lnTo>
                  <a:lnTo>
                    <a:pt x="1324361" y="6347"/>
                  </a:lnTo>
                  <a:lnTo>
                    <a:pt x="1329534" y="6287"/>
                  </a:lnTo>
                  <a:lnTo>
                    <a:pt x="1334707" y="6228"/>
                  </a:lnTo>
                  <a:lnTo>
                    <a:pt x="1339881" y="6169"/>
                  </a:lnTo>
                  <a:lnTo>
                    <a:pt x="1345054" y="6111"/>
                  </a:lnTo>
                  <a:lnTo>
                    <a:pt x="1350227" y="6054"/>
                  </a:lnTo>
                  <a:lnTo>
                    <a:pt x="1355400" y="5996"/>
                  </a:lnTo>
                  <a:lnTo>
                    <a:pt x="1360574" y="5939"/>
                  </a:lnTo>
                  <a:lnTo>
                    <a:pt x="1365747" y="5881"/>
                  </a:lnTo>
                  <a:lnTo>
                    <a:pt x="1370920" y="5824"/>
                  </a:lnTo>
                  <a:lnTo>
                    <a:pt x="1376094" y="5766"/>
                  </a:lnTo>
                  <a:lnTo>
                    <a:pt x="1381267" y="5708"/>
                  </a:lnTo>
                  <a:lnTo>
                    <a:pt x="1386440" y="5650"/>
                  </a:lnTo>
                  <a:lnTo>
                    <a:pt x="1391613" y="5592"/>
                  </a:lnTo>
                  <a:lnTo>
                    <a:pt x="1396787" y="5533"/>
                  </a:lnTo>
                  <a:lnTo>
                    <a:pt x="1401960" y="5473"/>
                  </a:lnTo>
                  <a:lnTo>
                    <a:pt x="1407133" y="5414"/>
                  </a:lnTo>
                  <a:lnTo>
                    <a:pt x="1412307" y="5353"/>
                  </a:lnTo>
                  <a:lnTo>
                    <a:pt x="1417480" y="5292"/>
                  </a:lnTo>
                  <a:lnTo>
                    <a:pt x="1422653" y="5231"/>
                  </a:lnTo>
                  <a:lnTo>
                    <a:pt x="1427826" y="5169"/>
                  </a:lnTo>
                  <a:lnTo>
                    <a:pt x="1433000" y="5107"/>
                  </a:lnTo>
                  <a:lnTo>
                    <a:pt x="1438173" y="5044"/>
                  </a:lnTo>
                  <a:lnTo>
                    <a:pt x="1443346" y="4980"/>
                  </a:lnTo>
                  <a:lnTo>
                    <a:pt x="1448520" y="4917"/>
                  </a:lnTo>
                  <a:lnTo>
                    <a:pt x="1453693" y="4853"/>
                  </a:lnTo>
                  <a:lnTo>
                    <a:pt x="1458866" y="4788"/>
                  </a:lnTo>
                  <a:lnTo>
                    <a:pt x="1464039" y="4724"/>
                  </a:lnTo>
                  <a:lnTo>
                    <a:pt x="1469213" y="4659"/>
                  </a:lnTo>
                  <a:lnTo>
                    <a:pt x="1474386" y="4594"/>
                  </a:lnTo>
                  <a:lnTo>
                    <a:pt x="1479559" y="4529"/>
                  </a:lnTo>
                  <a:lnTo>
                    <a:pt x="1484733" y="4463"/>
                  </a:lnTo>
                  <a:lnTo>
                    <a:pt x="1489906" y="4398"/>
                  </a:lnTo>
                  <a:lnTo>
                    <a:pt x="1495079" y="4333"/>
                  </a:lnTo>
                  <a:lnTo>
                    <a:pt x="1500252" y="4267"/>
                  </a:lnTo>
                  <a:lnTo>
                    <a:pt x="1505426" y="4202"/>
                  </a:lnTo>
                  <a:lnTo>
                    <a:pt x="1510599" y="4137"/>
                  </a:lnTo>
                  <a:lnTo>
                    <a:pt x="1515772" y="4071"/>
                  </a:lnTo>
                  <a:lnTo>
                    <a:pt x="1520946" y="4006"/>
                  </a:lnTo>
                  <a:lnTo>
                    <a:pt x="1526119" y="3941"/>
                  </a:lnTo>
                  <a:lnTo>
                    <a:pt x="1531292" y="3876"/>
                  </a:lnTo>
                  <a:lnTo>
                    <a:pt x="1536465" y="3812"/>
                  </a:lnTo>
                  <a:lnTo>
                    <a:pt x="1541639" y="3747"/>
                  </a:lnTo>
                  <a:lnTo>
                    <a:pt x="1546812" y="3682"/>
                  </a:lnTo>
                  <a:lnTo>
                    <a:pt x="1551985" y="3618"/>
                  </a:lnTo>
                  <a:lnTo>
                    <a:pt x="1557159" y="3553"/>
                  </a:lnTo>
                  <a:lnTo>
                    <a:pt x="1562332" y="3488"/>
                  </a:lnTo>
                  <a:lnTo>
                    <a:pt x="1567505" y="3424"/>
                  </a:lnTo>
                  <a:lnTo>
                    <a:pt x="1572678" y="3359"/>
                  </a:lnTo>
                  <a:lnTo>
                    <a:pt x="1577852" y="3294"/>
                  </a:lnTo>
                  <a:lnTo>
                    <a:pt x="1583025" y="3229"/>
                  </a:lnTo>
                  <a:lnTo>
                    <a:pt x="1588198" y="3164"/>
                  </a:lnTo>
                  <a:lnTo>
                    <a:pt x="1593372" y="3098"/>
                  </a:lnTo>
                  <a:lnTo>
                    <a:pt x="1598545" y="3032"/>
                  </a:lnTo>
                  <a:lnTo>
                    <a:pt x="1603718" y="2966"/>
                  </a:lnTo>
                  <a:lnTo>
                    <a:pt x="1608891" y="2899"/>
                  </a:lnTo>
                  <a:lnTo>
                    <a:pt x="1614065" y="2831"/>
                  </a:lnTo>
                  <a:lnTo>
                    <a:pt x="1619238" y="2763"/>
                  </a:lnTo>
                  <a:lnTo>
                    <a:pt x="1624411" y="2695"/>
                  </a:lnTo>
                  <a:lnTo>
                    <a:pt x="1629585" y="2626"/>
                  </a:lnTo>
                  <a:lnTo>
                    <a:pt x="1634758" y="2557"/>
                  </a:lnTo>
                  <a:lnTo>
                    <a:pt x="1639931" y="2488"/>
                  </a:lnTo>
                  <a:lnTo>
                    <a:pt x="1645104" y="2419"/>
                  </a:lnTo>
                  <a:lnTo>
                    <a:pt x="1650278" y="2350"/>
                  </a:lnTo>
                  <a:lnTo>
                    <a:pt x="1655451" y="2281"/>
                  </a:lnTo>
                  <a:lnTo>
                    <a:pt x="1660624" y="2212"/>
                  </a:lnTo>
                  <a:lnTo>
                    <a:pt x="1665798" y="2143"/>
                  </a:lnTo>
                  <a:lnTo>
                    <a:pt x="1670971" y="2074"/>
                  </a:lnTo>
                  <a:lnTo>
                    <a:pt x="1676144" y="2005"/>
                  </a:lnTo>
                  <a:lnTo>
                    <a:pt x="1681317" y="1937"/>
                  </a:lnTo>
                  <a:lnTo>
                    <a:pt x="1686491" y="1870"/>
                  </a:lnTo>
                  <a:lnTo>
                    <a:pt x="1691664" y="1802"/>
                  </a:lnTo>
                  <a:lnTo>
                    <a:pt x="1696837" y="1736"/>
                  </a:lnTo>
                  <a:lnTo>
                    <a:pt x="1702011" y="1670"/>
                  </a:lnTo>
                  <a:lnTo>
                    <a:pt x="1707184" y="1604"/>
                  </a:lnTo>
                  <a:lnTo>
                    <a:pt x="1712357" y="1539"/>
                  </a:lnTo>
                  <a:lnTo>
                    <a:pt x="1717530" y="1475"/>
                  </a:lnTo>
                  <a:lnTo>
                    <a:pt x="1722704" y="1412"/>
                  </a:lnTo>
                  <a:lnTo>
                    <a:pt x="1727877" y="1350"/>
                  </a:lnTo>
                  <a:lnTo>
                    <a:pt x="1733050" y="1289"/>
                  </a:lnTo>
                  <a:lnTo>
                    <a:pt x="1738224" y="1228"/>
                  </a:lnTo>
                  <a:lnTo>
                    <a:pt x="1743397" y="1168"/>
                  </a:lnTo>
                  <a:lnTo>
                    <a:pt x="1748570" y="1110"/>
                  </a:lnTo>
                  <a:lnTo>
                    <a:pt x="1753743" y="1052"/>
                  </a:lnTo>
                  <a:lnTo>
                    <a:pt x="1758917" y="996"/>
                  </a:lnTo>
                  <a:lnTo>
                    <a:pt x="1764090" y="940"/>
                  </a:lnTo>
                  <a:lnTo>
                    <a:pt x="1769263" y="886"/>
                  </a:lnTo>
                  <a:lnTo>
                    <a:pt x="1774437" y="833"/>
                  </a:lnTo>
                  <a:lnTo>
                    <a:pt x="1779610" y="780"/>
                  </a:lnTo>
                  <a:lnTo>
                    <a:pt x="1784783" y="729"/>
                  </a:lnTo>
                  <a:lnTo>
                    <a:pt x="1789956" y="679"/>
                  </a:lnTo>
                  <a:lnTo>
                    <a:pt x="1795130" y="631"/>
                  </a:lnTo>
                  <a:lnTo>
                    <a:pt x="1800303" y="583"/>
                  </a:lnTo>
                  <a:lnTo>
                    <a:pt x="1805476" y="537"/>
                  </a:lnTo>
                  <a:lnTo>
                    <a:pt x="1810650" y="491"/>
                  </a:lnTo>
                  <a:lnTo>
                    <a:pt x="1815823" y="447"/>
                  </a:lnTo>
                  <a:lnTo>
                    <a:pt x="1820996" y="404"/>
                  </a:lnTo>
                  <a:lnTo>
                    <a:pt x="1826169" y="362"/>
                  </a:lnTo>
                  <a:lnTo>
                    <a:pt x="1831343" y="322"/>
                  </a:lnTo>
                  <a:lnTo>
                    <a:pt x="1836516" y="282"/>
                  </a:lnTo>
                  <a:lnTo>
                    <a:pt x="1841689" y="244"/>
                  </a:lnTo>
                  <a:lnTo>
                    <a:pt x="1846863" y="206"/>
                  </a:lnTo>
                  <a:lnTo>
                    <a:pt x="1852036" y="170"/>
                  </a:lnTo>
                  <a:lnTo>
                    <a:pt x="1857209" y="135"/>
                  </a:lnTo>
                  <a:lnTo>
                    <a:pt x="1862382" y="101"/>
                  </a:lnTo>
                  <a:lnTo>
                    <a:pt x="1867556" y="68"/>
                  </a:lnTo>
                  <a:lnTo>
                    <a:pt x="1872729" y="35"/>
                  </a:lnTo>
                  <a:lnTo>
                    <a:pt x="1877902" y="4"/>
                  </a:lnTo>
                  <a:lnTo>
                    <a:pt x="1883076" y="0"/>
                  </a:lnTo>
                  <a:lnTo>
                    <a:pt x="1877902" y="31"/>
                  </a:lnTo>
                  <a:lnTo>
                    <a:pt x="1872729" y="64"/>
                  </a:lnTo>
                  <a:lnTo>
                    <a:pt x="1867556" y="98"/>
                  </a:lnTo>
                  <a:lnTo>
                    <a:pt x="1862382" y="133"/>
                  </a:lnTo>
                  <a:lnTo>
                    <a:pt x="1857209" y="169"/>
                  </a:lnTo>
                  <a:lnTo>
                    <a:pt x="1852036" y="206"/>
                  </a:lnTo>
                  <a:lnTo>
                    <a:pt x="1846863" y="245"/>
                  </a:lnTo>
                  <a:lnTo>
                    <a:pt x="1841689" y="284"/>
                  </a:lnTo>
                  <a:lnTo>
                    <a:pt x="1836516" y="325"/>
                  </a:lnTo>
                  <a:lnTo>
                    <a:pt x="1831343" y="368"/>
                  </a:lnTo>
                  <a:lnTo>
                    <a:pt x="1826169" y="411"/>
                  </a:lnTo>
                  <a:lnTo>
                    <a:pt x="1820996" y="456"/>
                  </a:lnTo>
                  <a:lnTo>
                    <a:pt x="1815823" y="502"/>
                  </a:lnTo>
                  <a:lnTo>
                    <a:pt x="1810650" y="550"/>
                  </a:lnTo>
                  <a:lnTo>
                    <a:pt x="1805476" y="599"/>
                  </a:lnTo>
                  <a:lnTo>
                    <a:pt x="1800303" y="649"/>
                  </a:lnTo>
                  <a:lnTo>
                    <a:pt x="1795130" y="700"/>
                  </a:lnTo>
                  <a:lnTo>
                    <a:pt x="1789956" y="753"/>
                  </a:lnTo>
                  <a:lnTo>
                    <a:pt x="1784783" y="807"/>
                  </a:lnTo>
                  <a:lnTo>
                    <a:pt x="1779610" y="863"/>
                  </a:lnTo>
                  <a:lnTo>
                    <a:pt x="1774437" y="920"/>
                  </a:lnTo>
                  <a:lnTo>
                    <a:pt x="1769263" y="978"/>
                  </a:lnTo>
                  <a:lnTo>
                    <a:pt x="1764090" y="1038"/>
                  </a:lnTo>
                  <a:lnTo>
                    <a:pt x="1758917" y="1099"/>
                  </a:lnTo>
                  <a:lnTo>
                    <a:pt x="1753743" y="1161"/>
                  </a:lnTo>
                  <a:lnTo>
                    <a:pt x="1748570" y="1225"/>
                  </a:lnTo>
                  <a:lnTo>
                    <a:pt x="1743397" y="1290"/>
                  </a:lnTo>
                  <a:lnTo>
                    <a:pt x="1738224" y="1357"/>
                  </a:lnTo>
                  <a:lnTo>
                    <a:pt x="1733050" y="1424"/>
                  </a:lnTo>
                  <a:lnTo>
                    <a:pt x="1727877" y="1493"/>
                  </a:lnTo>
                  <a:lnTo>
                    <a:pt x="1722704" y="1563"/>
                  </a:lnTo>
                  <a:lnTo>
                    <a:pt x="1717530" y="1634"/>
                  </a:lnTo>
                  <a:lnTo>
                    <a:pt x="1712357" y="1707"/>
                  </a:lnTo>
                  <a:lnTo>
                    <a:pt x="1707184" y="1781"/>
                  </a:lnTo>
                  <a:lnTo>
                    <a:pt x="1702011" y="1855"/>
                  </a:lnTo>
                  <a:lnTo>
                    <a:pt x="1696837" y="1931"/>
                  </a:lnTo>
                  <a:lnTo>
                    <a:pt x="1691664" y="2008"/>
                  </a:lnTo>
                  <a:lnTo>
                    <a:pt x="1686491" y="2086"/>
                  </a:lnTo>
                  <a:lnTo>
                    <a:pt x="1681317" y="2164"/>
                  </a:lnTo>
                  <a:lnTo>
                    <a:pt x="1676144" y="2244"/>
                  </a:lnTo>
                  <a:lnTo>
                    <a:pt x="1670971" y="2324"/>
                  </a:lnTo>
                  <a:lnTo>
                    <a:pt x="1665798" y="2405"/>
                  </a:lnTo>
                  <a:lnTo>
                    <a:pt x="1660624" y="2487"/>
                  </a:lnTo>
                  <a:lnTo>
                    <a:pt x="1655451" y="2570"/>
                  </a:lnTo>
                  <a:lnTo>
                    <a:pt x="1650278" y="2653"/>
                  </a:lnTo>
                  <a:lnTo>
                    <a:pt x="1645104" y="2737"/>
                  </a:lnTo>
                  <a:lnTo>
                    <a:pt x="1639931" y="2821"/>
                  </a:lnTo>
                  <a:lnTo>
                    <a:pt x="1634758" y="2906"/>
                  </a:lnTo>
                  <a:lnTo>
                    <a:pt x="1629585" y="2991"/>
                  </a:lnTo>
                  <a:lnTo>
                    <a:pt x="1624411" y="3076"/>
                  </a:lnTo>
                  <a:lnTo>
                    <a:pt x="1619238" y="3161"/>
                  </a:lnTo>
                  <a:lnTo>
                    <a:pt x="1614065" y="3247"/>
                  </a:lnTo>
                  <a:lnTo>
                    <a:pt x="1608891" y="3333"/>
                  </a:lnTo>
                  <a:lnTo>
                    <a:pt x="1603718" y="3419"/>
                  </a:lnTo>
                  <a:lnTo>
                    <a:pt x="1598545" y="3505"/>
                  </a:lnTo>
                  <a:lnTo>
                    <a:pt x="1593372" y="3591"/>
                  </a:lnTo>
                  <a:lnTo>
                    <a:pt x="1588198" y="3678"/>
                  </a:lnTo>
                  <a:lnTo>
                    <a:pt x="1583025" y="3765"/>
                  </a:lnTo>
                  <a:lnTo>
                    <a:pt x="1577852" y="3853"/>
                  </a:lnTo>
                  <a:lnTo>
                    <a:pt x="1572678" y="3941"/>
                  </a:lnTo>
                  <a:lnTo>
                    <a:pt x="1567505" y="4029"/>
                  </a:lnTo>
                  <a:lnTo>
                    <a:pt x="1562332" y="4119"/>
                  </a:lnTo>
                  <a:lnTo>
                    <a:pt x="1557159" y="4209"/>
                  </a:lnTo>
                  <a:lnTo>
                    <a:pt x="1551985" y="4300"/>
                  </a:lnTo>
                  <a:lnTo>
                    <a:pt x="1546812" y="4392"/>
                  </a:lnTo>
                  <a:lnTo>
                    <a:pt x="1541639" y="4485"/>
                  </a:lnTo>
                  <a:lnTo>
                    <a:pt x="1536465" y="4579"/>
                  </a:lnTo>
                  <a:lnTo>
                    <a:pt x="1531292" y="4675"/>
                  </a:lnTo>
                  <a:lnTo>
                    <a:pt x="1526119" y="4771"/>
                  </a:lnTo>
                  <a:lnTo>
                    <a:pt x="1520946" y="4868"/>
                  </a:lnTo>
                  <a:lnTo>
                    <a:pt x="1515772" y="4967"/>
                  </a:lnTo>
                  <a:lnTo>
                    <a:pt x="1510599" y="5067"/>
                  </a:lnTo>
                  <a:lnTo>
                    <a:pt x="1505426" y="5168"/>
                  </a:lnTo>
                  <a:lnTo>
                    <a:pt x="1500252" y="5270"/>
                  </a:lnTo>
                  <a:lnTo>
                    <a:pt x="1495079" y="5374"/>
                  </a:lnTo>
                  <a:lnTo>
                    <a:pt x="1489906" y="5479"/>
                  </a:lnTo>
                  <a:lnTo>
                    <a:pt x="1484733" y="5585"/>
                  </a:lnTo>
                  <a:lnTo>
                    <a:pt x="1479559" y="5692"/>
                  </a:lnTo>
                  <a:lnTo>
                    <a:pt x="1474386" y="5801"/>
                  </a:lnTo>
                  <a:lnTo>
                    <a:pt x="1469213" y="5911"/>
                  </a:lnTo>
                  <a:lnTo>
                    <a:pt x="1464039" y="6022"/>
                  </a:lnTo>
                  <a:lnTo>
                    <a:pt x="1458866" y="6134"/>
                  </a:lnTo>
                  <a:lnTo>
                    <a:pt x="1453693" y="6247"/>
                  </a:lnTo>
                  <a:lnTo>
                    <a:pt x="1448520" y="6362"/>
                  </a:lnTo>
                  <a:lnTo>
                    <a:pt x="1443346" y="6477"/>
                  </a:lnTo>
                  <a:lnTo>
                    <a:pt x="1438173" y="6594"/>
                  </a:lnTo>
                  <a:lnTo>
                    <a:pt x="1433000" y="6711"/>
                  </a:lnTo>
                  <a:lnTo>
                    <a:pt x="1427826" y="6830"/>
                  </a:lnTo>
                  <a:lnTo>
                    <a:pt x="1422653" y="6950"/>
                  </a:lnTo>
                  <a:lnTo>
                    <a:pt x="1417480" y="7071"/>
                  </a:lnTo>
                  <a:lnTo>
                    <a:pt x="1412307" y="7193"/>
                  </a:lnTo>
                  <a:lnTo>
                    <a:pt x="1407133" y="7316"/>
                  </a:lnTo>
                  <a:lnTo>
                    <a:pt x="1401960" y="7440"/>
                  </a:lnTo>
                  <a:lnTo>
                    <a:pt x="1396787" y="7566"/>
                  </a:lnTo>
                  <a:lnTo>
                    <a:pt x="1391613" y="7692"/>
                  </a:lnTo>
                  <a:lnTo>
                    <a:pt x="1386440" y="7820"/>
                  </a:lnTo>
                  <a:lnTo>
                    <a:pt x="1381267" y="7950"/>
                  </a:lnTo>
                  <a:lnTo>
                    <a:pt x="1376094" y="8081"/>
                  </a:lnTo>
                  <a:lnTo>
                    <a:pt x="1370920" y="8214"/>
                  </a:lnTo>
                  <a:lnTo>
                    <a:pt x="1365747" y="8348"/>
                  </a:lnTo>
                  <a:lnTo>
                    <a:pt x="1360574" y="8485"/>
                  </a:lnTo>
                  <a:lnTo>
                    <a:pt x="1355400" y="8624"/>
                  </a:lnTo>
                  <a:lnTo>
                    <a:pt x="1350227" y="8765"/>
                  </a:lnTo>
                  <a:lnTo>
                    <a:pt x="1345054" y="8909"/>
                  </a:lnTo>
                  <a:lnTo>
                    <a:pt x="1339881" y="9055"/>
                  </a:lnTo>
                  <a:lnTo>
                    <a:pt x="1334707" y="9204"/>
                  </a:lnTo>
                  <a:lnTo>
                    <a:pt x="1329534" y="9357"/>
                  </a:lnTo>
                  <a:lnTo>
                    <a:pt x="1324361" y="9513"/>
                  </a:lnTo>
                  <a:lnTo>
                    <a:pt x="1319187" y="9673"/>
                  </a:lnTo>
                  <a:lnTo>
                    <a:pt x="1314014" y="9837"/>
                  </a:lnTo>
                  <a:lnTo>
                    <a:pt x="1308841" y="10005"/>
                  </a:lnTo>
                  <a:lnTo>
                    <a:pt x="1303668" y="10177"/>
                  </a:lnTo>
                  <a:lnTo>
                    <a:pt x="1298494" y="10355"/>
                  </a:lnTo>
                  <a:lnTo>
                    <a:pt x="1293321" y="10537"/>
                  </a:lnTo>
                  <a:lnTo>
                    <a:pt x="1288148" y="10725"/>
                  </a:lnTo>
                  <a:lnTo>
                    <a:pt x="1282974" y="10919"/>
                  </a:lnTo>
                  <a:lnTo>
                    <a:pt x="1277801" y="11119"/>
                  </a:lnTo>
                  <a:lnTo>
                    <a:pt x="1272628" y="11325"/>
                  </a:lnTo>
                  <a:lnTo>
                    <a:pt x="1267455" y="11538"/>
                  </a:lnTo>
                  <a:lnTo>
                    <a:pt x="1262281" y="11757"/>
                  </a:lnTo>
                  <a:lnTo>
                    <a:pt x="1257108" y="11985"/>
                  </a:lnTo>
                  <a:lnTo>
                    <a:pt x="1251935" y="12220"/>
                  </a:lnTo>
                  <a:lnTo>
                    <a:pt x="1246761" y="12462"/>
                  </a:lnTo>
                  <a:lnTo>
                    <a:pt x="1241588" y="12714"/>
                  </a:lnTo>
                  <a:lnTo>
                    <a:pt x="1236415" y="12974"/>
                  </a:lnTo>
                  <a:lnTo>
                    <a:pt x="1231242" y="13243"/>
                  </a:lnTo>
                  <a:lnTo>
                    <a:pt x="1226068" y="13521"/>
                  </a:lnTo>
                  <a:lnTo>
                    <a:pt x="1220895" y="13809"/>
                  </a:lnTo>
                  <a:lnTo>
                    <a:pt x="1215722" y="14108"/>
                  </a:lnTo>
                  <a:lnTo>
                    <a:pt x="1210548" y="14416"/>
                  </a:lnTo>
                  <a:lnTo>
                    <a:pt x="1205375" y="14736"/>
                  </a:lnTo>
                  <a:lnTo>
                    <a:pt x="1200202" y="15067"/>
                  </a:lnTo>
                  <a:lnTo>
                    <a:pt x="1195029" y="15409"/>
                  </a:lnTo>
                  <a:lnTo>
                    <a:pt x="1189855" y="15764"/>
                  </a:lnTo>
                  <a:lnTo>
                    <a:pt x="1184682" y="16131"/>
                  </a:lnTo>
                  <a:lnTo>
                    <a:pt x="1179509" y="16510"/>
                  </a:lnTo>
                  <a:lnTo>
                    <a:pt x="1174335" y="16903"/>
                  </a:lnTo>
                  <a:lnTo>
                    <a:pt x="1169162" y="17310"/>
                  </a:lnTo>
                  <a:lnTo>
                    <a:pt x="1163989" y="17730"/>
                  </a:lnTo>
                  <a:lnTo>
                    <a:pt x="1158816" y="18164"/>
                  </a:lnTo>
                  <a:lnTo>
                    <a:pt x="1153642" y="18612"/>
                  </a:lnTo>
                  <a:lnTo>
                    <a:pt x="1148469" y="19075"/>
                  </a:lnTo>
                  <a:lnTo>
                    <a:pt x="1143296" y="19552"/>
                  </a:lnTo>
                  <a:lnTo>
                    <a:pt x="1138122" y="20045"/>
                  </a:lnTo>
                  <a:lnTo>
                    <a:pt x="1132949" y="20553"/>
                  </a:lnTo>
                  <a:lnTo>
                    <a:pt x="1127776" y="21076"/>
                  </a:lnTo>
                  <a:lnTo>
                    <a:pt x="1122603" y="21615"/>
                  </a:lnTo>
                  <a:lnTo>
                    <a:pt x="1117429" y="22169"/>
                  </a:lnTo>
                  <a:lnTo>
                    <a:pt x="1112256" y="22740"/>
                  </a:lnTo>
                  <a:lnTo>
                    <a:pt x="1107083" y="23327"/>
                  </a:lnTo>
                  <a:lnTo>
                    <a:pt x="1101909" y="23930"/>
                  </a:lnTo>
                  <a:lnTo>
                    <a:pt x="1096736" y="24550"/>
                  </a:lnTo>
                  <a:lnTo>
                    <a:pt x="1091563" y="25186"/>
                  </a:lnTo>
                  <a:lnTo>
                    <a:pt x="1086390" y="25839"/>
                  </a:lnTo>
                  <a:lnTo>
                    <a:pt x="1081216" y="26508"/>
                  </a:lnTo>
                  <a:lnTo>
                    <a:pt x="1076043" y="27194"/>
                  </a:lnTo>
                  <a:lnTo>
                    <a:pt x="1070870" y="27897"/>
                  </a:lnTo>
                  <a:lnTo>
                    <a:pt x="1065696" y="28617"/>
                  </a:lnTo>
                  <a:lnTo>
                    <a:pt x="1060523" y="29353"/>
                  </a:lnTo>
                  <a:lnTo>
                    <a:pt x="1055350" y="30105"/>
                  </a:lnTo>
                  <a:lnTo>
                    <a:pt x="1050177" y="30875"/>
                  </a:lnTo>
                  <a:lnTo>
                    <a:pt x="1045003" y="31660"/>
                  </a:lnTo>
                  <a:lnTo>
                    <a:pt x="1039830" y="32462"/>
                  </a:lnTo>
                  <a:lnTo>
                    <a:pt x="1034657" y="33280"/>
                  </a:lnTo>
                  <a:lnTo>
                    <a:pt x="1029483" y="34113"/>
                  </a:lnTo>
                  <a:lnTo>
                    <a:pt x="1024310" y="34962"/>
                  </a:lnTo>
                  <a:lnTo>
                    <a:pt x="1019137" y="35827"/>
                  </a:lnTo>
                  <a:lnTo>
                    <a:pt x="1013964" y="36706"/>
                  </a:lnTo>
                  <a:lnTo>
                    <a:pt x="1008790" y="37600"/>
                  </a:lnTo>
                  <a:lnTo>
                    <a:pt x="1003617" y="38509"/>
                  </a:lnTo>
                  <a:lnTo>
                    <a:pt x="998444" y="39431"/>
                  </a:lnTo>
                  <a:lnTo>
                    <a:pt x="993270" y="40366"/>
                  </a:lnTo>
                  <a:lnTo>
                    <a:pt x="988097" y="41315"/>
                  </a:lnTo>
                  <a:lnTo>
                    <a:pt x="982924" y="42277"/>
                  </a:lnTo>
                  <a:lnTo>
                    <a:pt x="977751" y="43250"/>
                  </a:lnTo>
                  <a:lnTo>
                    <a:pt x="972577" y="44236"/>
                  </a:lnTo>
                  <a:lnTo>
                    <a:pt x="967404" y="45232"/>
                  </a:lnTo>
                  <a:lnTo>
                    <a:pt x="962231" y="46239"/>
                  </a:lnTo>
                  <a:lnTo>
                    <a:pt x="957057" y="47257"/>
                  </a:lnTo>
                  <a:lnTo>
                    <a:pt x="951884" y="48284"/>
                  </a:lnTo>
                  <a:lnTo>
                    <a:pt x="946711" y="49320"/>
                  </a:lnTo>
                  <a:lnTo>
                    <a:pt x="941538" y="50365"/>
                  </a:lnTo>
                  <a:lnTo>
                    <a:pt x="936364" y="51418"/>
                  </a:lnTo>
                  <a:lnTo>
                    <a:pt x="931191" y="52479"/>
                  </a:lnTo>
                  <a:lnTo>
                    <a:pt x="926018" y="53547"/>
                  </a:lnTo>
                  <a:lnTo>
                    <a:pt x="920844" y="54622"/>
                  </a:lnTo>
                  <a:lnTo>
                    <a:pt x="915671" y="55702"/>
                  </a:lnTo>
                  <a:lnTo>
                    <a:pt x="910498" y="56789"/>
                  </a:lnTo>
                  <a:lnTo>
                    <a:pt x="905325" y="57880"/>
                  </a:lnTo>
                  <a:lnTo>
                    <a:pt x="900151" y="58977"/>
                  </a:lnTo>
                  <a:lnTo>
                    <a:pt x="894978" y="60078"/>
                  </a:lnTo>
                  <a:lnTo>
                    <a:pt x="889805" y="61183"/>
                  </a:lnTo>
                  <a:lnTo>
                    <a:pt x="884631" y="62292"/>
                  </a:lnTo>
                  <a:lnTo>
                    <a:pt x="879458" y="63404"/>
                  </a:lnTo>
                  <a:lnTo>
                    <a:pt x="874285" y="64519"/>
                  </a:lnTo>
                  <a:lnTo>
                    <a:pt x="869112" y="65638"/>
                  </a:lnTo>
                  <a:lnTo>
                    <a:pt x="863938" y="66759"/>
                  </a:lnTo>
                  <a:lnTo>
                    <a:pt x="858765" y="67882"/>
                  </a:lnTo>
                  <a:lnTo>
                    <a:pt x="853592" y="69008"/>
                  </a:lnTo>
                  <a:lnTo>
                    <a:pt x="848418" y="70136"/>
                  </a:lnTo>
                  <a:lnTo>
                    <a:pt x="843245" y="71267"/>
                  </a:lnTo>
                  <a:lnTo>
                    <a:pt x="838072" y="72399"/>
                  </a:lnTo>
                  <a:lnTo>
                    <a:pt x="832899" y="73533"/>
                  </a:lnTo>
                  <a:lnTo>
                    <a:pt x="827725" y="74670"/>
                  </a:lnTo>
                  <a:lnTo>
                    <a:pt x="822552" y="75809"/>
                  </a:lnTo>
                  <a:lnTo>
                    <a:pt x="817379" y="76950"/>
                  </a:lnTo>
                  <a:lnTo>
                    <a:pt x="812205" y="78094"/>
                  </a:lnTo>
                  <a:lnTo>
                    <a:pt x="807032" y="79240"/>
                  </a:lnTo>
                  <a:lnTo>
                    <a:pt x="801859" y="80389"/>
                  </a:lnTo>
                  <a:lnTo>
                    <a:pt x="796686" y="81541"/>
                  </a:lnTo>
                  <a:lnTo>
                    <a:pt x="791512" y="82696"/>
                  </a:lnTo>
                  <a:lnTo>
                    <a:pt x="786339" y="83855"/>
                  </a:lnTo>
                  <a:lnTo>
                    <a:pt x="781166" y="85017"/>
                  </a:lnTo>
                  <a:lnTo>
                    <a:pt x="775992" y="86184"/>
                  </a:lnTo>
                  <a:lnTo>
                    <a:pt x="770819" y="87355"/>
                  </a:lnTo>
                  <a:lnTo>
                    <a:pt x="765646" y="88530"/>
                  </a:lnTo>
                  <a:lnTo>
                    <a:pt x="760473" y="89712"/>
                  </a:lnTo>
                  <a:lnTo>
                    <a:pt x="755299" y="90898"/>
                  </a:lnTo>
                  <a:lnTo>
                    <a:pt x="750126" y="92091"/>
                  </a:lnTo>
                  <a:lnTo>
                    <a:pt x="744953" y="93290"/>
                  </a:lnTo>
                  <a:lnTo>
                    <a:pt x="739779" y="94497"/>
                  </a:lnTo>
                  <a:lnTo>
                    <a:pt x="734606" y="95710"/>
                  </a:lnTo>
                  <a:lnTo>
                    <a:pt x="729433" y="96932"/>
                  </a:lnTo>
                  <a:lnTo>
                    <a:pt x="724260" y="98162"/>
                  </a:lnTo>
                  <a:lnTo>
                    <a:pt x="719086" y="99401"/>
                  </a:lnTo>
                  <a:lnTo>
                    <a:pt x="713913" y="100650"/>
                  </a:lnTo>
                  <a:lnTo>
                    <a:pt x="708740" y="101909"/>
                  </a:lnTo>
                  <a:lnTo>
                    <a:pt x="703566" y="103178"/>
                  </a:lnTo>
                  <a:lnTo>
                    <a:pt x="698393" y="104458"/>
                  </a:lnTo>
                  <a:lnTo>
                    <a:pt x="693220" y="105750"/>
                  </a:lnTo>
                  <a:lnTo>
                    <a:pt x="688047" y="107054"/>
                  </a:lnTo>
                  <a:lnTo>
                    <a:pt x="682873" y="108371"/>
                  </a:lnTo>
                  <a:lnTo>
                    <a:pt x="677700" y="109702"/>
                  </a:lnTo>
                  <a:lnTo>
                    <a:pt x="672527" y="111046"/>
                  </a:lnTo>
                  <a:lnTo>
                    <a:pt x="667353" y="112405"/>
                  </a:lnTo>
                  <a:lnTo>
                    <a:pt x="662180" y="113779"/>
                  </a:lnTo>
                  <a:lnTo>
                    <a:pt x="657007" y="115169"/>
                  </a:lnTo>
                  <a:lnTo>
                    <a:pt x="651834" y="116575"/>
                  </a:lnTo>
                  <a:lnTo>
                    <a:pt x="646660" y="117998"/>
                  </a:lnTo>
                  <a:lnTo>
                    <a:pt x="641487" y="119439"/>
                  </a:lnTo>
                  <a:lnTo>
                    <a:pt x="636314" y="120898"/>
                  </a:lnTo>
                  <a:lnTo>
                    <a:pt x="631140" y="122375"/>
                  </a:lnTo>
                  <a:lnTo>
                    <a:pt x="625967" y="123872"/>
                  </a:lnTo>
                  <a:lnTo>
                    <a:pt x="620794" y="125389"/>
                  </a:lnTo>
                  <a:lnTo>
                    <a:pt x="615621" y="126926"/>
                  </a:lnTo>
                  <a:lnTo>
                    <a:pt x="610447" y="128485"/>
                  </a:lnTo>
                  <a:lnTo>
                    <a:pt x="605274" y="130065"/>
                  </a:lnTo>
                  <a:lnTo>
                    <a:pt x="600101" y="131668"/>
                  </a:lnTo>
                  <a:lnTo>
                    <a:pt x="594927" y="133293"/>
                  </a:lnTo>
                  <a:lnTo>
                    <a:pt x="589754" y="134943"/>
                  </a:lnTo>
                  <a:lnTo>
                    <a:pt x="584581" y="136616"/>
                  </a:lnTo>
                  <a:lnTo>
                    <a:pt x="579408" y="138315"/>
                  </a:lnTo>
                  <a:lnTo>
                    <a:pt x="574234" y="140039"/>
                  </a:lnTo>
                  <a:lnTo>
                    <a:pt x="569061" y="141789"/>
                  </a:lnTo>
                  <a:lnTo>
                    <a:pt x="563888" y="143566"/>
                  </a:lnTo>
                  <a:lnTo>
                    <a:pt x="558714" y="145370"/>
                  </a:lnTo>
                  <a:lnTo>
                    <a:pt x="553541" y="147202"/>
                  </a:lnTo>
                  <a:lnTo>
                    <a:pt x="548368" y="149063"/>
                  </a:lnTo>
                  <a:lnTo>
                    <a:pt x="543195" y="150954"/>
                  </a:lnTo>
                  <a:lnTo>
                    <a:pt x="538021" y="152874"/>
                  </a:lnTo>
                  <a:lnTo>
                    <a:pt x="532848" y="154825"/>
                  </a:lnTo>
                  <a:lnTo>
                    <a:pt x="527675" y="156808"/>
                  </a:lnTo>
                  <a:lnTo>
                    <a:pt x="522501" y="158822"/>
                  </a:lnTo>
                  <a:lnTo>
                    <a:pt x="517328" y="160869"/>
                  </a:lnTo>
                  <a:lnTo>
                    <a:pt x="512155" y="162949"/>
                  </a:lnTo>
                  <a:lnTo>
                    <a:pt x="506982" y="165064"/>
                  </a:lnTo>
                  <a:lnTo>
                    <a:pt x="501808" y="167213"/>
                  </a:lnTo>
                  <a:lnTo>
                    <a:pt x="496635" y="169398"/>
                  </a:lnTo>
                  <a:lnTo>
                    <a:pt x="491462" y="171618"/>
                  </a:lnTo>
                  <a:lnTo>
                    <a:pt x="486288" y="173876"/>
                  </a:lnTo>
                  <a:lnTo>
                    <a:pt x="481115" y="176171"/>
                  </a:lnTo>
                  <a:lnTo>
                    <a:pt x="475942" y="178505"/>
                  </a:lnTo>
                  <a:lnTo>
                    <a:pt x="470769" y="180878"/>
                  </a:lnTo>
                  <a:lnTo>
                    <a:pt x="465595" y="183290"/>
                  </a:lnTo>
                  <a:lnTo>
                    <a:pt x="460422" y="185744"/>
                  </a:lnTo>
                  <a:lnTo>
                    <a:pt x="455249" y="188238"/>
                  </a:lnTo>
                  <a:lnTo>
                    <a:pt x="450075" y="190775"/>
                  </a:lnTo>
                  <a:lnTo>
                    <a:pt x="444902" y="193355"/>
                  </a:lnTo>
                  <a:lnTo>
                    <a:pt x="439729" y="195979"/>
                  </a:lnTo>
                  <a:lnTo>
                    <a:pt x="434556" y="198648"/>
                  </a:lnTo>
                  <a:lnTo>
                    <a:pt x="429382" y="201362"/>
                  </a:lnTo>
                  <a:lnTo>
                    <a:pt x="424209" y="204123"/>
                  </a:lnTo>
                  <a:lnTo>
                    <a:pt x="419036" y="206931"/>
                  </a:lnTo>
                  <a:lnTo>
                    <a:pt x="413862" y="209787"/>
                  </a:lnTo>
                  <a:lnTo>
                    <a:pt x="408689" y="212693"/>
                  </a:lnTo>
                  <a:lnTo>
                    <a:pt x="403516" y="215649"/>
                  </a:lnTo>
                  <a:lnTo>
                    <a:pt x="398343" y="218655"/>
                  </a:lnTo>
                  <a:lnTo>
                    <a:pt x="393169" y="221714"/>
                  </a:lnTo>
                  <a:lnTo>
                    <a:pt x="387996" y="224825"/>
                  </a:lnTo>
                  <a:lnTo>
                    <a:pt x="382823" y="227991"/>
                  </a:lnTo>
                  <a:lnTo>
                    <a:pt x="377649" y="231211"/>
                  </a:lnTo>
                  <a:lnTo>
                    <a:pt x="372476" y="234487"/>
                  </a:lnTo>
                  <a:lnTo>
                    <a:pt x="367303" y="237821"/>
                  </a:lnTo>
                  <a:lnTo>
                    <a:pt x="362130" y="241212"/>
                  </a:lnTo>
                  <a:lnTo>
                    <a:pt x="356956" y="244662"/>
                  </a:lnTo>
                  <a:lnTo>
                    <a:pt x="351783" y="248172"/>
                  </a:lnTo>
                  <a:lnTo>
                    <a:pt x="346610" y="251744"/>
                  </a:lnTo>
                  <a:lnTo>
                    <a:pt x="341436" y="255378"/>
                  </a:lnTo>
                  <a:lnTo>
                    <a:pt x="336263" y="259075"/>
                  </a:lnTo>
                  <a:lnTo>
                    <a:pt x="331090" y="262836"/>
                  </a:lnTo>
                  <a:lnTo>
                    <a:pt x="325917" y="266663"/>
                  </a:lnTo>
                  <a:lnTo>
                    <a:pt x="320743" y="270556"/>
                  </a:lnTo>
                  <a:lnTo>
                    <a:pt x="315570" y="274516"/>
                  </a:lnTo>
                  <a:lnTo>
                    <a:pt x="310397" y="278546"/>
                  </a:lnTo>
                  <a:lnTo>
                    <a:pt x="305223" y="282644"/>
                  </a:lnTo>
                  <a:lnTo>
                    <a:pt x="300050" y="286813"/>
                  </a:lnTo>
                  <a:lnTo>
                    <a:pt x="294877" y="291054"/>
                  </a:lnTo>
                  <a:lnTo>
                    <a:pt x="289704" y="295367"/>
                  </a:lnTo>
                  <a:lnTo>
                    <a:pt x="284530" y="299754"/>
                  </a:lnTo>
                  <a:lnTo>
                    <a:pt x="279357" y="304214"/>
                  </a:lnTo>
                  <a:lnTo>
                    <a:pt x="274184" y="308750"/>
                  </a:lnTo>
                  <a:lnTo>
                    <a:pt x="269010" y="313361"/>
                  </a:lnTo>
                  <a:lnTo>
                    <a:pt x="263837" y="318048"/>
                  </a:lnTo>
                  <a:lnTo>
                    <a:pt x="258664" y="322813"/>
                  </a:lnTo>
                  <a:lnTo>
                    <a:pt x="253491" y="327655"/>
                  </a:lnTo>
                  <a:lnTo>
                    <a:pt x="248317" y="332575"/>
                  </a:lnTo>
                  <a:lnTo>
                    <a:pt x="243144" y="337574"/>
                  </a:lnTo>
                  <a:lnTo>
                    <a:pt x="237971" y="342651"/>
                  </a:lnTo>
                  <a:lnTo>
                    <a:pt x="232797" y="347806"/>
                  </a:lnTo>
                  <a:lnTo>
                    <a:pt x="227624" y="353041"/>
                  </a:lnTo>
                  <a:lnTo>
                    <a:pt x="222451" y="358354"/>
                  </a:lnTo>
                  <a:lnTo>
                    <a:pt x="217278" y="363745"/>
                  </a:lnTo>
                  <a:lnTo>
                    <a:pt x="212104" y="369213"/>
                  </a:lnTo>
                  <a:lnTo>
                    <a:pt x="206931" y="374759"/>
                  </a:lnTo>
                  <a:lnTo>
                    <a:pt x="201758" y="380382"/>
                  </a:lnTo>
                  <a:lnTo>
                    <a:pt x="196584" y="386079"/>
                  </a:lnTo>
                  <a:lnTo>
                    <a:pt x="191411" y="391851"/>
                  </a:lnTo>
                  <a:lnTo>
                    <a:pt x="186238" y="397696"/>
                  </a:lnTo>
                  <a:lnTo>
                    <a:pt x="181065" y="403612"/>
                  </a:lnTo>
                  <a:lnTo>
                    <a:pt x="175891" y="409598"/>
                  </a:lnTo>
                  <a:lnTo>
                    <a:pt x="170718" y="415651"/>
                  </a:lnTo>
                  <a:lnTo>
                    <a:pt x="165545" y="421768"/>
                  </a:lnTo>
                  <a:lnTo>
                    <a:pt x="160371" y="427949"/>
                  </a:lnTo>
                  <a:lnTo>
                    <a:pt x="155198" y="434189"/>
                  </a:lnTo>
                  <a:lnTo>
                    <a:pt x="150025" y="440486"/>
                  </a:lnTo>
                  <a:lnTo>
                    <a:pt x="144852" y="446836"/>
                  </a:lnTo>
                  <a:lnTo>
                    <a:pt x="139678" y="453236"/>
                  </a:lnTo>
                  <a:lnTo>
                    <a:pt x="134505" y="459682"/>
                  </a:lnTo>
                  <a:lnTo>
                    <a:pt x="129332" y="466170"/>
                  </a:lnTo>
                  <a:lnTo>
                    <a:pt x="124158" y="472696"/>
                  </a:lnTo>
                  <a:lnTo>
                    <a:pt x="118985" y="479255"/>
                  </a:lnTo>
                  <a:lnTo>
                    <a:pt x="113812" y="485842"/>
                  </a:lnTo>
                  <a:lnTo>
                    <a:pt x="108639" y="492453"/>
                  </a:lnTo>
                  <a:lnTo>
                    <a:pt x="103465" y="499081"/>
                  </a:lnTo>
                  <a:lnTo>
                    <a:pt x="98292" y="505722"/>
                  </a:lnTo>
                  <a:lnTo>
                    <a:pt x="93119" y="512370"/>
                  </a:lnTo>
                  <a:lnTo>
                    <a:pt x="87945" y="519020"/>
                  </a:lnTo>
                  <a:lnTo>
                    <a:pt x="82772" y="525664"/>
                  </a:lnTo>
                  <a:lnTo>
                    <a:pt x="77599" y="532298"/>
                  </a:lnTo>
                  <a:lnTo>
                    <a:pt x="72426" y="538915"/>
                  </a:lnTo>
                  <a:lnTo>
                    <a:pt x="67252" y="545509"/>
                  </a:lnTo>
                  <a:lnTo>
                    <a:pt x="62079" y="552074"/>
                  </a:lnTo>
                  <a:lnTo>
                    <a:pt x="56906" y="558603"/>
                  </a:lnTo>
                  <a:lnTo>
                    <a:pt x="51732" y="565090"/>
                  </a:lnTo>
                  <a:lnTo>
                    <a:pt x="46559" y="571528"/>
                  </a:lnTo>
                  <a:lnTo>
                    <a:pt x="41386" y="577912"/>
                  </a:lnTo>
                  <a:lnTo>
                    <a:pt x="36213" y="584235"/>
                  </a:lnTo>
                  <a:lnTo>
                    <a:pt x="31039" y="590492"/>
                  </a:lnTo>
                  <a:lnTo>
                    <a:pt x="25866" y="596676"/>
                  </a:lnTo>
                  <a:lnTo>
                    <a:pt x="20693" y="602781"/>
                  </a:lnTo>
                  <a:lnTo>
                    <a:pt x="15519" y="608803"/>
                  </a:lnTo>
                  <a:lnTo>
                    <a:pt x="10346" y="614736"/>
                  </a:lnTo>
                  <a:lnTo>
                    <a:pt x="5173" y="620574"/>
                  </a:lnTo>
                  <a:lnTo>
                    <a:pt x="0" y="62631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91486" y="3020787"/>
              <a:ext cx="1883076" cy="422887"/>
            </a:xfrm>
            <a:custGeom>
              <a:avLst/>
              <a:pathLst>
                <a:path w="1883076" h="422887">
                  <a:moveTo>
                    <a:pt x="0" y="422887"/>
                  </a:moveTo>
                  <a:lnTo>
                    <a:pt x="0" y="422887"/>
                  </a:lnTo>
                  <a:lnTo>
                    <a:pt x="5173" y="413733"/>
                  </a:lnTo>
                  <a:lnTo>
                    <a:pt x="10346" y="404576"/>
                  </a:lnTo>
                  <a:lnTo>
                    <a:pt x="15519" y="395425"/>
                  </a:lnTo>
                  <a:lnTo>
                    <a:pt x="20693" y="386293"/>
                  </a:lnTo>
                  <a:lnTo>
                    <a:pt x="25866" y="377189"/>
                  </a:lnTo>
                  <a:lnTo>
                    <a:pt x="31039" y="368124"/>
                  </a:lnTo>
                  <a:lnTo>
                    <a:pt x="36213" y="359110"/>
                  </a:lnTo>
                  <a:lnTo>
                    <a:pt x="41386" y="350155"/>
                  </a:lnTo>
                  <a:lnTo>
                    <a:pt x="46559" y="341271"/>
                  </a:lnTo>
                  <a:lnTo>
                    <a:pt x="51732" y="332467"/>
                  </a:lnTo>
                  <a:lnTo>
                    <a:pt x="56906" y="323751"/>
                  </a:lnTo>
                  <a:lnTo>
                    <a:pt x="62079" y="315135"/>
                  </a:lnTo>
                  <a:lnTo>
                    <a:pt x="67252" y="306625"/>
                  </a:lnTo>
                  <a:lnTo>
                    <a:pt x="72426" y="298230"/>
                  </a:lnTo>
                  <a:lnTo>
                    <a:pt x="77599" y="289958"/>
                  </a:lnTo>
                  <a:lnTo>
                    <a:pt x="82772" y="281817"/>
                  </a:lnTo>
                  <a:lnTo>
                    <a:pt x="87945" y="273812"/>
                  </a:lnTo>
                  <a:lnTo>
                    <a:pt x="93119" y="265950"/>
                  </a:lnTo>
                  <a:lnTo>
                    <a:pt x="98292" y="258236"/>
                  </a:lnTo>
                  <a:lnTo>
                    <a:pt x="103465" y="250677"/>
                  </a:lnTo>
                  <a:lnTo>
                    <a:pt x="108639" y="243275"/>
                  </a:lnTo>
                  <a:lnTo>
                    <a:pt x="113812" y="236035"/>
                  </a:lnTo>
                  <a:lnTo>
                    <a:pt x="118985" y="228961"/>
                  </a:lnTo>
                  <a:lnTo>
                    <a:pt x="124158" y="222056"/>
                  </a:lnTo>
                  <a:lnTo>
                    <a:pt x="129332" y="215321"/>
                  </a:lnTo>
                  <a:lnTo>
                    <a:pt x="134505" y="208759"/>
                  </a:lnTo>
                  <a:lnTo>
                    <a:pt x="139678" y="202370"/>
                  </a:lnTo>
                  <a:lnTo>
                    <a:pt x="144852" y="196156"/>
                  </a:lnTo>
                  <a:lnTo>
                    <a:pt x="150025" y="190117"/>
                  </a:lnTo>
                  <a:lnTo>
                    <a:pt x="155198" y="184253"/>
                  </a:lnTo>
                  <a:lnTo>
                    <a:pt x="160371" y="178563"/>
                  </a:lnTo>
                  <a:lnTo>
                    <a:pt x="165545" y="173047"/>
                  </a:lnTo>
                  <a:lnTo>
                    <a:pt x="170718" y="167703"/>
                  </a:lnTo>
                  <a:lnTo>
                    <a:pt x="175891" y="162529"/>
                  </a:lnTo>
                  <a:lnTo>
                    <a:pt x="181065" y="157523"/>
                  </a:lnTo>
                  <a:lnTo>
                    <a:pt x="186238" y="152684"/>
                  </a:lnTo>
                  <a:lnTo>
                    <a:pt x="191411" y="148008"/>
                  </a:lnTo>
                  <a:lnTo>
                    <a:pt x="196584" y="143493"/>
                  </a:lnTo>
                  <a:lnTo>
                    <a:pt x="201758" y="139135"/>
                  </a:lnTo>
                  <a:lnTo>
                    <a:pt x="206931" y="134933"/>
                  </a:lnTo>
                  <a:lnTo>
                    <a:pt x="212104" y="130881"/>
                  </a:lnTo>
                  <a:lnTo>
                    <a:pt x="217278" y="126977"/>
                  </a:lnTo>
                  <a:lnTo>
                    <a:pt x="222451" y="123217"/>
                  </a:lnTo>
                  <a:lnTo>
                    <a:pt x="227624" y="119597"/>
                  </a:lnTo>
                  <a:lnTo>
                    <a:pt x="232797" y="116114"/>
                  </a:lnTo>
                  <a:lnTo>
                    <a:pt x="237971" y="112763"/>
                  </a:lnTo>
                  <a:lnTo>
                    <a:pt x="243144" y="109541"/>
                  </a:lnTo>
                  <a:lnTo>
                    <a:pt x="248317" y="106443"/>
                  </a:lnTo>
                  <a:lnTo>
                    <a:pt x="253491" y="103466"/>
                  </a:lnTo>
                  <a:lnTo>
                    <a:pt x="258664" y="100606"/>
                  </a:lnTo>
                  <a:lnTo>
                    <a:pt x="263837" y="97859"/>
                  </a:lnTo>
                  <a:lnTo>
                    <a:pt x="269010" y="95220"/>
                  </a:lnTo>
                  <a:lnTo>
                    <a:pt x="274184" y="92687"/>
                  </a:lnTo>
                  <a:lnTo>
                    <a:pt x="279357" y="90255"/>
                  </a:lnTo>
                  <a:lnTo>
                    <a:pt x="284530" y="87920"/>
                  </a:lnTo>
                  <a:lnTo>
                    <a:pt x="289704" y="85679"/>
                  </a:lnTo>
                  <a:lnTo>
                    <a:pt x="294877" y="83528"/>
                  </a:lnTo>
                  <a:lnTo>
                    <a:pt x="300050" y="81463"/>
                  </a:lnTo>
                  <a:lnTo>
                    <a:pt x="305223" y="79482"/>
                  </a:lnTo>
                  <a:lnTo>
                    <a:pt x="310397" y="77580"/>
                  </a:lnTo>
                  <a:lnTo>
                    <a:pt x="315570" y="75755"/>
                  </a:lnTo>
                  <a:lnTo>
                    <a:pt x="320743" y="74003"/>
                  </a:lnTo>
                  <a:lnTo>
                    <a:pt x="325917" y="72321"/>
                  </a:lnTo>
                  <a:lnTo>
                    <a:pt x="331090" y="70707"/>
                  </a:lnTo>
                  <a:lnTo>
                    <a:pt x="336263" y="69157"/>
                  </a:lnTo>
                  <a:lnTo>
                    <a:pt x="341436" y="67668"/>
                  </a:lnTo>
                  <a:lnTo>
                    <a:pt x="346610" y="66238"/>
                  </a:lnTo>
                  <a:lnTo>
                    <a:pt x="351783" y="64864"/>
                  </a:lnTo>
                  <a:lnTo>
                    <a:pt x="356956" y="63545"/>
                  </a:lnTo>
                  <a:lnTo>
                    <a:pt x="362130" y="62276"/>
                  </a:lnTo>
                  <a:lnTo>
                    <a:pt x="367303" y="61056"/>
                  </a:lnTo>
                  <a:lnTo>
                    <a:pt x="372476" y="59884"/>
                  </a:lnTo>
                  <a:lnTo>
                    <a:pt x="377649" y="58756"/>
                  </a:lnTo>
                  <a:lnTo>
                    <a:pt x="382823" y="57670"/>
                  </a:lnTo>
                  <a:lnTo>
                    <a:pt x="387996" y="56626"/>
                  </a:lnTo>
                  <a:lnTo>
                    <a:pt x="393169" y="55620"/>
                  </a:lnTo>
                  <a:lnTo>
                    <a:pt x="398343" y="54651"/>
                  </a:lnTo>
                  <a:lnTo>
                    <a:pt x="403516" y="53718"/>
                  </a:lnTo>
                  <a:lnTo>
                    <a:pt x="408689" y="52819"/>
                  </a:lnTo>
                  <a:lnTo>
                    <a:pt x="413862" y="51952"/>
                  </a:lnTo>
                  <a:lnTo>
                    <a:pt x="419036" y="51115"/>
                  </a:lnTo>
                  <a:lnTo>
                    <a:pt x="424209" y="50308"/>
                  </a:lnTo>
                  <a:lnTo>
                    <a:pt x="429382" y="49529"/>
                  </a:lnTo>
                  <a:lnTo>
                    <a:pt x="434556" y="48777"/>
                  </a:lnTo>
                  <a:lnTo>
                    <a:pt x="439729" y="48051"/>
                  </a:lnTo>
                  <a:lnTo>
                    <a:pt x="444902" y="47348"/>
                  </a:lnTo>
                  <a:lnTo>
                    <a:pt x="450075" y="46669"/>
                  </a:lnTo>
                  <a:lnTo>
                    <a:pt x="455249" y="46013"/>
                  </a:lnTo>
                  <a:lnTo>
                    <a:pt x="460422" y="45378"/>
                  </a:lnTo>
                  <a:lnTo>
                    <a:pt x="465595" y="44763"/>
                  </a:lnTo>
                  <a:lnTo>
                    <a:pt x="470769" y="44167"/>
                  </a:lnTo>
                  <a:lnTo>
                    <a:pt x="475942" y="43591"/>
                  </a:lnTo>
                  <a:lnTo>
                    <a:pt x="481115" y="43032"/>
                  </a:lnTo>
                  <a:lnTo>
                    <a:pt x="486288" y="42490"/>
                  </a:lnTo>
                  <a:lnTo>
                    <a:pt x="491462" y="41964"/>
                  </a:lnTo>
                  <a:lnTo>
                    <a:pt x="496635" y="41455"/>
                  </a:lnTo>
                  <a:lnTo>
                    <a:pt x="501808" y="40960"/>
                  </a:lnTo>
                  <a:lnTo>
                    <a:pt x="506982" y="40479"/>
                  </a:lnTo>
                  <a:lnTo>
                    <a:pt x="512155" y="40013"/>
                  </a:lnTo>
                  <a:lnTo>
                    <a:pt x="517328" y="39559"/>
                  </a:lnTo>
                  <a:lnTo>
                    <a:pt x="522501" y="39119"/>
                  </a:lnTo>
                  <a:lnTo>
                    <a:pt x="527675" y="38690"/>
                  </a:lnTo>
                  <a:lnTo>
                    <a:pt x="532848" y="38273"/>
                  </a:lnTo>
                  <a:lnTo>
                    <a:pt x="538021" y="37868"/>
                  </a:lnTo>
                  <a:lnTo>
                    <a:pt x="543195" y="37473"/>
                  </a:lnTo>
                  <a:lnTo>
                    <a:pt x="548368" y="37089"/>
                  </a:lnTo>
                  <a:lnTo>
                    <a:pt x="553541" y="36714"/>
                  </a:lnTo>
                  <a:lnTo>
                    <a:pt x="558714" y="36349"/>
                  </a:lnTo>
                  <a:lnTo>
                    <a:pt x="563888" y="35994"/>
                  </a:lnTo>
                  <a:lnTo>
                    <a:pt x="569061" y="35647"/>
                  </a:lnTo>
                  <a:lnTo>
                    <a:pt x="574234" y="35309"/>
                  </a:lnTo>
                  <a:lnTo>
                    <a:pt x="579408" y="34978"/>
                  </a:lnTo>
                  <a:lnTo>
                    <a:pt x="584581" y="34656"/>
                  </a:lnTo>
                  <a:lnTo>
                    <a:pt x="589754" y="34341"/>
                  </a:lnTo>
                  <a:lnTo>
                    <a:pt x="594927" y="34034"/>
                  </a:lnTo>
                  <a:lnTo>
                    <a:pt x="600101" y="33734"/>
                  </a:lnTo>
                  <a:lnTo>
                    <a:pt x="605274" y="33440"/>
                  </a:lnTo>
                  <a:lnTo>
                    <a:pt x="610447" y="33153"/>
                  </a:lnTo>
                  <a:lnTo>
                    <a:pt x="615621" y="32872"/>
                  </a:lnTo>
                  <a:lnTo>
                    <a:pt x="620794" y="32597"/>
                  </a:lnTo>
                  <a:lnTo>
                    <a:pt x="625967" y="32327"/>
                  </a:lnTo>
                  <a:lnTo>
                    <a:pt x="631140" y="32063"/>
                  </a:lnTo>
                  <a:lnTo>
                    <a:pt x="636314" y="31804"/>
                  </a:lnTo>
                  <a:lnTo>
                    <a:pt x="641487" y="31550"/>
                  </a:lnTo>
                  <a:lnTo>
                    <a:pt x="646660" y="31301"/>
                  </a:lnTo>
                  <a:lnTo>
                    <a:pt x="651834" y="31057"/>
                  </a:lnTo>
                  <a:lnTo>
                    <a:pt x="657007" y="30817"/>
                  </a:lnTo>
                  <a:lnTo>
                    <a:pt x="662180" y="30581"/>
                  </a:lnTo>
                  <a:lnTo>
                    <a:pt x="667353" y="30348"/>
                  </a:lnTo>
                  <a:lnTo>
                    <a:pt x="672527" y="30120"/>
                  </a:lnTo>
                  <a:lnTo>
                    <a:pt x="677700" y="29894"/>
                  </a:lnTo>
                  <a:lnTo>
                    <a:pt x="682873" y="29673"/>
                  </a:lnTo>
                  <a:lnTo>
                    <a:pt x="688047" y="29454"/>
                  </a:lnTo>
                  <a:lnTo>
                    <a:pt x="693220" y="29238"/>
                  </a:lnTo>
                  <a:lnTo>
                    <a:pt x="698393" y="29024"/>
                  </a:lnTo>
                  <a:lnTo>
                    <a:pt x="703566" y="28813"/>
                  </a:lnTo>
                  <a:lnTo>
                    <a:pt x="708740" y="28605"/>
                  </a:lnTo>
                  <a:lnTo>
                    <a:pt x="713913" y="28398"/>
                  </a:lnTo>
                  <a:lnTo>
                    <a:pt x="719086" y="28193"/>
                  </a:lnTo>
                  <a:lnTo>
                    <a:pt x="724260" y="27990"/>
                  </a:lnTo>
                  <a:lnTo>
                    <a:pt x="729433" y="27788"/>
                  </a:lnTo>
                  <a:lnTo>
                    <a:pt x="734606" y="27588"/>
                  </a:lnTo>
                  <a:lnTo>
                    <a:pt x="739779" y="27388"/>
                  </a:lnTo>
                  <a:lnTo>
                    <a:pt x="744953" y="27189"/>
                  </a:lnTo>
                  <a:lnTo>
                    <a:pt x="750126" y="26991"/>
                  </a:lnTo>
                  <a:lnTo>
                    <a:pt x="755299" y="26794"/>
                  </a:lnTo>
                  <a:lnTo>
                    <a:pt x="760473" y="26597"/>
                  </a:lnTo>
                  <a:lnTo>
                    <a:pt x="765646" y="26400"/>
                  </a:lnTo>
                  <a:lnTo>
                    <a:pt x="770819" y="26203"/>
                  </a:lnTo>
                  <a:lnTo>
                    <a:pt x="775992" y="26005"/>
                  </a:lnTo>
                  <a:lnTo>
                    <a:pt x="781166" y="25808"/>
                  </a:lnTo>
                  <a:lnTo>
                    <a:pt x="786339" y="25609"/>
                  </a:lnTo>
                  <a:lnTo>
                    <a:pt x="791512" y="25410"/>
                  </a:lnTo>
                  <a:lnTo>
                    <a:pt x="796686" y="25210"/>
                  </a:lnTo>
                  <a:lnTo>
                    <a:pt x="801859" y="25009"/>
                  </a:lnTo>
                  <a:lnTo>
                    <a:pt x="807032" y="24807"/>
                  </a:lnTo>
                  <a:lnTo>
                    <a:pt x="812205" y="24604"/>
                  </a:lnTo>
                  <a:lnTo>
                    <a:pt x="817379" y="24399"/>
                  </a:lnTo>
                  <a:lnTo>
                    <a:pt x="822552" y="24192"/>
                  </a:lnTo>
                  <a:lnTo>
                    <a:pt x="827725" y="23984"/>
                  </a:lnTo>
                  <a:lnTo>
                    <a:pt x="832899" y="23774"/>
                  </a:lnTo>
                  <a:lnTo>
                    <a:pt x="838072" y="23562"/>
                  </a:lnTo>
                  <a:lnTo>
                    <a:pt x="843245" y="23348"/>
                  </a:lnTo>
                  <a:lnTo>
                    <a:pt x="848418" y="23132"/>
                  </a:lnTo>
                  <a:lnTo>
                    <a:pt x="853592" y="22914"/>
                  </a:lnTo>
                  <a:lnTo>
                    <a:pt x="858765" y="22694"/>
                  </a:lnTo>
                  <a:lnTo>
                    <a:pt x="863938" y="22471"/>
                  </a:lnTo>
                  <a:lnTo>
                    <a:pt x="869112" y="22246"/>
                  </a:lnTo>
                  <a:lnTo>
                    <a:pt x="874285" y="22019"/>
                  </a:lnTo>
                  <a:lnTo>
                    <a:pt x="879458" y="21790"/>
                  </a:lnTo>
                  <a:lnTo>
                    <a:pt x="884631" y="21558"/>
                  </a:lnTo>
                  <a:lnTo>
                    <a:pt x="889805" y="21325"/>
                  </a:lnTo>
                  <a:lnTo>
                    <a:pt x="894978" y="21089"/>
                  </a:lnTo>
                  <a:lnTo>
                    <a:pt x="900151" y="20851"/>
                  </a:lnTo>
                  <a:lnTo>
                    <a:pt x="905325" y="20610"/>
                  </a:lnTo>
                  <a:lnTo>
                    <a:pt x="910498" y="20368"/>
                  </a:lnTo>
                  <a:lnTo>
                    <a:pt x="915671" y="20124"/>
                  </a:lnTo>
                  <a:lnTo>
                    <a:pt x="920844" y="19878"/>
                  </a:lnTo>
                  <a:lnTo>
                    <a:pt x="926018" y="19630"/>
                  </a:lnTo>
                  <a:lnTo>
                    <a:pt x="931191" y="19381"/>
                  </a:lnTo>
                  <a:lnTo>
                    <a:pt x="936364" y="19130"/>
                  </a:lnTo>
                  <a:lnTo>
                    <a:pt x="941538" y="18878"/>
                  </a:lnTo>
                  <a:lnTo>
                    <a:pt x="946711" y="18625"/>
                  </a:lnTo>
                  <a:lnTo>
                    <a:pt x="951884" y="18371"/>
                  </a:lnTo>
                  <a:lnTo>
                    <a:pt x="957057" y="18116"/>
                  </a:lnTo>
                  <a:lnTo>
                    <a:pt x="962231" y="17861"/>
                  </a:lnTo>
                  <a:lnTo>
                    <a:pt x="967404" y="17605"/>
                  </a:lnTo>
                  <a:lnTo>
                    <a:pt x="972577" y="17348"/>
                  </a:lnTo>
                  <a:lnTo>
                    <a:pt x="977751" y="17092"/>
                  </a:lnTo>
                  <a:lnTo>
                    <a:pt x="982924" y="16836"/>
                  </a:lnTo>
                  <a:lnTo>
                    <a:pt x="988097" y="16580"/>
                  </a:lnTo>
                  <a:lnTo>
                    <a:pt x="993270" y="16325"/>
                  </a:lnTo>
                  <a:lnTo>
                    <a:pt x="998444" y="16070"/>
                  </a:lnTo>
                  <a:lnTo>
                    <a:pt x="1003617" y="15817"/>
                  </a:lnTo>
                  <a:lnTo>
                    <a:pt x="1008790" y="15565"/>
                  </a:lnTo>
                  <a:lnTo>
                    <a:pt x="1013964" y="15314"/>
                  </a:lnTo>
                  <a:lnTo>
                    <a:pt x="1019137" y="15064"/>
                  </a:lnTo>
                  <a:lnTo>
                    <a:pt x="1024310" y="14817"/>
                  </a:lnTo>
                  <a:lnTo>
                    <a:pt x="1029483" y="14571"/>
                  </a:lnTo>
                  <a:lnTo>
                    <a:pt x="1034657" y="14327"/>
                  </a:lnTo>
                  <a:lnTo>
                    <a:pt x="1039830" y="14086"/>
                  </a:lnTo>
                  <a:lnTo>
                    <a:pt x="1045003" y="13847"/>
                  </a:lnTo>
                  <a:lnTo>
                    <a:pt x="1050177" y="13611"/>
                  </a:lnTo>
                  <a:lnTo>
                    <a:pt x="1055350" y="13378"/>
                  </a:lnTo>
                  <a:lnTo>
                    <a:pt x="1060523" y="13148"/>
                  </a:lnTo>
                  <a:lnTo>
                    <a:pt x="1065696" y="12921"/>
                  </a:lnTo>
                  <a:lnTo>
                    <a:pt x="1070870" y="12697"/>
                  </a:lnTo>
                  <a:lnTo>
                    <a:pt x="1076043" y="12476"/>
                  </a:lnTo>
                  <a:lnTo>
                    <a:pt x="1081216" y="12259"/>
                  </a:lnTo>
                  <a:lnTo>
                    <a:pt x="1086390" y="12046"/>
                  </a:lnTo>
                  <a:lnTo>
                    <a:pt x="1091563" y="11836"/>
                  </a:lnTo>
                  <a:lnTo>
                    <a:pt x="1096736" y="11630"/>
                  </a:lnTo>
                  <a:lnTo>
                    <a:pt x="1101909" y="11428"/>
                  </a:lnTo>
                  <a:lnTo>
                    <a:pt x="1107083" y="11230"/>
                  </a:lnTo>
                  <a:lnTo>
                    <a:pt x="1112256" y="11036"/>
                  </a:lnTo>
                  <a:lnTo>
                    <a:pt x="1117429" y="10846"/>
                  </a:lnTo>
                  <a:lnTo>
                    <a:pt x="1122603" y="10660"/>
                  </a:lnTo>
                  <a:lnTo>
                    <a:pt x="1127776" y="10479"/>
                  </a:lnTo>
                  <a:lnTo>
                    <a:pt x="1132949" y="10301"/>
                  </a:lnTo>
                  <a:lnTo>
                    <a:pt x="1138122" y="10128"/>
                  </a:lnTo>
                  <a:lnTo>
                    <a:pt x="1143296" y="9960"/>
                  </a:lnTo>
                  <a:lnTo>
                    <a:pt x="1148469" y="9795"/>
                  </a:lnTo>
                  <a:lnTo>
                    <a:pt x="1153642" y="9635"/>
                  </a:lnTo>
                  <a:lnTo>
                    <a:pt x="1158816" y="9479"/>
                  </a:lnTo>
                  <a:lnTo>
                    <a:pt x="1163989" y="9328"/>
                  </a:lnTo>
                  <a:lnTo>
                    <a:pt x="1169162" y="9181"/>
                  </a:lnTo>
                  <a:lnTo>
                    <a:pt x="1174335" y="9038"/>
                  </a:lnTo>
                  <a:lnTo>
                    <a:pt x="1179509" y="8900"/>
                  </a:lnTo>
                  <a:lnTo>
                    <a:pt x="1184682" y="8766"/>
                  </a:lnTo>
                  <a:lnTo>
                    <a:pt x="1189855" y="8636"/>
                  </a:lnTo>
                  <a:lnTo>
                    <a:pt x="1195029" y="8510"/>
                  </a:lnTo>
                  <a:lnTo>
                    <a:pt x="1200202" y="8389"/>
                  </a:lnTo>
                  <a:lnTo>
                    <a:pt x="1205375" y="8271"/>
                  </a:lnTo>
                  <a:lnTo>
                    <a:pt x="1210548" y="8157"/>
                  </a:lnTo>
                  <a:lnTo>
                    <a:pt x="1215722" y="8046"/>
                  </a:lnTo>
                  <a:lnTo>
                    <a:pt x="1220895" y="7939"/>
                  </a:lnTo>
                  <a:lnTo>
                    <a:pt x="1226068" y="7836"/>
                  </a:lnTo>
                  <a:lnTo>
                    <a:pt x="1231242" y="7736"/>
                  </a:lnTo>
                  <a:lnTo>
                    <a:pt x="1236415" y="7639"/>
                  </a:lnTo>
                  <a:lnTo>
                    <a:pt x="1241588" y="7546"/>
                  </a:lnTo>
                  <a:lnTo>
                    <a:pt x="1246761" y="7455"/>
                  </a:lnTo>
                  <a:lnTo>
                    <a:pt x="1251935" y="7368"/>
                  </a:lnTo>
                  <a:lnTo>
                    <a:pt x="1257108" y="7283"/>
                  </a:lnTo>
                  <a:lnTo>
                    <a:pt x="1262281" y="7200"/>
                  </a:lnTo>
                  <a:lnTo>
                    <a:pt x="1267455" y="7121"/>
                  </a:lnTo>
                  <a:lnTo>
                    <a:pt x="1272628" y="7043"/>
                  </a:lnTo>
                  <a:lnTo>
                    <a:pt x="1277801" y="6968"/>
                  </a:lnTo>
                  <a:lnTo>
                    <a:pt x="1282974" y="6895"/>
                  </a:lnTo>
                  <a:lnTo>
                    <a:pt x="1288148" y="6824"/>
                  </a:lnTo>
                  <a:lnTo>
                    <a:pt x="1293321" y="6755"/>
                  </a:lnTo>
                  <a:lnTo>
                    <a:pt x="1298494" y="6688"/>
                  </a:lnTo>
                  <a:lnTo>
                    <a:pt x="1303668" y="6622"/>
                  </a:lnTo>
                  <a:lnTo>
                    <a:pt x="1308841" y="6558"/>
                  </a:lnTo>
                  <a:lnTo>
                    <a:pt x="1314014" y="6495"/>
                  </a:lnTo>
                  <a:lnTo>
                    <a:pt x="1319187" y="6433"/>
                  </a:lnTo>
                  <a:lnTo>
                    <a:pt x="1324361" y="6372"/>
                  </a:lnTo>
                  <a:lnTo>
                    <a:pt x="1329534" y="6312"/>
                  </a:lnTo>
                  <a:lnTo>
                    <a:pt x="1334707" y="6253"/>
                  </a:lnTo>
                  <a:lnTo>
                    <a:pt x="1339881" y="6195"/>
                  </a:lnTo>
                  <a:lnTo>
                    <a:pt x="1345054" y="6136"/>
                  </a:lnTo>
                  <a:lnTo>
                    <a:pt x="1350227" y="6079"/>
                  </a:lnTo>
                  <a:lnTo>
                    <a:pt x="1355400" y="6021"/>
                  </a:lnTo>
                  <a:lnTo>
                    <a:pt x="1360574" y="5964"/>
                  </a:lnTo>
                  <a:lnTo>
                    <a:pt x="1365747" y="5906"/>
                  </a:lnTo>
                  <a:lnTo>
                    <a:pt x="1370920" y="5849"/>
                  </a:lnTo>
                  <a:lnTo>
                    <a:pt x="1376094" y="5791"/>
                  </a:lnTo>
                  <a:lnTo>
                    <a:pt x="1381267" y="5734"/>
                  </a:lnTo>
                  <a:lnTo>
                    <a:pt x="1386440" y="5675"/>
                  </a:lnTo>
                  <a:lnTo>
                    <a:pt x="1391613" y="5617"/>
                  </a:lnTo>
                  <a:lnTo>
                    <a:pt x="1396787" y="5558"/>
                  </a:lnTo>
                  <a:lnTo>
                    <a:pt x="1401960" y="5499"/>
                  </a:lnTo>
                  <a:lnTo>
                    <a:pt x="1407133" y="5439"/>
                  </a:lnTo>
                  <a:lnTo>
                    <a:pt x="1412307" y="5378"/>
                  </a:lnTo>
                  <a:lnTo>
                    <a:pt x="1417480" y="5317"/>
                  </a:lnTo>
                  <a:lnTo>
                    <a:pt x="1422653" y="5256"/>
                  </a:lnTo>
                  <a:lnTo>
                    <a:pt x="1427826" y="5194"/>
                  </a:lnTo>
                  <a:lnTo>
                    <a:pt x="1433000" y="5132"/>
                  </a:lnTo>
                  <a:lnTo>
                    <a:pt x="1438173" y="5069"/>
                  </a:lnTo>
                  <a:lnTo>
                    <a:pt x="1443346" y="5006"/>
                  </a:lnTo>
                  <a:lnTo>
                    <a:pt x="1448520" y="4942"/>
                  </a:lnTo>
                  <a:lnTo>
                    <a:pt x="1453693" y="4878"/>
                  </a:lnTo>
                  <a:lnTo>
                    <a:pt x="1458866" y="4813"/>
                  </a:lnTo>
                  <a:lnTo>
                    <a:pt x="1464039" y="4749"/>
                  </a:lnTo>
                  <a:lnTo>
                    <a:pt x="1469213" y="4684"/>
                  </a:lnTo>
                  <a:lnTo>
                    <a:pt x="1474386" y="4619"/>
                  </a:lnTo>
                  <a:lnTo>
                    <a:pt x="1479559" y="4554"/>
                  </a:lnTo>
                  <a:lnTo>
                    <a:pt x="1484733" y="4488"/>
                  </a:lnTo>
                  <a:lnTo>
                    <a:pt x="1489906" y="4423"/>
                  </a:lnTo>
                  <a:lnTo>
                    <a:pt x="1495079" y="4358"/>
                  </a:lnTo>
                  <a:lnTo>
                    <a:pt x="1500252" y="4292"/>
                  </a:lnTo>
                  <a:lnTo>
                    <a:pt x="1505426" y="4227"/>
                  </a:lnTo>
                  <a:lnTo>
                    <a:pt x="1510599" y="4162"/>
                  </a:lnTo>
                  <a:lnTo>
                    <a:pt x="1515772" y="4097"/>
                  </a:lnTo>
                  <a:lnTo>
                    <a:pt x="1520946" y="4031"/>
                  </a:lnTo>
                  <a:lnTo>
                    <a:pt x="1526119" y="3966"/>
                  </a:lnTo>
                  <a:lnTo>
                    <a:pt x="1531292" y="3902"/>
                  </a:lnTo>
                  <a:lnTo>
                    <a:pt x="1536465" y="3837"/>
                  </a:lnTo>
                  <a:lnTo>
                    <a:pt x="1541639" y="3772"/>
                  </a:lnTo>
                  <a:lnTo>
                    <a:pt x="1546812" y="3707"/>
                  </a:lnTo>
                  <a:lnTo>
                    <a:pt x="1551985" y="3643"/>
                  </a:lnTo>
                  <a:lnTo>
                    <a:pt x="1557159" y="3578"/>
                  </a:lnTo>
                  <a:lnTo>
                    <a:pt x="1562332" y="3514"/>
                  </a:lnTo>
                  <a:lnTo>
                    <a:pt x="1567505" y="3449"/>
                  </a:lnTo>
                  <a:lnTo>
                    <a:pt x="1572678" y="3384"/>
                  </a:lnTo>
                  <a:lnTo>
                    <a:pt x="1577852" y="3319"/>
                  </a:lnTo>
                  <a:lnTo>
                    <a:pt x="1583025" y="3254"/>
                  </a:lnTo>
                  <a:lnTo>
                    <a:pt x="1588198" y="3189"/>
                  </a:lnTo>
                  <a:lnTo>
                    <a:pt x="1593372" y="3123"/>
                  </a:lnTo>
                  <a:lnTo>
                    <a:pt x="1598545" y="3057"/>
                  </a:lnTo>
                  <a:lnTo>
                    <a:pt x="1603718" y="2991"/>
                  </a:lnTo>
                  <a:lnTo>
                    <a:pt x="1608891" y="2924"/>
                  </a:lnTo>
                  <a:lnTo>
                    <a:pt x="1614065" y="2856"/>
                  </a:lnTo>
                  <a:lnTo>
                    <a:pt x="1619238" y="2788"/>
                  </a:lnTo>
                  <a:lnTo>
                    <a:pt x="1624411" y="2720"/>
                  </a:lnTo>
                  <a:lnTo>
                    <a:pt x="1629585" y="2651"/>
                  </a:lnTo>
                  <a:lnTo>
                    <a:pt x="1634758" y="2583"/>
                  </a:lnTo>
                  <a:lnTo>
                    <a:pt x="1639931" y="2514"/>
                  </a:lnTo>
                  <a:lnTo>
                    <a:pt x="1645104" y="2444"/>
                  </a:lnTo>
                  <a:lnTo>
                    <a:pt x="1650278" y="2375"/>
                  </a:lnTo>
                  <a:lnTo>
                    <a:pt x="1655451" y="2306"/>
                  </a:lnTo>
                  <a:lnTo>
                    <a:pt x="1660624" y="2237"/>
                  </a:lnTo>
                  <a:lnTo>
                    <a:pt x="1665798" y="2168"/>
                  </a:lnTo>
                  <a:lnTo>
                    <a:pt x="1670971" y="2099"/>
                  </a:lnTo>
                  <a:lnTo>
                    <a:pt x="1676144" y="2030"/>
                  </a:lnTo>
                  <a:lnTo>
                    <a:pt x="1681317" y="1962"/>
                  </a:lnTo>
                  <a:lnTo>
                    <a:pt x="1686491" y="1895"/>
                  </a:lnTo>
                  <a:lnTo>
                    <a:pt x="1691664" y="1827"/>
                  </a:lnTo>
                  <a:lnTo>
                    <a:pt x="1696837" y="1761"/>
                  </a:lnTo>
                  <a:lnTo>
                    <a:pt x="1702011" y="1695"/>
                  </a:lnTo>
                  <a:lnTo>
                    <a:pt x="1707184" y="1629"/>
                  </a:lnTo>
                  <a:lnTo>
                    <a:pt x="1712357" y="1565"/>
                  </a:lnTo>
                  <a:lnTo>
                    <a:pt x="1717530" y="1501"/>
                  </a:lnTo>
                  <a:lnTo>
                    <a:pt x="1722704" y="1437"/>
                  </a:lnTo>
                  <a:lnTo>
                    <a:pt x="1727877" y="1375"/>
                  </a:lnTo>
                  <a:lnTo>
                    <a:pt x="1733050" y="1314"/>
                  </a:lnTo>
                  <a:lnTo>
                    <a:pt x="1738224" y="1253"/>
                  </a:lnTo>
                  <a:lnTo>
                    <a:pt x="1743397" y="1194"/>
                  </a:lnTo>
                  <a:lnTo>
                    <a:pt x="1748570" y="1135"/>
                  </a:lnTo>
                  <a:lnTo>
                    <a:pt x="1753743" y="1077"/>
                  </a:lnTo>
                  <a:lnTo>
                    <a:pt x="1758917" y="1021"/>
                  </a:lnTo>
                  <a:lnTo>
                    <a:pt x="1764090" y="965"/>
                  </a:lnTo>
                  <a:lnTo>
                    <a:pt x="1769263" y="911"/>
                  </a:lnTo>
                  <a:lnTo>
                    <a:pt x="1774437" y="858"/>
                  </a:lnTo>
                  <a:lnTo>
                    <a:pt x="1779610" y="806"/>
                  </a:lnTo>
                  <a:lnTo>
                    <a:pt x="1784783" y="755"/>
                  </a:lnTo>
                  <a:lnTo>
                    <a:pt x="1789956" y="705"/>
                  </a:lnTo>
                  <a:lnTo>
                    <a:pt x="1795130" y="656"/>
                  </a:lnTo>
                  <a:lnTo>
                    <a:pt x="1800303" y="608"/>
                  </a:lnTo>
                  <a:lnTo>
                    <a:pt x="1805476" y="562"/>
                  </a:lnTo>
                  <a:lnTo>
                    <a:pt x="1810650" y="516"/>
                  </a:lnTo>
                  <a:lnTo>
                    <a:pt x="1815823" y="472"/>
                  </a:lnTo>
                  <a:lnTo>
                    <a:pt x="1820996" y="429"/>
                  </a:lnTo>
                  <a:lnTo>
                    <a:pt x="1826169" y="387"/>
                  </a:lnTo>
                  <a:lnTo>
                    <a:pt x="1831343" y="347"/>
                  </a:lnTo>
                  <a:lnTo>
                    <a:pt x="1836516" y="307"/>
                  </a:lnTo>
                  <a:lnTo>
                    <a:pt x="1841689" y="269"/>
                  </a:lnTo>
                  <a:lnTo>
                    <a:pt x="1846863" y="231"/>
                  </a:lnTo>
                  <a:lnTo>
                    <a:pt x="1852036" y="195"/>
                  </a:lnTo>
                  <a:lnTo>
                    <a:pt x="1857209" y="160"/>
                  </a:lnTo>
                  <a:lnTo>
                    <a:pt x="1862382" y="126"/>
                  </a:lnTo>
                  <a:lnTo>
                    <a:pt x="1867556" y="93"/>
                  </a:lnTo>
                  <a:lnTo>
                    <a:pt x="1872729" y="61"/>
                  </a:lnTo>
                  <a:lnTo>
                    <a:pt x="1877902" y="3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1486" y="3020812"/>
              <a:ext cx="1883076" cy="654568"/>
            </a:xfrm>
            <a:custGeom>
              <a:avLst/>
              <a:pathLst>
                <a:path w="1883076" h="654568">
                  <a:moveTo>
                    <a:pt x="0" y="626314"/>
                  </a:moveTo>
                  <a:lnTo>
                    <a:pt x="5173" y="620574"/>
                  </a:lnTo>
                  <a:lnTo>
                    <a:pt x="10346" y="614736"/>
                  </a:lnTo>
                  <a:lnTo>
                    <a:pt x="15519" y="608803"/>
                  </a:lnTo>
                  <a:lnTo>
                    <a:pt x="20693" y="602781"/>
                  </a:lnTo>
                  <a:lnTo>
                    <a:pt x="25866" y="596676"/>
                  </a:lnTo>
                  <a:lnTo>
                    <a:pt x="31039" y="590492"/>
                  </a:lnTo>
                  <a:lnTo>
                    <a:pt x="36213" y="584235"/>
                  </a:lnTo>
                  <a:lnTo>
                    <a:pt x="41386" y="577912"/>
                  </a:lnTo>
                  <a:lnTo>
                    <a:pt x="46559" y="571528"/>
                  </a:lnTo>
                  <a:lnTo>
                    <a:pt x="51732" y="565090"/>
                  </a:lnTo>
                  <a:lnTo>
                    <a:pt x="56906" y="558603"/>
                  </a:lnTo>
                  <a:lnTo>
                    <a:pt x="62079" y="552074"/>
                  </a:lnTo>
                  <a:lnTo>
                    <a:pt x="67252" y="545509"/>
                  </a:lnTo>
                  <a:lnTo>
                    <a:pt x="72426" y="538915"/>
                  </a:lnTo>
                  <a:lnTo>
                    <a:pt x="77599" y="532298"/>
                  </a:lnTo>
                  <a:lnTo>
                    <a:pt x="82772" y="525664"/>
                  </a:lnTo>
                  <a:lnTo>
                    <a:pt x="87945" y="519020"/>
                  </a:lnTo>
                  <a:lnTo>
                    <a:pt x="93119" y="512370"/>
                  </a:lnTo>
                  <a:lnTo>
                    <a:pt x="98292" y="505722"/>
                  </a:lnTo>
                  <a:lnTo>
                    <a:pt x="103465" y="499081"/>
                  </a:lnTo>
                  <a:lnTo>
                    <a:pt x="108639" y="492453"/>
                  </a:lnTo>
                  <a:lnTo>
                    <a:pt x="113812" y="485842"/>
                  </a:lnTo>
                  <a:lnTo>
                    <a:pt x="118985" y="479255"/>
                  </a:lnTo>
                  <a:lnTo>
                    <a:pt x="124158" y="472696"/>
                  </a:lnTo>
                  <a:lnTo>
                    <a:pt x="129332" y="466170"/>
                  </a:lnTo>
                  <a:lnTo>
                    <a:pt x="134505" y="459682"/>
                  </a:lnTo>
                  <a:lnTo>
                    <a:pt x="139678" y="453236"/>
                  </a:lnTo>
                  <a:lnTo>
                    <a:pt x="144852" y="446836"/>
                  </a:lnTo>
                  <a:lnTo>
                    <a:pt x="150025" y="440486"/>
                  </a:lnTo>
                  <a:lnTo>
                    <a:pt x="155198" y="434189"/>
                  </a:lnTo>
                  <a:lnTo>
                    <a:pt x="160371" y="427949"/>
                  </a:lnTo>
                  <a:lnTo>
                    <a:pt x="165545" y="421768"/>
                  </a:lnTo>
                  <a:lnTo>
                    <a:pt x="170718" y="415651"/>
                  </a:lnTo>
                  <a:lnTo>
                    <a:pt x="175891" y="409598"/>
                  </a:lnTo>
                  <a:lnTo>
                    <a:pt x="181065" y="403612"/>
                  </a:lnTo>
                  <a:lnTo>
                    <a:pt x="186238" y="397696"/>
                  </a:lnTo>
                  <a:lnTo>
                    <a:pt x="191411" y="391851"/>
                  </a:lnTo>
                  <a:lnTo>
                    <a:pt x="196584" y="386079"/>
                  </a:lnTo>
                  <a:lnTo>
                    <a:pt x="201758" y="380382"/>
                  </a:lnTo>
                  <a:lnTo>
                    <a:pt x="206931" y="374759"/>
                  </a:lnTo>
                  <a:lnTo>
                    <a:pt x="212104" y="369213"/>
                  </a:lnTo>
                  <a:lnTo>
                    <a:pt x="217278" y="363745"/>
                  </a:lnTo>
                  <a:lnTo>
                    <a:pt x="222451" y="358353"/>
                  </a:lnTo>
                  <a:lnTo>
                    <a:pt x="227624" y="353041"/>
                  </a:lnTo>
                  <a:lnTo>
                    <a:pt x="232797" y="347806"/>
                  </a:lnTo>
                  <a:lnTo>
                    <a:pt x="237971" y="342651"/>
                  </a:lnTo>
                  <a:lnTo>
                    <a:pt x="243144" y="337574"/>
                  </a:lnTo>
                  <a:lnTo>
                    <a:pt x="248317" y="332575"/>
                  </a:lnTo>
                  <a:lnTo>
                    <a:pt x="253491" y="327655"/>
                  </a:lnTo>
                  <a:lnTo>
                    <a:pt x="258664" y="322813"/>
                  </a:lnTo>
                  <a:lnTo>
                    <a:pt x="263837" y="318048"/>
                  </a:lnTo>
                  <a:lnTo>
                    <a:pt x="269010" y="313361"/>
                  </a:lnTo>
                  <a:lnTo>
                    <a:pt x="274184" y="308750"/>
                  </a:lnTo>
                  <a:lnTo>
                    <a:pt x="279357" y="304214"/>
                  </a:lnTo>
                  <a:lnTo>
                    <a:pt x="284530" y="299754"/>
                  </a:lnTo>
                  <a:lnTo>
                    <a:pt x="289704" y="295367"/>
                  </a:lnTo>
                  <a:lnTo>
                    <a:pt x="294877" y="291054"/>
                  </a:lnTo>
                  <a:lnTo>
                    <a:pt x="300050" y="286813"/>
                  </a:lnTo>
                  <a:lnTo>
                    <a:pt x="305223" y="282644"/>
                  </a:lnTo>
                  <a:lnTo>
                    <a:pt x="310397" y="278546"/>
                  </a:lnTo>
                  <a:lnTo>
                    <a:pt x="315570" y="274516"/>
                  </a:lnTo>
                  <a:lnTo>
                    <a:pt x="320743" y="270556"/>
                  </a:lnTo>
                  <a:lnTo>
                    <a:pt x="325917" y="266663"/>
                  </a:lnTo>
                  <a:lnTo>
                    <a:pt x="331090" y="262836"/>
                  </a:lnTo>
                  <a:lnTo>
                    <a:pt x="336263" y="259075"/>
                  </a:lnTo>
                  <a:lnTo>
                    <a:pt x="341436" y="255378"/>
                  </a:lnTo>
                  <a:lnTo>
                    <a:pt x="346610" y="251744"/>
                  </a:lnTo>
                  <a:lnTo>
                    <a:pt x="351783" y="248172"/>
                  </a:lnTo>
                  <a:lnTo>
                    <a:pt x="356956" y="244662"/>
                  </a:lnTo>
                  <a:lnTo>
                    <a:pt x="362130" y="241212"/>
                  </a:lnTo>
                  <a:lnTo>
                    <a:pt x="367303" y="237820"/>
                  </a:lnTo>
                  <a:lnTo>
                    <a:pt x="372476" y="234487"/>
                  </a:lnTo>
                  <a:lnTo>
                    <a:pt x="377649" y="231211"/>
                  </a:lnTo>
                  <a:lnTo>
                    <a:pt x="382823" y="227991"/>
                  </a:lnTo>
                  <a:lnTo>
                    <a:pt x="387996" y="224825"/>
                  </a:lnTo>
                  <a:lnTo>
                    <a:pt x="393169" y="221714"/>
                  </a:lnTo>
                  <a:lnTo>
                    <a:pt x="398343" y="218655"/>
                  </a:lnTo>
                  <a:lnTo>
                    <a:pt x="403516" y="215648"/>
                  </a:lnTo>
                  <a:lnTo>
                    <a:pt x="408689" y="212693"/>
                  </a:lnTo>
                  <a:lnTo>
                    <a:pt x="413862" y="209787"/>
                  </a:lnTo>
                  <a:lnTo>
                    <a:pt x="419036" y="206931"/>
                  </a:lnTo>
                  <a:lnTo>
                    <a:pt x="424209" y="204123"/>
                  </a:lnTo>
                  <a:lnTo>
                    <a:pt x="429382" y="201362"/>
                  </a:lnTo>
                  <a:lnTo>
                    <a:pt x="434556" y="198648"/>
                  </a:lnTo>
                  <a:lnTo>
                    <a:pt x="439729" y="195979"/>
                  </a:lnTo>
                  <a:lnTo>
                    <a:pt x="444902" y="193355"/>
                  </a:lnTo>
                  <a:lnTo>
                    <a:pt x="450075" y="190775"/>
                  </a:lnTo>
                  <a:lnTo>
                    <a:pt x="455249" y="188238"/>
                  </a:lnTo>
                  <a:lnTo>
                    <a:pt x="460422" y="185744"/>
                  </a:lnTo>
                  <a:lnTo>
                    <a:pt x="465595" y="183290"/>
                  </a:lnTo>
                  <a:lnTo>
                    <a:pt x="470769" y="180878"/>
                  </a:lnTo>
                  <a:lnTo>
                    <a:pt x="475942" y="178505"/>
                  </a:lnTo>
                  <a:lnTo>
                    <a:pt x="481115" y="176171"/>
                  </a:lnTo>
                  <a:lnTo>
                    <a:pt x="486288" y="173876"/>
                  </a:lnTo>
                  <a:lnTo>
                    <a:pt x="491462" y="171618"/>
                  </a:lnTo>
                  <a:lnTo>
                    <a:pt x="496635" y="169398"/>
                  </a:lnTo>
                  <a:lnTo>
                    <a:pt x="501808" y="167213"/>
                  </a:lnTo>
                  <a:lnTo>
                    <a:pt x="506982" y="165064"/>
                  </a:lnTo>
                  <a:lnTo>
                    <a:pt x="512155" y="162949"/>
                  </a:lnTo>
                  <a:lnTo>
                    <a:pt x="517328" y="160869"/>
                  </a:lnTo>
                  <a:lnTo>
                    <a:pt x="522501" y="158822"/>
                  </a:lnTo>
                  <a:lnTo>
                    <a:pt x="527675" y="156808"/>
                  </a:lnTo>
                  <a:lnTo>
                    <a:pt x="532848" y="154825"/>
                  </a:lnTo>
                  <a:lnTo>
                    <a:pt x="538021" y="152874"/>
                  </a:lnTo>
                  <a:lnTo>
                    <a:pt x="543195" y="150954"/>
                  </a:lnTo>
                  <a:lnTo>
                    <a:pt x="548368" y="149063"/>
                  </a:lnTo>
                  <a:lnTo>
                    <a:pt x="553541" y="147202"/>
                  </a:lnTo>
                  <a:lnTo>
                    <a:pt x="558714" y="145370"/>
                  </a:lnTo>
                  <a:lnTo>
                    <a:pt x="563888" y="143566"/>
                  </a:lnTo>
                  <a:lnTo>
                    <a:pt x="569061" y="141789"/>
                  </a:lnTo>
                  <a:lnTo>
                    <a:pt x="574234" y="140039"/>
                  </a:lnTo>
                  <a:lnTo>
                    <a:pt x="579408" y="138315"/>
                  </a:lnTo>
                  <a:lnTo>
                    <a:pt x="584581" y="136616"/>
                  </a:lnTo>
                  <a:lnTo>
                    <a:pt x="589754" y="134943"/>
                  </a:lnTo>
                  <a:lnTo>
                    <a:pt x="594927" y="133293"/>
                  </a:lnTo>
                  <a:lnTo>
                    <a:pt x="600101" y="131668"/>
                  </a:lnTo>
                  <a:lnTo>
                    <a:pt x="605274" y="130065"/>
                  </a:lnTo>
                  <a:lnTo>
                    <a:pt x="610447" y="128485"/>
                  </a:lnTo>
                  <a:lnTo>
                    <a:pt x="615621" y="126926"/>
                  </a:lnTo>
                  <a:lnTo>
                    <a:pt x="620794" y="125389"/>
                  </a:lnTo>
                  <a:lnTo>
                    <a:pt x="625967" y="123872"/>
                  </a:lnTo>
                  <a:lnTo>
                    <a:pt x="631140" y="122375"/>
                  </a:lnTo>
                  <a:lnTo>
                    <a:pt x="636314" y="120898"/>
                  </a:lnTo>
                  <a:lnTo>
                    <a:pt x="641487" y="119439"/>
                  </a:lnTo>
                  <a:lnTo>
                    <a:pt x="646660" y="117998"/>
                  </a:lnTo>
                  <a:lnTo>
                    <a:pt x="651834" y="116575"/>
                  </a:lnTo>
                  <a:lnTo>
                    <a:pt x="657007" y="115169"/>
                  </a:lnTo>
                  <a:lnTo>
                    <a:pt x="662180" y="113779"/>
                  </a:lnTo>
                  <a:lnTo>
                    <a:pt x="667353" y="112405"/>
                  </a:lnTo>
                  <a:lnTo>
                    <a:pt x="672527" y="111046"/>
                  </a:lnTo>
                  <a:lnTo>
                    <a:pt x="677700" y="109702"/>
                  </a:lnTo>
                  <a:lnTo>
                    <a:pt x="682873" y="108371"/>
                  </a:lnTo>
                  <a:lnTo>
                    <a:pt x="688047" y="107054"/>
                  </a:lnTo>
                  <a:lnTo>
                    <a:pt x="693220" y="105750"/>
                  </a:lnTo>
                  <a:lnTo>
                    <a:pt x="698393" y="104458"/>
                  </a:lnTo>
                  <a:lnTo>
                    <a:pt x="703566" y="103178"/>
                  </a:lnTo>
                  <a:lnTo>
                    <a:pt x="708740" y="101909"/>
                  </a:lnTo>
                  <a:lnTo>
                    <a:pt x="713913" y="100650"/>
                  </a:lnTo>
                  <a:lnTo>
                    <a:pt x="719086" y="99401"/>
                  </a:lnTo>
                  <a:lnTo>
                    <a:pt x="724260" y="98162"/>
                  </a:lnTo>
                  <a:lnTo>
                    <a:pt x="729433" y="96932"/>
                  </a:lnTo>
                  <a:lnTo>
                    <a:pt x="734606" y="95710"/>
                  </a:lnTo>
                  <a:lnTo>
                    <a:pt x="739779" y="94497"/>
                  </a:lnTo>
                  <a:lnTo>
                    <a:pt x="744953" y="93290"/>
                  </a:lnTo>
                  <a:lnTo>
                    <a:pt x="750126" y="92091"/>
                  </a:lnTo>
                  <a:lnTo>
                    <a:pt x="755299" y="90898"/>
                  </a:lnTo>
                  <a:lnTo>
                    <a:pt x="760473" y="89712"/>
                  </a:lnTo>
                  <a:lnTo>
                    <a:pt x="765646" y="88530"/>
                  </a:lnTo>
                  <a:lnTo>
                    <a:pt x="770819" y="87355"/>
                  </a:lnTo>
                  <a:lnTo>
                    <a:pt x="775992" y="86184"/>
                  </a:lnTo>
                  <a:lnTo>
                    <a:pt x="781166" y="85017"/>
                  </a:lnTo>
                  <a:lnTo>
                    <a:pt x="786339" y="83855"/>
                  </a:lnTo>
                  <a:lnTo>
                    <a:pt x="791512" y="82696"/>
                  </a:lnTo>
                  <a:lnTo>
                    <a:pt x="796686" y="81541"/>
                  </a:lnTo>
                  <a:lnTo>
                    <a:pt x="801859" y="80389"/>
                  </a:lnTo>
                  <a:lnTo>
                    <a:pt x="807032" y="79240"/>
                  </a:lnTo>
                  <a:lnTo>
                    <a:pt x="812205" y="78094"/>
                  </a:lnTo>
                  <a:lnTo>
                    <a:pt x="817379" y="76950"/>
                  </a:lnTo>
                  <a:lnTo>
                    <a:pt x="822552" y="75809"/>
                  </a:lnTo>
                  <a:lnTo>
                    <a:pt x="827725" y="74670"/>
                  </a:lnTo>
                  <a:lnTo>
                    <a:pt x="832899" y="73533"/>
                  </a:lnTo>
                  <a:lnTo>
                    <a:pt x="838072" y="72399"/>
                  </a:lnTo>
                  <a:lnTo>
                    <a:pt x="843245" y="71266"/>
                  </a:lnTo>
                  <a:lnTo>
                    <a:pt x="848418" y="70136"/>
                  </a:lnTo>
                  <a:lnTo>
                    <a:pt x="853592" y="69008"/>
                  </a:lnTo>
                  <a:lnTo>
                    <a:pt x="858765" y="67882"/>
                  </a:lnTo>
                  <a:lnTo>
                    <a:pt x="863938" y="66759"/>
                  </a:lnTo>
                  <a:lnTo>
                    <a:pt x="869112" y="65638"/>
                  </a:lnTo>
                  <a:lnTo>
                    <a:pt x="874285" y="64519"/>
                  </a:lnTo>
                  <a:lnTo>
                    <a:pt x="879458" y="63404"/>
                  </a:lnTo>
                  <a:lnTo>
                    <a:pt x="884631" y="62292"/>
                  </a:lnTo>
                  <a:lnTo>
                    <a:pt x="889805" y="61183"/>
                  </a:lnTo>
                  <a:lnTo>
                    <a:pt x="894978" y="60078"/>
                  </a:lnTo>
                  <a:lnTo>
                    <a:pt x="900151" y="58977"/>
                  </a:lnTo>
                  <a:lnTo>
                    <a:pt x="905325" y="57880"/>
                  </a:lnTo>
                  <a:lnTo>
                    <a:pt x="910498" y="56789"/>
                  </a:lnTo>
                  <a:lnTo>
                    <a:pt x="915671" y="55702"/>
                  </a:lnTo>
                  <a:lnTo>
                    <a:pt x="920844" y="54622"/>
                  </a:lnTo>
                  <a:lnTo>
                    <a:pt x="926018" y="53547"/>
                  </a:lnTo>
                  <a:lnTo>
                    <a:pt x="931191" y="52479"/>
                  </a:lnTo>
                  <a:lnTo>
                    <a:pt x="936364" y="51418"/>
                  </a:lnTo>
                  <a:lnTo>
                    <a:pt x="941538" y="50365"/>
                  </a:lnTo>
                  <a:lnTo>
                    <a:pt x="946711" y="49320"/>
                  </a:lnTo>
                  <a:lnTo>
                    <a:pt x="951884" y="48284"/>
                  </a:lnTo>
                  <a:lnTo>
                    <a:pt x="957057" y="47257"/>
                  </a:lnTo>
                  <a:lnTo>
                    <a:pt x="962231" y="46239"/>
                  </a:lnTo>
                  <a:lnTo>
                    <a:pt x="967404" y="45232"/>
                  </a:lnTo>
                  <a:lnTo>
                    <a:pt x="972577" y="44236"/>
                  </a:lnTo>
                  <a:lnTo>
                    <a:pt x="977751" y="43250"/>
                  </a:lnTo>
                  <a:lnTo>
                    <a:pt x="982924" y="42277"/>
                  </a:lnTo>
                  <a:lnTo>
                    <a:pt x="988097" y="41315"/>
                  </a:lnTo>
                  <a:lnTo>
                    <a:pt x="993270" y="40366"/>
                  </a:lnTo>
                  <a:lnTo>
                    <a:pt x="998444" y="39431"/>
                  </a:lnTo>
                  <a:lnTo>
                    <a:pt x="1003617" y="38509"/>
                  </a:lnTo>
                  <a:lnTo>
                    <a:pt x="1008790" y="37600"/>
                  </a:lnTo>
                  <a:lnTo>
                    <a:pt x="1013964" y="36706"/>
                  </a:lnTo>
                  <a:lnTo>
                    <a:pt x="1019137" y="35827"/>
                  </a:lnTo>
                  <a:lnTo>
                    <a:pt x="1024310" y="34962"/>
                  </a:lnTo>
                  <a:lnTo>
                    <a:pt x="1029483" y="34113"/>
                  </a:lnTo>
                  <a:lnTo>
                    <a:pt x="1034657" y="33280"/>
                  </a:lnTo>
                  <a:lnTo>
                    <a:pt x="1039830" y="32462"/>
                  </a:lnTo>
                  <a:lnTo>
                    <a:pt x="1045003" y="31660"/>
                  </a:lnTo>
                  <a:lnTo>
                    <a:pt x="1050177" y="30875"/>
                  </a:lnTo>
                  <a:lnTo>
                    <a:pt x="1055350" y="30105"/>
                  </a:lnTo>
                  <a:lnTo>
                    <a:pt x="1060523" y="29353"/>
                  </a:lnTo>
                  <a:lnTo>
                    <a:pt x="1065696" y="28617"/>
                  </a:lnTo>
                  <a:lnTo>
                    <a:pt x="1070870" y="27897"/>
                  </a:lnTo>
                  <a:lnTo>
                    <a:pt x="1076043" y="27194"/>
                  </a:lnTo>
                  <a:lnTo>
                    <a:pt x="1081216" y="26508"/>
                  </a:lnTo>
                  <a:lnTo>
                    <a:pt x="1086390" y="25839"/>
                  </a:lnTo>
                  <a:lnTo>
                    <a:pt x="1091563" y="25186"/>
                  </a:lnTo>
                  <a:lnTo>
                    <a:pt x="1096736" y="24550"/>
                  </a:lnTo>
                  <a:lnTo>
                    <a:pt x="1101909" y="23930"/>
                  </a:lnTo>
                  <a:lnTo>
                    <a:pt x="1107083" y="23327"/>
                  </a:lnTo>
                  <a:lnTo>
                    <a:pt x="1112256" y="22740"/>
                  </a:lnTo>
                  <a:lnTo>
                    <a:pt x="1117429" y="22169"/>
                  </a:lnTo>
                  <a:lnTo>
                    <a:pt x="1122603" y="21615"/>
                  </a:lnTo>
                  <a:lnTo>
                    <a:pt x="1127776" y="21076"/>
                  </a:lnTo>
                  <a:lnTo>
                    <a:pt x="1132949" y="20553"/>
                  </a:lnTo>
                  <a:lnTo>
                    <a:pt x="1138122" y="20045"/>
                  </a:lnTo>
                  <a:lnTo>
                    <a:pt x="1143296" y="19552"/>
                  </a:lnTo>
                  <a:lnTo>
                    <a:pt x="1148469" y="19075"/>
                  </a:lnTo>
                  <a:lnTo>
                    <a:pt x="1153642" y="18612"/>
                  </a:lnTo>
                  <a:lnTo>
                    <a:pt x="1158816" y="18164"/>
                  </a:lnTo>
                  <a:lnTo>
                    <a:pt x="1163989" y="17730"/>
                  </a:lnTo>
                  <a:lnTo>
                    <a:pt x="1169162" y="17310"/>
                  </a:lnTo>
                  <a:lnTo>
                    <a:pt x="1174335" y="16903"/>
                  </a:lnTo>
                  <a:lnTo>
                    <a:pt x="1179509" y="16510"/>
                  </a:lnTo>
                  <a:lnTo>
                    <a:pt x="1184682" y="16131"/>
                  </a:lnTo>
                  <a:lnTo>
                    <a:pt x="1189855" y="15764"/>
                  </a:lnTo>
                  <a:lnTo>
                    <a:pt x="1195029" y="15409"/>
                  </a:lnTo>
                  <a:lnTo>
                    <a:pt x="1200202" y="15067"/>
                  </a:lnTo>
                  <a:lnTo>
                    <a:pt x="1205375" y="14736"/>
                  </a:lnTo>
                  <a:lnTo>
                    <a:pt x="1210548" y="14416"/>
                  </a:lnTo>
                  <a:lnTo>
                    <a:pt x="1215722" y="14108"/>
                  </a:lnTo>
                  <a:lnTo>
                    <a:pt x="1220895" y="13809"/>
                  </a:lnTo>
                  <a:lnTo>
                    <a:pt x="1226068" y="13521"/>
                  </a:lnTo>
                  <a:lnTo>
                    <a:pt x="1231242" y="13243"/>
                  </a:lnTo>
                  <a:lnTo>
                    <a:pt x="1236415" y="12974"/>
                  </a:lnTo>
                  <a:lnTo>
                    <a:pt x="1241588" y="12714"/>
                  </a:lnTo>
                  <a:lnTo>
                    <a:pt x="1246761" y="12462"/>
                  </a:lnTo>
                  <a:lnTo>
                    <a:pt x="1251935" y="12220"/>
                  </a:lnTo>
                  <a:lnTo>
                    <a:pt x="1257108" y="11985"/>
                  </a:lnTo>
                  <a:lnTo>
                    <a:pt x="1262281" y="11757"/>
                  </a:lnTo>
                  <a:lnTo>
                    <a:pt x="1267455" y="11538"/>
                  </a:lnTo>
                  <a:lnTo>
                    <a:pt x="1272628" y="11325"/>
                  </a:lnTo>
                  <a:lnTo>
                    <a:pt x="1277801" y="11119"/>
                  </a:lnTo>
                  <a:lnTo>
                    <a:pt x="1282974" y="10919"/>
                  </a:lnTo>
                  <a:lnTo>
                    <a:pt x="1288148" y="10725"/>
                  </a:lnTo>
                  <a:lnTo>
                    <a:pt x="1293321" y="10537"/>
                  </a:lnTo>
                  <a:lnTo>
                    <a:pt x="1298494" y="10355"/>
                  </a:lnTo>
                  <a:lnTo>
                    <a:pt x="1303668" y="10177"/>
                  </a:lnTo>
                  <a:lnTo>
                    <a:pt x="1308841" y="10005"/>
                  </a:lnTo>
                  <a:lnTo>
                    <a:pt x="1314014" y="9837"/>
                  </a:lnTo>
                  <a:lnTo>
                    <a:pt x="1319187" y="9673"/>
                  </a:lnTo>
                  <a:lnTo>
                    <a:pt x="1324361" y="9513"/>
                  </a:lnTo>
                  <a:lnTo>
                    <a:pt x="1329534" y="9357"/>
                  </a:lnTo>
                  <a:lnTo>
                    <a:pt x="1334707" y="9204"/>
                  </a:lnTo>
                  <a:lnTo>
                    <a:pt x="1339881" y="9055"/>
                  </a:lnTo>
                  <a:lnTo>
                    <a:pt x="1345054" y="8909"/>
                  </a:lnTo>
                  <a:lnTo>
                    <a:pt x="1350227" y="8765"/>
                  </a:lnTo>
                  <a:lnTo>
                    <a:pt x="1355400" y="8624"/>
                  </a:lnTo>
                  <a:lnTo>
                    <a:pt x="1360574" y="8485"/>
                  </a:lnTo>
                  <a:lnTo>
                    <a:pt x="1365747" y="8348"/>
                  </a:lnTo>
                  <a:lnTo>
                    <a:pt x="1370920" y="8214"/>
                  </a:lnTo>
                  <a:lnTo>
                    <a:pt x="1376094" y="8081"/>
                  </a:lnTo>
                  <a:lnTo>
                    <a:pt x="1381267" y="7950"/>
                  </a:lnTo>
                  <a:lnTo>
                    <a:pt x="1386440" y="7820"/>
                  </a:lnTo>
                  <a:lnTo>
                    <a:pt x="1391613" y="7692"/>
                  </a:lnTo>
                  <a:lnTo>
                    <a:pt x="1396787" y="7566"/>
                  </a:lnTo>
                  <a:lnTo>
                    <a:pt x="1401960" y="7440"/>
                  </a:lnTo>
                  <a:lnTo>
                    <a:pt x="1407133" y="7316"/>
                  </a:lnTo>
                  <a:lnTo>
                    <a:pt x="1412307" y="7193"/>
                  </a:lnTo>
                  <a:lnTo>
                    <a:pt x="1417480" y="7071"/>
                  </a:lnTo>
                  <a:lnTo>
                    <a:pt x="1422653" y="6950"/>
                  </a:lnTo>
                  <a:lnTo>
                    <a:pt x="1427826" y="6830"/>
                  </a:lnTo>
                  <a:lnTo>
                    <a:pt x="1433000" y="6711"/>
                  </a:lnTo>
                  <a:lnTo>
                    <a:pt x="1438173" y="6594"/>
                  </a:lnTo>
                  <a:lnTo>
                    <a:pt x="1443346" y="6477"/>
                  </a:lnTo>
                  <a:lnTo>
                    <a:pt x="1448520" y="6362"/>
                  </a:lnTo>
                  <a:lnTo>
                    <a:pt x="1453693" y="6247"/>
                  </a:lnTo>
                  <a:lnTo>
                    <a:pt x="1458866" y="6134"/>
                  </a:lnTo>
                  <a:lnTo>
                    <a:pt x="1464039" y="6022"/>
                  </a:lnTo>
                  <a:lnTo>
                    <a:pt x="1469213" y="5911"/>
                  </a:lnTo>
                  <a:lnTo>
                    <a:pt x="1474386" y="5801"/>
                  </a:lnTo>
                  <a:lnTo>
                    <a:pt x="1479559" y="5692"/>
                  </a:lnTo>
                  <a:lnTo>
                    <a:pt x="1484733" y="5585"/>
                  </a:lnTo>
                  <a:lnTo>
                    <a:pt x="1489906" y="5479"/>
                  </a:lnTo>
                  <a:lnTo>
                    <a:pt x="1495079" y="5374"/>
                  </a:lnTo>
                  <a:lnTo>
                    <a:pt x="1500252" y="5270"/>
                  </a:lnTo>
                  <a:lnTo>
                    <a:pt x="1505426" y="5168"/>
                  </a:lnTo>
                  <a:lnTo>
                    <a:pt x="1510599" y="5067"/>
                  </a:lnTo>
                  <a:lnTo>
                    <a:pt x="1515772" y="4967"/>
                  </a:lnTo>
                  <a:lnTo>
                    <a:pt x="1520946" y="4868"/>
                  </a:lnTo>
                  <a:lnTo>
                    <a:pt x="1526119" y="4771"/>
                  </a:lnTo>
                  <a:lnTo>
                    <a:pt x="1531292" y="4675"/>
                  </a:lnTo>
                  <a:lnTo>
                    <a:pt x="1536465" y="4579"/>
                  </a:lnTo>
                  <a:lnTo>
                    <a:pt x="1541639" y="4485"/>
                  </a:lnTo>
                  <a:lnTo>
                    <a:pt x="1546812" y="4392"/>
                  </a:lnTo>
                  <a:lnTo>
                    <a:pt x="1551985" y="4300"/>
                  </a:lnTo>
                  <a:lnTo>
                    <a:pt x="1557159" y="4209"/>
                  </a:lnTo>
                  <a:lnTo>
                    <a:pt x="1562332" y="4119"/>
                  </a:lnTo>
                  <a:lnTo>
                    <a:pt x="1567505" y="4029"/>
                  </a:lnTo>
                  <a:lnTo>
                    <a:pt x="1572678" y="3941"/>
                  </a:lnTo>
                  <a:lnTo>
                    <a:pt x="1577852" y="3853"/>
                  </a:lnTo>
                  <a:lnTo>
                    <a:pt x="1583025" y="3765"/>
                  </a:lnTo>
                  <a:lnTo>
                    <a:pt x="1588198" y="3678"/>
                  </a:lnTo>
                  <a:lnTo>
                    <a:pt x="1593372" y="3591"/>
                  </a:lnTo>
                  <a:lnTo>
                    <a:pt x="1598545" y="3505"/>
                  </a:lnTo>
                  <a:lnTo>
                    <a:pt x="1603718" y="3419"/>
                  </a:lnTo>
                  <a:lnTo>
                    <a:pt x="1608891" y="3333"/>
                  </a:lnTo>
                  <a:lnTo>
                    <a:pt x="1614065" y="3247"/>
                  </a:lnTo>
                  <a:lnTo>
                    <a:pt x="1619238" y="3161"/>
                  </a:lnTo>
                  <a:lnTo>
                    <a:pt x="1624411" y="3076"/>
                  </a:lnTo>
                  <a:lnTo>
                    <a:pt x="1629585" y="2991"/>
                  </a:lnTo>
                  <a:lnTo>
                    <a:pt x="1634758" y="2906"/>
                  </a:lnTo>
                  <a:lnTo>
                    <a:pt x="1639931" y="2821"/>
                  </a:lnTo>
                  <a:lnTo>
                    <a:pt x="1645104" y="2737"/>
                  </a:lnTo>
                  <a:lnTo>
                    <a:pt x="1650278" y="2653"/>
                  </a:lnTo>
                  <a:lnTo>
                    <a:pt x="1655451" y="2570"/>
                  </a:lnTo>
                  <a:lnTo>
                    <a:pt x="1660624" y="2487"/>
                  </a:lnTo>
                  <a:lnTo>
                    <a:pt x="1665798" y="2405"/>
                  </a:lnTo>
                  <a:lnTo>
                    <a:pt x="1670971" y="2324"/>
                  </a:lnTo>
                  <a:lnTo>
                    <a:pt x="1676144" y="2244"/>
                  </a:lnTo>
                  <a:lnTo>
                    <a:pt x="1681317" y="2164"/>
                  </a:lnTo>
                  <a:lnTo>
                    <a:pt x="1686491" y="2086"/>
                  </a:lnTo>
                  <a:lnTo>
                    <a:pt x="1691664" y="2008"/>
                  </a:lnTo>
                  <a:lnTo>
                    <a:pt x="1696837" y="1931"/>
                  </a:lnTo>
                  <a:lnTo>
                    <a:pt x="1702011" y="1855"/>
                  </a:lnTo>
                  <a:lnTo>
                    <a:pt x="1707184" y="1781"/>
                  </a:lnTo>
                  <a:lnTo>
                    <a:pt x="1712357" y="1707"/>
                  </a:lnTo>
                  <a:lnTo>
                    <a:pt x="1717530" y="1634"/>
                  </a:lnTo>
                  <a:lnTo>
                    <a:pt x="1722704" y="1563"/>
                  </a:lnTo>
                  <a:lnTo>
                    <a:pt x="1727877" y="1493"/>
                  </a:lnTo>
                  <a:lnTo>
                    <a:pt x="1733050" y="1424"/>
                  </a:lnTo>
                  <a:lnTo>
                    <a:pt x="1738224" y="1357"/>
                  </a:lnTo>
                  <a:lnTo>
                    <a:pt x="1743397" y="1290"/>
                  </a:lnTo>
                  <a:lnTo>
                    <a:pt x="1748570" y="1225"/>
                  </a:lnTo>
                  <a:lnTo>
                    <a:pt x="1753743" y="1161"/>
                  </a:lnTo>
                  <a:lnTo>
                    <a:pt x="1758917" y="1099"/>
                  </a:lnTo>
                  <a:lnTo>
                    <a:pt x="1764090" y="1038"/>
                  </a:lnTo>
                  <a:lnTo>
                    <a:pt x="1769263" y="978"/>
                  </a:lnTo>
                  <a:lnTo>
                    <a:pt x="1774437" y="920"/>
                  </a:lnTo>
                  <a:lnTo>
                    <a:pt x="1779610" y="863"/>
                  </a:lnTo>
                  <a:lnTo>
                    <a:pt x="1784783" y="807"/>
                  </a:lnTo>
                  <a:lnTo>
                    <a:pt x="1789956" y="753"/>
                  </a:lnTo>
                  <a:lnTo>
                    <a:pt x="1795130" y="700"/>
                  </a:lnTo>
                  <a:lnTo>
                    <a:pt x="1800303" y="649"/>
                  </a:lnTo>
                  <a:lnTo>
                    <a:pt x="1805476" y="599"/>
                  </a:lnTo>
                  <a:lnTo>
                    <a:pt x="1810650" y="550"/>
                  </a:lnTo>
                  <a:lnTo>
                    <a:pt x="1815823" y="502"/>
                  </a:lnTo>
                  <a:lnTo>
                    <a:pt x="1820996" y="456"/>
                  </a:lnTo>
                  <a:lnTo>
                    <a:pt x="1826169" y="411"/>
                  </a:lnTo>
                  <a:lnTo>
                    <a:pt x="1831343" y="368"/>
                  </a:lnTo>
                  <a:lnTo>
                    <a:pt x="1836516" y="325"/>
                  </a:lnTo>
                  <a:lnTo>
                    <a:pt x="1841689" y="284"/>
                  </a:lnTo>
                  <a:lnTo>
                    <a:pt x="1846863" y="245"/>
                  </a:lnTo>
                  <a:lnTo>
                    <a:pt x="1852036" y="206"/>
                  </a:lnTo>
                  <a:lnTo>
                    <a:pt x="1857209" y="169"/>
                  </a:lnTo>
                  <a:lnTo>
                    <a:pt x="1862382" y="133"/>
                  </a:lnTo>
                  <a:lnTo>
                    <a:pt x="1867556" y="98"/>
                  </a:lnTo>
                  <a:lnTo>
                    <a:pt x="1872729" y="64"/>
                  </a:lnTo>
                  <a:lnTo>
                    <a:pt x="1877902" y="31"/>
                  </a:lnTo>
                  <a:lnTo>
                    <a:pt x="1883076" y="0"/>
                  </a:lnTo>
                  <a:lnTo>
                    <a:pt x="1877902" y="31"/>
                  </a:lnTo>
                  <a:lnTo>
                    <a:pt x="1872729" y="64"/>
                  </a:lnTo>
                  <a:lnTo>
                    <a:pt x="1867556" y="98"/>
                  </a:lnTo>
                  <a:lnTo>
                    <a:pt x="1862382" y="133"/>
                  </a:lnTo>
                  <a:lnTo>
                    <a:pt x="1857209" y="169"/>
                  </a:lnTo>
                  <a:lnTo>
                    <a:pt x="1852036" y="206"/>
                  </a:lnTo>
                  <a:lnTo>
                    <a:pt x="1846863" y="245"/>
                  </a:lnTo>
                  <a:lnTo>
                    <a:pt x="1841689" y="284"/>
                  </a:lnTo>
                  <a:lnTo>
                    <a:pt x="1836516" y="325"/>
                  </a:lnTo>
                  <a:lnTo>
                    <a:pt x="1831343" y="368"/>
                  </a:lnTo>
                  <a:lnTo>
                    <a:pt x="1826169" y="411"/>
                  </a:lnTo>
                  <a:lnTo>
                    <a:pt x="1820996" y="456"/>
                  </a:lnTo>
                  <a:lnTo>
                    <a:pt x="1815823" y="502"/>
                  </a:lnTo>
                  <a:lnTo>
                    <a:pt x="1810650" y="550"/>
                  </a:lnTo>
                  <a:lnTo>
                    <a:pt x="1805476" y="599"/>
                  </a:lnTo>
                  <a:lnTo>
                    <a:pt x="1800303" y="649"/>
                  </a:lnTo>
                  <a:lnTo>
                    <a:pt x="1795130" y="700"/>
                  </a:lnTo>
                  <a:lnTo>
                    <a:pt x="1789956" y="753"/>
                  </a:lnTo>
                  <a:lnTo>
                    <a:pt x="1784783" y="807"/>
                  </a:lnTo>
                  <a:lnTo>
                    <a:pt x="1779610" y="863"/>
                  </a:lnTo>
                  <a:lnTo>
                    <a:pt x="1774437" y="920"/>
                  </a:lnTo>
                  <a:lnTo>
                    <a:pt x="1769263" y="978"/>
                  </a:lnTo>
                  <a:lnTo>
                    <a:pt x="1764090" y="1038"/>
                  </a:lnTo>
                  <a:lnTo>
                    <a:pt x="1758917" y="1099"/>
                  </a:lnTo>
                  <a:lnTo>
                    <a:pt x="1753743" y="1162"/>
                  </a:lnTo>
                  <a:lnTo>
                    <a:pt x="1748570" y="1225"/>
                  </a:lnTo>
                  <a:lnTo>
                    <a:pt x="1743397" y="1290"/>
                  </a:lnTo>
                  <a:lnTo>
                    <a:pt x="1738224" y="1357"/>
                  </a:lnTo>
                  <a:lnTo>
                    <a:pt x="1733050" y="1424"/>
                  </a:lnTo>
                  <a:lnTo>
                    <a:pt x="1727877" y="1493"/>
                  </a:lnTo>
                  <a:lnTo>
                    <a:pt x="1722704" y="1564"/>
                  </a:lnTo>
                  <a:lnTo>
                    <a:pt x="1717530" y="1635"/>
                  </a:lnTo>
                  <a:lnTo>
                    <a:pt x="1712357" y="1707"/>
                  </a:lnTo>
                  <a:lnTo>
                    <a:pt x="1707184" y="1781"/>
                  </a:lnTo>
                  <a:lnTo>
                    <a:pt x="1702011" y="1856"/>
                  </a:lnTo>
                  <a:lnTo>
                    <a:pt x="1696837" y="1932"/>
                  </a:lnTo>
                  <a:lnTo>
                    <a:pt x="1691664" y="2009"/>
                  </a:lnTo>
                  <a:lnTo>
                    <a:pt x="1686491" y="2087"/>
                  </a:lnTo>
                  <a:lnTo>
                    <a:pt x="1681317" y="2165"/>
                  </a:lnTo>
                  <a:lnTo>
                    <a:pt x="1676144" y="2245"/>
                  </a:lnTo>
                  <a:lnTo>
                    <a:pt x="1670971" y="2325"/>
                  </a:lnTo>
                  <a:lnTo>
                    <a:pt x="1665798" y="2407"/>
                  </a:lnTo>
                  <a:lnTo>
                    <a:pt x="1660624" y="2489"/>
                  </a:lnTo>
                  <a:lnTo>
                    <a:pt x="1655451" y="2572"/>
                  </a:lnTo>
                  <a:lnTo>
                    <a:pt x="1650278" y="2655"/>
                  </a:lnTo>
                  <a:lnTo>
                    <a:pt x="1645104" y="2739"/>
                  </a:lnTo>
                  <a:lnTo>
                    <a:pt x="1639931" y="2823"/>
                  </a:lnTo>
                  <a:lnTo>
                    <a:pt x="1634758" y="2908"/>
                  </a:lnTo>
                  <a:lnTo>
                    <a:pt x="1629585" y="2993"/>
                  </a:lnTo>
                  <a:lnTo>
                    <a:pt x="1624411" y="3079"/>
                  </a:lnTo>
                  <a:lnTo>
                    <a:pt x="1619238" y="3165"/>
                  </a:lnTo>
                  <a:lnTo>
                    <a:pt x="1614065" y="3251"/>
                  </a:lnTo>
                  <a:lnTo>
                    <a:pt x="1608891" y="3337"/>
                  </a:lnTo>
                  <a:lnTo>
                    <a:pt x="1603718" y="3423"/>
                  </a:lnTo>
                  <a:lnTo>
                    <a:pt x="1598545" y="3510"/>
                  </a:lnTo>
                  <a:lnTo>
                    <a:pt x="1593372" y="3597"/>
                  </a:lnTo>
                  <a:lnTo>
                    <a:pt x="1588198" y="3684"/>
                  </a:lnTo>
                  <a:lnTo>
                    <a:pt x="1583025" y="3771"/>
                  </a:lnTo>
                  <a:lnTo>
                    <a:pt x="1577852" y="3860"/>
                  </a:lnTo>
                  <a:lnTo>
                    <a:pt x="1572678" y="3948"/>
                  </a:lnTo>
                  <a:lnTo>
                    <a:pt x="1567505" y="4038"/>
                  </a:lnTo>
                  <a:lnTo>
                    <a:pt x="1562332" y="4128"/>
                  </a:lnTo>
                  <a:lnTo>
                    <a:pt x="1557159" y="4219"/>
                  </a:lnTo>
                  <a:lnTo>
                    <a:pt x="1551985" y="4312"/>
                  </a:lnTo>
                  <a:lnTo>
                    <a:pt x="1546812" y="4405"/>
                  </a:lnTo>
                  <a:lnTo>
                    <a:pt x="1541639" y="4499"/>
                  </a:lnTo>
                  <a:lnTo>
                    <a:pt x="1536465" y="4594"/>
                  </a:lnTo>
                  <a:lnTo>
                    <a:pt x="1531292" y="4691"/>
                  </a:lnTo>
                  <a:lnTo>
                    <a:pt x="1526119" y="4789"/>
                  </a:lnTo>
                  <a:lnTo>
                    <a:pt x="1520946" y="4888"/>
                  </a:lnTo>
                  <a:lnTo>
                    <a:pt x="1515772" y="4989"/>
                  </a:lnTo>
                  <a:lnTo>
                    <a:pt x="1510599" y="5091"/>
                  </a:lnTo>
                  <a:lnTo>
                    <a:pt x="1505426" y="5194"/>
                  </a:lnTo>
                  <a:lnTo>
                    <a:pt x="1500252" y="5299"/>
                  </a:lnTo>
                  <a:lnTo>
                    <a:pt x="1495079" y="5405"/>
                  </a:lnTo>
                  <a:lnTo>
                    <a:pt x="1489906" y="5513"/>
                  </a:lnTo>
                  <a:lnTo>
                    <a:pt x="1484733" y="5622"/>
                  </a:lnTo>
                  <a:lnTo>
                    <a:pt x="1479559" y="5733"/>
                  </a:lnTo>
                  <a:lnTo>
                    <a:pt x="1474386" y="5846"/>
                  </a:lnTo>
                  <a:lnTo>
                    <a:pt x="1469213" y="5960"/>
                  </a:lnTo>
                  <a:lnTo>
                    <a:pt x="1464039" y="6075"/>
                  </a:lnTo>
                  <a:lnTo>
                    <a:pt x="1458866" y="6192"/>
                  </a:lnTo>
                  <a:lnTo>
                    <a:pt x="1453693" y="6311"/>
                  </a:lnTo>
                  <a:lnTo>
                    <a:pt x="1448520" y="6431"/>
                  </a:lnTo>
                  <a:lnTo>
                    <a:pt x="1443346" y="6553"/>
                  </a:lnTo>
                  <a:lnTo>
                    <a:pt x="1438173" y="6677"/>
                  </a:lnTo>
                  <a:lnTo>
                    <a:pt x="1433000" y="6802"/>
                  </a:lnTo>
                  <a:lnTo>
                    <a:pt x="1427826" y="6928"/>
                  </a:lnTo>
                  <a:lnTo>
                    <a:pt x="1422653" y="7057"/>
                  </a:lnTo>
                  <a:lnTo>
                    <a:pt x="1417480" y="7187"/>
                  </a:lnTo>
                  <a:lnTo>
                    <a:pt x="1412307" y="7320"/>
                  </a:lnTo>
                  <a:lnTo>
                    <a:pt x="1407133" y="7454"/>
                  </a:lnTo>
                  <a:lnTo>
                    <a:pt x="1401960" y="7590"/>
                  </a:lnTo>
                  <a:lnTo>
                    <a:pt x="1396787" y="7728"/>
                  </a:lnTo>
                  <a:lnTo>
                    <a:pt x="1391613" y="7869"/>
                  </a:lnTo>
                  <a:lnTo>
                    <a:pt x="1386440" y="8012"/>
                  </a:lnTo>
                  <a:lnTo>
                    <a:pt x="1381267" y="8158"/>
                  </a:lnTo>
                  <a:lnTo>
                    <a:pt x="1376094" y="8307"/>
                  </a:lnTo>
                  <a:lnTo>
                    <a:pt x="1370920" y="8459"/>
                  </a:lnTo>
                  <a:lnTo>
                    <a:pt x="1365747" y="8614"/>
                  </a:lnTo>
                  <a:lnTo>
                    <a:pt x="1360574" y="8772"/>
                  </a:lnTo>
                  <a:lnTo>
                    <a:pt x="1355400" y="8935"/>
                  </a:lnTo>
                  <a:lnTo>
                    <a:pt x="1350227" y="9101"/>
                  </a:lnTo>
                  <a:lnTo>
                    <a:pt x="1345054" y="9272"/>
                  </a:lnTo>
                  <a:lnTo>
                    <a:pt x="1339881" y="9448"/>
                  </a:lnTo>
                  <a:lnTo>
                    <a:pt x="1334707" y="9629"/>
                  </a:lnTo>
                  <a:lnTo>
                    <a:pt x="1329534" y="9816"/>
                  </a:lnTo>
                  <a:lnTo>
                    <a:pt x="1324361" y="10009"/>
                  </a:lnTo>
                  <a:lnTo>
                    <a:pt x="1319187" y="10208"/>
                  </a:lnTo>
                  <a:lnTo>
                    <a:pt x="1314014" y="10414"/>
                  </a:lnTo>
                  <a:lnTo>
                    <a:pt x="1308841" y="10627"/>
                  </a:lnTo>
                  <a:lnTo>
                    <a:pt x="1303668" y="10849"/>
                  </a:lnTo>
                  <a:lnTo>
                    <a:pt x="1298494" y="11078"/>
                  </a:lnTo>
                  <a:lnTo>
                    <a:pt x="1293321" y="11317"/>
                  </a:lnTo>
                  <a:lnTo>
                    <a:pt x="1288148" y="11565"/>
                  </a:lnTo>
                  <a:lnTo>
                    <a:pt x="1282974" y="11823"/>
                  </a:lnTo>
                  <a:lnTo>
                    <a:pt x="1277801" y="12092"/>
                  </a:lnTo>
                  <a:lnTo>
                    <a:pt x="1272628" y="12372"/>
                  </a:lnTo>
                  <a:lnTo>
                    <a:pt x="1267455" y="12664"/>
                  </a:lnTo>
                  <a:lnTo>
                    <a:pt x="1262281" y="12969"/>
                  </a:lnTo>
                  <a:lnTo>
                    <a:pt x="1257108" y="13287"/>
                  </a:lnTo>
                  <a:lnTo>
                    <a:pt x="1251935" y="13619"/>
                  </a:lnTo>
                  <a:lnTo>
                    <a:pt x="1246761" y="13966"/>
                  </a:lnTo>
                  <a:lnTo>
                    <a:pt x="1241588" y="14329"/>
                  </a:lnTo>
                  <a:lnTo>
                    <a:pt x="1236415" y="14708"/>
                  </a:lnTo>
                  <a:lnTo>
                    <a:pt x="1231242" y="15104"/>
                  </a:lnTo>
                  <a:lnTo>
                    <a:pt x="1226068" y="15518"/>
                  </a:lnTo>
                  <a:lnTo>
                    <a:pt x="1220895" y="15951"/>
                  </a:lnTo>
                  <a:lnTo>
                    <a:pt x="1215722" y="16404"/>
                  </a:lnTo>
                  <a:lnTo>
                    <a:pt x="1210548" y="16877"/>
                  </a:lnTo>
                  <a:lnTo>
                    <a:pt x="1205375" y="17373"/>
                  </a:lnTo>
                  <a:lnTo>
                    <a:pt x="1200202" y="17891"/>
                  </a:lnTo>
                  <a:lnTo>
                    <a:pt x="1195029" y="18433"/>
                  </a:lnTo>
                  <a:lnTo>
                    <a:pt x="1189855" y="19000"/>
                  </a:lnTo>
                  <a:lnTo>
                    <a:pt x="1184682" y="19593"/>
                  </a:lnTo>
                  <a:lnTo>
                    <a:pt x="1179509" y="20213"/>
                  </a:lnTo>
                  <a:lnTo>
                    <a:pt x="1174335" y="20862"/>
                  </a:lnTo>
                  <a:lnTo>
                    <a:pt x="1169162" y="21539"/>
                  </a:lnTo>
                  <a:lnTo>
                    <a:pt x="1163989" y="22247"/>
                  </a:lnTo>
                  <a:lnTo>
                    <a:pt x="1158816" y="22987"/>
                  </a:lnTo>
                  <a:lnTo>
                    <a:pt x="1153642" y="23759"/>
                  </a:lnTo>
                  <a:lnTo>
                    <a:pt x="1148469" y="24565"/>
                  </a:lnTo>
                  <a:lnTo>
                    <a:pt x="1143296" y="25406"/>
                  </a:lnTo>
                  <a:lnTo>
                    <a:pt x="1138122" y="26283"/>
                  </a:lnTo>
                  <a:lnTo>
                    <a:pt x="1132949" y="27198"/>
                  </a:lnTo>
                  <a:lnTo>
                    <a:pt x="1127776" y="28150"/>
                  </a:lnTo>
                  <a:lnTo>
                    <a:pt x="1122603" y="29143"/>
                  </a:lnTo>
                  <a:lnTo>
                    <a:pt x="1117429" y="30176"/>
                  </a:lnTo>
                  <a:lnTo>
                    <a:pt x="1112256" y="31252"/>
                  </a:lnTo>
                  <a:lnTo>
                    <a:pt x="1107083" y="32370"/>
                  </a:lnTo>
                  <a:lnTo>
                    <a:pt x="1101909" y="33533"/>
                  </a:lnTo>
                  <a:lnTo>
                    <a:pt x="1096736" y="34742"/>
                  </a:lnTo>
                  <a:lnTo>
                    <a:pt x="1091563" y="35996"/>
                  </a:lnTo>
                  <a:lnTo>
                    <a:pt x="1086390" y="37299"/>
                  </a:lnTo>
                  <a:lnTo>
                    <a:pt x="1081216" y="38650"/>
                  </a:lnTo>
                  <a:lnTo>
                    <a:pt x="1076043" y="40051"/>
                  </a:lnTo>
                  <a:lnTo>
                    <a:pt x="1070870" y="41502"/>
                  </a:lnTo>
                  <a:lnTo>
                    <a:pt x="1065696" y="43005"/>
                  </a:lnTo>
                  <a:lnTo>
                    <a:pt x="1060523" y="44560"/>
                  </a:lnTo>
                  <a:lnTo>
                    <a:pt x="1055350" y="46168"/>
                  </a:lnTo>
                  <a:lnTo>
                    <a:pt x="1050177" y="47830"/>
                  </a:lnTo>
                  <a:lnTo>
                    <a:pt x="1045003" y="49546"/>
                  </a:lnTo>
                  <a:lnTo>
                    <a:pt x="1039830" y="51317"/>
                  </a:lnTo>
                  <a:lnTo>
                    <a:pt x="1034657" y="53143"/>
                  </a:lnTo>
                  <a:lnTo>
                    <a:pt x="1029483" y="55025"/>
                  </a:lnTo>
                  <a:lnTo>
                    <a:pt x="1024310" y="56962"/>
                  </a:lnTo>
                  <a:lnTo>
                    <a:pt x="1019137" y="58955"/>
                  </a:lnTo>
                  <a:lnTo>
                    <a:pt x="1013964" y="61005"/>
                  </a:lnTo>
                  <a:lnTo>
                    <a:pt x="1008790" y="63110"/>
                  </a:lnTo>
                  <a:lnTo>
                    <a:pt x="1003617" y="65270"/>
                  </a:lnTo>
                  <a:lnTo>
                    <a:pt x="998444" y="67486"/>
                  </a:lnTo>
                  <a:lnTo>
                    <a:pt x="993270" y="69756"/>
                  </a:lnTo>
                  <a:lnTo>
                    <a:pt x="988097" y="72081"/>
                  </a:lnTo>
                  <a:lnTo>
                    <a:pt x="982924" y="74459"/>
                  </a:lnTo>
                  <a:lnTo>
                    <a:pt x="977751" y="76889"/>
                  </a:lnTo>
                  <a:lnTo>
                    <a:pt x="972577" y="79371"/>
                  </a:lnTo>
                  <a:lnTo>
                    <a:pt x="967404" y="81904"/>
                  </a:lnTo>
                  <a:lnTo>
                    <a:pt x="962231" y="84486"/>
                  </a:lnTo>
                  <a:lnTo>
                    <a:pt x="957057" y="87115"/>
                  </a:lnTo>
                  <a:lnTo>
                    <a:pt x="951884" y="89792"/>
                  </a:lnTo>
                  <a:lnTo>
                    <a:pt x="946711" y="92513"/>
                  </a:lnTo>
                  <a:lnTo>
                    <a:pt x="941538" y="95277"/>
                  </a:lnTo>
                  <a:lnTo>
                    <a:pt x="936364" y="98083"/>
                  </a:lnTo>
                  <a:lnTo>
                    <a:pt x="931191" y="100929"/>
                  </a:lnTo>
                  <a:lnTo>
                    <a:pt x="926018" y="103812"/>
                  </a:lnTo>
                  <a:lnTo>
                    <a:pt x="920844" y="106731"/>
                  </a:lnTo>
                  <a:lnTo>
                    <a:pt x="915671" y="109684"/>
                  </a:lnTo>
                  <a:lnTo>
                    <a:pt x="910498" y="112668"/>
                  </a:lnTo>
                  <a:lnTo>
                    <a:pt x="905325" y="115682"/>
                  </a:lnTo>
                  <a:lnTo>
                    <a:pt x="900151" y="118723"/>
                  </a:lnTo>
                  <a:lnTo>
                    <a:pt x="894978" y="121789"/>
                  </a:lnTo>
                  <a:lnTo>
                    <a:pt x="889805" y="124878"/>
                  </a:lnTo>
                  <a:lnTo>
                    <a:pt x="884631" y="127987"/>
                  </a:lnTo>
                  <a:lnTo>
                    <a:pt x="879458" y="131114"/>
                  </a:lnTo>
                  <a:lnTo>
                    <a:pt x="874285" y="134257"/>
                  </a:lnTo>
                  <a:lnTo>
                    <a:pt x="869112" y="137414"/>
                  </a:lnTo>
                  <a:lnTo>
                    <a:pt x="863938" y="140582"/>
                  </a:lnTo>
                  <a:lnTo>
                    <a:pt x="858765" y="143760"/>
                  </a:lnTo>
                  <a:lnTo>
                    <a:pt x="853592" y="146944"/>
                  </a:lnTo>
                  <a:lnTo>
                    <a:pt x="848418" y="150133"/>
                  </a:lnTo>
                  <a:lnTo>
                    <a:pt x="843245" y="153325"/>
                  </a:lnTo>
                  <a:lnTo>
                    <a:pt x="838072" y="156518"/>
                  </a:lnTo>
                  <a:lnTo>
                    <a:pt x="832899" y="159710"/>
                  </a:lnTo>
                  <a:lnTo>
                    <a:pt x="827725" y="162898"/>
                  </a:lnTo>
                  <a:lnTo>
                    <a:pt x="822552" y="166082"/>
                  </a:lnTo>
                  <a:lnTo>
                    <a:pt x="817379" y="169259"/>
                  </a:lnTo>
                  <a:lnTo>
                    <a:pt x="812205" y="172427"/>
                  </a:lnTo>
                  <a:lnTo>
                    <a:pt x="807032" y="175586"/>
                  </a:lnTo>
                  <a:lnTo>
                    <a:pt x="801859" y="178733"/>
                  </a:lnTo>
                  <a:lnTo>
                    <a:pt x="796686" y="181867"/>
                  </a:lnTo>
                  <a:lnTo>
                    <a:pt x="791512" y="184986"/>
                  </a:lnTo>
                  <a:lnTo>
                    <a:pt x="786339" y="188090"/>
                  </a:lnTo>
                  <a:lnTo>
                    <a:pt x="781166" y="191178"/>
                  </a:lnTo>
                  <a:lnTo>
                    <a:pt x="775992" y="194247"/>
                  </a:lnTo>
                  <a:lnTo>
                    <a:pt x="770819" y="197297"/>
                  </a:lnTo>
                  <a:lnTo>
                    <a:pt x="765646" y="200327"/>
                  </a:lnTo>
                  <a:lnTo>
                    <a:pt x="760473" y="203337"/>
                  </a:lnTo>
                  <a:lnTo>
                    <a:pt x="755299" y="206325"/>
                  </a:lnTo>
                  <a:lnTo>
                    <a:pt x="750126" y="209290"/>
                  </a:lnTo>
                  <a:lnTo>
                    <a:pt x="744953" y="212233"/>
                  </a:lnTo>
                  <a:lnTo>
                    <a:pt x="739779" y="215152"/>
                  </a:lnTo>
                  <a:lnTo>
                    <a:pt x="734606" y="218047"/>
                  </a:lnTo>
                  <a:lnTo>
                    <a:pt x="729433" y="220917"/>
                  </a:lnTo>
                  <a:lnTo>
                    <a:pt x="724260" y="223763"/>
                  </a:lnTo>
                  <a:lnTo>
                    <a:pt x="719086" y="226584"/>
                  </a:lnTo>
                  <a:lnTo>
                    <a:pt x="713913" y="229379"/>
                  </a:lnTo>
                  <a:lnTo>
                    <a:pt x="708740" y="232149"/>
                  </a:lnTo>
                  <a:lnTo>
                    <a:pt x="703566" y="234893"/>
                  </a:lnTo>
                  <a:lnTo>
                    <a:pt x="698393" y="237612"/>
                  </a:lnTo>
                  <a:lnTo>
                    <a:pt x="693220" y="240304"/>
                  </a:lnTo>
                  <a:lnTo>
                    <a:pt x="688047" y="242971"/>
                  </a:lnTo>
                  <a:lnTo>
                    <a:pt x="682873" y="245613"/>
                  </a:lnTo>
                  <a:lnTo>
                    <a:pt x="677700" y="248229"/>
                  </a:lnTo>
                  <a:lnTo>
                    <a:pt x="672527" y="250820"/>
                  </a:lnTo>
                  <a:lnTo>
                    <a:pt x="667353" y="253385"/>
                  </a:lnTo>
                  <a:lnTo>
                    <a:pt x="662180" y="255926"/>
                  </a:lnTo>
                  <a:lnTo>
                    <a:pt x="657007" y="258442"/>
                  </a:lnTo>
                  <a:lnTo>
                    <a:pt x="651834" y="260934"/>
                  </a:lnTo>
                  <a:lnTo>
                    <a:pt x="646660" y="263402"/>
                  </a:lnTo>
                  <a:lnTo>
                    <a:pt x="641487" y="265847"/>
                  </a:lnTo>
                  <a:lnTo>
                    <a:pt x="636314" y="268269"/>
                  </a:lnTo>
                  <a:lnTo>
                    <a:pt x="631140" y="270668"/>
                  </a:lnTo>
                  <a:lnTo>
                    <a:pt x="625967" y="273045"/>
                  </a:lnTo>
                  <a:lnTo>
                    <a:pt x="620794" y="275400"/>
                  </a:lnTo>
                  <a:lnTo>
                    <a:pt x="615621" y="277734"/>
                  </a:lnTo>
                  <a:lnTo>
                    <a:pt x="610447" y="280047"/>
                  </a:lnTo>
                  <a:lnTo>
                    <a:pt x="605274" y="282341"/>
                  </a:lnTo>
                  <a:lnTo>
                    <a:pt x="600101" y="284615"/>
                  </a:lnTo>
                  <a:lnTo>
                    <a:pt x="594927" y="286870"/>
                  </a:lnTo>
                  <a:lnTo>
                    <a:pt x="589754" y="289107"/>
                  </a:lnTo>
                  <a:lnTo>
                    <a:pt x="584581" y="291327"/>
                  </a:lnTo>
                  <a:lnTo>
                    <a:pt x="579408" y="293530"/>
                  </a:lnTo>
                  <a:lnTo>
                    <a:pt x="574234" y="295716"/>
                  </a:lnTo>
                  <a:lnTo>
                    <a:pt x="569061" y="297887"/>
                  </a:lnTo>
                  <a:lnTo>
                    <a:pt x="563888" y="300044"/>
                  </a:lnTo>
                  <a:lnTo>
                    <a:pt x="558714" y="302186"/>
                  </a:lnTo>
                  <a:lnTo>
                    <a:pt x="553541" y="304315"/>
                  </a:lnTo>
                  <a:lnTo>
                    <a:pt x="548368" y="306432"/>
                  </a:lnTo>
                  <a:lnTo>
                    <a:pt x="543195" y="308537"/>
                  </a:lnTo>
                  <a:lnTo>
                    <a:pt x="538021" y="310631"/>
                  </a:lnTo>
                  <a:lnTo>
                    <a:pt x="532848" y="312715"/>
                  </a:lnTo>
                  <a:lnTo>
                    <a:pt x="527675" y="314790"/>
                  </a:lnTo>
                  <a:lnTo>
                    <a:pt x="522501" y="316856"/>
                  </a:lnTo>
                  <a:lnTo>
                    <a:pt x="517328" y="318915"/>
                  </a:lnTo>
                  <a:lnTo>
                    <a:pt x="512155" y="320967"/>
                  </a:lnTo>
                  <a:lnTo>
                    <a:pt x="506982" y="323014"/>
                  </a:lnTo>
                  <a:lnTo>
                    <a:pt x="501808" y="325056"/>
                  </a:lnTo>
                  <a:lnTo>
                    <a:pt x="496635" y="327093"/>
                  </a:lnTo>
                  <a:lnTo>
                    <a:pt x="491462" y="329128"/>
                  </a:lnTo>
                  <a:lnTo>
                    <a:pt x="486288" y="331161"/>
                  </a:lnTo>
                  <a:lnTo>
                    <a:pt x="481115" y="333193"/>
                  </a:lnTo>
                  <a:lnTo>
                    <a:pt x="475942" y="335225"/>
                  </a:lnTo>
                  <a:lnTo>
                    <a:pt x="470769" y="337258"/>
                  </a:lnTo>
                  <a:lnTo>
                    <a:pt x="465595" y="339293"/>
                  </a:lnTo>
                  <a:lnTo>
                    <a:pt x="460422" y="341331"/>
                  </a:lnTo>
                  <a:lnTo>
                    <a:pt x="455249" y="343373"/>
                  </a:lnTo>
                  <a:lnTo>
                    <a:pt x="450075" y="345421"/>
                  </a:lnTo>
                  <a:lnTo>
                    <a:pt x="444902" y="347474"/>
                  </a:lnTo>
                  <a:lnTo>
                    <a:pt x="439729" y="349536"/>
                  </a:lnTo>
                  <a:lnTo>
                    <a:pt x="434556" y="351606"/>
                  </a:lnTo>
                  <a:lnTo>
                    <a:pt x="429382" y="353685"/>
                  </a:lnTo>
                  <a:lnTo>
                    <a:pt x="424209" y="355776"/>
                  </a:lnTo>
                  <a:lnTo>
                    <a:pt x="419036" y="357879"/>
                  </a:lnTo>
                  <a:lnTo>
                    <a:pt x="413862" y="359995"/>
                  </a:lnTo>
                  <a:lnTo>
                    <a:pt x="408689" y="362126"/>
                  </a:lnTo>
                  <a:lnTo>
                    <a:pt x="403516" y="364273"/>
                  </a:lnTo>
                  <a:lnTo>
                    <a:pt x="398343" y="366437"/>
                  </a:lnTo>
                  <a:lnTo>
                    <a:pt x="393169" y="368619"/>
                  </a:lnTo>
                  <a:lnTo>
                    <a:pt x="387996" y="370821"/>
                  </a:lnTo>
                  <a:lnTo>
                    <a:pt x="382823" y="373045"/>
                  </a:lnTo>
                  <a:lnTo>
                    <a:pt x="377649" y="375290"/>
                  </a:lnTo>
                  <a:lnTo>
                    <a:pt x="372476" y="377560"/>
                  </a:lnTo>
                  <a:lnTo>
                    <a:pt x="367303" y="379855"/>
                  </a:lnTo>
                  <a:lnTo>
                    <a:pt x="362130" y="382177"/>
                  </a:lnTo>
                  <a:lnTo>
                    <a:pt x="356956" y="384526"/>
                  </a:lnTo>
                  <a:lnTo>
                    <a:pt x="351783" y="386906"/>
                  </a:lnTo>
                  <a:lnTo>
                    <a:pt x="346610" y="389316"/>
                  </a:lnTo>
                  <a:lnTo>
                    <a:pt x="341436" y="391759"/>
                  </a:lnTo>
                  <a:lnTo>
                    <a:pt x="336263" y="394235"/>
                  </a:lnTo>
                  <a:lnTo>
                    <a:pt x="331090" y="396747"/>
                  </a:lnTo>
                  <a:lnTo>
                    <a:pt x="325917" y="399296"/>
                  </a:lnTo>
                  <a:lnTo>
                    <a:pt x="320743" y="401883"/>
                  </a:lnTo>
                  <a:lnTo>
                    <a:pt x="315570" y="404511"/>
                  </a:lnTo>
                  <a:lnTo>
                    <a:pt x="310397" y="407179"/>
                  </a:lnTo>
                  <a:lnTo>
                    <a:pt x="305223" y="409890"/>
                  </a:lnTo>
                  <a:lnTo>
                    <a:pt x="300050" y="412646"/>
                  </a:lnTo>
                  <a:lnTo>
                    <a:pt x="294877" y="415448"/>
                  </a:lnTo>
                  <a:lnTo>
                    <a:pt x="289704" y="418296"/>
                  </a:lnTo>
                  <a:lnTo>
                    <a:pt x="284530" y="421194"/>
                  </a:lnTo>
                  <a:lnTo>
                    <a:pt x="279357" y="424141"/>
                  </a:lnTo>
                  <a:lnTo>
                    <a:pt x="274184" y="427140"/>
                  </a:lnTo>
                  <a:lnTo>
                    <a:pt x="269010" y="430192"/>
                  </a:lnTo>
                  <a:lnTo>
                    <a:pt x="263837" y="433298"/>
                  </a:lnTo>
                  <a:lnTo>
                    <a:pt x="258664" y="436459"/>
                  </a:lnTo>
                  <a:lnTo>
                    <a:pt x="253491" y="439676"/>
                  </a:lnTo>
                  <a:lnTo>
                    <a:pt x="248317" y="442951"/>
                  </a:lnTo>
                  <a:lnTo>
                    <a:pt x="243144" y="446285"/>
                  </a:lnTo>
                  <a:lnTo>
                    <a:pt x="237971" y="449678"/>
                  </a:lnTo>
                  <a:lnTo>
                    <a:pt x="232797" y="453132"/>
                  </a:lnTo>
                  <a:lnTo>
                    <a:pt x="227624" y="456647"/>
                  </a:lnTo>
                  <a:lnTo>
                    <a:pt x="222451" y="460224"/>
                  </a:lnTo>
                  <a:lnTo>
                    <a:pt x="217278" y="463864"/>
                  </a:lnTo>
                  <a:lnTo>
                    <a:pt x="212104" y="467566"/>
                  </a:lnTo>
                  <a:lnTo>
                    <a:pt x="206931" y="471332"/>
                  </a:lnTo>
                  <a:lnTo>
                    <a:pt x="201758" y="475161"/>
                  </a:lnTo>
                  <a:lnTo>
                    <a:pt x="196584" y="479054"/>
                  </a:lnTo>
                  <a:lnTo>
                    <a:pt x="191411" y="483010"/>
                  </a:lnTo>
                  <a:lnTo>
                    <a:pt x="186238" y="487029"/>
                  </a:lnTo>
                  <a:lnTo>
                    <a:pt x="181065" y="491110"/>
                  </a:lnTo>
                  <a:lnTo>
                    <a:pt x="175891" y="495253"/>
                  </a:lnTo>
                  <a:lnTo>
                    <a:pt x="170718" y="499457"/>
                  </a:lnTo>
                  <a:lnTo>
                    <a:pt x="165545" y="503721"/>
                  </a:lnTo>
                  <a:lnTo>
                    <a:pt x="160371" y="508044"/>
                  </a:lnTo>
                  <a:lnTo>
                    <a:pt x="155198" y="512424"/>
                  </a:lnTo>
                  <a:lnTo>
                    <a:pt x="150025" y="516859"/>
                  </a:lnTo>
                  <a:lnTo>
                    <a:pt x="144852" y="521348"/>
                  </a:lnTo>
                  <a:lnTo>
                    <a:pt x="139678" y="525888"/>
                  </a:lnTo>
                  <a:lnTo>
                    <a:pt x="134505" y="530476"/>
                  </a:lnTo>
                  <a:lnTo>
                    <a:pt x="129332" y="535111"/>
                  </a:lnTo>
                  <a:lnTo>
                    <a:pt x="124158" y="539790"/>
                  </a:lnTo>
                  <a:lnTo>
                    <a:pt x="118985" y="544509"/>
                  </a:lnTo>
                  <a:lnTo>
                    <a:pt x="113812" y="549265"/>
                  </a:lnTo>
                  <a:lnTo>
                    <a:pt x="108639" y="554055"/>
                  </a:lnTo>
                  <a:lnTo>
                    <a:pt x="103465" y="558874"/>
                  </a:lnTo>
                  <a:lnTo>
                    <a:pt x="98292" y="563720"/>
                  </a:lnTo>
                  <a:lnTo>
                    <a:pt x="93119" y="568587"/>
                  </a:lnTo>
                  <a:lnTo>
                    <a:pt x="87945" y="573472"/>
                  </a:lnTo>
                  <a:lnTo>
                    <a:pt x="82772" y="578370"/>
                  </a:lnTo>
                  <a:lnTo>
                    <a:pt x="77599" y="583277"/>
                  </a:lnTo>
                  <a:lnTo>
                    <a:pt x="72426" y="588187"/>
                  </a:lnTo>
                  <a:lnTo>
                    <a:pt x="67252" y="593097"/>
                  </a:lnTo>
                  <a:lnTo>
                    <a:pt x="62079" y="598000"/>
                  </a:lnTo>
                  <a:lnTo>
                    <a:pt x="56906" y="602893"/>
                  </a:lnTo>
                  <a:lnTo>
                    <a:pt x="51732" y="607770"/>
                  </a:lnTo>
                  <a:lnTo>
                    <a:pt x="46559" y="612626"/>
                  </a:lnTo>
                  <a:lnTo>
                    <a:pt x="41386" y="617455"/>
                  </a:lnTo>
                  <a:lnTo>
                    <a:pt x="36213" y="622254"/>
                  </a:lnTo>
                  <a:lnTo>
                    <a:pt x="31039" y="627017"/>
                  </a:lnTo>
                  <a:lnTo>
                    <a:pt x="25866" y="631739"/>
                  </a:lnTo>
                  <a:lnTo>
                    <a:pt x="20693" y="636415"/>
                  </a:lnTo>
                  <a:lnTo>
                    <a:pt x="15519" y="641040"/>
                  </a:lnTo>
                  <a:lnTo>
                    <a:pt x="10346" y="645610"/>
                  </a:lnTo>
                  <a:lnTo>
                    <a:pt x="5173" y="650121"/>
                  </a:lnTo>
                  <a:lnTo>
                    <a:pt x="0" y="65456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91486" y="3020812"/>
              <a:ext cx="1883076" cy="626314"/>
            </a:xfrm>
            <a:custGeom>
              <a:avLst/>
              <a:pathLst>
                <a:path w="1883076" h="626314">
                  <a:moveTo>
                    <a:pt x="0" y="626314"/>
                  </a:moveTo>
                  <a:lnTo>
                    <a:pt x="0" y="626314"/>
                  </a:lnTo>
                  <a:lnTo>
                    <a:pt x="5173" y="620574"/>
                  </a:lnTo>
                  <a:lnTo>
                    <a:pt x="10346" y="614736"/>
                  </a:lnTo>
                  <a:lnTo>
                    <a:pt x="15519" y="608803"/>
                  </a:lnTo>
                  <a:lnTo>
                    <a:pt x="20693" y="602781"/>
                  </a:lnTo>
                  <a:lnTo>
                    <a:pt x="25866" y="596676"/>
                  </a:lnTo>
                  <a:lnTo>
                    <a:pt x="31039" y="590492"/>
                  </a:lnTo>
                  <a:lnTo>
                    <a:pt x="36213" y="584235"/>
                  </a:lnTo>
                  <a:lnTo>
                    <a:pt x="41386" y="577912"/>
                  </a:lnTo>
                  <a:lnTo>
                    <a:pt x="46559" y="571528"/>
                  </a:lnTo>
                  <a:lnTo>
                    <a:pt x="51732" y="565090"/>
                  </a:lnTo>
                  <a:lnTo>
                    <a:pt x="56906" y="558603"/>
                  </a:lnTo>
                  <a:lnTo>
                    <a:pt x="62079" y="552074"/>
                  </a:lnTo>
                  <a:lnTo>
                    <a:pt x="67252" y="545509"/>
                  </a:lnTo>
                  <a:lnTo>
                    <a:pt x="72426" y="538915"/>
                  </a:lnTo>
                  <a:lnTo>
                    <a:pt x="77599" y="532298"/>
                  </a:lnTo>
                  <a:lnTo>
                    <a:pt x="82772" y="525664"/>
                  </a:lnTo>
                  <a:lnTo>
                    <a:pt x="87945" y="519020"/>
                  </a:lnTo>
                  <a:lnTo>
                    <a:pt x="93119" y="512370"/>
                  </a:lnTo>
                  <a:lnTo>
                    <a:pt x="98292" y="505722"/>
                  </a:lnTo>
                  <a:lnTo>
                    <a:pt x="103465" y="499081"/>
                  </a:lnTo>
                  <a:lnTo>
                    <a:pt x="108639" y="492453"/>
                  </a:lnTo>
                  <a:lnTo>
                    <a:pt x="113812" y="485842"/>
                  </a:lnTo>
                  <a:lnTo>
                    <a:pt x="118985" y="479255"/>
                  </a:lnTo>
                  <a:lnTo>
                    <a:pt x="124158" y="472696"/>
                  </a:lnTo>
                  <a:lnTo>
                    <a:pt x="129332" y="466170"/>
                  </a:lnTo>
                  <a:lnTo>
                    <a:pt x="134505" y="459682"/>
                  </a:lnTo>
                  <a:lnTo>
                    <a:pt x="139678" y="453236"/>
                  </a:lnTo>
                  <a:lnTo>
                    <a:pt x="144852" y="446836"/>
                  </a:lnTo>
                  <a:lnTo>
                    <a:pt x="150025" y="440486"/>
                  </a:lnTo>
                  <a:lnTo>
                    <a:pt x="155198" y="434189"/>
                  </a:lnTo>
                  <a:lnTo>
                    <a:pt x="160371" y="427949"/>
                  </a:lnTo>
                  <a:lnTo>
                    <a:pt x="165545" y="421768"/>
                  </a:lnTo>
                  <a:lnTo>
                    <a:pt x="170718" y="415651"/>
                  </a:lnTo>
                  <a:lnTo>
                    <a:pt x="175891" y="409598"/>
                  </a:lnTo>
                  <a:lnTo>
                    <a:pt x="181065" y="403612"/>
                  </a:lnTo>
                  <a:lnTo>
                    <a:pt x="186238" y="397696"/>
                  </a:lnTo>
                  <a:lnTo>
                    <a:pt x="191411" y="391851"/>
                  </a:lnTo>
                  <a:lnTo>
                    <a:pt x="196584" y="386079"/>
                  </a:lnTo>
                  <a:lnTo>
                    <a:pt x="201758" y="380382"/>
                  </a:lnTo>
                  <a:lnTo>
                    <a:pt x="206931" y="374759"/>
                  </a:lnTo>
                  <a:lnTo>
                    <a:pt x="212104" y="369213"/>
                  </a:lnTo>
                  <a:lnTo>
                    <a:pt x="217278" y="363745"/>
                  </a:lnTo>
                  <a:lnTo>
                    <a:pt x="222451" y="358354"/>
                  </a:lnTo>
                  <a:lnTo>
                    <a:pt x="227624" y="353041"/>
                  </a:lnTo>
                  <a:lnTo>
                    <a:pt x="232797" y="347806"/>
                  </a:lnTo>
                  <a:lnTo>
                    <a:pt x="237971" y="342651"/>
                  </a:lnTo>
                  <a:lnTo>
                    <a:pt x="243144" y="337574"/>
                  </a:lnTo>
                  <a:lnTo>
                    <a:pt x="248317" y="332575"/>
                  </a:lnTo>
                  <a:lnTo>
                    <a:pt x="253491" y="327655"/>
                  </a:lnTo>
                  <a:lnTo>
                    <a:pt x="258664" y="322813"/>
                  </a:lnTo>
                  <a:lnTo>
                    <a:pt x="263837" y="318048"/>
                  </a:lnTo>
                  <a:lnTo>
                    <a:pt x="269010" y="313361"/>
                  </a:lnTo>
                  <a:lnTo>
                    <a:pt x="274184" y="308750"/>
                  </a:lnTo>
                  <a:lnTo>
                    <a:pt x="279357" y="304214"/>
                  </a:lnTo>
                  <a:lnTo>
                    <a:pt x="284530" y="299754"/>
                  </a:lnTo>
                  <a:lnTo>
                    <a:pt x="289704" y="295367"/>
                  </a:lnTo>
                  <a:lnTo>
                    <a:pt x="294877" y="291054"/>
                  </a:lnTo>
                  <a:lnTo>
                    <a:pt x="300050" y="286813"/>
                  </a:lnTo>
                  <a:lnTo>
                    <a:pt x="305223" y="282644"/>
                  </a:lnTo>
                  <a:lnTo>
                    <a:pt x="310397" y="278546"/>
                  </a:lnTo>
                  <a:lnTo>
                    <a:pt x="315570" y="274516"/>
                  </a:lnTo>
                  <a:lnTo>
                    <a:pt x="320743" y="270556"/>
                  </a:lnTo>
                  <a:lnTo>
                    <a:pt x="325917" y="266663"/>
                  </a:lnTo>
                  <a:lnTo>
                    <a:pt x="331090" y="262836"/>
                  </a:lnTo>
                  <a:lnTo>
                    <a:pt x="336263" y="259075"/>
                  </a:lnTo>
                  <a:lnTo>
                    <a:pt x="341436" y="255378"/>
                  </a:lnTo>
                  <a:lnTo>
                    <a:pt x="346610" y="251744"/>
                  </a:lnTo>
                  <a:lnTo>
                    <a:pt x="351783" y="248172"/>
                  </a:lnTo>
                  <a:lnTo>
                    <a:pt x="356956" y="244662"/>
                  </a:lnTo>
                  <a:lnTo>
                    <a:pt x="362130" y="241212"/>
                  </a:lnTo>
                  <a:lnTo>
                    <a:pt x="367303" y="237821"/>
                  </a:lnTo>
                  <a:lnTo>
                    <a:pt x="372476" y="234487"/>
                  </a:lnTo>
                  <a:lnTo>
                    <a:pt x="377649" y="231211"/>
                  </a:lnTo>
                  <a:lnTo>
                    <a:pt x="382823" y="227991"/>
                  </a:lnTo>
                  <a:lnTo>
                    <a:pt x="387996" y="224825"/>
                  </a:lnTo>
                  <a:lnTo>
                    <a:pt x="393169" y="221714"/>
                  </a:lnTo>
                  <a:lnTo>
                    <a:pt x="398343" y="218655"/>
                  </a:lnTo>
                  <a:lnTo>
                    <a:pt x="403516" y="215649"/>
                  </a:lnTo>
                  <a:lnTo>
                    <a:pt x="408689" y="212693"/>
                  </a:lnTo>
                  <a:lnTo>
                    <a:pt x="413862" y="209787"/>
                  </a:lnTo>
                  <a:lnTo>
                    <a:pt x="419036" y="206931"/>
                  </a:lnTo>
                  <a:lnTo>
                    <a:pt x="424209" y="204123"/>
                  </a:lnTo>
                  <a:lnTo>
                    <a:pt x="429382" y="201362"/>
                  </a:lnTo>
                  <a:lnTo>
                    <a:pt x="434556" y="198648"/>
                  </a:lnTo>
                  <a:lnTo>
                    <a:pt x="439729" y="195979"/>
                  </a:lnTo>
                  <a:lnTo>
                    <a:pt x="444902" y="193355"/>
                  </a:lnTo>
                  <a:lnTo>
                    <a:pt x="450075" y="190775"/>
                  </a:lnTo>
                  <a:lnTo>
                    <a:pt x="455249" y="188238"/>
                  </a:lnTo>
                  <a:lnTo>
                    <a:pt x="460422" y="185744"/>
                  </a:lnTo>
                  <a:lnTo>
                    <a:pt x="465595" y="183290"/>
                  </a:lnTo>
                  <a:lnTo>
                    <a:pt x="470769" y="180878"/>
                  </a:lnTo>
                  <a:lnTo>
                    <a:pt x="475942" y="178505"/>
                  </a:lnTo>
                  <a:lnTo>
                    <a:pt x="481115" y="176171"/>
                  </a:lnTo>
                  <a:lnTo>
                    <a:pt x="486288" y="173876"/>
                  </a:lnTo>
                  <a:lnTo>
                    <a:pt x="491462" y="171618"/>
                  </a:lnTo>
                  <a:lnTo>
                    <a:pt x="496635" y="169398"/>
                  </a:lnTo>
                  <a:lnTo>
                    <a:pt x="501808" y="167213"/>
                  </a:lnTo>
                  <a:lnTo>
                    <a:pt x="506982" y="165064"/>
                  </a:lnTo>
                  <a:lnTo>
                    <a:pt x="512155" y="162949"/>
                  </a:lnTo>
                  <a:lnTo>
                    <a:pt x="517328" y="160869"/>
                  </a:lnTo>
                  <a:lnTo>
                    <a:pt x="522501" y="158822"/>
                  </a:lnTo>
                  <a:lnTo>
                    <a:pt x="527675" y="156808"/>
                  </a:lnTo>
                  <a:lnTo>
                    <a:pt x="532848" y="154825"/>
                  </a:lnTo>
                  <a:lnTo>
                    <a:pt x="538021" y="152874"/>
                  </a:lnTo>
                  <a:lnTo>
                    <a:pt x="543195" y="150954"/>
                  </a:lnTo>
                  <a:lnTo>
                    <a:pt x="548368" y="149063"/>
                  </a:lnTo>
                  <a:lnTo>
                    <a:pt x="553541" y="147202"/>
                  </a:lnTo>
                  <a:lnTo>
                    <a:pt x="558714" y="145370"/>
                  </a:lnTo>
                  <a:lnTo>
                    <a:pt x="563888" y="143566"/>
                  </a:lnTo>
                  <a:lnTo>
                    <a:pt x="569061" y="141789"/>
                  </a:lnTo>
                  <a:lnTo>
                    <a:pt x="574234" y="140039"/>
                  </a:lnTo>
                  <a:lnTo>
                    <a:pt x="579408" y="138315"/>
                  </a:lnTo>
                  <a:lnTo>
                    <a:pt x="584581" y="136616"/>
                  </a:lnTo>
                  <a:lnTo>
                    <a:pt x="589754" y="134943"/>
                  </a:lnTo>
                  <a:lnTo>
                    <a:pt x="594927" y="133293"/>
                  </a:lnTo>
                  <a:lnTo>
                    <a:pt x="600101" y="131668"/>
                  </a:lnTo>
                  <a:lnTo>
                    <a:pt x="605274" y="130065"/>
                  </a:lnTo>
                  <a:lnTo>
                    <a:pt x="610447" y="128485"/>
                  </a:lnTo>
                  <a:lnTo>
                    <a:pt x="615621" y="126926"/>
                  </a:lnTo>
                  <a:lnTo>
                    <a:pt x="620794" y="125389"/>
                  </a:lnTo>
                  <a:lnTo>
                    <a:pt x="625967" y="123872"/>
                  </a:lnTo>
                  <a:lnTo>
                    <a:pt x="631140" y="122375"/>
                  </a:lnTo>
                  <a:lnTo>
                    <a:pt x="636314" y="120898"/>
                  </a:lnTo>
                  <a:lnTo>
                    <a:pt x="641487" y="119439"/>
                  </a:lnTo>
                  <a:lnTo>
                    <a:pt x="646660" y="117998"/>
                  </a:lnTo>
                  <a:lnTo>
                    <a:pt x="651834" y="116575"/>
                  </a:lnTo>
                  <a:lnTo>
                    <a:pt x="657007" y="115169"/>
                  </a:lnTo>
                  <a:lnTo>
                    <a:pt x="662180" y="113779"/>
                  </a:lnTo>
                  <a:lnTo>
                    <a:pt x="667353" y="112405"/>
                  </a:lnTo>
                  <a:lnTo>
                    <a:pt x="672527" y="111046"/>
                  </a:lnTo>
                  <a:lnTo>
                    <a:pt x="677700" y="109702"/>
                  </a:lnTo>
                  <a:lnTo>
                    <a:pt x="682873" y="108371"/>
                  </a:lnTo>
                  <a:lnTo>
                    <a:pt x="688047" y="107054"/>
                  </a:lnTo>
                  <a:lnTo>
                    <a:pt x="693220" y="105750"/>
                  </a:lnTo>
                  <a:lnTo>
                    <a:pt x="698393" y="104458"/>
                  </a:lnTo>
                  <a:lnTo>
                    <a:pt x="703566" y="103178"/>
                  </a:lnTo>
                  <a:lnTo>
                    <a:pt x="708740" y="101909"/>
                  </a:lnTo>
                  <a:lnTo>
                    <a:pt x="713913" y="100650"/>
                  </a:lnTo>
                  <a:lnTo>
                    <a:pt x="719086" y="99401"/>
                  </a:lnTo>
                  <a:lnTo>
                    <a:pt x="724260" y="98162"/>
                  </a:lnTo>
                  <a:lnTo>
                    <a:pt x="729433" y="96932"/>
                  </a:lnTo>
                  <a:lnTo>
                    <a:pt x="734606" y="95710"/>
                  </a:lnTo>
                  <a:lnTo>
                    <a:pt x="739779" y="94497"/>
                  </a:lnTo>
                  <a:lnTo>
                    <a:pt x="744953" y="93290"/>
                  </a:lnTo>
                  <a:lnTo>
                    <a:pt x="750126" y="92091"/>
                  </a:lnTo>
                  <a:lnTo>
                    <a:pt x="755299" y="90898"/>
                  </a:lnTo>
                  <a:lnTo>
                    <a:pt x="760473" y="89712"/>
                  </a:lnTo>
                  <a:lnTo>
                    <a:pt x="765646" y="88530"/>
                  </a:lnTo>
                  <a:lnTo>
                    <a:pt x="770819" y="87355"/>
                  </a:lnTo>
                  <a:lnTo>
                    <a:pt x="775992" y="86184"/>
                  </a:lnTo>
                  <a:lnTo>
                    <a:pt x="781166" y="85017"/>
                  </a:lnTo>
                  <a:lnTo>
                    <a:pt x="786339" y="83855"/>
                  </a:lnTo>
                  <a:lnTo>
                    <a:pt x="791512" y="82696"/>
                  </a:lnTo>
                  <a:lnTo>
                    <a:pt x="796686" y="81541"/>
                  </a:lnTo>
                  <a:lnTo>
                    <a:pt x="801859" y="80389"/>
                  </a:lnTo>
                  <a:lnTo>
                    <a:pt x="807032" y="79240"/>
                  </a:lnTo>
                  <a:lnTo>
                    <a:pt x="812205" y="78094"/>
                  </a:lnTo>
                  <a:lnTo>
                    <a:pt x="817379" y="76950"/>
                  </a:lnTo>
                  <a:lnTo>
                    <a:pt x="822552" y="75809"/>
                  </a:lnTo>
                  <a:lnTo>
                    <a:pt x="827725" y="74670"/>
                  </a:lnTo>
                  <a:lnTo>
                    <a:pt x="832899" y="73533"/>
                  </a:lnTo>
                  <a:lnTo>
                    <a:pt x="838072" y="72399"/>
                  </a:lnTo>
                  <a:lnTo>
                    <a:pt x="843245" y="71267"/>
                  </a:lnTo>
                  <a:lnTo>
                    <a:pt x="848418" y="70136"/>
                  </a:lnTo>
                  <a:lnTo>
                    <a:pt x="853592" y="69008"/>
                  </a:lnTo>
                  <a:lnTo>
                    <a:pt x="858765" y="67882"/>
                  </a:lnTo>
                  <a:lnTo>
                    <a:pt x="863938" y="66759"/>
                  </a:lnTo>
                  <a:lnTo>
                    <a:pt x="869112" y="65638"/>
                  </a:lnTo>
                  <a:lnTo>
                    <a:pt x="874285" y="64519"/>
                  </a:lnTo>
                  <a:lnTo>
                    <a:pt x="879458" y="63404"/>
                  </a:lnTo>
                  <a:lnTo>
                    <a:pt x="884631" y="62292"/>
                  </a:lnTo>
                  <a:lnTo>
                    <a:pt x="889805" y="61183"/>
                  </a:lnTo>
                  <a:lnTo>
                    <a:pt x="894978" y="60078"/>
                  </a:lnTo>
                  <a:lnTo>
                    <a:pt x="900151" y="58977"/>
                  </a:lnTo>
                  <a:lnTo>
                    <a:pt x="905325" y="57880"/>
                  </a:lnTo>
                  <a:lnTo>
                    <a:pt x="910498" y="56789"/>
                  </a:lnTo>
                  <a:lnTo>
                    <a:pt x="915671" y="55702"/>
                  </a:lnTo>
                  <a:lnTo>
                    <a:pt x="920844" y="54622"/>
                  </a:lnTo>
                  <a:lnTo>
                    <a:pt x="926018" y="53547"/>
                  </a:lnTo>
                  <a:lnTo>
                    <a:pt x="931191" y="52479"/>
                  </a:lnTo>
                  <a:lnTo>
                    <a:pt x="936364" y="51418"/>
                  </a:lnTo>
                  <a:lnTo>
                    <a:pt x="941538" y="50365"/>
                  </a:lnTo>
                  <a:lnTo>
                    <a:pt x="946711" y="49320"/>
                  </a:lnTo>
                  <a:lnTo>
                    <a:pt x="951884" y="48284"/>
                  </a:lnTo>
                  <a:lnTo>
                    <a:pt x="957057" y="47257"/>
                  </a:lnTo>
                  <a:lnTo>
                    <a:pt x="962231" y="46239"/>
                  </a:lnTo>
                  <a:lnTo>
                    <a:pt x="967404" y="45232"/>
                  </a:lnTo>
                  <a:lnTo>
                    <a:pt x="972577" y="44236"/>
                  </a:lnTo>
                  <a:lnTo>
                    <a:pt x="977751" y="43250"/>
                  </a:lnTo>
                  <a:lnTo>
                    <a:pt x="982924" y="42277"/>
                  </a:lnTo>
                  <a:lnTo>
                    <a:pt x="988097" y="41315"/>
                  </a:lnTo>
                  <a:lnTo>
                    <a:pt x="993270" y="40366"/>
                  </a:lnTo>
                  <a:lnTo>
                    <a:pt x="998444" y="39431"/>
                  </a:lnTo>
                  <a:lnTo>
                    <a:pt x="1003617" y="38509"/>
                  </a:lnTo>
                  <a:lnTo>
                    <a:pt x="1008790" y="37600"/>
                  </a:lnTo>
                  <a:lnTo>
                    <a:pt x="1013964" y="36706"/>
                  </a:lnTo>
                  <a:lnTo>
                    <a:pt x="1019137" y="35827"/>
                  </a:lnTo>
                  <a:lnTo>
                    <a:pt x="1024310" y="34962"/>
                  </a:lnTo>
                  <a:lnTo>
                    <a:pt x="1029483" y="34113"/>
                  </a:lnTo>
                  <a:lnTo>
                    <a:pt x="1034657" y="33280"/>
                  </a:lnTo>
                  <a:lnTo>
                    <a:pt x="1039830" y="32462"/>
                  </a:lnTo>
                  <a:lnTo>
                    <a:pt x="1045003" y="31660"/>
                  </a:lnTo>
                  <a:lnTo>
                    <a:pt x="1050177" y="30875"/>
                  </a:lnTo>
                  <a:lnTo>
                    <a:pt x="1055350" y="30105"/>
                  </a:lnTo>
                  <a:lnTo>
                    <a:pt x="1060523" y="29353"/>
                  </a:lnTo>
                  <a:lnTo>
                    <a:pt x="1065696" y="28617"/>
                  </a:lnTo>
                  <a:lnTo>
                    <a:pt x="1070870" y="27897"/>
                  </a:lnTo>
                  <a:lnTo>
                    <a:pt x="1076043" y="27194"/>
                  </a:lnTo>
                  <a:lnTo>
                    <a:pt x="1081216" y="26508"/>
                  </a:lnTo>
                  <a:lnTo>
                    <a:pt x="1086390" y="25839"/>
                  </a:lnTo>
                  <a:lnTo>
                    <a:pt x="1091563" y="25186"/>
                  </a:lnTo>
                  <a:lnTo>
                    <a:pt x="1096736" y="24550"/>
                  </a:lnTo>
                  <a:lnTo>
                    <a:pt x="1101909" y="23930"/>
                  </a:lnTo>
                  <a:lnTo>
                    <a:pt x="1107083" y="23327"/>
                  </a:lnTo>
                  <a:lnTo>
                    <a:pt x="1112256" y="22740"/>
                  </a:lnTo>
                  <a:lnTo>
                    <a:pt x="1117429" y="22169"/>
                  </a:lnTo>
                  <a:lnTo>
                    <a:pt x="1122603" y="21615"/>
                  </a:lnTo>
                  <a:lnTo>
                    <a:pt x="1127776" y="21076"/>
                  </a:lnTo>
                  <a:lnTo>
                    <a:pt x="1132949" y="20553"/>
                  </a:lnTo>
                  <a:lnTo>
                    <a:pt x="1138122" y="20045"/>
                  </a:lnTo>
                  <a:lnTo>
                    <a:pt x="1143296" y="19552"/>
                  </a:lnTo>
                  <a:lnTo>
                    <a:pt x="1148469" y="19075"/>
                  </a:lnTo>
                  <a:lnTo>
                    <a:pt x="1153642" y="18612"/>
                  </a:lnTo>
                  <a:lnTo>
                    <a:pt x="1158816" y="18164"/>
                  </a:lnTo>
                  <a:lnTo>
                    <a:pt x="1163989" y="17730"/>
                  </a:lnTo>
                  <a:lnTo>
                    <a:pt x="1169162" y="17310"/>
                  </a:lnTo>
                  <a:lnTo>
                    <a:pt x="1174335" y="16903"/>
                  </a:lnTo>
                  <a:lnTo>
                    <a:pt x="1179509" y="16510"/>
                  </a:lnTo>
                  <a:lnTo>
                    <a:pt x="1184682" y="16131"/>
                  </a:lnTo>
                  <a:lnTo>
                    <a:pt x="1189855" y="15764"/>
                  </a:lnTo>
                  <a:lnTo>
                    <a:pt x="1195029" y="15409"/>
                  </a:lnTo>
                  <a:lnTo>
                    <a:pt x="1200202" y="15067"/>
                  </a:lnTo>
                  <a:lnTo>
                    <a:pt x="1205375" y="14736"/>
                  </a:lnTo>
                  <a:lnTo>
                    <a:pt x="1210548" y="14416"/>
                  </a:lnTo>
                  <a:lnTo>
                    <a:pt x="1215722" y="14108"/>
                  </a:lnTo>
                  <a:lnTo>
                    <a:pt x="1220895" y="13809"/>
                  </a:lnTo>
                  <a:lnTo>
                    <a:pt x="1226068" y="13521"/>
                  </a:lnTo>
                  <a:lnTo>
                    <a:pt x="1231242" y="13243"/>
                  </a:lnTo>
                  <a:lnTo>
                    <a:pt x="1236415" y="12974"/>
                  </a:lnTo>
                  <a:lnTo>
                    <a:pt x="1241588" y="12714"/>
                  </a:lnTo>
                  <a:lnTo>
                    <a:pt x="1246761" y="12462"/>
                  </a:lnTo>
                  <a:lnTo>
                    <a:pt x="1251935" y="12220"/>
                  </a:lnTo>
                  <a:lnTo>
                    <a:pt x="1257108" y="11985"/>
                  </a:lnTo>
                  <a:lnTo>
                    <a:pt x="1262281" y="11757"/>
                  </a:lnTo>
                  <a:lnTo>
                    <a:pt x="1267455" y="11538"/>
                  </a:lnTo>
                  <a:lnTo>
                    <a:pt x="1272628" y="11325"/>
                  </a:lnTo>
                  <a:lnTo>
                    <a:pt x="1277801" y="11119"/>
                  </a:lnTo>
                  <a:lnTo>
                    <a:pt x="1282974" y="10919"/>
                  </a:lnTo>
                  <a:lnTo>
                    <a:pt x="1288148" y="10725"/>
                  </a:lnTo>
                  <a:lnTo>
                    <a:pt x="1293321" y="10537"/>
                  </a:lnTo>
                  <a:lnTo>
                    <a:pt x="1298494" y="10355"/>
                  </a:lnTo>
                  <a:lnTo>
                    <a:pt x="1303668" y="10177"/>
                  </a:lnTo>
                  <a:lnTo>
                    <a:pt x="1308841" y="10005"/>
                  </a:lnTo>
                  <a:lnTo>
                    <a:pt x="1314014" y="9837"/>
                  </a:lnTo>
                  <a:lnTo>
                    <a:pt x="1319187" y="9673"/>
                  </a:lnTo>
                  <a:lnTo>
                    <a:pt x="1324361" y="9513"/>
                  </a:lnTo>
                  <a:lnTo>
                    <a:pt x="1329534" y="9357"/>
                  </a:lnTo>
                  <a:lnTo>
                    <a:pt x="1334707" y="9204"/>
                  </a:lnTo>
                  <a:lnTo>
                    <a:pt x="1339881" y="9055"/>
                  </a:lnTo>
                  <a:lnTo>
                    <a:pt x="1345054" y="8909"/>
                  </a:lnTo>
                  <a:lnTo>
                    <a:pt x="1350227" y="8765"/>
                  </a:lnTo>
                  <a:lnTo>
                    <a:pt x="1355400" y="8624"/>
                  </a:lnTo>
                  <a:lnTo>
                    <a:pt x="1360574" y="8485"/>
                  </a:lnTo>
                  <a:lnTo>
                    <a:pt x="1365747" y="8348"/>
                  </a:lnTo>
                  <a:lnTo>
                    <a:pt x="1370920" y="8214"/>
                  </a:lnTo>
                  <a:lnTo>
                    <a:pt x="1376094" y="8081"/>
                  </a:lnTo>
                  <a:lnTo>
                    <a:pt x="1381267" y="7950"/>
                  </a:lnTo>
                  <a:lnTo>
                    <a:pt x="1386440" y="7820"/>
                  </a:lnTo>
                  <a:lnTo>
                    <a:pt x="1391613" y="7692"/>
                  </a:lnTo>
                  <a:lnTo>
                    <a:pt x="1396787" y="7566"/>
                  </a:lnTo>
                  <a:lnTo>
                    <a:pt x="1401960" y="7440"/>
                  </a:lnTo>
                  <a:lnTo>
                    <a:pt x="1407133" y="7316"/>
                  </a:lnTo>
                  <a:lnTo>
                    <a:pt x="1412307" y="7193"/>
                  </a:lnTo>
                  <a:lnTo>
                    <a:pt x="1417480" y="7071"/>
                  </a:lnTo>
                  <a:lnTo>
                    <a:pt x="1422653" y="6950"/>
                  </a:lnTo>
                  <a:lnTo>
                    <a:pt x="1427826" y="6830"/>
                  </a:lnTo>
                  <a:lnTo>
                    <a:pt x="1433000" y="6711"/>
                  </a:lnTo>
                  <a:lnTo>
                    <a:pt x="1438173" y="6594"/>
                  </a:lnTo>
                  <a:lnTo>
                    <a:pt x="1443346" y="6477"/>
                  </a:lnTo>
                  <a:lnTo>
                    <a:pt x="1448520" y="6362"/>
                  </a:lnTo>
                  <a:lnTo>
                    <a:pt x="1453693" y="6247"/>
                  </a:lnTo>
                  <a:lnTo>
                    <a:pt x="1458866" y="6134"/>
                  </a:lnTo>
                  <a:lnTo>
                    <a:pt x="1464039" y="6022"/>
                  </a:lnTo>
                  <a:lnTo>
                    <a:pt x="1469213" y="5911"/>
                  </a:lnTo>
                  <a:lnTo>
                    <a:pt x="1474386" y="5801"/>
                  </a:lnTo>
                  <a:lnTo>
                    <a:pt x="1479559" y="5692"/>
                  </a:lnTo>
                  <a:lnTo>
                    <a:pt x="1484733" y="5585"/>
                  </a:lnTo>
                  <a:lnTo>
                    <a:pt x="1489906" y="5479"/>
                  </a:lnTo>
                  <a:lnTo>
                    <a:pt x="1495079" y="5374"/>
                  </a:lnTo>
                  <a:lnTo>
                    <a:pt x="1500252" y="5270"/>
                  </a:lnTo>
                  <a:lnTo>
                    <a:pt x="1505426" y="5168"/>
                  </a:lnTo>
                  <a:lnTo>
                    <a:pt x="1510599" y="5067"/>
                  </a:lnTo>
                  <a:lnTo>
                    <a:pt x="1515772" y="4967"/>
                  </a:lnTo>
                  <a:lnTo>
                    <a:pt x="1520946" y="4868"/>
                  </a:lnTo>
                  <a:lnTo>
                    <a:pt x="1526119" y="4771"/>
                  </a:lnTo>
                  <a:lnTo>
                    <a:pt x="1531292" y="4675"/>
                  </a:lnTo>
                  <a:lnTo>
                    <a:pt x="1536465" y="4579"/>
                  </a:lnTo>
                  <a:lnTo>
                    <a:pt x="1541639" y="4485"/>
                  </a:lnTo>
                  <a:lnTo>
                    <a:pt x="1546812" y="4392"/>
                  </a:lnTo>
                  <a:lnTo>
                    <a:pt x="1551985" y="4300"/>
                  </a:lnTo>
                  <a:lnTo>
                    <a:pt x="1557159" y="4209"/>
                  </a:lnTo>
                  <a:lnTo>
                    <a:pt x="1562332" y="4119"/>
                  </a:lnTo>
                  <a:lnTo>
                    <a:pt x="1567505" y="4029"/>
                  </a:lnTo>
                  <a:lnTo>
                    <a:pt x="1572678" y="3941"/>
                  </a:lnTo>
                  <a:lnTo>
                    <a:pt x="1577852" y="3853"/>
                  </a:lnTo>
                  <a:lnTo>
                    <a:pt x="1583025" y="3765"/>
                  </a:lnTo>
                  <a:lnTo>
                    <a:pt x="1588198" y="3678"/>
                  </a:lnTo>
                  <a:lnTo>
                    <a:pt x="1593372" y="3591"/>
                  </a:lnTo>
                  <a:lnTo>
                    <a:pt x="1598545" y="3505"/>
                  </a:lnTo>
                  <a:lnTo>
                    <a:pt x="1603718" y="3419"/>
                  </a:lnTo>
                  <a:lnTo>
                    <a:pt x="1608891" y="3333"/>
                  </a:lnTo>
                  <a:lnTo>
                    <a:pt x="1614065" y="3247"/>
                  </a:lnTo>
                  <a:lnTo>
                    <a:pt x="1619238" y="3161"/>
                  </a:lnTo>
                  <a:lnTo>
                    <a:pt x="1624411" y="3076"/>
                  </a:lnTo>
                  <a:lnTo>
                    <a:pt x="1629585" y="2991"/>
                  </a:lnTo>
                  <a:lnTo>
                    <a:pt x="1634758" y="2906"/>
                  </a:lnTo>
                  <a:lnTo>
                    <a:pt x="1639931" y="2821"/>
                  </a:lnTo>
                  <a:lnTo>
                    <a:pt x="1645104" y="2737"/>
                  </a:lnTo>
                  <a:lnTo>
                    <a:pt x="1650278" y="2653"/>
                  </a:lnTo>
                  <a:lnTo>
                    <a:pt x="1655451" y="2570"/>
                  </a:lnTo>
                  <a:lnTo>
                    <a:pt x="1660624" y="2487"/>
                  </a:lnTo>
                  <a:lnTo>
                    <a:pt x="1665798" y="2405"/>
                  </a:lnTo>
                  <a:lnTo>
                    <a:pt x="1670971" y="2324"/>
                  </a:lnTo>
                  <a:lnTo>
                    <a:pt x="1676144" y="2244"/>
                  </a:lnTo>
                  <a:lnTo>
                    <a:pt x="1681317" y="2164"/>
                  </a:lnTo>
                  <a:lnTo>
                    <a:pt x="1686491" y="2086"/>
                  </a:lnTo>
                  <a:lnTo>
                    <a:pt x="1691664" y="2008"/>
                  </a:lnTo>
                  <a:lnTo>
                    <a:pt x="1696837" y="1931"/>
                  </a:lnTo>
                  <a:lnTo>
                    <a:pt x="1702011" y="1855"/>
                  </a:lnTo>
                  <a:lnTo>
                    <a:pt x="1707184" y="1781"/>
                  </a:lnTo>
                  <a:lnTo>
                    <a:pt x="1712357" y="1707"/>
                  </a:lnTo>
                  <a:lnTo>
                    <a:pt x="1717530" y="1634"/>
                  </a:lnTo>
                  <a:lnTo>
                    <a:pt x="1722704" y="1563"/>
                  </a:lnTo>
                  <a:lnTo>
                    <a:pt x="1727877" y="1493"/>
                  </a:lnTo>
                  <a:lnTo>
                    <a:pt x="1733050" y="1424"/>
                  </a:lnTo>
                  <a:lnTo>
                    <a:pt x="1738224" y="1357"/>
                  </a:lnTo>
                  <a:lnTo>
                    <a:pt x="1743397" y="1290"/>
                  </a:lnTo>
                  <a:lnTo>
                    <a:pt x="1748570" y="1225"/>
                  </a:lnTo>
                  <a:lnTo>
                    <a:pt x="1753743" y="1161"/>
                  </a:lnTo>
                  <a:lnTo>
                    <a:pt x="1758917" y="1099"/>
                  </a:lnTo>
                  <a:lnTo>
                    <a:pt x="1764090" y="1038"/>
                  </a:lnTo>
                  <a:lnTo>
                    <a:pt x="1769263" y="978"/>
                  </a:lnTo>
                  <a:lnTo>
                    <a:pt x="1774437" y="920"/>
                  </a:lnTo>
                  <a:lnTo>
                    <a:pt x="1779610" y="863"/>
                  </a:lnTo>
                  <a:lnTo>
                    <a:pt x="1784783" y="807"/>
                  </a:lnTo>
                  <a:lnTo>
                    <a:pt x="1789956" y="753"/>
                  </a:lnTo>
                  <a:lnTo>
                    <a:pt x="1795130" y="700"/>
                  </a:lnTo>
                  <a:lnTo>
                    <a:pt x="1800303" y="649"/>
                  </a:lnTo>
                  <a:lnTo>
                    <a:pt x="1805476" y="599"/>
                  </a:lnTo>
                  <a:lnTo>
                    <a:pt x="1810650" y="550"/>
                  </a:lnTo>
                  <a:lnTo>
                    <a:pt x="1815823" y="502"/>
                  </a:lnTo>
                  <a:lnTo>
                    <a:pt x="1820996" y="456"/>
                  </a:lnTo>
                  <a:lnTo>
                    <a:pt x="1826169" y="411"/>
                  </a:lnTo>
                  <a:lnTo>
                    <a:pt x="1831343" y="368"/>
                  </a:lnTo>
                  <a:lnTo>
                    <a:pt x="1836516" y="325"/>
                  </a:lnTo>
                  <a:lnTo>
                    <a:pt x="1841689" y="284"/>
                  </a:lnTo>
                  <a:lnTo>
                    <a:pt x="1846863" y="245"/>
                  </a:lnTo>
                  <a:lnTo>
                    <a:pt x="1852036" y="206"/>
                  </a:lnTo>
                  <a:lnTo>
                    <a:pt x="1857209" y="169"/>
                  </a:lnTo>
                  <a:lnTo>
                    <a:pt x="1862382" y="133"/>
                  </a:lnTo>
                  <a:lnTo>
                    <a:pt x="1867556" y="98"/>
                  </a:lnTo>
                  <a:lnTo>
                    <a:pt x="1872729" y="64"/>
                  </a:lnTo>
                  <a:lnTo>
                    <a:pt x="1877902" y="3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91486" y="3020831"/>
              <a:ext cx="1883076" cy="654549"/>
            </a:xfrm>
            <a:custGeom>
              <a:avLst/>
              <a:pathLst>
                <a:path w="1883076" h="654549">
                  <a:moveTo>
                    <a:pt x="0" y="654549"/>
                  </a:moveTo>
                  <a:lnTo>
                    <a:pt x="5173" y="650102"/>
                  </a:lnTo>
                  <a:lnTo>
                    <a:pt x="10346" y="645592"/>
                  </a:lnTo>
                  <a:lnTo>
                    <a:pt x="15519" y="641021"/>
                  </a:lnTo>
                  <a:lnTo>
                    <a:pt x="20693" y="636396"/>
                  </a:lnTo>
                  <a:lnTo>
                    <a:pt x="25866" y="631720"/>
                  </a:lnTo>
                  <a:lnTo>
                    <a:pt x="31039" y="626998"/>
                  </a:lnTo>
                  <a:lnTo>
                    <a:pt x="36213" y="622236"/>
                  </a:lnTo>
                  <a:lnTo>
                    <a:pt x="41386" y="617437"/>
                  </a:lnTo>
                  <a:lnTo>
                    <a:pt x="46559" y="612607"/>
                  </a:lnTo>
                  <a:lnTo>
                    <a:pt x="51732" y="607751"/>
                  </a:lnTo>
                  <a:lnTo>
                    <a:pt x="56906" y="602874"/>
                  </a:lnTo>
                  <a:lnTo>
                    <a:pt x="62079" y="597982"/>
                  </a:lnTo>
                  <a:lnTo>
                    <a:pt x="67252" y="593078"/>
                  </a:lnTo>
                  <a:lnTo>
                    <a:pt x="72426" y="588168"/>
                  </a:lnTo>
                  <a:lnTo>
                    <a:pt x="77599" y="583258"/>
                  </a:lnTo>
                  <a:lnTo>
                    <a:pt x="82772" y="578351"/>
                  </a:lnTo>
                  <a:lnTo>
                    <a:pt x="87945" y="573453"/>
                  </a:lnTo>
                  <a:lnTo>
                    <a:pt x="93119" y="568568"/>
                  </a:lnTo>
                  <a:lnTo>
                    <a:pt x="98292" y="563701"/>
                  </a:lnTo>
                  <a:lnTo>
                    <a:pt x="103465" y="558856"/>
                  </a:lnTo>
                  <a:lnTo>
                    <a:pt x="108639" y="554036"/>
                  </a:lnTo>
                  <a:lnTo>
                    <a:pt x="113812" y="549246"/>
                  </a:lnTo>
                  <a:lnTo>
                    <a:pt x="118985" y="544490"/>
                  </a:lnTo>
                  <a:lnTo>
                    <a:pt x="124158" y="539771"/>
                  </a:lnTo>
                  <a:lnTo>
                    <a:pt x="129332" y="535093"/>
                  </a:lnTo>
                  <a:lnTo>
                    <a:pt x="134505" y="530458"/>
                  </a:lnTo>
                  <a:lnTo>
                    <a:pt x="139678" y="525869"/>
                  </a:lnTo>
                  <a:lnTo>
                    <a:pt x="144852" y="521329"/>
                  </a:lnTo>
                  <a:lnTo>
                    <a:pt x="150025" y="516840"/>
                  </a:lnTo>
                  <a:lnTo>
                    <a:pt x="155198" y="512405"/>
                  </a:lnTo>
                  <a:lnTo>
                    <a:pt x="160371" y="508025"/>
                  </a:lnTo>
                  <a:lnTo>
                    <a:pt x="165545" y="503703"/>
                  </a:lnTo>
                  <a:lnTo>
                    <a:pt x="170718" y="499439"/>
                  </a:lnTo>
                  <a:lnTo>
                    <a:pt x="175891" y="495235"/>
                  </a:lnTo>
                  <a:lnTo>
                    <a:pt x="181065" y="491091"/>
                  </a:lnTo>
                  <a:lnTo>
                    <a:pt x="186238" y="487010"/>
                  </a:lnTo>
                  <a:lnTo>
                    <a:pt x="191411" y="482991"/>
                  </a:lnTo>
                  <a:lnTo>
                    <a:pt x="196584" y="479035"/>
                  </a:lnTo>
                  <a:lnTo>
                    <a:pt x="201758" y="475143"/>
                  </a:lnTo>
                  <a:lnTo>
                    <a:pt x="206931" y="471314"/>
                  </a:lnTo>
                  <a:lnTo>
                    <a:pt x="212104" y="467548"/>
                  </a:lnTo>
                  <a:lnTo>
                    <a:pt x="217278" y="463845"/>
                  </a:lnTo>
                  <a:lnTo>
                    <a:pt x="222451" y="460206"/>
                  </a:lnTo>
                  <a:lnTo>
                    <a:pt x="227624" y="456629"/>
                  </a:lnTo>
                  <a:lnTo>
                    <a:pt x="232797" y="453114"/>
                  </a:lnTo>
                  <a:lnTo>
                    <a:pt x="237971" y="449660"/>
                  </a:lnTo>
                  <a:lnTo>
                    <a:pt x="243144" y="446267"/>
                  </a:lnTo>
                  <a:lnTo>
                    <a:pt x="248317" y="442933"/>
                  </a:lnTo>
                  <a:lnTo>
                    <a:pt x="253491" y="439658"/>
                  </a:lnTo>
                  <a:lnTo>
                    <a:pt x="258664" y="436440"/>
                  </a:lnTo>
                  <a:lnTo>
                    <a:pt x="263837" y="433279"/>
                  </a:lnTo>
                  <a:lnTo>
                    <a:pt x="269010" y="430173"/>
                  </a:lnTo>
                  <a:lnTo>
                    <a:pt x="274184" y="427122"/>
                  </a:lnTo>
                  <a:lnTo>
                    <a:pt x="279357" y="424123"/>
                  </a:lnTo>
                  <a:lnTo>
                    <a:pt x="284530" y="421175"/>
                  </a:lnTo>
                  <a:lnTo>
                    <a:pt x="289704" y="418278"/>
                  </a:lnTo>
                  <a:lnTo>
                    <a:pt x="294877" y="415429"/>
                  </a:lnTo>
                  <a:lnTo>
                    <a:pt x="300050" y="412628"/>
                  </a:lnTo>
                  <a:lnTo>
                    <a:pt x="305223" y="409872"/>
                  </a:lnTo>
                  <a:lnTo>
                    <a:pt x="310397" y="407160"/>
                  </a:lnTo>
                  <a:lnTo>
                    <a:pt x="315570" y="404492"/>
                  </a:lnTo>
                  <a:lnTo>
                    <a:pt x="320743" y="401865"/>
                  </a:lnTo>
                  <a:lnTo>
                    <a:pt x="325917" y="399277"/>
                  </a:lnTo>
                  <a:lnTo>
                    <a:pt x="331090" y="396729"/>
                  </a:lnTo>
                  <a:lnTo>
                    <a:pt x="336263" y="394217"/>
                  </a:lnTo>
                  <a:lnTo>
                    <a:pt x="341436" y="391740"/>
                  </a:lnTo>
                  <a:lnTo>
                    <a:pt x="346610" y="389297"/>
                  </a:lnTo>
                  <a:lnTo>
                    <a:pt x="351783" y="386887"/>
                  </a:lnTo>
                  <a:lnTo>
                    <a:pt x="356956" y="384508"/>
                  </a:lnTo>
                  <a:lnTo>
                    <a:pt x="362130" y="382158"/>
                  </a:lnTo>
                  <a:lnTo>
                    <a:pt x="367303" y="379836"/>
                  </a:lnTo>
                  <a:lnTo>
                    <a:pt x="372476" y="377541"/>
                  </a:lnTo>
                  <a:lnTo>
                    <a:pt x="377649" y="375272"/>
                  </a:lnTo>
                  <a:lnTo>
                    <a:pt x="382823" y="373026"/>
                  </a:lnTo>
                  <a:lnTo>
                    <a:pt x="387996" y="370803"/>
                  </a:lnTo>
                  <a:lnTo>
                    <a:pt x="393169" y="368600"/>
                  </a:lnTo>
                  <a:lnTo>
                    <a:pt x="398343" y="366418"/>
                  </a:lnTo>
                  <a:lnTo>
                    <a:pt x="403516" y="364254"/>
                  </a:lnTo>
                  <a:lnTo>
                    <a:pt x="408689" y="362107"/>
                  </a:lnTo>
                  <a:lnTo>
                    <a:pt x="413862" y="359976"/>
                  </a:lnTo>
                  <a:lnTo>
                    <a:pt x="419036" y="357860"/>
                  </a:lnTo>
                  <a:lnTo>
                    <a:pt x="424209" y="355757"/>
                  </a:lnTo>
                  <a:lnTo>
                    <a:pt x="429382" y="353667"/>
                  </a:lnTo>
                  <a:lnTo>
                    <a:pt x="434556" y="351587"/>
                  </a:lnTo>
                  <a:lnTo>
                    <a:pt x="439729" y="349517"/>
                  </a:lnTo>
                  <a:lnTo>
                    <a:pt x="444902" y="347456"/>
                  </a:lnTo>
                  <a:lnTo>
                    <a:pt x="450075" y="345402"/>
                  </a:lnTo>
                  <a:lnTo>
                    <a:pt x="455249" y="343354"/>
                  </a:lnTo>
                  <a:lnTo>
                    <a:pt x="460422" y="341312"/>
                  </a:lnTo>
                  <a:lnTo>
                    <a:pt x="465595" y="339274"/>
                  </a:lnTo>
                  <a:lnTo>
                    <a:pt x="470769" y="337239"/>
                  </a:lnTo>
                  <a:lnTo>
                    <a:pt x="475942" y="335206"/>
                  </a:lnTo>
                  <a:lnTo>
                    <a:pt x="481115" y="333174"/>
                  </a:lnTo>
                  <a:lnTo>
                    <a:pt x="486288" y="331143"/>
                  </a:lnTo>
                  <a:lnTo>
                    <a:pt x="491462" y="329110"/>
                  </a:lnTo>
                  <a:lnTo>
                    <a:pt x="496635" y="327075"/>
                  </a:lnTo>
                  <a:lnTo>
                    <a:pt x="501808" y="325037"/>
                  </a:lnTo>
                  <a:lnTo>
                    <a:pt x="506982" y="322995"/>
                  </a:lnTo>
                  <a:lnTo>
                    <a:pt x="512155" y="320949"/>
                  </a:lnTo>
                  <a:lnTo>
                    <a:pt x="517328" y="318897"/>
                  </a:lnTo>
                  <a:lnTo>
                    <a:pt x="522501" y="316838"/>
                  </a:lnTo>
                  <a:lnTo>
                    <a:pt x="527675" y="314771"/>
                  </a:lnTo>
                  <a:lnTo>
                    <a:pt x="532848" y="312696"/>
                  </a:lnTo>
                  <a:lnTo>
                    <a:pt x="538021" y="310612"/>
                  </a:lnTo>
                  <a:lnTo>
                    <a:pt x="543195" y="308518"/>
                  </a:lnTo>
                  <a:lnTo>
                    <a:pt x="548368" y="306413"/>
                  </a:lnTo>
                  <a:lnTo>
                    <a:pt x="553541" y="304297"/>
                  </a:lnTo>
                  <a:lnTo>
                    <a:pt x="558714" y="302168"/>
                  </a:lnTo>
                  <a:lnTo>
                    <a:pt x="563888" y="300025"/>
                  </a:lnTo>
                  <a:lnTo>
                    <a:pt x="569061" y="297869"/>
                  </a:lnTo>
                  <a:lnTo>
                    <a:pt x="574234" y="295698"/>
                  </a:lnTo>
                  <a:lnTo>
                    <a:pt x="579408" y="293511"/>
                  </a:lnTo>
                  <a:lnTo>
                    <a:pt x="584581" y="291308"/>
                  </a:lnTo>
                  <a:lnTo>
                    <a:pt x="589754" y="289089"/>
                  </a:lnTo>
                  <a:lnTo>
                    <a:pt x="594927" y="286852"/>
                  </a:lnTo>
                  <a:lnTo>
                    <a:pt x="600101" y="284596"/>
                  </a:lnTo>
                  <a:lnTo>
                    <a:pt x="605274" y="282322"/>
                  </a:lnTo>
                  <a:lnTo>
                    <a:pt x="610447" y="280029"/>
                  </a:lnTo>
                  <a:lnTo>
                    <a:pt x="615621" y="277715"/>
                  </a:lnTo>
                  <a:lnTo>
                    <a:pt x="620794" y="275381"/>
                  </a:lnTo>
                  <a:lnTo>
                    <a:pt x="625967" y="273026"/>
                  </a:lnTo>
                  <a:lnTo>
                    <a:pt x="631140" y="270649"/>
                  </a:lnTo>
                  <a:lnTo>
                    <a:pt x="636314" y="268250"/>
                  </a:lnTo>
                  <a:lnTo>
                    <a:pt x="641487" y="265828"/>
                  </a:lnTo>
                  <a:lnTo>
                    <a:pt x="646660" y="263384"/>
                  </a:lnTo>
                  <a:lnTo>
                    <a:pt x="651834" y="260916"/>
                  </a:lnTo>
                  <a:lnTo>
                    <a:pt x="657007" y="258424"/>
                  </a:lnTo>
                  <a:lnTo>
                    <a:pt x="662180" y="255907"/>
                  </a:lnTo>
                  <a:lnTo>
                    <a:pt x="667353" y="253367"/>
                  </a:lnTo>
                  <a:lnTo>
                    <a:pt x="672527" y="250801"/>
                  </a:lnTo>
                  <a:lnTo>
                    <a:pt x="677700" y="248210"/>
                  </a:lnTo>
                  <a:lnTo>
                    <a:pt x="682873" y="245594"/>
                  </a:lnTo>
                  <a:lnTo>
                    <a:pt x="688047" y="242953"/>
                  </a:lnTo>
                  <a:lnTo>
                    <a:pt x="693220" y="240286"/>
                  </a:lnTo>
                  <a:lnTo>
                    <a:pt x="698393" y="237593"/>
                  </a:lnTo>
                  <a:lnTo>
                    <a:pt x="703566" y="234875"/>
                  </a:lnTo>
                  <a:lnTo>
                    <a:pt x="708740" y="232130"/>
                  </a:lnTo>
                  <a:lnTo>
                    <a:pt x="713913" y="229361"/>
                  </a:lnTo>
                  <a:lnTo>
                    <a:pt x="719086" y="226565"/>
                  </a:lnTo>
                  <a:lnTo>
                    <a:pt x="724260" y="223745"/>
                  </a:lnTo>
                  <a:lnTo>
                    <a:pt x="729433" y="220899"/>
                  </a:lnTo>
                  <a:lnTo>
                    <a:pt x="734606" y="218028"/>
                  </a:lnTo>
                  <a:lnTo>
                    <a:pt x="739779" y="215133"/>
                  </a:lnTo>
                  <a:lnTo>
                    <a:pt x="744953" y="212214"/>
                  </a:lnTo>
                  <a:lnTo>
                    <a:pt x="750126" y="209272"/>
                  </a:lnTo>
                  <a:lnTo>
                    <a:pt x="755299" y="206306"/>
                  </a:lnTo>
                  <a:lnTo>
                    <a:pt x="760473" y="203318"/>
                  </a:lnTo>
                  <a:lnTo>
                    <a:pt x="765646" y="200309"/>
                  </a:lnTo>
                  <a:lnTo>
                    <a:pt x="770819" y="197278"/>
                  </a:lnTo>
                  <a:lnTo>
                    <a:pt x="775992" y="194228"/>
                  </a:lnTo>
                  <a:lnTo>
                    <a:pt x="781166" y="191159"/>
                  </a:lnTo>
                  <a:lnTo>
                    <a:pt x="786339" y="188072"/>
                  </a:lnTo>
                  <a:lnTo>
                    <a:pt x="791512" y="184968"/>
                  </a:lnTo>
                  <a:lnTo>
                    <a:pt x="796686" y="181848"/>
                  </a:lnTo>
                  <a:lnTo>
                    <a:pt x="801859" y="178714"/>
                  </a:lnTo>
                  <a:lnTo>
                    <a:pt x="807032" y="175567"/>
                  </a:lnTo>
                  <a:lnTo>
                    <a:pt x="812205" y="172409"/>
                  </a:lnTo>
                  <a:lnTo>
                    <a:pt x="817379" y="169240"/>
                  </a:lnTo>
                  <a:lnTo>
                    <a:pt x="822552" y="166063"/>
                  </a:lnTo>
                  <a:lnTo>
                    <a:pt x="827725" y="162880"/>
                  </a:lnTo>
                  <a:lnTo>
                    <a:pt x="832899" y="159691"/>
                  </a:lnTo>
                  <a:lnTo>
                    <a:pt x="838072" y="156500"/>
                  </a:lnTo>
                  <a:lnTo>
                    <a:pt x="843245" y="153307"/>
                  </a:lnTo>
                  <a:lnTo>
                    <a:pt x="848418" y="150115"/>
                  </a:lnTo>
                  <a:lnTo>
                    <a:pt x="853592" y="146925"/>
                  </a:lnTo>
                  <a:lnTo>
                    <a:pt x="858765" y="143741"/>
                  </a:lnTo>
                  <a:lnTo>
                    <a:pt x="863938" y="140564"/>
                  </a:lnTo>
                  <a:lnTo>
                    <a:pt x="869112" y="137395"/>
                  </a:lnTo>
                  <a:lnTo>
                    <a:pt x="874285" y="134239"/>
                  </a:lnTo>
                  <a:lnTo>
                    <a:pt x="879458" y="131095"/>
                  </a:lnTo>
                  <a:lnTo>
                    <a:pt x="884631" y="127968"/>
                  </a:lnTo>
                  <a:lnTo>
                    <a:pt x="889805" y="124859"/>
                  </a:lnTo>
                  <a:lnTo>
                    <a:pt x="894978" y="121770"/>
                  </a:lnTo>
                  <a:lnTo>
                    <a:pt x="900151" y="118704"/>
                  </a:lnTo>
                  <a:lnTo>
                    <a:pt x="905325" y="115663"/>
                  </a:lnTo>
                  <a:lnTo>
                    <a:pt x="910498" y="112650"/>
                  </a:lnTo>
                  <a:lnTo>
                    <a:pt x="915671" y="109665"/>
                  </a:lnTo>
                  <a:lnTo>
                    <a:pt x="920844" y="106712"/>
                  </a:lnTo>
                  <a:lnTo>
                    <a:pt x="926018" y="103793"/>
                  </a:lnTo>
                  <a:lnTo>
                    <a:pt x="931191" y="100910"/>
                  </a:lnTo>
                  <a:lnTo>
                    <a:pt x="936364" y="98064"/>
                  </a:lnTo>
                  <a:lnTo>
                    <a:pt x="941538" y="95259"/>
                  </a:lnTo>
                  <a:lnTo>
                    <a:pt x="946711" y="92494"/>
                  </a:lnTo>
                  <a:lnTo>
                    <a:pt x="951884" y="89773"/>
                  </a:lnTo>
                  <a:lnTo>
                    <a:pt x="957057" y="87097"/>
                  </a:lnTo>
                  <a:lnTo>
                    <a:pt x="962231" y="84467"/>
                  </a:lnTo>
                  <a:lnTo>
                    <a:pt x="967404" y="81885"/>
                  </a:lnTo>
                  <a:lnTo>
                    <a:pt x="972577" y="79353"/>
                  </a:lnTo>
                  <a:lnTo>
                    <a:pt x="977751" y="76871"/>
                  </a:lnTo>
                  <a:lnTo>
                    <a:pt x="982924" y="74440"/>
                  </a:lnTo>
                  <a:lnTo>
                    <a:pt x="988097" y="72062"/>
                  </a:lnTo>
                  <a:lnTo>
                    <a:pt x="993270" y="69738"/>
                  </a:lnTo>
                  <a:lnTo>
                    <a:pt x="998444" y="67467"/>
                  </a:lnTo>
                  <a:lnTo>
                    <a:pt x="1003617" y="65251"/>
                  </a:lnTo>
                  <a:lnTo>
                    <a:pt x="1008790" y="63091"/>
                  </a:lnTo>
                  <a:lnTo>
                    <a:pt x="1013964" y="60986"/>
                  </a:lnTo>
                  <a:lnTo>
                    <a:pt x="1019137" y="58937"/>
                  </a:lnTo>
                  <a:lnTo>
                    <a:pt x="1024310" y="56943"/>
                  </a:lnTo>
                  <a:lnTo>
                    <a:pt x="1029483" y="55006"/>
                  </a:lnTo>
                  <a:lnTo>
                    <a:pt x="1034657" y="53124"/>
                  </a:lnTo>
                  <a:lnTo>
                    <a:pt x="1039830" y="51298"/>
                  </a:lnTo>
                  <a:lnTo>
                    <a:pt x="1045003" y="49527"/>
                  </a:lnTo>
                  <a:lnTo>
                    <a:pt x="1050177" y="47811"/>
                  </a:lnTo>
                  <a:lnTo>
                    <a:pt x="1055350" y="46149"/>
                  </a:lnTo>
                  <a:lnTo>
                    <a:pt x="1060523" y="44541"/>
                  </a:lnTo>
                  <a:lnTo>
                    <a:pt x="1065696" y="42986"/>
                  </a:lnTo>
                  <a:lnTo>
                    <a:pt x="1070870" y="41483"/>
                  </a:lnTo>
                  <a:lnTo>
                    <a:pt x="1076043" y="40032"/>
                  </a:lnTo>
                  <a:lnTo>
                    <a:pt x="1081216" y="38631"/>
                  </a:lnTo>
                  <a:lnTo>
                    <a:pt x="1086390" y="37280"/>
                  </a:lnTo>
                  <a:lnTo>
                    <a:pt x="1091563" y="35978"/>
                  </a:lnTo>
                  <a:lnTo>
                    <a:pt x="1096736" y="34723"/>
                  </a:lnTo>
                  <a:lnTo>
                    <a:pt x="1101909" y="33515"/>
                  </a:lnTo>
                  <a:lnTo>
                    <a:pt x="1107083" y="32352"/>
                  </a:lnTo>
                  <a:lnTo>
                    <a:pt x="1112256" y="31233"/>
                  </a:lnTo>
                  <a:lnTo>
                    <a:pt x="1117429" y="30158"/>
                  </a:lnTo>
                  <a:lnTo>
                    <a:pt x="1122603" y="29124"/>
                  </a:lnTo>
                  <a:lnTo>
                    <a:pt x="1127776" y="28132"/>
                  </a:lnTo>
                  <a:lnTo>
                    <a:pt x="1132949" y="27179"/>
                  </a:lnTo>
                  <a:lnTo>
                    <a:pt x="1138122" y="26265"/>
                  </a:lnTo>
                  <a:lnTo>
                    <a:pt x="1143296" y="25387"/>
                  </a:lnTo>
                  <a:lnTo>
                    <a:pt x="1148469" y="24546"/>
                  </a:lnTo>
                  <a:lnTo>
                    <a:pt x="1153642" y="23740"/>
                  </a:lnTo>
                  <a:lnTo>
                    <a:pt x="1158816" y="22968"/>
                  </a:lnTo>
                  <a:lnTo>
                    <a:pt x="1163989" y="22229"/>
                  </a:lnTo>
                  <a:lnTo>
                    <a:pt x="1169162" y="21521"/>
                  </a:lnTo>
                  <a:lnTo>
                    <a:pt x="1174335" y="20843"/>
                  </a:lnTo>
                  <a:lnTo>
                    <a:pt x="1179509" y="20195"/>
                  </a:lnTo>
                  <a:lnTo>
                    <a:pt x="1184682" y="19575"/>
                  </a:lnTo>
                  <a:lnTo>
                    <a:pt x="1189855" y="18982"/>
                  </a:lnTo>
                  <a:lnTo>
                    <a:pt x="1195029" y="18415"/>
                  </a:lnTo>
                  <a:lnTo>
                    <a:pt x="1200202" y="17873"/>
                  </a:lnTo>
                  <a:lnTo>
                    <a:pt x="1205375" y="17354"/>
                  </a:lnTo>
                  <a:lnTo>
                    <a:pt x="1210548" y="16859"/>
                  </a:lnTo>
                  <a:lnTo>
                    <a:pt x="1215722" y="16385"/>
                  </a:lnTo>
                  <a:lnTo>
                    <a:pt x="1220895" y="15932"/>
                  </a:lnTo>
                  <a:lnTo>
                    <a:pt x="1226068" y="15499"/>
                  </a:lnTo>
                  <a:lnTo>
                    <a:pt x="1231242" y="15085"/>
                  </a:lnTo>
                  <a:lnTo>
                    <a:pt x="1236415" y="14689"/>
                  </a:lnTo>
                  <a:lnTo>
                    <a:pt x="1241588" y="14310"/>
                  </a:lnTo>
                  <a:lnTo>
                    <a:pt x="1246761" y="13948"/>
                  </a:lnTo>
                  <a:lnTo>
                    <a:pt x="1251935" y="13601"/>
                  </a:lnTo>
                  <a:lnTo>
                    <a:pt x="1257108" y="13269"/>
                  </a:lnTo>
                  <a:lnTo>
                    <a:pt x="1262281" y="12950"/>
                  </a:lnTo>
                  <a:lnTo>
                    <a:pt x="1267455" y="12646"/>
                  </a:lnTo>
                  <a:lnTo>
                    <a:pt x="1272628" y="12354"/>
                  </a:lnTo>
                  <a:lnTo>
                    <a:pt x="1277801" y="12073"/>
                  </a:lnTo>
                  <a:lnTo>
                    <a:pt x="1282974" y="11805"/>
                  </a:lnTo>
                  <a:lnTo>
                    <a:pt x="1288148" y="11546"/>
                  </a:lnTo>
                  <a:lnTo>
                    <a:pt x="1293321" y="11298"/>
                  </a:lnTo>
                  <a:lnTo>
                    <a:pt x="1298494" y="11060"/>
                  </a:lnTo>
                  <a:lnTo>
                    <a:pt x="1303668" y="10830"/>
                  </a:lnTo>
                  <a:lnTo>
                    <a:pt x="1308841" y="10609"/>
                  </a:lnTo>
                  <a:lnTo>
                    <a:pt x="1314014" y="10395"/>
                  </a:lnTo>
                  <a:lnTo>
                    <a:pt x="1319187" y="10189"/>
                  </a:lnTo>
                  <a:lnTo>
                    <a:pt x="1324361" y="9990"/>
                  </a:lnTo>
                  <a:lnTo>
                    <a:pt x="1329534" y="9798"/>
                  </a:lnTo>
                  <a:lnTo>
                    <a:pt x="1334707" y="9611"/>
                  </a:lnTo>
                  <a:lnTo>
                    <a:pt x="1339881" y="9430"/>
                  </a:lnTo>
                  <a:lnTo>
                    <a:pt x="1345054" y="9254"/>
                  </a:lnTo>
                  <a:lnTo>
                    <a:pt x="1350227" y="9083"/>
                  </a:lnTo>
                  <a:lnTo>
                    <a:pt x="1355400" y="8916"/>
                  </a:lnTo>
                  <a:lnTo>
                    <a:pt x="1360574" y="8754"/>
                  </a:lnTo>
                  <a:lnTo>
                    <a:pt x="1365747" y="8595"/>
                  </a:lnTo>
                  <a:lnTo>
                    <a:pt x="1370920" y="8440"/>
                  </a:lnTo>
                  <a:lnTo>
                    <a:pt x="1376094" y="8288"/>
                  </a:lnTo>
                  <a:lnTo>
                    <a:pt x="1381267" y="8140"/>
                  </a:lnTo>
                  <a:lnTo>
                    <a:pt x="1386440" y="7994"/>
                  </a:lnTo>
                  <a:lnTo>
                    <a:pt x="1391613" y="7851"/>
                  </a:lnTo>
                  <a:lnTo>
                    <a:pt x="1396787" y="7710"/>
                  </a:lnTo>
                  <a:lnTo>
                    <a:pt x="1401960" y="7571"/>
                  </a:lnTo>
                  <a:lnTo>
                    <a:pt x="1407133" y="7435"/>
                  </a:lnTo>
                  <a:lnTo>
                    <a:pt x="1412307" y="7301"/>
                  </a:lnTo>
                  <a:lnTo>
                    <a:pt x="1417480" y="7169"/>
                  </a:lnTo>
                  <a:lnTo>
                    <a:pt x="1422653" y="7038"/>
                  </a:lnTo>
                  <a:lnTo>
                    <a:pt x="1427826" y="6910"/>
                  </a:lnTo>
                  <a:lnTo>
                    <a:pt x="1433000" y="6783"/>
                  </a:lnTo>
                  <a:lnTo>
                    <a:pt x="1438173" y="6658"/>
                  </a:lnTo>
                  <a:lnTo>
                    <a:pt x="1443346" y="6534"/>
                  </a:lnTo>
                  <a:lnTo>
                    <a:pt x="1448520" y="6413"/>
                  </a:lnTo>
                  <a:lnTo>
                    <a:pt x="1453693" y="6292"/>
                  </a:lnTo>
                  <a:lnTo>
                    <a:pt x="1458866" y="6174"/>
                  </a:lnTo>
                  <a:lnTo>
                    <a:pt x="1464039" y="6057"/>
                  </a:lnTo>
                  <a:lnTo>
                    <a:pt x="1469213" y="5941"/>
                  </a:lnTo>
                  <a:lnTo>
                    <a:pt x="1474386" y="5827"/>
                  </a:lnTo>
                  <a:lnTo>
                    <a:pt x="1479559" y="5715"/>
                  </a:lnTo>
                  <a:lnTo>
                    <a:pt x="1484733" y="5604"/>
                  </a:lnTo>
                  <a:lnTo>
                    <a:pt x="1489906" y="5494"/>
                  </a:lnTo>
                  <a:lnTo>
                    <a:pt x="1495079" y="5387"/>
                  </a:lnTo>
                  <a:lnTo>
                    <a:pt x="1500252" y="5280"/>
                  </a:lnTo>
                  <a:lnTo>
                    <a:pt x="1505426" y="5175"/>
                  </a:lnTo>
                  <a:lnTo>
                    <a:pt x="1510599" y="5072"/>
                  </a:lnTo>
                  <a:lnTo>
                    <a:pt x="1515772" y="4970"/>
                  </a:lnTo>
                  <a:lnTo>
                    <a:pt x="1520946" y="4869"/>
                  </a:lnTo>
                  <a:lnTo>
                    <a:pt x="1526119" y="4770"/>
                  </a:lnTo>
                  <a:lnTo>
                    <a:pt x="1531292" y="4672"/>
                  </a:lnTo>
                  <a:lnTo>
                    <a:pt x="1536465" y="4576"/>
                  </a:lnTo>
                  <a:lnTo>
                    <a:pt x="1541639" y="4480"/>
                  </a:lnTo>
                  <a:lnTo>
                    <a:pt x="1546812" y="4386"/>
                  </a:lnTo>
                  <a:lnTo>
                    <a:pt x="1551985" y="4293"/>
                  </a:lnTo>
                  <a:lnTo>
                    <a:pt x="1557159" y="4201"/>
                  </a:lnTo>
                  <a:lnTo>
                    <a:pt x="1562332" y="4110"/>
                  </a:lnTo>
                  <a:lnTo>
                    <a:pt x="1567505" y="4019"/>
                  </a:lnTo>
                  <a:lnTo>
                    <a:pt x="1572678" y="3930"/>
                  </a:lnTo>
                  <a:lnTo>
                    <a:pt x="1577852" y="3841"/>
                  </a:lnTo>
                  <a:lnTo>
                    <a:pt x="1583025" y="3753"/>
                  </a:lnTo>
                  <a:lnTo>
                    <a:pt x="1588198" y="3665"/>
                  </a:lnTo>
                  <a:lnTo>
                    <a:pt x="1593372" y="3578"/>
                  </a:lnTo>
                  <a:lnTo>
                    <a:pt x="1598545" y="3491"/>
                  </a:lnTo>
                  <a:lnTo>
                    <a:pt x="1603718" y="3405"/>
                  </a:lnTo>
                  <a:lnTo>
                    <a:pt x="1608891" y="3318"/>
                  </a:lnTo>
                  <a:lnTo>
                    <a:pt x="1614065" y="3232"/>
                  </a:lnTo>
                  <a:lnTo>
                    <a:pt x="1619238" y="3146"/>
                  </a:lnTo>
                  <a:lnTo>
                    <a:pt x="1624411" y="3060"/>
                  </a:lnTo>
                  <a:lnTo>
                    <a:pt x="1629585" y="2975"/>
                  </a:lnTo>
                  <a:lnTo>
                    <a:pt x="1634758" y="2889"/>
                  </a:lnTo>
                  <a:lnTo>
                    <a:pt x="1639931" y="2805"/>
                  </a:lnTo>
                  <a:lnTo>
                    <a:pt x="1645104" y="2720"/>
                  </a:lnTo>
                  <a:lnTo>
                    <a:pt x="1650278" y="2636"/>
                  </a:lnTo>
                  <a:lnTo>
                    <a:pt x="1655451" y="2553"/>
                  </a:lnTo>
                  <a:lnTo>
                    <a:pt x="1660624" y="2470"/>
                  </a:lnTo>
                  <a:lnTo>
                    <a:pt x="1665798" y="2388"/>
                  </a:lnTo>
                  <a:lnTo>
                    <a:pt x="1670971" y="2307"/>
                  </a:lnTo>
                  <a:lnTo>
                    <a:pt x="1676144" y="2226"/>
                  </a:lnTo>
                  <a:lnTo>
                    <a:pt x="1681317" y="2147"/>
                  </a:lnTo>
                  <a:lnTo>
                    <a:pt x="1686491" y="2068"/>
                  </a:lnTo>
                  <a:lnTo>
                    <a:pt x="1691664" y="1990"/>
                  </a:lnTo>
                  <a:lnTo>
                    <a:pt x="1696837" y="1913"/>
                  </a:lnTo>
                  <a:lnTo>
                    <a:pt x="1702011" y="1837"/>
                  </a:lnTo>
                  <a:lnTo>
                    <a:pt x="1707184" y="1763"/>
                  </a:lnTo>
                  <a:lnTo>
                    <a:pt x="1712357" y="1689"/>
                  </a:lnTo>
                  <a:lnTo>
                    <a:pt x="1717530" y="1616"/>
                  </a:lnTo>
                  <a:lnTo>
                    <a:pt x="1722704" y="1545"/>
                  </a:lnTo>
                  <a:lnTo>
                    <a:pt x="1727877" y="1475"/>
                  </a:lnTo>
                  <a:lnTo>
                    <a:pt x="1733050" y="1406"/>
                  </a:lnTo>
                  <a:lnTo>
                    <a:pt x="1738224" y="1338"/>
                  </a:lnTo>
                  <a:lnTo>
                    <a:pt x="1743397" y="1272"/>
                  </a:lnTo>
                  <a:lnTo>
                    <a:pt x="1748570" y="1207"/>
                  </a:lnTo>
                  <a:lnTo>
                    <a:pt x="1753743" y="1143"/>
                  </a:lnTo>
                  <a:lnTo>
                    <a:pt x="1758917" y="1081"/>
                  </a:lnTo>
                  <a:lnTo>
                    <a:pt x="1764090" y="1019"/>
                  </a:lnTo>
                  <a:lnTo>
                    <a:pt x="1769263" y="960"/>
                  </a:lnTo>
                  <a:lnTo>
                    <a:pt x="1774437" y="901"/>
                  </a:lnTo>
                  <a:lnTo>
                    <a:pt x="1779610" y="844"/>
                  </a:lnTo>
                  <a:lnTo>
                    <a:pt x="1784783" y="789"/>
                  </a:lnTo>
                  <a:lnTo>
                    <a:pt x="1789956" y="735"/>
                  </a:lnTo>
                  <a:lnTo>
                    <a:pt x="1795130" y="682"/>
                  </a:lnTo>
                  <a:lnTo>
                    <a:pt x="1800303" y="630"/>
                  </a:lnTo>
                  <a:lnTo>
                    <a:pt x="1805476" y="580"/>
                  </a:lnTo>
                  <a:lnTo>
                    <a:pt x="1810650" y="531"/>
                  </a:lnTo>
                  <a:lnTo>
                    <a:pt x="1815823" y="484"/>
                  </a:lnTo>
                  <a:lnTo>
                    <a:pt x="1820996" y="438"/>
                  </a:lnTo>
                  <a:lnTo>
                    <a:pt x="1826169" y="393"/>
                  </a:lnTo>
                  <a:lnTo>
                    <a:pt x="1831343" y="349"/>
                  </a:lnTo>
                  <a:lnTo>
                    <a:pt x="1836516" y="307"/>
                  </a:lnTo>
                  <a:lnTo>
                    <a:pt x="1841689" y="266"/>
                  </a:lnTo>
                  <a:lnTo>
                    <a:pt x="1846863" y="226"/>
                  </a:lnTo>
                  <a:lnTo>
                    <a:pt x="1852036" y="188"/>
                  </a:lnTo>
                  <a:lnTo>
                    <a:pt x="1857209" y="150"/>
                  </a:lnTo>
                  <a:lnTo>
                    <a:pt x="1862382" y="114"/>
                  </a:lnTo>
                  <a:lnTo>
                    <a:pt x="1867556" y="79"/>
                  </a:lnTo>
                  <a:lnTo>
                    <a:pt x="1872729" y="45"/>
                  </a:lnTo>
                  <a:lnTo>
                    <a:pt x="1877902" y="13"/>
                  </a:lnTo>
                  <a:lnTo>
                    <a:pt x="1883076" y="0"/>
                  </a:lnTo>
                  <a:lnTo>
                    <a:pt x="1877902" y="33"/>
                  </a:lnTo>
                  <a:lnTo>
                    <a:pt x="1872729" y="67"/>
                  </a:lnTo>
                  <a:lnTo>
                    <a:pt x="1867556" y="103"/>
                  </a:lnTo>
                  <a:lnTo>
                    <a:pt x="1862382" y="140"/>
                  </a:lnTo>
                  <a:lnTo>
                    <a:pt x="1857209" y="178"/>
                  </a:lnTo>
                  <a:lnTo>
                    <a:pt x="1852036" y="218"/>
                  </a:lnTo>
                  <a:lnTo>
                    <a:pt x="1846863" y="259"/>
                  </a:lnTo>
                  <a:lnTo>
                    <a:pt x="1841689" y="302"/>
                  </a:lnTo>
                  <a:lnTo>
                    <a:pt x="1836516" y="346"/>
                  </a:lnTo>
                  <a:lnTo>
                    <a:pt x="1831343" y="391"/>
                  </a:lnTo>
                  <a:lnTo>
                    <a:pt x="1826169" y="438"/>
                  </a:lnTo>
                  <a:lnTo>
                    <a:pt x="1820996" y="487"/>
                  </a:lnTo>
                  <a:lnTo>
                    <a:pt x="1815823" y="537"/>
                  </a:lnTo>
                  <a:lnTo>
                    <a:pt x="1810650" y="589"/>
                  </a:lnTo>
                  <a:lnTo>
                    <a:pt x="1805476" y="643"/>
                  </a:lnTo>
                  <a:lnTo>
                    <a:pt x="1800303" y="698"/>
                  </a:lnTo>
                  <a:lnTo>
                    <a:pt x="1795130" y="755"/>
                  </a:lnTo>
                  <a:lnTo>
                    <a:pt x="1789956" y="814"/>
                  </a:lnTo>
                  <a:lnTo>
                    <a:pt x="1784783" y="875"/>
                  </a:lnTo>
                  <a:lnTo>
                    <a:pt x="1779610" y="938"/>
                  </a:lnTo>
                  <a:lnTo>
                    <a:pt x="1774437" y="1002"/>
                  </a:lnTo>
                  <a:lnTo>
                    <a:pt x="1769263" y="1069"/>
                  </a:lnTo>
                  <a:lnTo>
                    <a:pt x="1764090" y="1137"/>
                  </a:lnTo>
                  <a:lnTo>
                    <a:pt x="1758917" y="1208"/>
                  </a:lnTo>
                  <a:lnTo>
                    <a:pt x="1753743" y="1280"/>
                  </a:lnTo>
                  <a:lnTo>
                    <a:pt x="1748570" y="1355"/>
                  </a:lnTo>
                  <a:lnTo>
                    <a:pt x="1743397" y="1431"/>
                  </a:lnTo>
                  <a:lnTo>
                    <a:pt x="1738224" y="1510"/>
                  </a:lnTo>
                  <a:lnTo>
                    <a:pt x="1733050" y="1591"/>
                  </a:lnTo>
                  <a:lnTo>
                    <a:pt x="1727877" y="1675"/>
                  </a:lnTo>
                  <a:lnTo>
                    <a:pt x="1722704" y="1760"/>
                  </a:lnTo>
                  <a:lnTo>
                    <a:pt x="1717530" y="1848"/>
                  </a:lnTo>
                  <a:lnTo>
                    <a:pt x="1712357" y="1938"/>
                  </a:lnTo>
                  <a:lnTo>
                    <a:pt x="1707184" y="2031"/>
                  </a:lnTo>
                  <a:lnTo>
                    <a:pt x="1702011" y="2126"/>
                  </a:lnTo>
                  <a:lnTo>
                    <a:pt x="1696837" y="2223"/>
                  </a:lnTo>
                  <a:lnTo>
                    <a:pt x="1691664" y="2323"/>
                  </a:lnTo>
                  <a:lnTo>
                    <a:pt x="1686491" y="2425"/>
                  </a:lnTo>
                  <a:lnTo>
                    <a:pt x="1681317" y="2530"/>
                  </a:lnTo>
                  <a:lnTo>
                    <a:pt x="1676144" y="2638"/>
                  </a:lnTo>
                  <a:lnTo>
                    <a:pt x="1670971" y="2748"/>
                  </a:lnTo>
                  <a:lnTo>
                    <a:pt x="1665798" y="2861"/>
                  </a:lnTo>
                  <a:lnTo>
                    <a:pt x="1660624" y="2977"/>
                  </a:lnTo>
                  <a:lnTo>
                    <a:pt x="1655451" y="3096"/>
                  </a:lnTo>
                  <a:lnTo>
                    <a:pt x="1650278" y="3217"/>
                  </a:lnTo>
                  <a:lnTo>
                    <a:pt x="1645104" y="3342"/>
                  </a:lnTo>
                  <a:lnTo>
                    <a:pt x="1639931" y="3470"/>
                  </a:lnTo>
                  <a:lnTo>
                    <a:pt x="1634758" y="3600"/>
                  </a:lnTo>
                  <a:lnTo>
                    <a:pt x="1629585" y="3734"/>
                  </a:lnTo>
                  <a:lnTo>
                    <a:pt x="1624411" y="3872"/>
                  </a:lnTo>
                  <a:lnTo>
                    <a:pt x="1619238" y="4012"/>
                  </a:lnTo>
                  <a:lnTo>
                    <a:pt x="1614065" y="4156"/>
                  </a:lnTo>
                  <a:lnTo>
                    <a:pt x="1608891" y="4304"/>
                  </a:lnTo>
                  <a:lnTo>
                    <a:pt x="1603718" y="4456"/>
                  </a:lnTo>
                  <a:lnTo>
                    <a:pt x="1598545" y="4611"/>
                  </a:lnTo>
                  <a:lnTo>
                    <a:pt x="1593372" y="4771"/>
                  </a:lnTo>
                  <a:lnTo>
                    <a:pt x="1588198" y="4935"/>
                  </a:lnTo>
                  <a:lnTo>
                    <a:pt x="1583025" y="5105"/>
                  </a:lnTo>
                  <a:lnTo>
                    <a:pt x="1577852" y="5279"/>
                  </a:lnTo>
                  <a:lnTo>
                    <a:pt x="1572678" y="5460"/>
                  </a:lnTo>
                  <a:lnTo>
                    <a:pt x="1567505" y="5646"/>
                  </a:lnTo>
                  <a:lnTo>
                    <a:pt x="1562332" y="5839"/>
                  </a:lnTo>
                  <a:lnTo>
                    <a:pt x="1557159" y="6038"/>
                  </a:lnTo>
                  <a:lnTo>
                    <a:pt x="1551985" y="6244"/>
                  </a:lnTo>
                  <a:lnTo>
                    <a:pt x="1546812" y="6458"/>
                  </a:lnTo>
                  <a:lnTo>
                    <a:pt x="1541639" y="6679"/>
                  </a:lnTo>
                  <a:lnTo>
                    <a:pt x="1536465" y="6909"/>
                  </a:lnTo>
                  <a:lnTo>
                    <a:pt x="1531292" y="7148"/>
                  </a:lnTo>
                  <a:lnTo>
                    <a:pt x="1526119" y="7395"/>
                  </a:lnTo>
                  <a:lnTo>
                    <a:pt x="1520946" y="7652"/>
                  </a:lnTo>
                  <a:lnTo>
                    <a:pt x="1515772" y="7919"/>
                  </a:lnTo>
                  <a:lnTo>
                    <a:pt x="1510599" y="8196"/>
                  </a:lnTo>
                  <a:lnTo>
                    <a:pt x="1505426" y="8483"/>
                  </a:lnTo>
                  <a:lnTo>
                    <a:pt x="1500252" y="8782"/>
                  </a:lnTo>
                  <a:lnTo>
                    <a:pt x="1495079" y="9092"/>
                  </a:lnTo>
                  <a:lnTo>
                    <a:pt x="1489906" y="9414"/>
                  </a:lnTo>
                  <a:lnTo>
                    <a:pt x="1484733" y="9748"/>
                  </a:lnTo>
                  <a:lnTo>
                    <a:pt x="1479559" y="10094"/>
                  </a:lnTo>
                  <a:lnTo>
                    <a:pt x="1474386" y="10454"/>
                  </a:lnTo>
                  <a:lnTo>
                    <a:pt x="1469213" y="10827"/>
                  </a:lnTo>
                  <a:lnTo>
                    <a:pt x="1464039" y="11214"/>
                  </a:lnTo>
                  <a:lnTo>
                    <a:pt x="1458866" y="11615"/>
                  </a:lnTo>
                  <a:lnTo>
                    <a:pt x="1453693" y="12030"/>
                  </a:lnTo>
                  <a:lnTo>
                    <a:pt x="1448520" y="12460"/>
                  </a:lnTo>
                  <a:lnTo>
                    <a:pt x="1443346" y="12905"/>
                  </a:lnTo>
                  <a:lnTo>
                    <a:pt x="1438173" y="13365"/>
                  </a:lnTo>
                  <a:lnTo>
                    <a:pt x="1433000" y="13841"/>
                  </a:lnTo>
                  <a:lnTo>
                    <a:pt x="1427826" y="14333"/>
                  </a:lnTo>
                  <a:lnTo>
                    <a:pt x="1422653" y="14842"/>
                  </a:lnTo>
                  <a:lnTo>
                    <a:pt x="1417480" y="15367"/>
                  </a:lnTo>
                  <a:lnTo>
                    <a:pt x="1412307" y="15909"/>
                  </a:lnTo>
                  <a:lnTo>
                    <a:pt x="1407133" y="16468"/>
                  </a:lnTo>
                  <a:lnTo>
                    <a:pt x="1401960" y="17045"/>
                  </a:lnTo>
                  <a:lnTo>
                    <a:pt x="1396787" y="17640"/>
                  </a:lnTo>
                  <a:lnTo>
                    <a:pt x="1391613" y="18252"/>
                  </a:lnTo>
                  <a:lnTo>
                    <a:pt x="1386440" y="18884"/>
                  </a:lnTo>
                  <a:lnTo>
                    <a:pt x="1381267" y="19534"/>
                  </a:lnTo>
                  <a:lnTo>
                    <a:pt x="1376094" y="20203"/>
                  </a:lnTo>
                  <a:lnTo>
                    <a:pt x="1370920" y="20892"/>
                  </a:lnTo>
                  <a:lnTo>
                    <a:pt x="1365747" y="21601"/>
                  </a:lnTo>
                  <a:lnTo>
                    <a:pt x="1360574" y="22331"/>
                  </a:lnTo>
                  <a:lnTo>
                    <a:pt x="1355400" y="23081"/>
                  </a:lnTo>
                  <a:lnTo>
                    <a:pt x="1350227" y="23852"/>
                  </a:lnTo>
                  <a:lnTo>
                    <a:pt x="1345054" y="24645"/>
                  </a:lnTo>
                  <a:lnTo>
                    <a:pt x="1339881" y="25460"/>
                  </a:lnTo>
                  <a:lnTo>
                    <a:pt x="1334707" y="26298"/>
                  </a:lnTo>
                  <a:lnTo>
                    <a:pt x="1329534" y="27158"/>
                  </a:lnTo>
                  <a:lnTo>
                    <a:pt x="1324361" y="28043"/>
                  </a:lnTo>
                  <a:lnTo>
                    <a:pt x="1319187" y="28951"/>
                  </a:lnTo>
                  <a:lnTo>
                    <a:pt x="1314014" y="29884"/>
                  </a:lnTo>
                  <a:lnTo>
                    <a:pt x="1308841" y="30841"/>
                  </a:lnTo>
                  <a:lnTo>
                    <a:pt x="1303668" y="31825"/>
                  </a:lnTo>
                  <a:lnTo>
                    <a:pt x="1298494" y="32834"/>
                  </a:lnTo>
                  <a:lnTo>
                    <a:pt x="1293321" y="33870"/>
                  </a:lnTo>
                  <a:lnTo>
                    <a:pt x="1288148" y="34933"/>
                  </a:lnTo>
                  <a:lnTo>
                    <a:pt x="1282974" y="36023"/>
                  </a:lnTo>
                  <a:lnTo>
                    <a:pt x="1277801" y="37142"/>
                  </a:lnTo>
                  <a:lnTo>
                    <a:pt x="1272628" y="38288"/>
                  </a:lnTo>
                  <a:lnTo>
                    <a:pt x="1267455" y="39463"/>
                  </a:lnTo>
                  <a:lnTo>
                    <a:pt x="1262281" y="40667"/>
                  </a:lnTo>
                  <a:lnTo>
                    <a:pt x="1257108" y="41900"/>
                  </a:lnTo>
                  <a:lnTo>
                    <a:pt x="1251935" y="43163"/>
                  </a:lnTo>
                  <a:lnTo>
                    <a:pt x="1246761" y="44455"/>
                  </a:lnTo>
                  <a:lnTo>
                    <a:pt x="1241588" y="45778"/>
                  </a:lnTo>
                  <a:lnTo>
                    <a:pt x="1236415" y="47130"/>
                  </a:lnTo>
                  <a:lnTo>
                    <a:pt x="1231242" y="48512"/>
                  </a:lnTo>
                  <a:lnTo>
                    <a:pt x="1226068" y="49924"/>
                  </a:lnTo>
                  <a:lnTo>
                    <a:pt x="1220895" y="51366"/>
                  </a:lnTo>
                  <a:lnTo>
                    <a:pt x="1215722" y="52837"/>
                  </a:lnTo>
                  <a:lnTo>
                    <a:pt x="1210548" y="54338"/>
                  </a:lnTo>
                  <a:lnTo>
                    <a:pt x="1205375" y="55868"/>
                  </a:lnTo>
                  <a:lnTo>
                    <a:pt x="1200202" y="57427"/>
                  </a:lnTo>
                  <a:lnTo>
                    <a:pt x="1195029" y="59014"/>
                  </a:lnTo>
                  <a:lnTo>
                    <a:pt x="1189855" y="60629"/>
                  </a:lnTo>
                  <a:lnTo>
                    <a:pt x="1184682" y="62271"/>
                  </a:lnTo>
                  <a:lnTo>
                    <a:pt x="1179509" y="63940"/>
                  </a:lnTo>
                  <a:lnTo>
                    <a:pt x="1174335" y="65634"/>
                  </a:lnTo>
                  <a:lnTo>
                    <a:pt x="1169162" y="67354"/>
                  </a:lnTo>
                  <a:lnTo>
                    <a:pt x="1163989" y="69098"/>
                  </a:lnTo>
                  <a:lnTo>
                    <a:pt x="1158816" y="70866"/>
                  </a:lnTo>
                  <a:lnTo>
                    <a:pt x="1153642" y="72656"/>
                  </a:lnTo>
                  <a:lnTo>
                    <a:pt x="1148469" y="74469"/>
                  </a:lnTo>
                  <a:lnTo>
                    <a:pt x="1143296" y="76302"/>
                  </a:lnTo>
                  <a:lnTo>
                    <a:pt x="1138122" y="78156"/>
                  </a:lnTo>
                  <a:lnTo>
                    <a:pt x="1132949" y="80029"/>
                  </a:lnTo>
                  <a:lnTo>
                    <a:pt x="1127776" y="81920"/>
                  </a:lnTo>
                  <a:lnTo>
                    <a:pt x="1122603" y="83829"/>
                  </a:lnTo>
                  <a:lnTo>
                    <a:pt x="1117429" y="85753"/>
                  </a:lnTo>
                  <a:lnTo>
                    <a:pt x="1112256" y="87693"/>
                  </a:lnTo>
                  <a:lnTo>
                    <a:pt x="1107083" y="89647"/>
                  </a:lnTo>
                  <a:lnTo>
                    <a:pt x="1101909" y="91614"/>
                  </a:lnTo>
                  <a:lnTo>
                    <a:pt x="1096736" y="93592"/>
                  </a:lnTo>
                  <a:lnTo>
                    <a:pt x="1091563" y="95582"/>
                  </a:lnTo>
                  <a:lnTo>
                    <a:pt x="1086390" y="97581"/>
                  </a:lnTo>
                  <a:lnTo>
                    <a:pt x="1081216" y="99589"/>
                  </a:lnTo>
                  <a:lnTo>
                    <a:pt x="1076043" y="101604"/>
                  </a:lnTo>
                  <a:lnTo>
                    <a:pt x="1070870" y="103626"/>
                  </a:lnTo>
                  <a:lnTo>
                    <a:pt x="1065696" y="105653"/>
                  </a:lnTo>
                  <a:lnTo>
                    <a:pt x="1060523" y="107684"/>
                  </a:lnTo>
                  <a:lnTo>
                    <a:pt x="1055350" y="109720"/>
                  </a:lnTo>
                  <a:lnTo>
                    <a:pt x="1050177" y="111757"/>
                  </a:lnTo>
                  <a:lnTo>
                    <a:pt x="1045003" y="113797"/>
                  </a:lnTo>
                  <a:lnTo>
                    <a:pt x="1039830" y="115837"/>
                  </a:lnTo>
                  <a:lnTo>
                    <a:pt x="1034657" y="117878"/>
                  </a:lnTo>
                  <a:lnTo>
                    <a:pt x="1029483" y="119918"/>
                  </a:lnTo>
                  <a:lnTo>
                    <a:pt x="1024310" y="121956"/>
                  </a:lnTo>
                  <a:lnTo>
                    <a:pt x="1019137" y="123993"/>
                  </a:lnTo>
                  <a:lnTo>
                    <a:pt x="1013964" y="126027"/>
                  </a:lnTo>
                  <a:lnTo>
                    <a:pt x="1008790" y="128059"/>
                  </a:lnTo>
                  <a:lnTo>
                    <a:pt x="1003617" y="130087"/>
                  </a:lnTo>
                  <a:lnTo>
                    <a:pt x="998444" y="132112"/>
                  </a:lnTo>
                  <a:lnTo>
                    <a:pt x="993270" y="134133"/>
                  </a:lnTo>
                  <a:lnTo>
                    <a:pt x="988097" y="136150"/>
                  </a:lnTo>
                  <a:lnTo>
                    <a:pt x="982924" y="138162"/>
                  </a:lnTo>
                  <a:lnTo>
                    <a:pt x="977751" y="140171"/>
                  </a:lnTo>
                  <a:lnTo>
                    <a:pt x="972577" y="142175"/>
                  </a:lnTo>
                  <a:lnTo>
                    <a:pt x="967404" y="144175"/>
                  </a:lnTo>
                  <a:lnTo>
                    <a:pt x="962231" y="146172"/>
                  </a:lnTo>
                  <a:lnTo>
                    <a:pt x="957057" y="148164"/>
                  </a:lnTo>
                  <a:lnTo>
                    <a:pt x="951884" y="150153"/>
                  </a:lnTo>
                  <a:lnTo>
                    <a:pt x="946711" y="152139"/>
                  </a:lnTo>
                  <a:lnTo>
                    <a:pt x="941538" y="154122"/>
                  </a:lnTo>
                  <a:lnTo>
                    <a:pt x="936364" y="156102"/>
                  </a:lnTo>
                  <a:lnTo>
                    <a:pt x="931191" y="158081"/>
                  </a:lnTo>
                  <a:lnTo>
                    <a:pt x="926018" y="160057"/>
                  </a:lnTo>
                  <a:lnTo>
                    <a:pt x="920844" y="162033"/>
                  </a:lnTo>
                  <a:lnTo>
                    <a:pt x="915671" y="164008"/>
                  </a:lnTo>
                  <a:lnTo>
                    <a:pt x="910498" y="165983"/>
                  </a:lnTo>
                  <a:lnTo>
                    <a:pt x="905325" y="167958"/>
                  </a:lnTo>
                  <a:lnTo>
                    <a:pt x="900151" y="169934"/>
                  </a:lnTo>
                  <a:lnTo>
                    <a:pt x="894978" y="171911"/>
                  </a:lnTo>
                  <a:lnTo>
                    <a:pt x="889805" y="173890"/>
                  </a:lnTo>
                  <a:lnTo>
                    <a:pt x="884631" y="175872"/>
                  </a:lnTo>
                  <a:lnTo>
                    <a:pt x="879458" y="177856"/>
                  </a:lnTo>
                  <a:lnTo>
                    <a:pt x="874285" y="179844"/>
                  </a:lnTo>
                  <a:lnTo>
                    <a:pt x="869112" y="181835"/>
                  </a:lnTo>
                  <a:lnTo>
                    <a:pt x="863938" y="183830"/>
                  </a:lnTo>
                  <a:lnTo>
                    <a:pt x="858765" y="185830"/>
                  </a:lnTo>
                  <a:lnTo>
                    <a:pt x="853592" y="187834"/>
                  </a:lnTo>
                  <a:lnTo>
                    <a:pt x="848418" y="189843"/>
                  </a:lnTo>
                  <a:lnTo>
                    <a:pt x="843245" y="191857"/>
                  </a:lnTo>
                  <a:lnTo>
                    <a:pt x="838072" y="193876"/>
                  </a:lnTo>
                  <a:lnTo>
                    <a:pt x="832899" y="195901"/>
                  </a:lnTo>
                  <a:lnTo>
                    <a:pt x="827725" y="197931"/>
                  </a:lnTo>
                  <a:lnTo>
                    <a:pt x="822552" y="199967"/>
                  </a:lnTo>
                  <a:lnTo>
                    <a:pt x="817379" y="202008"/>
                  </a:lnTo>
                  <a:lnTo>
                    <a:pt x="812205" y="204055"/>
                  </a:lnTo>
                  <a:lnTo>
                    <a:pt x="807032" y="206107"/>
                  </a:lnTo>
                  <a:lnTo>
                    <a:pt x="801859" y="208164"/>
                  </a:lnTo>
                  <a:lnTo>
                    <a:pt x="796686" y="210227"/>
                  </a:lnTo>
                  <a:lnTo>
                    <a:pt x="791512" y="212294"/>
                  </a:lnTo>
                  <a:lnTo>
                    <a:pt x="786339" y="214367"/>
                  </a:lnTo>
                  <a:lnTo>
                    <a:pt x="781166" y="216443"/>
                  </a:lnTo>
                  <a:lnTo>
                    <a:pt x="775992" y="218524"/>
                  </a:lnTo>
                  <a:lnTo>
                    <a:pt x="770819" y="220609"/>
                  </a:lnTo>
                  <a:lnTo>
                    <a:pt x="765646" y="222697"/>
                  </a:lnTo>
                  <a:lnTo>
                    <a:pt x="760473" y="224788"/>
                  </a:lnTo>
                  <a:lnTo>
                    <a:pt x="755299" y="226882"/>
                  </a:lnTo>
                  <a:lnTo>
                    <a:pt x="750126" y="228979"/>
                  </a:lnTo>
                  <a:lnTo>
                    <a:pt x="744953" y="231077"/>
                  </a:lnTo>
                  <a:lnTo>
                    <a:pt x="739779" y="233177"/>
                  </a:lnTo>
                  <a:lnTo>
                    <a:pt x="734606" y="235278"/>
                  </a:lnTo>
                  <a:lnTo>
                    <a:pt x="729433" y="237379"/>
                  </a:lnTo>
                  <a:lnTo>
                    <a:pt x="724260" y="239481"/>
                  </a:lnTo>
                  <a:lnTo>
                    <a:pt x="719086" y="241583"/>
                  </a:lnTo>
                  <a:lnTo>
                    <a:pt x="713913" y="243683"/>
                  </a:lnTo>
                  <a:lnTo>
                    <a:pt x="708740" y="245783"/>
                  </a:lnTo>
                  <a:lnTo>
                    <a:pt x="703566" y="247882"/>
                  </a:lnTo>
                  <a:lnTo>
                    <a:pt x="698393" y="249978"/>
                  </a:lnTo>
                  <a:lnTo>
                    <a:pt x="693220" y="252072"/>
                  </a:lnTo>
                  <a:lnTo>
                    <a:pt x="688047" y="254164"/>
                  </a:lnTo>
                  <a:lnTo>
                    <a:pt x="682873" y="256252"/>
                  </a:lnTo>
                  <a:lnTo>
                    <a:pt x="677700" y="258337"/>
                  </a:lnTo>
                  <a:lnTo>
                    <a:pt x="672527" y="260418"/>
                  </a:lnTo>
                  <a:lnTo>
                    <a:pt x="667353" y="262496"/>
                  </a:lnTo>
                  <a:lnTo>
                    <a:pt x="662180" y="264569"/>
                  </a:lnTo>
                  <a:lnTo>
                    <a:pt x="657007" y="266637"/>
                  </a:lnTo>
                  <a:lnTo>
                    <a:pt x="651834" y="268701"/>
                  </a:lnTo>
                  <a:lnTo>
                    <a:pt x="646660" y="270760"/>
                  </a:lnTo>
                  <a:lnTo>
                    <a:pt x="641487" y="272813"/>
                  </a:lnTo>
                  <a:lnTo>
                    <a:pt x="636314" y="274861"/>
                  </a:lnTo>
                  <a:lnTo>
                    <a:pt x="631140" y="276904"/>
                  </a:lnTo>
                  <a:lnTo>
                    <a:pt x="625967" y="278941"/>
                  </a:lnTo>
                  <a:lnTo>
                    <a:pt x="620794" y="280973"/>
                  </a:lnTo>
                  <a:lnTo>
                    <a:pt x="615621" y="282999"/>
                  </a:lnTo>
                  <a:lnTo>
                    <a:pt x="610447" y="285019"/>
                  </a:lnTo>
                  <a:lnTo>
                    <a:pt x="605274" y="287033"/>
                  </a:lnTo>
                  <a:lnTo>
                    <a:pt x="600101" y="289042"/>
                  </a:lnTo>
                  <a:lnTo>
                    <a:pt x="594927" y="291045"/>
                  </a:lnTo>
                  <a:lnTo>
                    <a:pt x="589754" y="293042"/>
                  </a:lnTo>
                  <a:lnTo>
                    <a:pt x="584581" y="295034"/>
                  </a:lnTo>
                  <a:lnTo>
                    <a:pt x="579408" y="297021"/>
                  </a:lnTo>
                  <a:lnTo>
                    <a:pt x="574234" y="299003"/>
                  </a:lnTo>
                  <a:lnTo>
                    <a:pt x="569061" y="300981"/>
                  </a:lnTo>
                  <a:lnTo>
                    <a:pt x="563888" y="302954"/>
                  </a:lnTo>
                  <a:lnTo>
                    <a:pt x="558714" y="304922"/>
                  </a:lnTo>
                  <a:lnTo>
                    <a:pt x="553541" y="306887"/>
                  </a:lnTo>
                  <a:lnTo>
                    <a:pt x="548368" y="308848"/>
                  </a:lnTo>
                  <a:lnTo>
                    <a:pt x="543195" y="310805"/>
                  </a:lnTo>
                  <a:lnTo>
                    <a:pt x="538021" y="312760"/>
                  </a:lnTo>
                  <a:lnTo>
                    <a:pt x="532848" y="314713"/>
                  </a:lnTo>
                  <a:lnTo>
                    <a:pt x="527675" y="316664"/>
                  </a:lnTo>
                  <a:lnTo>
                    <a:pt x="522501" y="318613"/>
                  </a:lnTo>
                  <a:lnTo>
                    <a:pt x="517328" y="320562"/>
                  </a:lnTo>
                  <a:lnTo>
                    <a:pt x="512155" y="322510"/>
                  </a:lnTo>
                  <a:lnTo>
                    <a:pt x="506982" y="324458"/>
                  </a:lnTo>
                  <a:lnTo>
                    <a:pt x="501808" y="326407"/>
                  </a:lnTo>
                  <a:lnTo>
                    <a:pt x="496635" y="328358"/>
                  </a:lnTo>
                  <a:lnTo>
                    <a:pt x="491462" y="330311"/>
                  </a:lnTo>
                  <a:lnTo>
                    <a:pt x="486288" y="332267"/>
                  </a:lnTo>
                  <a:lnTo>
                    <a:pt x="481115" y="334226"/>
                  </a:lnTo>
                  <a:lnTo>
                    <a:pt x="475942" y="336190"/>
                  </a:lnTo>
                  <a:lnTo>
                    <a:pt x="470769" y="338159"/>
                  </a:lnTo>
                  <a:lnTo>
                    <a:pt x="465595" y="340133"/>
                  </a:lnTo>
                  <a:lnTo>
                    <a:pt x="460422" y="342115"/>
                  </a:lnTo>
                  <a:lnTo>
                    <a:pt x="455249" y="344104"/>
                  </a:lnTo>
                  <a:lnTo>
                    <a:pt x="450075" y="346101"/>
                  </a:lnTo>
                  <a:lnTo>
                    <a:pt x="444902" y="348109"/>
                  </a:lnTo>
                  <a:lnTo>
                    <a:pt x="439729" y="350126"/>
                  </a:lnTo>
                  <a:lnTo>
                    <a:pt x="434556" y="352155"/>
                  </a:lnTo>
                  <a:lnTo>
                    <a:pt x="429382" y="354196"/>
                  </a:lnTo>
                  <a:lnTo>
                    <a:pt x="424209" y="356251"/>
                  </a:lnTo>
                  <a:lnTo>
                    <a:pt x="419036" y="358320"/>
                  </a:lnTo>
                  <a:lnTo>
                    <a:pt x="413862" y="360404"/>
                  </a:lnTo>
                  <a:lnTo>
                    <a:pt x="408689" y="362506"/>
                  </a:lnTo>
                  <a:lnTo>
                    <a:pt x="403516" y="364625"/>
                  </a:lnTo>
                  <a:lnTo>
                    <a:pt x="398343" y="366763"/>
                  </a:lnTo>
                  <a:lnTo>
                    <a:pt x="393169" y="368921"/>
                  </a:lnTo>
                  <a:lnTo>
                    <a:pt x="387996" y="371101"/>
                  </a:lnTo>
                  <a:lnTo>
                    <a:pt x="382823" y="373303"/>
                  </a:lnTo>
                  <a:lnTo>
                    <a:pt x="377649" y="375529"/>
                  </a:lnTo>
                  <a:lnTo>
                    <a:pt x="372476" y="377781"/>
                  </a:lnTo>
                  <a:lnTo>
                    <a:pt x="367303" y="380058"/>
                  </a:lnTo>
                  <a:lnTo>
                    <a:pt x="362130" y="382364"/>
                  </a:lnTo>
                  <a:lnTo>
                    <a:pt x="356956" y="384699"/>
                  </a:lnTo>
                  <a:lnTo>
                    <a:pt x="351783" y="387064"/>
                  </a:lnTo>
                  <a:lnTo>
                    <a:pt x="346610" y="389461"/>
                  </a:lnTo>
                  <a:lnTo>
                    <a:pt x="341436" y="391892"/>
                  </a:lnTo>
                  <a:lnTo>
                    <a:pt x="336263" y="394357"/>
                  </a:lnTo>
                  <a:lnTo>
                    <a:pt x="331090" y="396859"/>
                  </a:lnTo>
                  <a:lnTo>
                    <a:pt x="325917" y="399398"/>
                  </a:lnTo>
                  <a:lnTo>
                    <a:pt x="320743" y="401976"/>
                  </a:lnTo>
                  <a:lnTo>
                    <a:pt x="315570" y="404595"/>
                  </a:lnTo>
                  <a:lnTo>
                    <a:pt x="310397" y="407256"/>
                  </a:lnTo>
                  <a:lnTo>
                    <a:pt x="305223" y="409960"/>
                  </a:lnTo>
                  <a:lnTo>
                    <a:pt x="300050" y="412709"/>
                  </a:lnTo>
                  <a:lnTo>
                    <a:pt x="294877" y="415504"/>
                  </a:lnTo>
                  <a:lnTo>
                    <a:pt x="289704" y="418347"/>
                  </a:lnTo>
                  <a:lnTo>
                    <a:pt x="284530" y="421239"/>
                  </a:lnTo>
                  <a:lnTo>
                    <a:pt x="279357" y="424182"/>
                  </a:lnTo>
                  <a:lnTo>
                    <a:pt x="274184" y="427176"/>
                  </a:lnTo>
                  <a:lnTo>
                    <a:pt x="269010" y="430224"/>
                  </a:lnTo>
                  <a:lnTo>
                    <a:pt x="263837" y="433325"/>
                  </a:lnTo>
                  <a:lnTo>
                    <a:pt x="258664" y="436483"/>
                  </a:lnTo>
                  <a:lnTo>
                    <a:pt x="253491" y="439697"/>
                  </a:lnTo>
                  <a:lnTo>
                    <a:pt x="248317" y="442969"/>
                  </a:lnTo>
                  <a:lnTo>
                    <a:pt x="243144" y="446300"/>
                  </a:lnTo>
                  <a:lnTo>
                    <a:pt x="237971" y="449690"/>
                  </a:lnTo>
                  <a:lnTo>
                    <a:pt x="232797" y="453142"/>
                  </a:lnTo>
                  <a:lnTo>
                    <a:pt x="227624" y="456654"/>
                  </a:lnTo>
                  <a:lnTo>
                    <a:pt x="222451" y="460229"/>
                  </a:lnTo>
                  <a:lnTo>
                    <a:pt x="217278" y="463867"/>
                  </a:lnTo>
                  <a:lnTo>
                    <a:pt x="212104" y="467568"/>
                  </a:lnTo>
                  <a:lnTo>
                    <a:pt x="206931" y="471332"/>
                  </a:lnTo>
                  <a:lnTo>
                    <a:pt x="201758" y="475159"/>
                  </a:lnTo>
                  <a:lnTo>
                    <a:pt x="196584" y="479050"/>
                  </a:lnTo>
                  <a:lnTo>
                    <a:pt x="191411" y="483005"/>
                  </a:lnTo>
                  <a:lnTo>
                    <a:pt x="186238" y="487023"/>
                  </a:lnTo>
                  <a:lnTo>
                    <a:pt x="181065" y="491103"/>
                  </a:lnTo>
                  <a:lnTo>
                    <a:pt x="175891" y="495245"/>
                  </a:lnTo>
                  <a:lnTo>
                    <a:pt x="170718" y="499448"/>
                  </a:lnTo>
                  <a:lnTo>
                    <a:pt x="165545" y="503712"/>
                  </a:lnTo>
                  <a:lnTo>
                    <a:pt x="160371" y="508034"/>
                  </a:lnTo>
                  <a:lnTo>
                    <a:pt x="155198" y="512413"/>
                  </a:lnTo>
                  <a:lnTo>
                    <a:pt x="150025" y="516847"/>
                  </a:lnTo>
                  <a:lnTo>
                    <a:pt x="144852" y="521335"/>
                  </a:lnTo>
                  <a:lnTo>
                    <a:pt x="139678" y="525874"/>
                  </a:lnTo>
                  <a:lnTo>
                    <a:pt x="134505" y="530463"/>
                  </a:lnTo>
                  <a:lnTo>
                    <a:pt x="129332" y="535097"/>
                  </a:lnTo>
                  <a:lnTo>
                    <a:pt x="124158" y="539776"/>
                  </a:lnTo>
                  <a:lnTo>
                    <a:pt x="118985" y="544494"/>
                  </a:lnTo>
                  <a:lnTo>
                    <a:pt x="113812" y="549250"/>
                  </a:lnTo>
                  <a:lnTo>
                    <a:pt x="108639" y="554039"/>
                  </a:lnTo>
                  <a:lnTo>
                    <a:pt x="103465" y="558858"/>
                  </a:lnTo>
                  <a:lnTo>
                    <a:pt x="98292" y="563704"/>
                  </a:lnTo>
                  <a:lnTo>
                    <a:pt x="93119" y="568571"/>
                  </a:lnTo>
                  <a:lnTo>
                    <a:pt x="87945" y="573455"/>
                  </a:lnTo>
                  <a:lnTo>
                    <a:pt x="82772" y="578353"/>
                  </a:lnTo>
                  <a:lnTo>
                    <a:pt x="77599" y="583260"/>
                  </a:lnTo>
                  <a:lnTo>
                    <a:pt x="72426" y="588170"/>
                  </a:lnTo>
                  <a:lnTo>
                    <a:pt x="67252" y="593079"/>
                  </a:lnTo>
                  <a:lnTo>
                    <a:pt x="62079" y="597983"/>
                  </a:lnTo>
                  <a:lnTo>
                    <a:pt x="56906" y="602875"/>
                  </a:lnTo>
                  <a:lnTo>
                    <a:pt x="51732" y="607752"/>
                  </a:lnTo>
                  <a:lnTo>
                    <a:pt x="46559" y="612608"/>
                  </a:lnTo>
                  <a:lnTo>
                    <a:pt x="41386" y="617438"/>
                  </a:lnTo>
                  <a:lnTo>
                    <a:pt x="36213" y="622236"/>
                  </a:lnTo>
                  <a:lnTo>
                    <a:pt x="31039" y="626999"/>
                  </a:lnTo>
                  <a:lnTo>
                    <a:pt x="25866" y="631721"/>
                  </a:lnTo>
                  <a:lnTo>
                    <a:pt x="20693" y="636397"/>
                  </a:lnTo>
                  <a:lnTo>
                    <a:pt x="15519" y="641022"/>
                  </a:lnTo>
                  <a:lnTo>
                    <a:pt x="10346" y="645592"/>
                  </a:lnTo>
                  <a:lnTo>
                    <a:pt x="5173" y="650103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91486" y="3020812"/>
              <a:ext cx="1883076" cy="654568"/>
            </a:xfrm>
            <a:custGeom>
              <a:avLst/>
              <a:pathLst>
                <a:path w="1883076" h="654568">
                  <a:moveTo>
                    <a:pt x="0" y="654568"/>
                  </a:moveTo>
                  <a:lnTo>
                    <a:pt x="0" y="654568"/>
                  </a:lnTo>
                  <a:lnTo>
                    <a:pt x="5173" y="650121"/>
                  </a:lnTo>
                  <a:lnTo>
                    <a:pt x="10346" y="645610"/>
                  </a:lnTo>
                  <a:lnTo>
                    <a:pt x="15519" y="641040"/>
                  </a:lnTo>
                  <a:lnTo>
                    <a:pt x="20693" y="636415"/>
                  </a:lnTo>
                  <a:lnTo>
                    <a:pt x="25866" y="631739"/>
                  </a:lnTo>
                  <a:lnTo>
                    <a:pt x="31039" y="627017"/>
                  </a:lnTo>
                  <a:lnTo>
                    <a:pt x="36213" y="622254"/>
                  </a:lnTo>
                  <a:lnTo>
                    <a:pt x="41386" y="617455"/>
                  </a:lnTo>
                  <a:lnTo>
                    <a:pt x="46559" y="612626"/>
                  </a:lnTo>
                  <a:lnTo>
                    <a:pt x="51732" y="607770"/>
                  </a:lnTo>
                  <a:lnTo>
                    <a:pt x="56906" y="602893"/>
                  </a:lnTo>
                  <a:lnTo>
                    <a:pt x="62079" y="598000"/>
                  </a:lnTo>
                  <a:lnTo>
                    <a:pt x="67252" y="593097"/>
                  </a:lnTo>
                  <a:lnTo>
                    <a:pt x="72426" y="588187"/>
                  </a:lnTo>
                  <a:lnTo>
                    <a:pt x="77599" y="583277"/>
                  </a:lnTo>
                  <a:lnTo>
                    <a:pt x="82772" y="578370"/>
                  </a:lnTo>
                  <a:lnTo>
                    <a:pt x="87945" y="573472"/>
                  </a:lnTo>
                  <a:lnTo>
                    <a:pt x="93119" y="568587"/>
                  </a:lnTo>
                  <a:lnTo>
                    <a:pt x="98292" y="563720"/>
                  </a:lnTo>
                  <a:lnTo>
                    <a:pt x="103465" y="558874"/>
                  </a:lnTo>
                  <a:lnTo>
                    <a:pt x="108639" y="554055"/>
                  </a:lnTo>
                  <a:lnTo>
                    <a:pt x="113812" y="549265"/>
                  </a:lnTo>
                  <a:lnTo>
                    <a:pt x="118985" y="544509"/>
                  </a:lnTo>
                  <a:lnTo>
                    <a:pt x="124158" y="539790"/>
                  </a:lnTo>
                  <a:lnTo>
                    <a:pt x="129332" y="535111"/>
                  </a:lnTo>
                  <a:lnTo>
                    <a:pt x="134505" y="530476"/>
                  </a:lnTo>
                  <a:lnTo>
                    <a:pt x="139678" y="525888"/>
                  </a:lnTo>
                  <a:lnTo>
                    <a:pt x="144852" y="521348"/>
                  </a:lnTo>
                  <a:lnTo>
                    <a:pt x="150025" y="516859"/>
                  </a:lnTo>
                  <a:lnTo>
                    <a:pt x="155198" y="512424"/>
                  </a:lnTo>
                  <a:lnTo>
                    <a:pt x="160371" y="508044"/>
                  </a:lnTo>
                  <a:lnTo>
                    <a:pt x="165545" y="503721"/>
                  </a:lnTo>
                  <a:lnTo>
                    <a:pt x="170718" y="499457"/>
                  </a:lnTo>
                  <a:lnTo>
                    <a:pt x="175891" y="495253"/>
                  </a:lnTo>
                  <a:lnTo>
                    <a:pt x="181065" y="491110"/>
                  </a:lnTo>
                  <a:lnTo>
                    <a:pt x="186238" y="487029"/>
                  </a:lnTo>
                  <a:lnTo>
                    <a:pt x="191411" y="483010"/>
                  </a:lnTo>
                  <a:lnTo>
                    <a:pt x="196584" y="479054"/>
                  </a:lnTo>
                  <a:lnTo>
                    <a:pt x="201758" y="475161"/>
                  </a:lnTo>
                  <a:lnTo>
                    <a:pt x="206931" y="471332"/>
                  </a:lnTo>
                  <a:lnTo>
                    <a:pt x="212104" y="467566"/>
                  </a:lnTo>
                  <a:lnTo>
                    <a:pt x="217278" y="463864"/>
                  </a:lnTo>
                  <a:lnTo>
                    <a:pt x="222451" y="460224"/>
                  </a:lnTo>
                  <a:lnTo>
                    <a:pt x="227624" y="456647"/>
                  </a:lnTo>
                  <a:lnTo>
                    <a:pt x="232797" y="453132"/>
                  </a:lnTo>
                  <a:lnTo>
                    <a:pt x="237971" y="449678"/>
                  </a:lnTo>
                  <a:lnTo>
                    <a:pt x="243144" y="446285"/>
                  </a:lnTo>
                  <a:lnTo>
                    <a:pt x="248317" y="442951"/>
                  </a:lnTo>
                  <a:lnTo>
                    <a:pt x="253491" y="439676"/>
                  </a:lnTo>
                  <a:lnTo>
                    <a:pt x="258664" y="436459"/>
                  </a:lnTo>
                  <a:lnTo>
                    <a:pt x="263837" y="433298"/>
                  </a:lnTo>
                  <a:lnTo>
                    <a:pt x="269010" y="430192"/>
                  </a:lnTo>
                  <a:lnTo>
                    <a:pt x="274184" y="427140"/>
                  </a:lnTo>
                  <a:lnTo>
                    <a:pt x="279357" y="424141"/>
                  </a:lnTo>
                  <a:lnTo>
                    <a:pt x="284530" y="421194"/>
                  </a:lnTo>
                  <a:lnTo>
                    <a:pt x="289704" y="418296"/>
                  </a:lnTo>
                  <a:lnTo>
                    <a:pt x="294877" y="415448"/>
                  </a:lnTo>
                  <a:lnTo>
                    <a:pt x="300050" y="412646"/>
                  </a:lnTo>
                  <a:lnTo>
                    <a:pt x="305223" y="409890"/>
                  </a:lnTo>
                  <a:lnTo>
                    <a:pt x="310397" y="407179"/>
                  </a:lnTo>
                  <a:lnTo>
                    <a:pt x="315570" y="404511"/>
                  </a:lnTo>
                  <a:lnTo>
                    <a:pt x="320743" y="401883"/>
                  </a:lnTo>
                  <a:lnTo>
                    <a:pt x="325917" y="399296"/>
                  </a:lnTo>
                  <a:lnTo>
                    <a:pt x="331090" y="396747"/>
                  </a:lnTo>
                  <a:lnTo>
                    <a:pt x="336263" y="394235"/>
                  </a:lnTo>
                  <a:lnTo>
                    <a:pt x="341436" y="391759"/>
                  </a:lnTo>
                  <a:lnTo>
                    <a:pt x="346610" y="389316"/>
                  </a:lnTo>
                  <a:lnTo>
                    <a:pt x="351783" y="386906"/>
                  </a:lnTo>
                  <a:lnTo>
                    <a:pt x="356956" y="384526"/>
                  </a:lnTo>
                  <a:lnTo>
                    <a:pt x="362130" y="382177"/>
                  </a:lnTo>
                  <a:lnTo>
                    <a:pt x="367303" y="379855"/>
                  </a:lnTo>
                  <a:lnTo>
                    <a:pt x="372476" y="377560"/>
                  </a:lnTo>
                  <a:lnTo>
                    <a:pt x="377649" y="375290"/>
                  </a:lnTo>
                  <a:lnTo>
                    <a:pt x="382823" y="373045"/>
                  </a:lnTo>
                  <a:lnTo>
                    <a:pt x="387996" y="370821"/>
                  </a:lnTo>
                  <a:lnTo>
                    <a:pt x="393169" y="368619"/>
                  </a:lnTo>
                  <a:lnTo>
                    <a:pt x="398343" y="366437"/>
                  </a:lnTo>
                  <a:lnTo>
                    <a:pt x="403516" y="364273"/>
                  </a:lnTo>
                  <a:lnTo>
                    <a:pt x="408689" y="362126"/>
                  </a:lnTo>
                  <a:lnTo>
                    <a:pt x="413862" y="359995"/>
                  </a:lnTo>
                  <a:lnTo>
                    <a:pt x="419036" y="357879"/>
                  </a:lnTo>
                  <a:lnTo>
                    <a:pt x="424209" y="355776"/>
                  </a:lnTo>
                  <a:lnTo>
                    <a:pt x="429382" y="353685"/>
                  </a:lnTo>
                  <a:lnTo>
                    <a:pt x="434556" y="351606"/>
                  </a:lnTo>
                  <a:lnTo>
                    <a:pt x="439729" y="349536"/>
                  </a:lnTo>
                  <a:lnTo>
                    <a:pt x="444902" y="347474"/>
                  </a:lnTo>
                  <a:lnTo>
                    <a:pt x="450075" y="345421"/>
                  </a:lnTo>
                  <a:lnTo>
                    <a:pt x="455249" y="343373"/>
                  </a:lnTo>
                  <a:lnTo>
                    <a:pt x="460422" y="341331"/>
                  </a:lnTo>
                  <a:lnTo>
                    <a:pt x="465595" y="339293"/>
                  </a:lnTo>
                  <a:lnTo>
                    <a:pt x="470769" y="337258"/>
                  </a:lnTo>
                  <a:lnTo>
                    <a:pt x="475942" y="335225"/>
                  </a:lnTo>
                  <a:lnTo>
                    <a:pt x="481115" y="333193"/>
                  </a:lnTo>
                  <a:lnTo>
                    <a:pt x="486288" y="331161"/>
                  </a:lnTo>
                  <a:lnTo>
                    <a:pt x="491462" y="329128"/>
                  </a:lnTo>
                  <a:lnTo>
                    <a:pt x="496635" y="327093"/>
                  </a:lnTo>
                  <a:lnTo>
                    <a:pt x="501808" y="325056"/>
                  </a:lnTo>
                  <a:lnTo>
                    <a:pt x="506982" y="323014"/>
                  </a:lnTo>
                  <a:lnTo>
                    <a:pt x="512155" y="320967"/>
                  </a:lnTo>
                  <a:lnTo>
                    <a:pt x="517328" y="318915"/>
                  </a:lnTo>
                  <a:lnTo>
                    <a:pt x="522501" y="316856"/>
                  </a:lnTo>
                  <a:lnTo>
                    <a:pt x="527675" y="314790"/>
                  </a:lnTo>
                  <a:lnTo>
                    <a:pt x="532848" y="312715"/>
                  </a:lnTo>
                  <a:lnTo>
                    <a:pt x="538021" y="310631"/>
                  </a:lnTo>
                  <a:lnTo>
                    <a:pt x="543195" y="308537"/>
                  </a:lnTo>
                  <a:lnTo>
                    <a:pt x="548368" y="306432"/>
                  </a:lnTo>
                  <a:lnTo>
                    <a:pt x="553541" y="304315"/>
                  </a:lnTo>
                  <a:lnTo>
                    <a:pt x="558714" y="302186"/>
                  </a:lnTo>
                  <a:lnTo>
                    <a:pt x="563888" y="300044"/>
                  </a:lnTo>
                  <a:lnTo>
                    <a:pt x="569061" y="297887"/>
                  </a:lnTo>
                  <a:lnTo>
                    <a:pt x="574234" y="295716"/>
                  </a:lnTo>
                  <a:lnTo>
                    <a:pt x="579408" y="293530"/>
                  </a:lnTo>
                  <a:lnTo>
                    <a:pt x="584581" y="291327"/>
                  </a:lnTo>
                  <a:lnTo>
                    <a:pt x="589754" y="289107"/>
                  </a:lnTo>
                  <a:lnTo>
                    <a:pt x="594927" y="286870"/>
                  </a:lnTo>
                  <a:lnTo>
                    <a:pt x="600101" y="284615"/>
                  </a:lnTo>
                  <a:lnTo>
                    <a:pt x="605274" y="282341"/>
                  </a:lnTo>
                  <a:lnTo>
                    <a:pt x="610447" y="280047"/>
                  </a:lnTo>
                  <a:lnTo>
                    <a:pt x="615621" y="277734"/>
                  </a:lnTo>
                  <a:lnTo>
                    <a:pt x="620794" y="275400"/>
                  </a:lnTo>
                  <a:lnTo>
                    <a:pt x="625967" y="273045"/>
                  </a:lnTo>
                  <a:lnTo>
                    <a:pt x="631140" y="270668"/>
                  </a:lnTo>
                  <a:lnTo>
                    <a:pt x="636314" y="268269"/>
                  </a:lnTo>
                  <a:lnTo>
                    <a:pt x="641487" y="265847"/>
                  </a:lnTo>
                  <a:lnTo>
                    <a:pt x="646660" y="263402"/>
                  </a:lnTo>
                  <a:lnTo>
                    <a:pt x="651834" y="260934"/>
                  </a:lnTo>
                  <a:lnTo>
                    <a:pt x="657007" y="258442"/>
                  </a:lnTo>
                  <a:lnTo>
                    <a:pt x="662180" y="255926"/>
                  </a:lnTo>
                  <a:lnTo>
                    <a:pt x="667353" y="253385"/>
                  </a:lnTo>
                  <a:lnTo>
                    <a:pt x="672527" y="250820"/>
                  </a:lnTo>
                  <a:lnTo>
                    <a:pt x="677700" y="248229"/>
                  </a:lnTo>
                  <a:lnTo>
                    <a:pt x="682873" y="245613"/>
                  </a:lnTo>
                  <a:lnTo>
                    <a:pt x="688047" y="242971"/>
                  </a:lnTo>
                  <a:lnTo>
                    <a:pt x="693220" y="240304"/>
                  </a:lnTo>
                  <a:lnTo>
                    <a:pt x="698393" y="237612"/>
                  </a:lnTo>
                  <a:lnTo>
                    <a:pt x="703566" y="234893"/>
                  </a:lnTo>
                  <a:lnTo>
                    <a:pt x="708740" y="232149"/>
                  </a:lnTo>
                  <a:lnTo>
                    <a:pt x="713913" y="229379"/>
                  </a:lnTo>
                  <a:lnTo>
                    <a:pt x="719086" y="226584"/>
                  </a:lnTo>
                  <a:lnTo>
                    <a:pt x="724260" y="223763"/>
                  </a:lnTo>
                  <a:lnTo>
                    <a:pt x="729433" y="220917"/>
                  </a:lnTo>
                  <a:lnTo>
                    <a:pt x="734606" y="218047"/>
                  </a:lnTo>
                  <a:lnTo>
                    <a:pt x="739779" y="215152"/>
                  </a:lnTo>
                  <a:lnTo>
                    <a:pt x="744953" y="212233"/>
                  </a:lnTo>
                  <a:lnTo>
                    <a:pt x="750126" y="209290"/>
                  </a:lnTo>
                  <a:lnTo>
                    <a:pt x="755299" y="206325"/>
                  </a:lnTo>
                  <a:lnTo>
                    <a:pt x="760473" y="203337"/>
                  </a:lnTo>
                  <a:lnTo>
                    <a:pt x="765646" y="200327"/>
                  </a:lnTo>
                  <a:lnTo>
                    <a:pt x="770819" y="197297"/>
                  </a:lnTo>
                  <a:lnTo>
                    <a:pt x="775992" y="194247"/>
                  </a:lnTo>
                  <a:lnTo>
                    <a:pt x="781166" y="191178"/>
                  </a:lnTo>
                  <a:lnTo>
                    <a:pt x="786339" y="188090"/>
                  </a:lnTo>
                  <a:lnTo>
                    <a:pt x="791512" y="184986"/>
                  </a:lnTo>
                  <a:lnTo>
                    <a:pt x="796686" y="181867"/>
                  </a:lnTo>
                  <a:lnTo>
                    <a:pt x="801859" y="178733"/>
                  </a:lnTo>
                  <a:lnTo>
                    <a:pt x="807032" y="175586"/>
                  </a:lnTo>
                  <a:lnTo>
                    <a:pt x="812205" y="172427"/>
                  </a:lnTo>
                  <a:lnTo>
                    <a:pt x="817379" y="169259"/>
                  </a:lnTo>
                  <a:lnTo>
                    <a:pt x="822552" y="166082"/>
                  </a:lnTo>
                  <a:lnTo>
                    <a:pt x="827725" y="162898"/>
                  </a:lnTo>
                  <a:lnTo>
                    <a:pt x="832899" y="159710"/>
                  </a:lnTo>
                  <a:lnTo>
                    <a:pt x="838072" y="156518"/>
                  </a:lnTo>
                  <a:lnTo>
                    <a:pt x="843245" y="153325"/>
                  </a:lnTo>
                  <a:lnTo>
                    <a:pt x="848418" y="150133"/>
                  </a:lnTo>
                  <a:lnTo>
                    <a:pt x="853592" y="146944"/>
                  </a:lnTo>
                  <a:lnTo>
                    <a:pt x="858765" y="143760"/>
                  </a:lnTo>
                  <a:lnTo>
                    <a:pt x="863938" y="140582"/>
                  </a:lnTo>
                  <a:lnTo>
                    <a:pt x="869112" y="137414"/>
                  </a:lnTo>
                  <a:lnTo>
                    <a:pt x="874285" y="134257"/>
                  </a:lnTo>
                  <a:lnTo>
                    <a:pt x="879458" y="131114"/>
                  </a:lnTo>
                  <a:lnTo>
                    <a:pt x="884631" y="127987"/>
                  </a:lnTo>
                  <a:lnTo>
                    <a:pt x="889805" y="124878"/>
                  </a:lnTo>
                  <a:lnTo>
                    <a:pt x="894978" y="121789"/>
                  </a:lnTo>
                  <a:lnTo>
                    <a:pt x="900151" y="118723"/>
                  </a:lnTo>
                  <a:lnTo>
                    <a:pt x="905325" y="115682"/>
                  </a:lnTo>
                  <a:lnTo>
                    <a:pt x="910498" y="112668"/>
                  </a:lnTo>
                  <a:lnTo>
                    <a:pt x="915671" y="109684"/>
                  </a:lnTo>
                  <a:lnTo>
                    <a:pt x="920844" y="106731"/>
                  </a:lnTo>
                  <a:lnTo>
                    <a:pt x="926018" y="103812"/>
                  </a:lnTo>
                  <a:lnTo>
                    <a:pt x="931191" y="100929"/>
                  </a:lnTo>
                  <a:lnTo>
                    <a:pt x="936364" y="98083"/>
                  </a:lnTo>
                  <a:lnTo>
                    <a:pt x="941538" y="95277"/>
                  </a:lnTo>
                  <a:lnTo>
                    <a:pt x="946711" y="92513"/>
                  </a:lnTo>
                  <a:lnTo>
                    <a:pt x="951884" y="89792"/>
                  </a:lnTo>
                  <a:lnTo>
                    <a:pt x="957057" y="87115"/>
                  </a:lnTo>
                  <a:lnTo>
                    <a:pt x="962231" y="84486"/>
                  </a:lnTo>
                  <a:lnTo>
                    <a:pt x="967404" y="81904"/>
                  </a:lnTo>
                  <a:lnTo>
                    <a:pt x="972577" y="79371"/>
                  </a:lnTo>
                  <a:lnTo>
                    <a:pt x="977751" y="76889"/>
                  </a:lnTo>
                  <a:lnTo>
                    <a:pt x="982924" y="74459"/>
                  </a:lnTo>
                  <a:lnTo>
                    <a:pt x="988097" y="72081"/>
                  </a:lnTo>
                  <a:lnTo>
                    <a:pt x="993270" y="69756"/>
                  </a:lnTo>
                  <a:lnTo>
                    <a:pt x="998444" y="67486"/>
                  </a:lnTo>
                  <a:lnTo>
                    <a:pt x="1003617" y="65270"/>
                  </a:lnTo>
                  <a:lnTo>
                    <a:pt x="1008790" y="63110"/>
                  </a:lnTo>
                  <a:lnTo>
                    <a:pt x="1013964" y="61005"/>
                  </a:lnTo>
                  <a:lnTo>
                    <a:pt x="1019137" y="58955"/>
                  </a:lnTo>
                  <a:lnTo>
                    <a:pt x="1024310" y="56962"/>
                  </a:lnTo>
                  <a:lnTo>
                    <a:pt x="1029483" y="55025"/>
                  </a:lnTo>
                  <a:lnTo>
                    <a:pt x="1034657" y="53143"/>
                  </a:lnTo>
                  <a:lnTo>
                    <a:pt x="1039830" y="51317"/>
                  </a:lnTo>
                  <a:lnTo>
                    <a:pt x="1045003" y="49546"/>
                  </a:lnTo>
                  <a:lnTo>
                    <a:pt x="1050177" y="47830"/>
                  </a:lnTo>
                  <a:lnTo>
                    <a:pt x="1055350" y="46168"/>
                  </a:lnTo>
                  <a:lnTo>
                    <a:pt x="1060523" y="44560"/>
                  </a:lnTo>
                  <a:lnTo>
                    <a:pt x="1065696" y="43005"/>
                  </a:lnTo>
                  <a:lnTo>
                    <a:pt x="1070870" y="41502"/>
                  </a:lnTo>
                  <a:lnTo>
                    <a:pt x="1076043" y="40051"/>
                  </a:lnTo>
                  <a:lnTo>
                    <a:pt x="1081216" y="38650"/>
                  </a:lnTo>
                  <a:lnTo>
                    <a:pt x="1086390" y="37299"/>
                  </a:lnTo>
                  <a:lnTo>
                    <a:pt x="1091563" y="35996"/>
                  </a:lnTo>
                  <a:lnTo>
                    <a:pt x="1096736" y="34742"/>
                  </a:lnTo>
                  <a:lnTo>
                    <a:pt x="1101909" y="33533"/>
                  </a:lnTo>
                  <a:lnTo>
                    <a:pt x="1107083" y="32370"/>
                  </a:lnTo>
                  <a:lnTo>
                    <a:pt x="1112256" y="31252"/>
                  </a:lnTo>
                  <a:lnTo>
                    <a:pt x="1117429" y="30176"/>
                  </a:lnTo>
                  <a:lnTo>
                    <a:pt x="1122603" y="29143"/>
                  </a:lnTo>
                  <a:lnTo>
                    <a:pt x="1127776" y="28150"/>
                  </a:lnTo>
                  <a:lnTo>
                    <a:pt x="1132949" y="27198"/>
                  </a:lnTo>
                  <a:lnTo>
                    <a:pt x="1138122" y="26283"/>
                  </a:lnTo>
                  <a:lnTo>
                    <a:pt x="1143296" y="25406"/>
                  </a:lnTo>
                  <a:lnTo>
                    <a:pt x="1148469" y="24565"/>
                  </a:lnTo>
                  <a:lnTo>
                    <a:pt x="1153642" y="23759"/>
                  </a:lnTo>
                  <a:lnTo>
                    <a:pt x="1158816" y="22987"/>
                  </a:lnTo>
                  <a:lnTo>
                    <a:pt x="1163989" y="22247"/>
                  </a:lnTo>
                  <a:lnTo>
                    <a:pt x="1169162" y="21539"/>
                  </a:lnTo>
                  <a:lnTo>
                    <a:pt x="1174335" y="20862"/>
                  </a:lnTo>
                  <a:lnTo>
                    <a:pt x="1179509" y="20213"/>
                  </a:lnTo>
                  <a:lnTo>
                    <a:pt x="1184682" y="19593"/>
                  </a:lnTo>
                  <a:lnTo>
                    <a:pt x="1189855" y="19000"/>
                  </a:lnTo>
                  <a:lnTo>
                    <a:pt x="1195029" y="18433"/>
                  </a:lnTo>
                  <a:lnTo>
                    <a:pt x="1200202" y="17891"/>
                  </a:lnTo>
                  <a:lnTo>
                    <a:pt x="1205375" y="17373"/>
                  </a:lnTo>
                  <a:lnTo>
                    <a:pt x="1210548" y="16877"/>
                  </a:lnTo>
                  <a:lnTo>
                    <a:pt x="1215722" y="16404"/>
                  </a:lnTo>
                  <a:lnTo>
                    <a:pt x="1220895" y="15951"/>
                  </a:lnTo>
                  <a:lnTo>
                    <a:pt x="1226068" y="15518"/>
                  </a:lnTo>
                  <a:lnTo>
                    <a:pt x="1231242" y="15104"/>
                  </a:lnTo>
                  <a:lnTo>
                    <a:pt x="1236415" y="14708"/>
                  </a:lnTo>
                  <a:lnTo>
                    <a:pt x="1241588" y="14329"/>
                  </a:lnTo>
                  <a:lnTo>
                    <a:pt x="1246761" y="13966"/>
                  </a:lnTo>
                  <a:lnTo>
                    <a:pt x="1251935" y="13619"/>
                  </a:lnTo>
                  <a:lnTo>
                    <a:pt x="1257108" y="13287"/>
                  </a:lnTo>
                  <a:lnTo>
                    <a:pt x="1262281" y="12969"/>
                  </a:lnTo>
                  <a:lnTo>
                    <a:pt x="1267455" y="12664"/>
                  </a:lnTo>
                  <a:lnTo>
                    <a:pt x="1272628" y="12372"/>
                  </a:lnTo>
                  <a:lnTo>
                    <a:pt x="1277801" y="12092"/>
                  </a:lnTo>
                  <a:lnTo>
                    <a:pt x="1282974" y="11823"/>
                  </a:lnTo>
                  <a:lnTo>
                    <a:pt x="1288148" y="11565"/>
                  </a:lnTo>
                  <a:lnTo>
                    <a:pt x="1293321" y="11317"/>
                  </a:lnTo>
                  <a:lnTo>
                    <a:pt x="1298494" y="11078"/>
                  </a:lnTo>
                  <a:lnTo>
                    <a:pt x="1303668" y="10849"/>
                  </a:lnTo>
                  <a:lnTo>
                    <a:pt x="1308841" y="10627"/>
                  </a:lnTo>
                  <a:lnTo>
                    <a:pt x="1314014" y="10414"/>
                  </a:lnTo>
                  <a:lnTo>
                    <a:pt x="1319187" y="10208"/>
                  </a:lnTo>
                  <a:lnTo>
                    <a:pt x="1324361" y="10009"/>
                  </a:lnTo>
                  <a:lnTo>
                    <a:pt x="1329534" y="9816"/>
                  </a:lnTo>
                  <a:lnTo>
                    <a:pt x="1334707" y="9629"/>
                  </a:lnTo>
                  <a:lnTo>
                    <a:pt x="1339881" y="9448"/>
                  </a:lnTo>
                  <a:lnTo>
                    <a:pt x="1345054" y="9272"/>
                  </a:lnTo>
                  <a:lnTo>
                    <a:pt x="1350227" y="9101"/>
                  </a:lnTo>
                  <a:lnTo>
                    <a:pt x="1355400" y="8935"/>
                  </a:lnTo>
                  <a:lnTo>
                    <a:pt x="1360574" y="8772"/>
                  </a:lnTo>
                  <a:lnTo>
                    <a:pt x="1365747" y="8614"/>
                  </a:lnTo>
                  <a:lnTo>
                    <a:pt x="1370920" y="8459"/>
                  </a:lnTo>
                  <a:lnTo>
                    <a:pt x="1376094" y="8307"/>
                  </a:lnTo>
                  <a:lnTo>
                    <a:pt x="1381267" y="8158"/>
                  </a:lnTo>
                  <a:lnTo>
                    <a:pt x="1386440" y="8012"/>
                  </a:lnTo>
                  <a:lnTo>
                    <a:pt x="1391613" y="7869"/>
                  </a:lnTo>
                  <a:lnTo>
                    <a:pt x="1396787" y="7728"/>
                  </a:lnTo>
                  <a:lnTo>
                    <a:pt x="1401960" y="7590"/>
                  </a:lnTo>
                  <a:lnTo>
                    <a:pt x="1407133" y="7454"/>
                  </a:lnTo>
                  <a:lnTo>
                    <a:pt x="1412307" y="7320"/>
                  </a:lnTo>
                  <a:lnTo>
                    <a:pt x="1417480" y="7187"/>
                  </a:lnTo>
                  <a:lnTo>
                    <a:pt x="1422653" y="7057"/>
                  </a:lnTo>
                  <a:lnTo>
                    <a:pt x="1427826" y="6928"/>
                  </a:lnTo>
                  <a:lnTo>
                    <a:pt x="1433000" y="6802"/>
                  </a:lnTo>
                  <a:lnTo>
                    <a:pt x="1438173" y="6677"/>
                  </a:lnTo>
                  <a:lnTo>
                    <a:pt x="1443346" y="6553"/>
                  </a:lnTo>
                  <a:lnTo>
                    <a:pt x="1448520" y="6431"/>
                  </a:lnTo>
                  <a:lnTo>
                    <a:pt x="1453693" y="6311"/>
                  </a:lnTo>
                  <a:lnTo>
                    <a:pt x="1458866" y="6192"/>
                  </a:lnTo>
                  <a:lnTo>
                    <a:pt x="1464039" y="6075"/>
                  </a:lnTo>
                  <a:lnTo>
                    <a:pt x="1469213" y="5960"/>
                  </a:lnTo>
                  <a:lnTo>
                    <a:pt x="1474386" y="5846"/>
                  </a:lnTo>
                  <a:lnTo>
                    <a:pt x="1479559" y="5733"/>
                  </a:lnTo>
                  <a:lnTo>
                    <a:pt x="1484733" y="5622"/>
                  </a:lnTo>
                  <a:lnTo>
                    <a:pt x="1489906" y="5513"/>
                  </a:lnTo>
                  <a:lnTo>
                    <a:pt x="1495079" y="5405"/>
                  </a:lnTo>
                  <a:lnTo>
                    <a:pt x="1500252" y="5299"/>
                  </a:lnTo>
                  <a:lnTo>
                    <a:pt x="1505426" y="5194"/>
                  </a:lnTo>
                  <a:lnTo>
                    <a:pt x="1510599" y="5091"/>
                  </a:lnTo>
                  <a:lnTo>
                    <a:pt x="1515772" y="4989"/>
                  </a:lnTo>
                  <a:lnTo>
                    <a:pt x="1520946" y="4888"/>
                  </a:lnTo>
                  <a:lnTo>
                    <a:pt x="1526119" y="4789"/>
                  </a:lnTo>
                  <a:lnTo>
                    <a:pt x="1531292" y="4691"/>
                  </a:lnTo>
                  <a:lnTo>
                    <a:pt x="1536465" y="4594"/>
                  </a:lnTo>
                  <a:lnTo>
                    <a:pt x="1541639" y="4499"/>
                  </a:lnTo>
                  <a:lnTo>
                    <a:pt x="1546812" y="4405"/>
                  </a:lnTo>
                  <a:lnTo>
                    <a:pt x="1551985" y="4312"/>
                  </a:lnTo>
                  <a:lnTo>
                    <a:pt x="1557159" y="4219"/>
                  </a:lnTo>
                  <a:lnTo>
                    <a:pt x="1562332" y="4128"/>
                  </a:lnTo>
                  <a:lnTo>
                    <a:pt x="1567505" y="4038"/>
                  </a:lnTo>
                  <a:lnTo>
                    <a:pt x="1572678" y="3948"/>
                  </a:lnTo>
                  <a:lnTo>
                    <a:pt x="1577852" y="3860"/>
                  </a:lnTo>
                  <a:lnTo>
                    <a:pt x="1583025" y="3771"/>
                  </a:lnTo>
                  <a:lnTo>
                    <a:pt x="1588198" y="3684"/>
                  </a:lnTo>
                  <a:lnTo>
                    <a:pt x="1593372" y="3597"/>
                  </a:lnTo>
                  <a:lnTo>
                    <a:pt x="1598545" y="3510"/>
                  </a:lnTo>
                  <a:lnTo>
                    <a:pt x="1603718" y="3423"/>
                  </a:lnTo>
                  <a:lnTo>
                    <a:pt x="1608891" y="3337"/>
                  </a:lnTo>
                  <a:lnTo>
                    <a:pt x="1614065" y="3251"/>
                  </a:lnTo>
                  <a:lnTo>
                    <a:pt x="1619238" y="3165"/>
                  </a:lnTo>
                  <a:lnTo>
                    <a:pt x="1624411" y="3079"/>
                  </a:lnTo>
                  <a:lnTo>
                    <a:pt x="1629585" y="2993"/>
                  </a:lnTo>
                  <a:lnTo>
                    <a:pt x="1634758" y="2908"/>
                  </a:lnTo>
                  <a:lnTo>
                    <a:pt x="1639931" y="2823"/>
                  </a:lnTo>
                  <a:lnTo>
                    <a:pt x="1645104" y="2739"/>
                  </a:lnTo>
                  <a:lnTo>
                    <a:pt x="1650278" y="2655"/>
                  </a:lnTo>
                  <a:lnTo>
                    <a:pt x="1655451" y="2572"/>
                  </a:lnTo>
                  <a:lnTo>
                    <a:pt x="1660624" y="2489"/>
                  </a:lnTo>
                  <a:lnTo>
                    <a:pt x="1665798" y="2407"/>
                  </a:lnTo>
                  <a:lnTo>
                    <a:pt x="1670971" y="2325"/>
                  </a:lnTo>
                  <a:lnTo>
                    <a:pt x="1676144" y="2245"/>
                  </a:lnTo>
                  <a:lnTo>
                    <a:pt x="1681317" y="2165"/>
                  </a:lnTo>
                  <a:lnTo>
                    <a:pt x="1686491" y="2087"/>
                  </a:lnTo>
                  <a:lnTo>
                    <a:pt x="1691664" y="2009"/>
                  </a:lnTo>
                  <a:lnTo>
                    <a:pt x="1696837" y="1932"/>
                  </a:lnTo>
                  <a:lnTo>
                    <a:pt x="1702011" y="1856"/>
                  </a:lnTo>
                  <a:lnTo>
                    <a:pt x="1707184" y="1781"/>
                  </a:lnTo>
                  <a:lnTo>
                    <a:pt x="1712357" y="1707"/>
                  </a:lnTo>
                  <a:lnTo>
                    <a:pt x="1717530" y="1635"/>
                  </a:lnTo>
                  <a:lnTo>
                    <a:pt x="1722704" y="1564"/>
                  </a:lnTo>
                  <a:lnTo>
                    <a:pt x="1727877" y="1493"/>
                  </a:lnTo>
                  <a:lnTo>
                    <a:pt x="1733050" y="1424"/>
                  </a:lnTo>
                  <a:lnTo>
                    <a:pt x="1738224" y="1357"/>
                  </a:lnTo>
                  <a:lnTo>
                    <a:pt x="1743397" y="1290"/>
                  </a:lnTo>
                  <a:lnTo>
                    <a:pt x="1748570" y="1225"/>
                  </a:lnTo>
                  <a:lnTo>
                    <a:pt x="1753743" y="1162"/>
                  </a:lnTo>
                  <a:lnTo>
                    <a:pt x="1758917" y="1099"/>
                  </a:lnTo>
                  <a:lnTo>
                    <a:pt x="1764090" y="1038"/>
                  </a:lnTo>
                  <a:lnTo>
                    <a:pt x="1769263" y="978"/>
                  </a:lnTo>
                  <a:lnTo>
                    <a:pt x="1774437" y="920"/>
                  </a:lnTo>
                  <a:lnTo>
                    <a:pt x="1779610" y="863"/>
                  </a:lnTo>
                  <a:lnTo>
                    <a:pt x="1784783" y="807"/>
                  </a:lnTo>
                  <a:lnTo>
                    <a:pt x="1789956" y="753"/>
                  </a:lnTo>
                  <a:lnTo>
                    <a:pt x="1795130" y="700"/>
                  </a:lnTo>
                  <a:lnTo>
                    <a:pt x="1800303" y="649"/>
                  </a:lnTo>
                  <a:lnTo>
                    <a:pt x="1805476" y="599"/>
                  </a:lnTo>
                  <a:lnTo>
                    <a:pt x="1810650" y="550"/>
                  </a:lnTo>
                  <a:lnTo>
                    <a:pt x="1815823" y="502"/>
                  </a:lnTo>
                  <a:lnTo>
                    <a:pt x="1820996" y="456"/>
                  </a:lnTo>
                  <a:lnTo>
                    <a:pt x="1826169" y="411"/>
                  </a:lnTo>
                  <a:lnTo>
                    <a:pt x="1831343" y="368"/>
                  </a:lnTo>
                  <a:lnTo>
                    <a:pt x="1836516" y="325"/>
                  </a:lnTo>
                  <a:lnTo>
                    <a:pt x="1841689" y="284"/>
                  </a:lnTo>
                  <a:lnTo>
                    <a:pt x="1846863" y="245"/>
                  </a:lnTo>
                  <a:lnTo>
                    <a:pt x="1852036" y="206"/>
                  </a:lnTo>
                  <a:lnTo>
                    <a:pt x="1857209" y="169"/>
                  </a:lnTo>
                  <a:lnTo>
                    <a:pt x="1862382" y="133"/>
                  </a:lnTo>
                  <a:lnTo>
                    <a:pt x="1867556" y="98"/>
                  </a:lnTo>
                  <a:lnTo>
                    <a:pt x="1872729" y="64"/>
                  </a:lnTo>
                  <a:lnTo>
                    <a:pt x="1877902" y="3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91486" y="3020831"/>
              <a:ext cx="1883076" cy="654549"/>
            </a:xfrm>
            <a:custGeom>
              <a:avLst/>
              <a:pathLst>
                <a:path w="1883076" h="654549">
                  <a:moveTo>
                    <a:pt x="0" y="654549"/>
                  </a:moveTo>
                  <a:lnTo>
                    <a:pt x="5173" y="650103"/>
                  </a:lnTo>
                  <a:lnTo>
                    <a:pt x="10346" y="645592"/>
                  </a:lnTo>
                  <a:lnTo>
                    <a:pt x="15519" y="641022"/>
                  </a:lnTo>
                  <a:lnTo>
                    <a:pt x="20693" y="636397"/>
                  </a:lnTo>
                  <a:lnTo>
                    <a:pt x="25866" y="631721"/>
                  </a:lnTo>
                  <a:lnTo>
                    <a:pt x="31039" y="626999"/>
                  </a:lnTo>
                  <a:lnTo>
                    <a:pt x="36213" y="622236"/>
                  </a:lnTo>
                  <a:lnTo>
                    <a:pt x="41386" y="617438"/>
                  </a:lnTo>
                  <a:lnTo>
                    <a:pt x="46559" y="612608"/>
                  </a:lnTo>
                  <a:lnTo>
                    <a:pt x="51732" y="607752"/>
                  </a:lnTo>
                  <a:lnTo>
                    <a:pt x="56906" y="602875"/>
                  </a:lnTo>
                  <a:lnTo>
                    <a:pt x="62079" y="597983"/>
                  </a:lnTo>
                  <a:lnTo>
                    <a:pt x="67252" y="593079"/>
                  </a:lnTo>
                  <a:lnTo>
                    <a:pt x="72426" y="588170"/>
                  </a:lnTo>
                  <a:lnTo>
                    <a:pt x="77599" y="583260"/>
                  </a:lnTo>
                  <a:lnTo>
                    <a:pt x="82772" y="578353"/>
                  </a:lnTo>
                  <a:lnTo>
                    <a:pt x="87945" y="573455"/>
                  </a:lnTo>
                  <a:lnTo>
                    <a:pt x="93119" y="568571"/>
                  </a:lnTo>
                  <a:lnTo>
                    <a:pt x="98292" y="563704"/>
                  </a:lnTo>
                  <a:lnTo>
                    <a:pt x="103465" y="558858"/>
                  </a:lnTo>
                  <a:lnTo>
                    <a:pt x="108639" y="554039"/>
                  </a:lnTo>
                  <a:lnTo>
                    <a:pt x="113812" y="549250"/>
                  </a:lnTo>
                  <a:lnTo>
                    <a:pt x="118985" y="544494"/>
                  </a:lnTo>
                  <a:lnTo>
                    <a:pt x="124158" y="539776"/>
                  </a:lnTo>
                  <a:lnTo>
                    <a:pt x="129332" y="535097"/>
                  </a:lnTo>
                  <a:lnTo>
                    <a:pt x="134505" y="530463"/>
                  </a:lnTo>
                  <a:lnTo>
                    <a:pt x="139678" y="525874"/>
                  </a:lnTo>
                  <a:lnTo>
                    <a:pt x="144852" y="521335"/>
                  </a:lnTo>
                  <a:lnTo>
                    <a:pt x="150025" y="516847"/>
                  </a:lnTo>
                  <a:lnTo>
                    <a:pt x="155198" y="512413"/>
                  </a:lnTo>
                  <a:lnTo>
                    <a:pt x="160371" y="508034"/>
                  </a:lnTo>
                  <a:lnTo>
                    <a:pt x="165545" y="503712"/>
                  </a:lnTo>
                  <a:lnTo>
                    <a:pt x="170718" y="499448"/>
                  </a:lnTo>
                  <a:lnTo>
                    <a:pt x="175891" y="495245"/>
                  </a:lnTo>
                  <a:lnTo>
                    <a:pt x="181065" y="491103"/>
                  </a:lnTo>
                  <a:lnTo>
                    <a:pt x="186238" y="487023"/>
                  </a:lnTo>
                  <a:lnTo>
                    <a:pt x="191411" y="483005"/>
                  </a:lnTo>
                  <a:lnTo>
                    <a:pt x="196584" y="479050"/>
                  </a:lnTo>
                  <a:lnTo>
                    <a:pt x="201758" y="475159"/>
                  </a:lnTo>
                  <a:lnTo>
                    <a:pt x="206931" y="471332"/>
                  </a:lnTo>
                  <a:lnTo>
                    <a:pt x="212104" y="467568"/>
                  </a:lnTo>
                  <a:lnTo>
                    <a:pt x="217278" y="463867"/>
                  </a:lnTo>
                  <a:lnTo>
                    <a:pt x="222451" y="460229"/>
                  </a:lnTo>
                  <a:lnTo>
                    <a:pt x="227624" y="456654"/>
                  </a:lnTo>
                  <a:lnTo>
                    <a:pt x="232797" y="453142"/>
                  </a:lnTo>
                  <a:lnTo>
                    <a:pt x="237971" y="449690"/>
                  </a:lnTo>
                  <a:lnTo>
                    <a:pt x="243144" y="446300"/>
                  </a:lnTo>
                  <a:lnTo>
                    <a:pt x="248317" y="442969"/>
                  </a:lnTo>
                  <a:lnTo>
                    <a:pt x="253491" y="439697"/>
                  </a:lnTo>
                  <a:lnTo>
                    <a:pt x="258664" y="436483"/>
                  </a:lnTo>
                  <a:lnTo>
                    <a:pt x="263837" y="433325"/>
                  </a:lnTo>
                  <a:lnTo>
                    <a:pt x="269010" y="430224"/>
                  </a:lnTo>
                  <a:lnTo>
                    <a:pt x="274184" y="427176"/>
                  </a:lnTo>
                  <a:lnTo>
                    <a:pt x="279357" y="424182"/>
                  </a:lnTo>
                  <a:lnTo>
                    <a:pt x="284530" y="421239"/>
                  </a:lnTo>
                  <a:lnTo>
                    <a:pt x="289704" y="418347"/>
                  </a:lnTo>
                  <a:lnTo>
                    <a:pt x="294877" y="415504"/>
                  </a:lnTo>
                  <a:lnTo>
                    <a:pt x="300050" y="412709"/>
                  </a:lnTo>
                  <a:lnTo>
                    <a:pt x="305223" y="409960"/>
                  </a:lnTo>
                  <a:lnTo>
                    <a:pt x="310397" y="407256"/>
                  </a:lnTo>
                  <a:lnTo>
                    <a:pt x="315570" y="404595"/>
                  </a:lnTo>
                  <a:lnTo>
                    <a:pt x="320743" y="401976"/>
                  </a:lnTo>
                  <a:lnTo>
                    <a:pt x="325917" y="399398"/>
                  </a:lnTo>
                  <a:lnTo>
                    <a:pt x="331090" y="396859"/>
                  </a:lnTo>
                  <a:lnTo>
                    <a:pt x="336263" y="394357"/>
                  </a:lnTo>
                  <a:lnTo>
                    <a:pt x="341436" y="391892"/>
                  </a:lnTo>
                  <a:lnTo>
                    <a:pt x="346610" y="389461"/>
                  </a:lnTo>
                  <a:lnTo>
                    <a:pt x="351783" y="387064"/>
                  </a:lnTo>
                  <a:lnTo>
                    <a:pt x="356956" y="384699"/>
                  </a:lnTo>
                  <a:lnTo>
                    <a:pt x="362130" y="382364"/>
                  </a:lnTo>
                  <a:lnTo>
                    <a:pt x="367303" y="380058"/>
                  </a:lnTo>
                  <a:lnTo>
                    <a:pt x="372476" y="377781"/>
                  </a:lnTo>
                  <a:lnTo>
                    <a:pt x="377649" y="375529"/>
                  </a:lnTo>
                  <a:lnTo>
                    <a:pt x="382823" y="373303"/>
                  </a:lnTo>
                  <a:lnTo>
                    <a:pt x="387996" y="371101"/>
                  </a:lnTo>
                  <a:lnTo>
                    <a:pt x="393169" y="368921"/>
                  </a:lnTo>
                  <a:lnTo>
                    <a:pt x="398343" y="366763"/>
                  </a:lnTo>
                  <a:lnTo>
                    <a:pt x="403516" y="364625"/>
                  </a:lnTo>
                  <a:lnTo>
                    <a:pt x="408689" y="362506"/>
                  </a:lnTo>
                  <a:lnTo>
                    <a:pt x="413862" y="360404"/>
                  </a:lnTo>
                  <a:lnTo>
                    <a:pt x="419036" y="358320"/>
                  </a:lnTo>
                  <a:lnTo>
                    <a:pt x="424209" y="356251"/>
                  </a:lnTo>
                  <a:lnTo>
                    <a:pt x="429382" y="354196"/>
                  </a:lnTo>
                  <a:lnTo>
                    <a:pt x="434556" y="352155"/>
                  </a:lnTo>
                  <a:lnTo>
                    <a:pt x="439729" y="350126"/>
                  </a:lnTo>
                  <a:lnTo>
                    <a:pt x="444902" y="348109"/>
                  </a:lnTo>
                  <a:lnTo>
                    <a:pt x="450075" y="346101"/>
                  </a:lnTo>
                  <a:lnTo>
                    <a:pt x="455249" y="344104"/>
                  </a:lnTo>
                  <a:lnTo>
                    <a:pt x="460422" y="342115"/>
                  </a:lnTo>
                  <a:lnTo>
                    <a:pt x="465595" y="340133"/>
                  </a:lnTo>
                  <a:lnTo>
                    <a:pt x="470769" y="338159"/>
                  </a:lnTo>
                  <a:lnTo>
                    <a:pt x="475942" y="336190"/>
                  </a:lnTo>
                  <a:lnTo>
                    <a:pt x="481115" y="334226"/>
                  </a:lnTo>
                  <a:lnTo>
                    <a:pt x="486288" y="332267"/>
                  </a:lnTo>
                  <a:lnTo>
                    <a:pt x="491462" y="330311"/>
                  </a:lnTo>
                  <a:lnTo>
                    <a:pt x="496635" y="328358"/>
                  </a:lnTo>
                  <a:lnTo>
                    <a:pt x="501808" y="326407"/>
                  </a:lnTo>
                  <a:lnTo>
                    <a:pt x="506982" y="324458"/>
                  </a:lnTo>
                  <a:lnTo>
                    <a:pt x="512155" y="322510"/>
                  </a:lnTo>
                  <a:lnTo>
                    <a:pt x="517328" y="320562"/>
                  </a:lnTo>
                  <a:lnTo>
                    <a:pt x="522501" y="318613"/>
                  </a:lnTo>
                  <a:lnTo>
                    <a:pt x="527675" y="316664"/>
                  </a:lnTo>
                  <a:lnTo>
                    <a:pt x="532848" y="314713"/>
                  </a:lnTo>
                  <a:lnTo>
                    <a:pt x="538021" y="312760"/>
                  </a:lnTo>
                  <a:lnTo>
                    <a:pt x="543195" y="310805"/>
                  </a:lnTo>
                  <a:lnTo>
                    <a:pt x="548368" y="308848"/>
                  </a:lnTo>
                  <a:lnTo>
                    <a:pt x="553541" y="306887"/>
                  </a:lnTo>
                  <a:lnTo>
                    <a:pt x="558714" y="304922"/>
                  </a:lnTo>
                  <a:lnTo>
                    <a:pt x="563888" y="302954"/>
                  </a:lnTo>
                  <a:lnTo>
                    <a:pt x="569061" y="300981"/>
                  </a:lnTo>
                  <a:lnTo>
                    <a:pt x="574234" y="299003"/>
                  </a:lnTo>
                  <a:lnTo>
                    <a:pt x="579408" y="297021"/>
                  </a:lnTo>
                  <a:lnTo>
                    <a:pt x="584581" y="295034"/>
                  </a:lnTo>
                  <a:lnTo>
                    <a:pt x="589754" y="293042"/>
                  </a:lnTo>
                  <a:lnTo>
                    <a:pt x="594927" y="291045"/>
                  </a:lnTo>
                  <a:lnTo>
                    <a:pt x="600101" y="289042"/>
                  </a:lnTo>
                  <a:lnTo>
                    <a:pt x="605274" y="287033"/>
                  </a:lnTo>
                  <a:lnTo>
                    <a:pt x="610447" y="285019"/>
                  </a:lnTo>
                  <a:lnTo>
                    <a:pt x="615621" y="282999"/>
                  </a:lnTo>
                  <a:lnTo>
                    <a:pt x="620794" y="280973"/>
                  </a:lnTo>
                  <a:lnTo>
                    <a:pt x="625967" y="278941"/>
                  </a:lnTo>
                  <a:lnTo>
                    <a:pt x="631140" y="276904"/>
                  </a:lnTo>
                  <a:lnTo>
                    <a:pt x="636314" y="274861"/>
                  </a:lnTo>
                  <a:lnTo>
                    <a:pt x="641487" y="272813"/>
                  </a:lnTo>
                  <a:lnTo>
                    <a:pt x="646660" y="270760"/>
                  </a:lnTo>
                  <a:lnTo>
                    <a:pt x="651834" y="268701"/>
                  </a:lnTo>
                  <a:lnTo>
                    <a:pt x="657007" y="266637"/>
                  </a:lnTo>
                  <a:lnTo>
                    <a:pt x="662180" y="264569"/>
                  </a:lnTo>
                  <a:lnTo>
                    <a:pt x="667353" y="262496"/>
                  </a:lnTo>
                  <a:lnTo>
                    <a:pt x="672527" y="260418"/>
                  </a:lnTo>
                  <a:lnTo>
                    <a:pt x="677700" y="258337"/>
                  </a:lnTo>
                  <a:lnTo>
                    <a:pt x="682873" y="256252"/>
                  </a:lnTo>
                  <a:lnTo>
                    <a:pt x="688047" y="254164"/>
                  </a:lnTo>
                  <a:lnTo>
                    <a:pt x="693220" y="252072"/>
                  </a:lnTo>
                  <a:lnTo>
                    <a:pt x="698393" y="249978"/>
                  </a:lnTo>
                  <a:lnTo>
                    <a:pt x="703566" y="247882"/>
                  </a:lnTo>
                  <a:lnTo>
                    <a:pt x="708740" y="245783"/>
                  </a:lnTo>
                  <a:lnTo>
                    <a:pt x="713913" y="243683"/>
                  </a:lnTo>
                  <a:lnTo>
                    <a:pt x="719086" y="241583"/>
                  </a:lnTo>
                  <a:lnTo>
                    <a:pt x="724260" y="239481"/>
                  </a:lnTo>
                  <a:lnTo>
                    <a:pt x="729433" y="237379"/>
                  </a:lnTo>
                  <a:lnTo>
                    <a:pt x="734606" y="235278"/>
                  </a:lnTo>
                  <a:lnTo>
                    <a:pt x="739779" y="233177"/>
                  </a:lnTo>
                  <a:lnTo>
                    <a:pt x="744953" y="231077"/>
                  </a:lnTo>
                  <a:lnTo>
                    <a:pt x="750126" y="228979"/>
                  </a:lnTo>
                  <a:lnTo>
                    <a:pt x="755299" y="226882"/>
                  </a:lnTo>
                  <a:lnTo>
                    <a:pt x="760473" y="224788"/>
                  </a:lnTo>
                  <a:lnTo>
                    <a:pt x="765646" y="222697"/>
                  </a:lnTo>
                  <a:lnTo>
                    <a:pt x="770819" y="220609"/>
                  </a:lnTo>
                  <a:lnTo>
                    <a:pt x="775992" y="218524"/>
                  </a:lnTo>
                  <a:lnTo>
                    <a:pt x="781166" y="216443"/>
                  </a:lnTo>
                  <a:lnTo>
                    <a:pt x="786339" y="214367"/>
                  </a:lnTo>
                  <a:lnTo>
                    <a:pt x="791512" y="212294"/>
                  </a:lnTo>
                  <a:lnTo>
                    <a:pt x="796686" y="210227"/>
                  </a:lnTo>
                  <a:lnTo>
                    <a:pt x="801859" y="208164"/>
                  </a:lnTo>
                  <a:lnTo>
                    <a:pt x="807032" y="206107"/>
                  </a:lnTo>
                  <a:lnTo>
                    <a:pt x="812205" y="204055"/>
                  </a:lnTo>
                  <a:lnTo>
                    <a:pt x="817379" y="202008"/>
                  </a:lnTo>
                  <a:lnTo>
                    <a:pt x="822552" y="199967"/>
                  </a:lnTo>
                  <a:lnTo>
                    <a:pt x="827725" y="197931"/>
                  </a:lnTo>
                  <a:lnTo>
                    <a:pt x="832899" y="195901"/>
                  </a:lnTo>
                  <a:lnTo>
                    <a:pt x="838072" y="193876"/>
                  </a:lnTo>
                  <a:lnTo>
                    <a:pt x="843245" y="191857"/>
                  </a:lnTo>
                  <a:lnTo>
                    <a:pt x="848418" y="189843"/>
                  </a:lnTo>
                  <a:lnTo>
                    <a:pt x="853592" y="187834"/>
                  </a:lnTo>
                  <a:lnTo>
                    <a:pt x="858765" y="185830"/>
                  </a:lnTo>
                  <a:lnTo>
                    <a:pt x="863938" y="183830"/>
                  </a:lnTo>
                  <a:lnTo>
                    <a:pt x="869112" y="181835"/>
                  </a:lnTo>
                  <a:lnTo>
                    <a:pt x="874285" y="179844"/>
                  </a:lnTo>
                  <a:lnTo>
                    <a:pt x="879458" y="177856"/>
                  </a:lnTo>
                  <a:lnTo>
                    <a:pt x="884631" y="175872"/>
                  </a:lnTo>
                  <a:lnTo>
                    <a:pt x="889805" y="173890"/>
                  </a:lnTo>
                  <a:lnTo>
                    <a:pt x="894978" y="171911"/>
                  </a:lnTo>
                  <a:lnTo>
                    <a:pt x="900151" y="169934"/>
                  </a:lnTo>
                  <a:lnTo>
                    <a:pt x="905325" y="167958"/>
                  </a:lnTo>
                  <a:lnTo>
                    <a:pt x="910498" y="165983"/>
                  </a:lnTo>
                  <a:lnTo>
                    <a:pt x="915671" y="164008"/>
                  </a:lnTo>
                  <a:lnTo>
                    <a:pt x="920844" y="162033"/>
                  </a:lnTo>
                  <a:lnTo>
                    <a:pt x="926018" y="160057"/>
                  </a:lnTo>
                  <a:lnTo>
                    <a:pt x="931191" y="158081"/>
                  </a:lnTo>
                  <a:lnTo>
                    <a:pt x="936364" y="156102"/>
                  </a:lnTo>
                  <a:lnTo>
                    <a:pt x="941538" y="154122"/>
                  </a:lnTo>
                  <a:lnTo>
                    <a:pt x="946711" y="152139"/>
                  </a:lnTo>
                  <a:lnTo>
                    <a:pt x="951884" y="150153"/>
                  </a:lnTo>
                  <a:lnTo>
                    <a:pt x="957057" y="148164"/>
                  </a:lnTo>
                  <a:lnTo>
                    <a:pt x="962231" y="146172"/>
                  </a:lnTo>
                  <a:lnTo>
                    <a:pt x="967404" y="144175"/>
                  </a:lnTo>
                  <a:lnTo>
                    <a:pt x="972577" y="142175"/>
                  </a:lnTo>
                  <a:lnTo>
                    <a:pt x="977751" y="140171"/>
                  </a:lnTo>
                  <a:lnTo>
                    <a:pt x="982924" y="138162"/>
                  </a:lnTo>
                  <a:lnTo>
                    <a:pt x="988097" y="136150"/>
                  </a:lnTo>
                  <a:lnTo>
                    <a:pt x="993270" y="134133"/>
                  </a:lnTo>
                  <a:lnTo>
                    <a:pt x="998444" y="132112"/>
                  </a:lnTo>
                  <a:lnTo>
                    <a:pt x="1003617" y="130087"/>
                  </a:lnTo>
                  <a:lnTo>
                    <a:pt x="1008790" y="128059"/>
                  </a:lnTo>
                  <a:lnTo>
                    <a:pt x="1013964" y="126027"/>
                  </a:lnTo>
                  <a:lnTo>
                    <a:pt x="1019137" y="123993"/>
                  </a:lnTo>
                  <a:lnTo>
                    <a:pt x="1024310" y="121956"/>
                  </a:lnTo>
                  <a:lnTo>
                    <a:pt x="1029483" y="119918"/>
                  </a:lnTo>
                  <a:lnTo>
                    <a:pt x="1034657" y="117878"/>
                  </a:lnTo>
                  <a:lnTo>
                    <a:pt x="1039830" y="115837"/>
                  </a:lnTo>
                  <a:lnTo>
                    <a:pt x="1045003" y="113797"/>
                  </a:lnTo>
                  <a:lnTo>
                    <a:pt x="1050177" y="111757"/>
                  </a:lnTo>
                  <a:lnTo>
                    <a:pt x="1055350" y="109720"/>
                  </a:lnTo>
                  <a:lnTo>
                    <a:pt x="1060523" y="107684"/>
                  </a:lnTo>
                  <a:lnTo>
                    <a:pt x="1065696" y="105653"/>
                  </a:lnTo>
                  <a:lnTo>
                    <a:pt x="1070870" y="103626"/>
                  </a:lnTo>
                  <a:lnTo>
                    <a:pt x="1076043" y="101604"/>
                  </a:lnTo>
                  <a:lnTo>
                    <a:pt x="1081216" y="99589"/>
                  </a:lnTo>
                  <a:lnTo>
                    <a:pt x="1086390" y="97581"/>
                  </a:lnTo>
                  <a:lnTo>
                    <a:pt x="1091563" y="95582"/>
                  </a:lnTo>
                  <a:lnTo>
                    <a:pt x="1096736" y="93592"/>
                  </a:lnTo>
                  <a:lnTo>
                    <a:pt x="1101909" y="91614"/>
                  </a:lnTo>
                  <a:lnTo>
                    <a:pt x="1107083" y="89647"/>
                  </a:lnTo>
                  <a:lnTo>
                    <a:pt x="1112256" y="87693"/>
                  </a:lnTo>
                  <a:lnTo>
                    <a:pt x="1117429" y="85753"/>
                  </a:lnTo>
                  <a:lnTo>
                    <a:pt x="1122603" y="83829"/>
                  </a:lnTo>
                  <a:lnTo>
                    <a:pt x="1127776" y="81920"/>
                  </a:lnTo>
                  <a:lnTo>
                    <a:pt x="1132949" y="80029"/>
                  </a:lnTo>
                  <a:lnTo>
                    <a:pt x="1138122" y="78156"/>
                  </a:lnTo>
                  <a:lnTo>
                    <a:pt x="1143296" y="76302"/>
                  </a:lnTo>
                  <a:lnTo>
                    <a:pt x="1148469" y="74469"/>
                  </a:lnTo>
                  <a:lnTo>
                    <a:pt x="1153642" y="72656"/>
                  </a:lnTo>
                  <a:lnTo>
                    <a:pt x="1158816" y="70866"/>
                  </a:lnTo>
                  <a:lnTo>
                    <a:pt x="1163989" y="69098"/>
                  </a:lnTo>
                  <a:lnTo>
                    <a:pt x="1169162" y="67354"/>
                  </a:lnTo>
                  <a:lnTo>
                    <a:pt x="1174335" y="65634"/>
                  </a:lnTo>
                  <a:lnTo>
                    <a:pt x="1179509" y="63940"/>
                  </a:lnTo>
                  <a:lnTo>
                    <a:pt x="1184682" y="62271"/>
                  </a:lnTo>
                  <a:lnTo>
                    <a:pt x="1189855" y="60629"/>
                  </a:lnTo>
                  <a:lnTo>
                    <a:pt x="1195029" y="59014"/>
                  </a:lnTo>
                  <a:lnTo>
                    <a:pt x="1200202" y="57427"/>
                  </a:lnTo>
                  <a:lnTo>
                    <a:pt x="1205375" y="55868"/>
                  </a:lnTo>
                  <a:lnTo>
                    <a:pt x="1210548" y="54338"/>
                  </a:lnTo>
                  <a:lnTo>
                    <a:pt x="1215722" y="52837"/>
                  </a:lnTo>
                  <a:lnTo>
                    <a:pt x="1220895" y="51366"/>
                  </a:lnTo>
                  <a:lnTo>
                    <a:pt x="1226068" y="49924"/>
                  </a:lnTo>
                  <a:lnTo>
                    <a:pt x="1231242" y="48512"/>
                  </a:lnTo>
                  <a:lnTo>
                    <a:pt x="1236415" y="47130"/>
                  </a:lnTo>
                  <a:lnTo>
                    <a:pt x="1241588" y="45778"/>
                  </a:lnTo>
                  <a:lnTo>
                    <a:pt x="1246761" y="44455"/>
                  </a:lnTo>
                  <a:lnTo>
                    <a:pt x="1251935" y="43163"/>
                  </a:lnTo>
                  <a:lnTo>
                    <a:pt x="1257108" y="41900"/>
                  </a:lnTo>
                  <a:lnTo>
                    <a:pt x="1262281" y="40667"/>
                  </a:lnTo>
                  <a:lnTo>
                    <a:pt x="1267455" y="39463"/>
                  </a:lnTo>
                  <a:lnTo>
                    <a:pt x="1272628" y="38288"/>
                  </a:lnTo>
                  <a:lnTo>
                    <a:pt x="1277801" y="37142"/>
                  </a:lnTo>
                  <a:lnTo>
                    <a:pt x="1282974" y="36023"/>
                  </a:lnTo>
                  <a:lnTo>
                    <a:pt x="1288148" y="34933"/>
                  </a:lnTo>
                  <a:lnTo>
                    <a:pt x="1293321" y="33870"/>
                  </a:lnTo>
                  <a:lnTo>
                    <a:pt x="1298494" y="32834"/>
                  </a:lnTo>
                  <a:lnTo>
                    <a:pt x="1303668" y="31825"/>
                  </a:lnTo>
                  <a:lnTo>
                    <a:pt x="1308841" y="30841"/>
                  </a:lnTo>
                  <a:lnTo>
                    <a:pt x="1314014" y="29884"/>
                  </a:lnTo>
                  <a:lnTo>
                    <a:pt x="1319187" y="28951"/>
                  </a:lnTo>
                  <a:lnTo>
                    <a:pt x="1324361" y="28043"/>
                  </a:lnTo>
                  <a:lnTo>
                    <a:pt x="1329534" y="27158"/>
                  </a:lnTo>
                  <a:lnTo>
                    <a:pt x="1334707" y="26298"/>
                  </a:lnTo>
                  <a:lnTo>
                    <a:pt x="1339881" y="25460"/>
                  </a:lnTo>
                  <a:lnTo>
                    <a:pt x="1345054" y="24645"/>
                  </a:lnTo>
                  <a:lnTo>
                    <a:pt x="1350227" y="23852"/>
                  </a:lnTo>
                  <a:lnTo>
                    <a:pt x="1355400" y="23081"/>
                  </a:lnTo>
                  <a:lnTo>
                    <a:pt x="1360574" y="22331"/>
                  </a:lnTo>
                  <a:lnTo>
                    <a:pt x="1365747" y="21601"/>
                  </a:lnTo>
                  <a:lnTo>
                    <a:pt x="1370920" y="20892"/>
                  </a:lnTo>
                  <a:lnTo>
                    <a:pt x="1376094" y="20203"/>
                  </a:lnTo>
                  <a:lnTo>
                    <a:pt x="1381267" y="19534"/>
                  </a:lnTo>
                  <a:lnTo>
                    <a:pt x="1386440" y="18884"/>
                  </a:lnTo>
                  <a:lnTo>
                    <a:pt x="1391613" y="18252"/>
                  </a:lnTo>
                  <a:lnTo>
                    <a:pt x="1396787" y="17640"/>
                  </a:lnTo>
                  <a:lnTo>
                    <a:pt x="1401960" y="17045"/>
                  </a:lnTo>
                  <a:lnTo>
                    <a:pt x="1407133" y="16468"/>
                  </a:lnTo>
                  <a:lnTo>
                    <a:pt x="1412307" y="15909"/>
                  </a:lnTo>
                  <a:lnTo>
                    <a:pt x="1417480" y="15367"/>
                  </a:lnTo>
                  <a:lnTo>
                    <a:pt x="1422653" y="14842"/>
                  </a:lnTo>
                  <a:lnTo>
                    <a:pt x="1427826" y="14333"/>
                  </a:lnTo>
                  <a:lnTo>
                    <a:pt x="1433000" y="13841"/>
                  </a:lnTo>
                  <a:lnTo>
                    <a:pt x="1438173" y="13365"/>
                  </a:lnTo>
                  <a:lnTo>
                    <a:pt x="1443346" y="12905"/>
                  </a:lnTo>
                  <a:lnTo>
                    <a:pt x="1448520" y="12460"/>
                  </a:lnTo>
                  <a:lnTo>
                    <a:pt x="1453693" y="12030"/>
                  </a:lnTo>
                  <a:lnTo>
                    <a:pt x="1458866" y="11615"/>
                  </a:lnTo>
                  <a:lnTo>
                    <a:pt x="1464039" y="11214"/>
                  </a:lnTo>
                  <a:lnTo>
                    <a:pt x="1469213" y="10827"/>
                  </a:lnTo>
                  <a:lnTo>
                    <a:pt x="1474386" y="10454"/>
                  </a:lnTo>
                  <a:lnTo>
                    <a:pt x="1479559" y="10094"/>
                  </a:lnTo>
                  <a:lnTo>
                    <a:pt x="1484733" y="9748"/>
                  </a:lnTo>
                  <a:lnTo>
                    <a:pt x="1489906" y="9414"/>
                  </a:lnTo>
                  <a:lnTo>
                    <a:pt x="1495079" y="9092"/>
                  </a:lnTo>
                  <a:lnTo>
                    <a:pt x="1500252" y="8782"/>
                  </a:lnTo>
                  <a:lnTo>
                    <a:pt x="1505426" y="8483"/>
                  </a:lnTo>
                  <a:lnTo>
                    <a:pt x="1510599" y="8196"/>
                  </a:lnTo>
                  <a:lnTo>
                    <a:pt x="1515772" y="7919"/>
                  </a:lnTo>
                  <a:lnTo>
                    <a:pt x="1520946" y="7652"/>
                  </a:lnTo>
                  <a:lnTo>
                    <a:pt x="1526119" y="7395"/>
                  </a:lnTo>
                  <a:lnTo>
                    <a:pt x="1531292" y="7148"/>
                  </a:lnTo>
                  <a:lnTo>
                    <a:pt x="1536465" y="6909"/>
                  </a:lnTo>
                  <a:lnTo>
                    <a:pt x="1541639" y="6679"/>
                  </a:lnTo>
                  <a:lnTo>
                    <a:pt x="1546812" y="6458"/>
                  </a:lnTo>
                  <a:lnTo>
                    <a:pt x="1551985" y="6244"/>
                  </a:lnTo>
                  <a:lnTo>
                    <a:pt x="1557159" y="6038"/>
                  </a:lnTo>
                  <a:lnTo>
                    <a:pt x="1562332" y="5839"/>
                  </a:lnTo>
                  <a:lnTo>
                    <a:pt x="1567505" y="5646"/>
                  </a:lnTo>
                  <a:lnTo>
                    <a:pt x="1572678" y="5460"/>
                  </a:lnTo>
                  <a:lnTo>
                    <a:pt x="1577852" y="5279"/>
                  </a:lnTo>
                  <a:lnTo>
                    <a:pt x="1583025" y="5105"/>
                  </a:lnTo>
                  <a:lnTo>
                    <a:pt x="1588198" y="4935"/>
                  </a:lnTo>
                  <a:lnTo>
                    <a:pt x="1593372" y="4771"/>
                  </a:lnTo>
                  <a:lnTo>
                    <a:pt x="1598545" y="4611"/>
                  </a:lnTo>
                  <a:lnTo>
                    <a:pt x="1603718" y="4456"/>
                  </a:lnTo>
                  <a:lnTo>
                    <a:pt x="1608891" y="4304"/>
                  </a:lnTo>
                  <a:lnTo>
                    <a:pt x="1614065" y="4156"/>
                  </a:lnTo>
                  <a:lnTo>
                    <a:pt x="1619238" y="4012"/>
                  </a:lnTo>
                  <a:lnTo>
                    <a:pt x="1624411" y="3872"/>
                  </a:lnTo>
                  <a:lnTo>
                    <a:pt x="1629585" y="3734"/>
                  </a:lnTo>
                  <a:lnTo>
                    <a:pt x="1634758" y="3600"/>
                  </a:lnTo>
                  <a:lnTo>
                    <a:pt x="1639931" y="3470"/>
                  </a:lnTo>
                  <a:lnTo>
                    <a:pt x="1645104" y="3342"/>
                  </a:lnTo>
                  <a:lnTo>
                    <a:pt x="1650278" y="3217"/>
                  </a:lnTo>
                  <a:lnTo>
                    <a:pt x="1655451" y="3096"/>
                  </a:lnTo>
                  <a:lnTo>
                    <a:pt x="1660624" y="2977"/>
                  </a:lnTo>
                  <a:lnTo>
                    <a:pt x="1665798" y="2861"/>
                  </a:lnTo>
                  <a:lnTo>
                    <a:pt x="1670971" y="2748"/>
                  </a:lnTo>
                  <a:lnTo>
                    <a:pt x="1676144" y="2638"/>
                  </a:lnTo>
                  <a:lnTo>
                    <a:pt x="1681317" y="2530"/>
                  </a:lnTo>
                  <a:lnTo>
                    <a:pt x="1686491" y="2425"/>
                  </a:lnTo>
                  <a:lnTo>
                    <a:pt x="1691664" y="2323"/>
                  </a:lnTo>
                  <a:lnTo>
                    <a:pt x="1696837" y="2223"/>
                  </a:lnTo>
                  <a:lnTo>
                    <a:pt x="1702011" y="2126"/>
                  </a:lnTo>
                  <a:lnTo>
                    <a:pt x="1707184" y="2031"/>
                  </a:lnTo>
                  <a:lnTo>
                    <a:pt x="1712357" y="1938"/>
                  </a:lnTo>
                  <a:lnTo>
                    <a:pt x="1717530" y="1848"/>
                  </a:lnTo>
                  <a:lnTo>
                    <a:pt x="1722704" y="1760"/>
                  </a:lnTo>
                  <a:lnTo>
                    <a:pt x="1727877" y="1675"/>
                  </a:lnTo>
                  <a:lnTo>
                    <a:pt x="1733050" y="1591"/>
                  </a:lnTo>
                  <a:lnTo>
                    <a:pt x="1738224" y="1510"/>
                  </a:lnTo>
                  <a:lnTo>
                    <a:pt x="1743397" y="1431"/>
                  </a:lnTo>
                  <a:lnTo>
                    <a:pt x="1748570" y="1355"/>
                  </a:lnTo>
                  <a:lnTo>
                    <a:pt x="1753743" y="1280"/>
                  </a:lnTo>
                  <a:lnTo>
                    <a:pt x="1758917" y="1208"/>
                  </a:lnTo>
                  <a:lnTo>
                    <a:pt x="1764090" y="1137"/>
                  </a:lnTo>
                  <a:lnTo>
                    <a:pt x="1769263" y="1069"/>
                  </a:lnTo>
                  <a:lnTo>
                    <a:pt x="1774437" y="1002"/>
                  </a:lnTo>
                  <a:lnTo>
                    <a:pt x="1779610" y="938"/>
                  </a:lnTo>
                  <a:lnTo>
                    <a:pt x="1784783" y="875"/>
                  </a:lnTo>
                  <a:lnTo>
                    <a:pt x="1789956" y="814"/>
                  </a:lnTo>
                  <a:lnTo>
                    <a:pt x="1795130" y="755"/>
                  </a:lnTo>
                  <a:lnTo>
                    <a:pt x="1800303" y="698"/>
                  </a:lnTo>
                  <a:lnTo>
                    <a:pt x="1805476" y="643"/>
                  </a:lnTo>
                  <a:lnTo>
                    <a:pt x="1810650" y="589"/>
                  </a:lnTo>
                  <a:lnTo>
                    <a:pt x="1815823" y="537"/>
                  </a:lnTo>
                  <a:lnTo>
                    <a:pt x="1820996" y="487"/>
                  </a:lnTo>
                  <a:lnTo>
                    <a:pt x="1826169" y="438"/>
                  </a:lnTo>
                  <a:lnTo>
                    <a:pt x="1831343" y="391"/>
                  </a:lnTo>
                  <a:lnTo>
                    <a:pt x="1836516" y="346"/>
                  </a:lnTo>
                  <a:lnTo>
                    <a:pt x="1841689" y="302"/>
                  </a:lnTo>
                  <a:lnTo>
                    <a:pt x="1846863" y="259"/>
                  </a:lnTo>
                  <a:lnTo>
                    <a:pt x="1852036" y="218"/>
                  </a:lnTo>
                  <a:lnTo>
                    <a:pt x="1857209" y="178"/>
                  </a:lnTo>
                  <a:lnTo>
                    <a:pt x="1862382" y="140"/>
                  </a:lnTo>
                  <a:lnTo>
                    <a:pt x="1867556" y="103"/>
                  </a:lnTo>
                  <a:lnTo>
                    <a:pt x="1872729" y="67"/>
                  </a:lnTo>
                  <a:lnTo>
                    <a:pt x="1877902" y="33"/>
                  </a:lnTo>
                  <a:lnTo>
                    <a:pt x="1883076" y="0"/>
                  </a:lnTo>
                  <a:lnTo>
                    <a:pt x="1883076" y="86781"/>
                  </a:lnTo>
                  <a:lnTo>
                    <a:pt x="1877902" y="90034"/>
                  </a:lnTo>
                  <a:lnTo>
                    <a:pt x="1872729" y="93389"/>
                  </a:lnTo>
                  <a:lnTo>
                    <a:pt x="1867556" y="96850"/>
                  </a:lnTo>
                  <a:lnTo>
                    <a:pt x="1862382" y="100418"/>
                  </a:lnTo>
                  <a:lnTo>
                    <a:pt x="1857209" y="104094"/>
                  </a:lnTo>
                  <a:lnTo>
                    <a:pt x="1852036" y="107880"/>
                  </a:lnTo>
                  <a:lnTo>
                    <a:pt x="1846863" y="111779"/>
                  </a:lnTo>
                  <a:lnTo>
                    <a:pt x="1841689" y="115791"/>
                  </a:lnTo>
                  <a:lnTo>
                    <a:pt x="1836516" y="119919"/>
                  </a:lnTo>
                  <a:lnTo>
                    <a:pt x="1831343" y="124162"/>
                  </a:lnTo>
                  <a:lnTo>
                    <a:pt x="1826169" y="128522"/>
                  </a:lnTo>
                  <a:lnTo>
                    <a:pt x="1820996" y="133001"/>
                  </a:lnTo>
                  <a:lnTo>
                    <a:pt x="1815823" y="137599"/>
                  </a:lnTo>
                  <a:lnTo>
                    <a:pt x="1810650" y="142317"/>
                  </a:lnTo>
                  <a:lnTo>
                    <a:pt x="1805476" y="147154"/>
                  </a:lnTo>
                  <a:lnTo>
                    <a:pt x="1800303" y="152112"/>
                  </a:lnTo>
                  <a:lnTo>
                    <a:pt x="1795130" y="157191"/>
                  </a:lnTo>
                  <a:lnTo>
                    <a:pt x="1789956" y="162389"/>
                  </a:lnTo>
                  <a:lnTo>
                    <a:pt x="1784783" y="167708"/>
                  </a:lnTo>
                  <a:lnTo>
                    <a:pt x="1779610" y="173145"/>
                  </a:lnTo>
                  <a:lnTo>
                    <a:pt x="1774437" y="178701"/>
                  </a:lnTo>
                  <a:lnTo>
                    <a:pt x="1769263" y="184374"/>
                  </a:lnTo>
                  <a:lnTo>
                    <a:pt x="1764090" y="190163"/>
                  </a:lnTo>
                  <a:lnTo>
                    <a:pt x="1758917" y="196065"/>
                  </a:lnTo>
                  <a:lnTo>
                    <a:pt x="1753743" y="202079"/>
                  </a:lnTo>
                  <a:lnTo>
                    <a:pt x="1748570" y="208203"/>
                  </a:lnTo>
                  <a:lnTo>
                    <a:pt x="1743397" y="214434"/>
                  </a:lnTo>
                  <a:lnTo>
                    <a:pt x="1738224" y="220769"/>
                  </a:lnTo>
                  <a:lnTo>
                    <a:pt x="1733050" y="227205"/>
                  </a:lnTo>
                  <a:lnTo>
                    <a:pt x="1727877" y="233738"/>
                  </a:lnTo>
                  <a:lnTo>
                    <a:pt x="1722704" y="240365"/>
                  </a:lnTo>
                  <a:lnTo>
                    <a:pt x="1717530" y="247082"/>
                  </a:lnTo>
                  <a:lnTo>
                    <a:pt x="1712357" y="253883"/>
                  </a:lnTo>
                  <a:lnTo>
                    <a:pt x="1707184" y="260765"/>
                  </a:lnTo>
                  <a:lnTo>
                    <a:pt x="1702011" y="267723"/>
                  </a:lnTo>
                  <a:lnTo>
                    <a:pt x="1696837" y="274751"/>
                  </a:lnTo>
                  <a:lnTo>
                    <a:pt x="1691664" y="281844"/>
                  </a:lnTo>
                  <a:lnTo>
                    <a:pt x="1686491" y="288996"/>
                  </a:lnTo>
                  <a:lnTo>
                    <a:pt x="1681317" y="296201"/>
                  </a:lnTo>
                  <a:lnTo>
                    <a:pt x="1676144" y="303454"/>
                  </a:lnTo>
                  <a:lnTo>
                    <a:pt x="1670971" y="310747"/>
                  </a:lnTo>
                  <a:lnTo>
                    <a:pt x="1665798" y="318073"/>
                  </a:lnTo>
                  <a:lnTo>
                    <a:pt x="1660624" y="325428"/>
                  </a:lnTo>
                  <a:lnTo>
                    <a:pt x="1655451" y="332802"/>
                  </a:lnTo>
                  <a:lnTo>
                    <a:pt x="1650278" y="340191"/>
                  </a:lnTo>
                  <a:lnTo>
                    <a:pt x="1645104" y="347585"/>
                  </a:lnTo>
                  <a:lnTo>
                    <a:pt x="1639931" y="354979"/>
                  </a:lnTo>
                  <a:lnTo>
                    <a:pt x="1634758" y="362366"/>
                  </a:lnTo>
                  <a:lnTo>
                    <a:pt x="1629585" y="369737"/>
                  </a:lnTo>
                  <a:lnTo>
                    <a:pt x="1624411" y="377086"/>
                  </a:lnTo>
                  <a:lnTo>
                    <a:pt x="1619238" y="384405"/>
                  </a:lnTo>
                  <a:lnTo>
                    <a:pt x="1614065" y="391688"/>
                  </a:lnTo>
                  <a:lnTo>
                    <a:pt x="1608891" y="398927"/>
                  </a:lnTo>
                  <a:lnTo>
                    <a:pt x="1603718" y="406118"/>
                  </a:lnTo>
                  <a:lnTo>
                    <a:pt x="1598545" y="413261"/>
                  </a:lnTo>
                  <a:lnTo>
                    <a:pt x="1593372" y="420359"/>
                  </a:lnTo>
                  <a:lnTo>
                    <a:pt x="1588198" y="427416"/>
                  </a:lnTo>
                  <a:lnTo>
                    <a:pt x="1583025" y="434433"/>
                  </a:lnTo>
                  <a:lnTo>
                    <a:pt x="1577852" y="441412"/>
                  </a:lnTo>
                  <a:lnTo>
                    <a:pt x="1572678" y="448354"/>
                  </a:lnTo>
                  <a:lnTo>
                    <a:pt x="1567505" y="455262"/>
                  </a:lnTo>
                  <a:lnTo>
                    <a:pt x="1562332" y="462135"/>
                  </a:lnTo>
                  <a:lnTo>
                    <a:pt x="1557159" y="468973"/>
                  </a:lnTo>
                  <a:lnTo>
                    <a:pt x="1551985" y="475777"/>
                  </a:lnTo>
                  <a:lnTo>
                    <a:pt x="1546812" y="482544"/>
                  </a:lnTo>
                  <a:lnTo>
                    <a:pt x="1541639" y="489273"/>
                  </a:lnTo>
                  <a:lnTo>
                    <a:pt x="1536465" y="495961"/>
                  </a:lnTo>
                  <a:lnTo>
                    <a:pt x="1531292" y="502605"/>
                  </a:lnTo>
                  <a:lnTo>
                    <a:pt x="1526119" y="509201"/>
                  </a:lnTo>
                  <a:lnTo>
                    <a:pt x="1520946" y="515744"/>
                  </a:lnTo>
                  <a:lnTo>
                    <a:pt x="1515772" y="522229"/>
                  </a:lnTo>
                  <a:lnTo>
                    <a:pt x="1510599" y="528649"/>
                  </a:lnTo>
                  <a:lnTo>
                    <a:pt x="1505426" y="534997"/>
                  </a:lnTo>
                  <a:lnTo>
                    <a:pt x="1500252" y="541266"/>
                  </a:lnTo>
                  <a:lnTo>
                    <a:pt x="1495079" y="547447"/>
                  </a:lnTo>
                  <a:lnTo>
                    <a:pt x="1489906" y="553531"/>
                  </a:lnTo>
                  <a:lnTo>
                    <a:pt x="1484733" y="559509"/>
                  </a:lnTo>
                  <a:lnTo>
                    <a:pt x="1479559" y="565371"/>
                  </a:lnTo>
                  <a:lnTo>
                    <a:pt x="1474386" y="571106"/>
                  </a:lnTo>
                  <a:lnTo>
                    <a:pt x="1469213" y="576704"/>
                  </a:lnTo>
                  <a:lnTo>
                    <a:pt x="1464039" y="582155"/>
                  </a:lnTo>
                  <a:lnTo>
                    <a:pt x="1458866" y="587446"/>
                  </a:lnTo>
                  <a:lnTo>
                    <a:pt x="1453693" y="592567"/>
                  </a:lnTo>
                  <a:lnTo>
                    <a:pt x="1448520" y="597508"/>
                  </a:lnTo>
                  <a:lnTo>
                    <a:pt x="1443346" y="602258"/>
                  </a:lnTo>
                  <a:lnTo>
                    <a:pt x="1438173" y="606807"/>
                  </a:lnTo>
                  <a:lnTo>
                    <a:pt x="1433000" y="611145"/>
                  </a:lnTo>
                  <a:lnTo>
                    <a:pt x="1427826" y="615263"/>
                  </a:lnTo>
                  <a:lnTo>
                    <a:pt x="1422653" y="619154"/>
                  </a:lnTo>
                  <a:lnTo>
                    <a:pt x="1417480" y="622810"/>
                  </a:lnTo>
                  <a:lnTo>
                    <a:pt x="1412307" y="626224"/>
                  </a:lnTo>
                  <a:lnTo>
                    <a:pt x="1407133" y="629392"/>
                  </a:lnTo>
                  <a:lnTo>
                    <a:pt x="1401960" y="632308"/>
                  </a:lnTo>
                  <a:lnTo>
                    <a:pt x="1396787" y="634970"/>
                  </a:lnTo>
                  <a:lnTo>
                    <a:pt x="1391613" y="637376"/>
                  </a:lnTo>
                  <a:lnTo>
                    <a:pt x="1386440" y="639524"/>
                  </a:lnTo>
                  <a:lnTo>
                    <a:pt x="1381267" y="641416"/>
                  </a:lnTo>
                  <a:lnTo>
                    <a:pt x="1376094" y="643051"/>
                  </a:lnTo>
                  <a:lnTo>
                    <a:pt x="1370920" y="644433"/>
                  </a:lnTo>
                  <a:lnTo>
                    <a:pt x="1365747" y="645566"/>
                  </a:lnTo>
                  <a:lnTo>
                    <a:pt x="1360574" y="646453"/>
                  </a:lnTo>
                  <a:lnTo>
                    <a:pt x="1355400" y="647099"/>
                  </a:lnTo>
                  <a:lnTo>
                    <a:pt x="1350227" y="647510"/>
                  </a:lnTo>
                  <a:lnTo>
                    <a:pt x="1345054" y="647694"/>
                  </a:lnTo>
                  <a:lnTo>
                    <a:pt x="1339881" y="647656"/>
                  </a:lnTo>
                  <a:lnTo>
                    <a:pt x="1334707" y="647405"/>
                  </a:lnTo>
                  <a:lnTo>
                    <a:pt x="1329534" y="646949"/>
                  </a:lnTo>
                  <a:lnTo>
                    <a:pt x="1324361" y="646294"/>
                  </a:lnTo>
                  <a:lnTo>
                    <a:pt x="1319187" y="645450"/>
                  </a:lnTo>
                  <a:lnTo>
                    <a:pt x="1314014" y="644424"/>
                  </a:lnTo>
                  <a:lnTo>
                    <a:pt x="1308841" y="643225"/>
                  </a:lnTo>
                  <a:lnTo>
                    <a:pt x="1303668" y="641860"/>
                  </a:lnTo>
                  <a:lnTo>
                    <a:pt x="1298494" y="640337"/>
                  </a:lnTo>
                  <a:lnTo>
                    <a:pt x="1293321" y="638663"/>
                  </a:lnTo>
                  <a:lnTo>
                    <a:pt x="1288148" y="636845"/>
                  </a:lnTo>
                  <a:lnTo>
                    <a:pt x="1282974" y="634890"/>
                  </a:lnTo>
                  <a:lnTo>
                    <a:pt x="1277801" y="632803"/>
                  </a:lnTo>
                  <a:lnTo>
                    <a:pt x="1272628" y="630590"/>
                  </a:lnTo>
                  <a:lnTo>
                    <a:pt x="1267455" y="628256"/>
                  </a:lnTo>
                  <a:lnTo>
                    <a:pt x="1262281" y="625807"/>
                  </a:lnTo>
                  <a:lnTo>
                    <a:pt x="1257108" y="623245"/>
                  </a:lnTo>
                  <a:lnTo>
                    <a:pt x="1251935" y="620575"/>
                  </a:lnTo>
                  <a:lnTo>
                    <a:pt x="1246761" y="617799"/>
                  </a:lnTo>
                  <a:lnTo>
                    <a:pt x="1241588" y="614922"/>
                  </a:lnTo>
                  <a:lnTo>
                    <a:pt x="1236415" y="611944"/>
                  </a:lnTo>
                  <a:lnTo>
                    <a:pt x="1231242" y="608867"/>
                  </a:lnTo>
                  <a:lnTo>
                    <a:pt x="1226068" y="605695"/>
                  </a:lnTo>
                  <a:lnTo>
                    <a:pt x="1220895" y="602426"/>
                  </a:lnTo>
                  <a:lnTo>
                    <a:pt x="1215722" y="599064"/>
                  </a:lnTo>
                  <a:lnTo>
                    <a:pt x="1210548" y="595607"/>
                  </a:lnTo>
                  <a:lnTo>
                    <a:pt x="1205375" y="592057"/>
                  </a:lnTo>
                  <a:lnTo>
                    <a:pt x="1200202" y="588413"/>
                  </a:lnTo>
                  <a:lnTo>
                    <a:pt x="1195029" y="584677"/>
                  </a:lnTo>
                  <a:lnTo>
                    <a:pt x="1189855" y="580847"/>
                  </a:lnTo>
                  <a:lnTo>
                    <a:pt x="1184682" y="576923"/>
                  </a:lnTo>
                  <a:lnTo>
                    <a:pt x="1179509" y="572906"/>
                  </a:lnTo>
                  <a:lnTo>
                    <a:pt x="1174335" y="568795"/>
                  </a:lnTo>
                  <a:lnTo>
                    <a:pt x="1169162" y="564591"/>
                  </a:lnTo>
                  <a:lnTo>
                    <a:pt x="1163989" y="560294"/>
                  </a:lnTo>
                  <a:lnTo>
                    <a:pt x="1158816" y="555905"/>
                  </a:lnTo>
                  <a:lnTo>
                    <a:pt x="1153642" y="551426"/>
                  </a:lnTo>
                  <a:lnTo>
                    <a:pt x="1148469" y="546856"/>
                  </a:lnTo>
                  <a:lnTo>
                    <a:pt x="1143296" y="542199"/>
                  </a:lnTo>
                  <a:lnTo>
                    <a:pt x="1138122" y="537454"/>
                  </a:lnTo>
                  <a:lnTo>
                    <a:pt x="1132949" y="532624"/>
                  </a:lnTo>
                  <a:lnTo>
                    <a:pt x="1127776" y="527710"/>
                  </a:lnTo>
                  <a:lnTo>
                    <a:pt x="1122603" y="522714"/>
                  </a:lnTo>
                  <a:lnTo>
                    <a:pt x="1117429" y="517640"/>
                  </a:lnTo>
                  <a:lnTo>
                    <a:pt x="1112256" y="512488"/>
                  </a:lnTo>
                  <a:lnTo>
                    <a:pt x="1107083" y="507263"/>
                  </a:lnTo>
                  <a:lnTo>
                    <a:pt x="1101909" y="501967"/>
                  </a:lnTo>
                  <a:lnTo>
                    <a:pt x="1096736" y="496603"/>
                  </a:lnTo>
                  <a:lnTo>
                    <a:pt x="1091563" y="491175"/>
                  </a:lnTo>
                  <a:lnTo>
                    <a:pt x="1086390" y="485687"/>
                  </a:lnTo>
                  <a:lnTo>
                    <a:pt x="1081216" y="480143"/>
                  </a:lnTo>
                  <a:lnTo>
                    <a:pt x="1076043" y="474547"/>
                  </a:lnTo>
                  <a:lnTo>
                    <a:pt x="1070870" y="468905"/>
                  </a:lnTo>
                  <a:lnTo>
                    <a:pt x="1065696" y="463220"/>
                  </a:lnTo>
                  <a:lnTo>
                    <a:pt x="1060523" y="457499"/>
                  </a:lnTo>
                  <a:lnTo>
                    <a:pt x="1055350" y="451747"/>
                  </a:lnTo>
                  <a:lnTo>
                    <a:pt x="1050177" y="445969"/>
                  </a:lnTo>
                  <a:lnTo>
                    <a:pt x="1045003" y="440172"/>
                  </a:lnTo>
                  <a:lnTo>
                    <a:pt x="1039830" y="434362"/>
                  </a:lnTo>
                  <a:lnTo>
                    <a:pt x="1034657" y="428545"/>
                  </a:lnTo>
                  <a:lnTo>
                    <a:pt x="1029483" y="422728"/>
                  </a:lnTo>
                  <a:lnTo>
                    <a:pt x="1024310" y="416918"/>
                  </a:lnTo>
                  <a:lnTo>
                    <a:pt x="1019137" y="411121"/>
                  </a:lnTo>
                  <a:lnTo>
                    <a:pt x="1013964" y="405345"/>
                  </a:lnTo>
                  <a:lnTo>
                    <a:pt x="1008790" y="399597"/>
                  </a:lnTo>
                  <a:lnTo>
                    <a:pt x="1003617" y="393884"/>
                  </a:lnTo>
                  <a:lnTo>
                    <a:pt x="998444" y="388214"/>
                  </a:lnTo>
                  <a:lnTo>
                    <a:pt x="993270" y="382593"/>
                  </a:lnTo>
                  <a:lnTo>
                    <a:pt x="988097" y="377029"/>
                  </a:lnTo>
                  <a:lnTo>
                    <a:pt x="982924" y="371530"/>
                  </a:lnTo>
                  <a:lnTo>
                    <a:pt x="977751" y="366102"/>
                  </a:lnTo>
                  <a:lnTo>
                    <a:pt x="972577" y="360753"/>
                  </a:lnTo>
                  <a:lnTo>
                    <a:pt x="967404" y="355489"/>
                  </a:lnTo>
                  <a:lnTo>
                    <a:pt x="962231" y="350317"/>
                  </a:lnTo>
                  <a:lnTo>
                    <a:pt x="957057" y="345244"/>
                  </a:lnTo>
                  <a:lnTo>
                    <a:pt x="951884" y="340277"/>
                  </a:lnTo>
                  <a:lnTo>
                    <a:pt x="946711" y="335420"/>
                  </a:lnTo>
                  <a:lnTo>
                    <a:pt x="941538" y="330680"/>
                  </a:lnTo>
                  <a:lnTo>
                    <a:pt x="936364" y="326063"/>
                  </a:lnTo>
                  <a:lnTo>
                    <a:pt x="931191" y="321573"/>
                  </a:lnTo>
                  <a:lnTo>
                    <a:pt x="926018" y="317216"/>
                  </a:lnTo>
                  <a:lnTo>
                    <a:pt x="920844" y="312996"/>
                  </a:lnTo>
                  <a:lnTo>
                    <a:pt x="915671" y="308916"/>
                  </a:lnTo>
                  <a:lnTo>
                    <a:pt x="910498" y="304981"/>
                  </a:lnTo>
                  <a:lnTo>
                    <a:pt x="905325" y="301194"/>
                  </a:lnTo>
                  <a:lnTo>
                    <a:pt x="900151" y="297558"/>
                  </a:lnTo>
                  <a:lnTo>
                    <a:pt x="894978" y="294074"/>
                  </a:lnTo>
                  <a:lnTo>
                    <a:pt x="889805" y="290746"/>
                  </a:lnTo>
                  <a:lnTo>
                    <a:pt x="884631" y="287575"/>
                  </a:lnTo>
                  <a:lnTo>
                    <a:pt x="879458" y="284561"/>
                  </a:lnTo>
                  <a:lnTo>
                    <a:pt x="874285" y="281706"/>
                  </a:lnTo>
                  <a:lnTo>
                    <a:pt x="869112" y="279009"/>
                  </a:lnTo>
                  <a:lnTo>
                    <a:pt x="863938" y="276472"/>
                  </a:lnTo>
                  <a:lnTo>
                    <a:pt x="858765" y="274093"/>
                  </a:lnTo>
                  <a:lnTo>
                    <a:pt x="853592" y="271872"/>
                  </a:lnTo>
                  <a:lnTo>
                    <a:pt x="848418" y="269807"/>
                  </a:lnTo>
                  <a:lnTo>
                    <a:pt x="843245" y="267898"/>
                  </a:lnTo>
                  <a:lnTo>
                    <a:pt x="838072" y="266142"/>
                  </a:lnTo>
                  <a:lnTo>
                    <a:pt x="832899" y="264537"/>
                  </a:lnTo>
                  <a:lnTo>
                    <a:pt x="827725" y="263081"/>
                  </a:lnTo>
                  <a:lnTo>
                    <a:pt x="822552" y="261771"/>
                  </a:lnTo>
                  <a:lnTo>
                    <a:pt x="817379" y="260604"/>
                  </a:lnTo>
                  <a:lnTo>
                    <a:pt x="812205" y="259578"/>
                  </a:lnTo>
                  <a:lnTo>
                    <a:pt x="807032" y="258689"/>
                  </a:lnTo>
                  <a:lnTo>
                    <a:pt x="801859" y="257934"/>
                  </a:lnTo>
                  <a:lnTo>
                    <a:pt x="796686" y="257309"/>
                  </a:lnTo>
                  <a:lnTo>
                    <a:pt x="791512" y="256810"/>
                  </a:lnTo>
                  <a:lnTo>
                    <a:pt x="786339" y="256434"/>
                  </a:lnTo>
                  <a:lnTo>
                    <a:pt x="781166" y="256177"/>
                  </a:lnTo>
                  <a:lnTo>
                    <a:pt x="775992" y="256034"/>
                  </a:lnTo>
                  <a:lnTo>
                    <a:pt x="770819" y="256002"/>
                  </a:lnTo>
                  <a:lnTo>
                    <a:pt x="765646" y="256077"/>
                  </a:lnTo>
                  <a:lnTo>
                    <a:pt x="760473" y="256255"/>
                  </a:lnTo>
                  <a:lnTo>
                    <a:pt x="755299" y="256531"/>
                  </a:lnTo>
                  <a:lnTo>
                    <a:pt x="750126" y="256902"/>
                  </a:lnTo>
                  <a:lnTo>
                    <a:pt x="744953" y="257364"/>
                  </a:lnTo>
                  <a:lnTo>
                    <a:pt x="739779" y="257912"/>
                  </a:lnTo>
                  <a:lnTo>
                    <a:pt x="734606" y="258543"/>
                  </a:lnTo>
                  <a:lnTo>
                    <a:pt x="729433" y="259252"/>
                  </a:lnTo>
                  <a:lnTo>
                    <a:pt x="724260" y="260037"/>
                  </a:lnTo>
                  <a:lnTo>
                    <a:pt x="719086" y="260893"/>
                  </a:lnTo>
                  <a:lnTo>
                    <a:pt x="713913" y="261816"/>
                  </a:lnTo>
                  <a:lnTo>
                    <a:pt x="708740" y="262804"/>
                  </a:lnTo>
                  <a:lnTo>
                    <a:pt x="703566" y="263852"/>
                  </a:lnTo>
                  <a:lnTo>
                    <a:pt x="698393" y="264958"/>
                  </a:lnTo>
                  <a:lnTo>
                    <a:pt x="693220" y="266117"/>
                  </a:lnTo>
                  <a:lnTo>
                    <a:pt x="688047" y="267328"/>
                  </a:lnTo>
                  <a:lnTo>
                    <a:pt x="682873" y="268586"/>
                  </a:lnTo>
                  <a:lnTo>
                    <a:pt x="677700" y="269889"/>
                  </a:lnTo>
                  <a:lnTo>
                    <a:pt x="672527" y="271235"/>
                  </a:lnTo>
                  <a:lnTo>
                    <a:pt x="667353" y="272620"/>
                  </a:lnTo>
                  <a:lnTo>
                    <a:pt x="662180" y="274041"/>
                  </a:lnTo>
                  <a:lnTo>
                    <a:pt x="657007" y="275498"/>
                  </a:lnTo>
                  <a:lnTo>
                    <a:pt x="651834" y="276986"/>
                  </a:lnTo>
                  <a:lnTo>
                    <a:pt x="646660" y="278505"/>
                  </a:lnTo>
                  <a:lnTo>
                    <a:pt x="641487" y="280051"/>
                  </a:lnTo>
                  <a:lnTo>
                    <a:pt x="636314" y="281623"/>
                  </a:lnTo>
                  <a:lnTo>
                    <a:pt x="631140" y="283219"/>
                  </a:lnTo>
                  <a:lnTo>
                    <a:pt x="625967" y="284837"/>
                  </a:lnTo>
                  <a:lnTo>
                    <a:pt x="620794" y="286476"/>
                  </a:lnTo>
                  <a:lnTo>
                    <a:pt x="615621" y="288134"/>
                  </a:lnTo>
                  <a:lnTo>
                    <a:pt x="610447" y="289809"/>
                  </a:lnTo>
                  <a:lnTo>
                    <a:pt x="605274" y="291501"/>
                  </a:lnTo>
                  <a:lnTo>
                    <a:pt x="600101" y="293207"/>
                  </a:lnTo>
                  <a:lnTo>
                    <a:pt x="594927" y="294928"/>
                  </a:lnTo>
                  <a:lnTo>
                    <a:pt x="589754" y="296661"/>
                  </a:lnTo>
                  <a:lnTo>
                    <a:pt x="584581" y="298406"/>
                  </a:lnTo>
                  <a:lnTo>
                    <a:pt x="579408" y="300161"/>
                  </a:lnTo>
                  <a:lnTo>
                    <a:pt x="574234" y="301927"/>
                  </a:lnTo>
                  <a:lnTo>
                    <a:pt x="569061" y="303703"/>
                  </a:lnTo>
                  <a:lnTo>
                    <a:pt x="563888" y="305487"/>
                  </a:lnTo>
                  <a:lnTo>
                    <a:pt x="558714" y="307279"/>
                  </a:lnTo>
                  <a:lnTo>
                    <a:pt x="553541" y="309079"/>
                  </a:lnTo>
                  <a:lnTo>
                    <a:pt x="548368" y="310887"/>
                  </a:lnTo>
                  <a:lnTo>
                    <a:pt x="543195" y="312701"/>
                  </a:lnTo>
                  <a:lnTo>
                    <a:pt x="538021" y="314523"/>
                  </a:lnTo>
                  <a:lnTo>
                    <a:pt x="532848" y="316351"/>
                  </a:lnTo>
                  <a:lnTo>
                    <a:pt x="527675" y="318186"/>
                  </a:lnTo>
                  <a:lnTo>
                    <a:pt x="522501" y="320027"/>
                  </a:lnTo>
                  <a:lnTo>
                    <a:pt x="517328" y="321875"/>
                  </a:lnTo>
                  <a:lnTo>
                    <a:pt x="512155" y="323729"/>
                  </a:lnTo>
                  <a:lnTo>
                    <a:pt x="506982" y="325590"/>
                  </a:lnTo>
                  <a:lnTo>
                    <a:pt x="501808" y="327458"/>
                  </a:lnTo>
                  <a:lnTo>
                    <a:pt x="496635" y="329332"/>
                  </a:lnTo>
                  <a:lnTo>
                    <a:pt x="491462" y="331215"/>
                  </a:lnTo>
                  <a:lnTo>
                    <a:pt x="486288" y="333105"/>
                  </a:lnTo>
                  <a:lnTo>
                    <a:pt x="481115" y="335003"/>
                  </a:lnTo>
                  <a:lnTo>
                    <a:pt x="475942" y="336910"/>
                  </a:lnTo>
                  <a:lnTo>
                    <a:pt x="470769" y="338826"/>
                  </a:lnTo>
                  <a:lnTo>
                    <a:pt x="465595" y="340752"/>
                  </a:lnTo>
                  <a:lnTo>
                    <a:pt x="460422" y="342688"/>
                  </a:lnTo>
                  <a:lnTo>
                    <a:pt x="455249" y="344635"/>
                  </a:lnTo>
                  <a:lnTo>
                    <a:pt x="450075" y="346593"/>
                  </a:lnTo>
                  <a:lnTo>
                    <a:pt x="444902" y="348564"/>
                  </a:lnTo>
                  <a:lnTo>
                    <a:pt x="439729" y="350547"/>
                  </a:lnTo>
                  <a:lnTo>
                    <a:pt x="434556" y="352544"/>
                  </a:lnTo>
                  <a:lnTo>
                    <a:pt x="429382" y="354556"/>
                  </a:lnTo>
                  <a:lnTo>
                    <a:pt x="424209" y="356584"/>
                  </a:lnTo>
                  <a:lnTo>
                    <a:pt x="419036" y="358628"/>
                  </a:lnTo>
                  <a:lnTo>
                    <a:pt x="413862" y="360689"/>
                  </a:lnTo>
                  <a:lnTo>
                    <a:pt x="408689" y="362769"/>
                  </a:lnTo>
                  <a:lnTo>
                    <a:pt x="403516" y="364868"/>
                  </a:lnTo>
                  <a:lnTo>
                    <a:pt x="398343" y="366988"/>
                  </a:lnTo>
                  <a:lnTo>
                    <a:pt x="393169" y="369129"/>
                  </a:lnTo>
                  <a:lnTo>
                    <a:pt x="387996" y="371292"/>
                  </a:lnTo>
                  <a:lnTo>
                    <a:pt x="382823" y="373480"/>
                  </a:lnTo>
                  <a:lnTo>
                    <a:pt x="377649" y="375692"/>
                  </a:lnTo>
                  <a:lnTo>
                    <a:pt x="372476" y="377931"/>
                  </a:lnTo>
                  <a:lnTo>
                    <a:pt x="367303" y="380197"/>
                  </a:lnTo>
                  <a:lnTo>
                    <a:pt x="362130" y="382492"/>
                  </a:lnTo>
                  <a:lnTo>
                    <a:pt x="356956" y="384817"/>
                  </a:lnTo>
                  <a:lnTo>
                    <a:pt x="351783" y="387173"/>
                  </a:lnTo>
                  <a:lnTo>
                    <a:pt x="346610" y="389562"/>
                  </a:lnTo>
                  <a:lnTo>
                    <a:pt x="341436" y="391985"/>
                  </a:lnTo>
                  <a:lnTo>
                    <a:pt x="336263" y="394443"/>
                  </a:lnTo>
                  <a:lnTo>
                    <a:pt x="331090" y="396937"/>
                  </a:lnTo>
                  <a:lnTo>
                    <a:pt x="325917" y="399470"/>
                  </a:lnTo>
                  <a:lnTo>
                    <a:pt x="320743" y="402043"/>
                  </a:lnTo>
                  <a:lnTo>
                    <a:pt x="315570" y="404656"/>
                  </a:lnTo>
                  <a:lnTo>
                    <a:pt x="310397" y="407312"/>
                  </a:lnTo>
                  <a:lnTo>
                    <a:pt x="305223" y="410012"/>
                  </a:lnTo>
                  <a:lnTo>
                    <a:pt x="300050" y="412757"/>
                  </a:lnTo>
                  <a:lnTo>
                    <a:pt x="294877" y="415548"/>
                  </a:lnTo>
                  <a:lnTo>
                    <a:pt x="289704" y="418387"/>
                  </a:lnTo>
                  <a:lnTo>
                    <a:pt x="284530" y="421276"/>
                  </a:lnTo>
                  <a:lnTo>
                    <a:pt x="279357" y="424216"/>
                  </a:lnTo>
                  <a:lnTo>
                    <a:pt x="274184" y="427207"/>
                  </a:lnTo>
                  <a:lnTo>
                    <a:pt x="269010" y="430252"/>
                  </a:lnTo>
                  <a:lnTo>
                    <a:pt x="263837" y="433351"/>
                  </a:lnTo>
                  <a:lnTo>
                    <a:pt x="258664" y="436507"/>
                  </a:lnTo>
                  <a:lnTo>
                    <a:pt x="253491" y="439719"/>
                  </a:lnTo>
                  <a:lnTo>
                    <a:pt x="248317" y="442989"/>
                  </a:lnTo>
                  <a:lnTo>
                    <a:pt x="243144" y="446318"/>
                  </a:lnTo>
                  <a:lnTo>
                    <a:pt x="237971" y="449707"/>
                  </a:lnTo>
                  <a:lnTo>
                    <a:pt x="232797" y="453157"/>
                  </a:lnTo>
                  <a:lnTo>
                    <a:pt x="227624" y="456668"/>
                  </a:lnTo>
                  <a:lnTo>
                    <a:pt x="222451" y="460242"/>
                  </a:lnTo>
                  <a:lnTo>
                    <a:pt x="217278" y="463879"/>
                  </a:lnTo>
                  <a:lnTo>
                    <a:pt x="212104" y="467578"/>
                  </a:lnTo>
                  <a:lnTo>
                    <a:pt x="206931" y="471341"/>
                  </a:lnTo>
                  <a:lnTo>
                    <a:pt x="201758" y="475168"/>
                  </a:lnTo>
                  <a:lnTo>
                    <a:pt x="196584" y="479059"/>
                  </a:lnTo>
                  <a:lnTo>
                    <a:pt x="191411" y="483012"/>
                  </a:lnTo>
                  <a:lnTo>
                    <a:pt x="186238" y="487030"/>
                  </a:lnTo>
                  <a:lnTo>
                    <a:pt x="181065" y="491109"/>
                  </a:lnTo>
                  <a:lnTo>
                    <a:pt x="175891" y="495251"/>
                  </a:lnTo>
                  <a:lnTo>
                    <a:pt x="170718" y="499454"/>
                  </a:lnTo>
                  <a:lnTo>
                    <a:pt x="165545" y="503716"/>
                  </a:lnTo>
                  <a:lnTo>
                    <a:pt x="160371" y="508038"/>
                  </a:lnTo>
                  <a:lnTo>
                    <a:pt x="155198" y="512416"/>
                  </a:lnTo>
                  <a:lnTo>
                    <a:pt x="150025" y="516850"/>
                  </a:lnTo>
                  <a:lnTo>
                    <a:pt x="144852" y="521338"/>
                  </a:lnTo>
                  <a:lnTo>
                    <a:pt x="139678" y="525877"/>
                  </a:lnTo>
                  <a:lnTo>
                    <a:pt x="134505" y="530465"/>
                  </a:lnTo>
                  <a:lnTo>
                    <a:pt x="129332" y="535100"/>
                  </a:lnTo>
                  <a:lnTo>
                    <a:pt x="124158" y="539778"/>
                  </a:lnTo>
                  <a:lnTo>
                    <a:pt x="118985" y="544496"/>
                  </a:lnTo>
                  <a:lnTo>
                    <a:pt x="113812" y="549252"/>
                  </a:lnTo>
                  <a:lnTo>
                    <a:pt x="108639" y="554041"/>
                  </a:lnTo>
                  <a:lnTo>
                    <a:pt x="103465" y="558860"/>
                  </a:lnTo>
                  <a:lnTo>
                    <a:pt x="98292" y="563705"/>
                  </a:lnTo>
                  <a:lnTo>
                    <a:pt x="93119" y="568572"/>
                  </a:lnTo>
                  <a:lnTo>
                    <a:pt x="87945" y="573456"/>
                  </a:lnTo>
                  <a:lnTo>
                    <a:pt x="82772" y="578354"/>
                  </a:lnTo>
                  <a:lnTo>
                    <a:pt x="77599" y="583261"/>
                  </a:lnTo>
                  <a:lnTo>
                    <a:pt x="72426" y="588171"/>
                  </a:lnTo>
                  <a:lnTo>
                    <a:pt x="67252" y="593080"/>
                  </a:lnTo>
                  <a:lnTo>
                    <a:pt x="62079" y="597983"/>
                  </a:lnTo>
                  <a:lnTo>
                    <a:pt x="56906" y="602876"/>
                  </a:lnTo>
                  <a:lnTo>
                    <a:pt x="51732" y="607753"/>
                  </a:lnTo>
                  <a:lnTo>
                    <a:pt x="46559" y="612608"/>
                  </a:lnTo>
                  <a:lnTo>
                    <a:pt x="41386" y="617438"/>
                  </a:lnTo>
                  <a:lnTo>
                    <a:pt x="36213" y="622237"/>
                  </a:lnTo>
                  <a:lnTo>
                    <a:pt x="31039" y="626999"/>
                  </a:lnTo>
                  <a:lnTo>
                    <a:pt x="25866" y="631721"/>
                  </a:lnTo>
                  <a:lnTo>
                    <a:pt x="20693" y="636397"/>
                  </a:lnTo>
                  <a:lnTo>
                    <a:pt x="15519" y="641022"/>
                  </a:lnTo>
                  <a:lnTo>
                    <a:pt x="10346" y="645592"/>
                  </a:lnTo>
                  <a:lnTo>
                    <a:pt x="5173" y="65010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91486" y="3020831"/>
              <a:ext cx="1883076" cy="654549"/>
            </a:xfrm>
            <a:custGeom>
              <a:avLst/>
              <a:pathLst>
                <a:path w="1883076" h="654549">
                  <a:moveTo>
                    <a:pt x="0" y="654549"/>
                  </a:moveTo>
                  <a:lnTo>
                    <a:pt x="0" y="654549"/>
                  </a:lnTo>
                  <a:lnTo>
                    <a:pt x="5173" y="650103"/>
                  </a:lnTo>
                  <a:lnTo>
                    <a:pt x="10346" y="645592"/>
                  </a:lnTo>
                  <a:lnTo>
                    <a:pt x="15519" y="641022"/>
                  </a:lnTo>
                  <a:lnTo>
                    <a:pt x="20693" y="636397"/>
                  </a:lnTo>
                  <a:lnTo>
                    <a:pt x="25866" y="631721"/>
                  </a:lnTo>
                  <a:lnTo>
                    <a:pt x="31039" y="626999"/>
                  </a:lnTo>
                  <a:lnTo>
                    <a:pt x="36213" y="622236"/>
                  </a:lnTo>
                  <a:lnTo>
                    <a:pt x="41386" y="617438"/>
                  </a:lnTo>
                  <a:lnTo>
                    <a:pt x="46559" y="612608"/>
                  </a:lnTo>
                  <a:lnTo>
                    <a:pt x="51732" y="607752"/>
                  </a:lnTo>
                  <a:lnTo>
                    <a:pt x="56906" y="602875"/>
                  </a:lnTo>
                  <a:lnTo>
                    <a:pt x="62079" y="597983"/>
                  </a:lnTo>
                  <a:lnTo>
                    <a:pt x="67252" y="593079"/>
                  </a:lnTo>
                  <a:lnTo>
                    <a:pt x="72426" y="588170"/>
                  </a:lnTo>
                  <a:lnTo>
                    <a:pt x="77599" y="583260"/>
                  </a:lnTo>
                  <a:lnTo>
                    <a:pt x="82772" y="578353"/>
                  </a:lnTo>
                  <a:lnTo>
                    <a:pt x="87945" y="573455"/>
                  </a:lnTo>
                  <a:lnTo>
                    <a:pt x="93119" y="568571"/>
                  </a:lnTo>
                  <a:lnTo>
                    <a:pt x="98292" y="563704"/>
                  </a:lnTo>
                  <a:lnTo>
                    <a:pt x="103465" y="558858"/>
                  </a:lnTo>
                  <a:lnTo>
                    <a:pt x="108639" y="554039"/>
                  </a:lnTo>
                  <a:lnTo>
                    <a:pt x="113812" y="549250"/>
                  </a:lnTo>
                  <a:lnTo>
                    <a:pt x="118985" y="544494"/>
                  </a:lnTo>
                  <a:lnTo>
                    <a:pt x="124158" y="539776"/>
                  </a:lnTo>
                  <a:lnTo>
                    <a:pt x="129332" y="535097"/>
                  </a:lnTo>
                  <a:lnTo>
                    <a:pt x="134505" y="530463"/>
                  </a:lnTo>
                  <a:lnTo>
                    <a:pt x="139678" y="525874"/>
                  </a:lnTo>
                  <a:lnTo>
                    <a:pt x="144852" y="521335"/>
                  </a:lnTo>
                  <a:lnTo>
                    <a:pt x="150025" y="516847"/>
                  </a:lnTo>
                  <a:lnTo>
                    <a:pt x="155198" y="512413"/>
                  </a:lnTo>
                  <a:lnTo>
                    <a:pt x="160371" y="508034"/>
                  </a:lnTo>
                  <a:lnTo>
                    <a:pt x="165545" y="503712"/>
                  </a:lnTo>
                  <a:lnTo>
                    <a:pt x="170718" y="499448"/>
                  </a:lnTo>
                  <a:lnTo>
                    <a:pt x="175891" y="495245"/>
                  </a:lnTo>
                  <a:lnTo>
                    <a:pt x="181065" y="491103"/>
                  </a:lnTo>
                  <a:lnTo>
                    <a:pt x="186238" y="487023"/>
                  </a:lnTo>
                  <a:lnTo>
                    <a:pt x="191411" y="483005"/>
                  </a:lnTo>
                  <a:lnTo>
                    <a:pt x="196584" y="479050"/>
                  </a:lnTo>
                  <a:lnTo>
                    <a:pt x="201758" y="475159"/>
                  </a:lnTo>
                  <a:lnTo>
                    <a:pt x="206931" y="471332"/>
                  </a:lnTo>
                  <a:lnTo>
                    <a:pt x="212104" y="467568"/>
                  </a:lnTo>
                  <a:lnTo>
                    <a:pt x="217278" y="463867"/>
                  </a:lnTo>
                  <a:lnTo>
                    <a:pt x="222451" y="460229"/>
                  </a:lnTo>
                  <a:lnTo>
                    <a:pt x="227624" y="456654"/>
                  </a:lnTo>
                  <a:lnTo>
                    <a:pt x="232797" y="453142"/>
                  </a:lnTo>
                  <a:lnTo>
                    <a:pt x="237971" y="449690"/>
                  </a:lnTo>
                  <a:lnTo>
                    <a:pt x="243144" y="446300"/>
                  </a:lnTo>
                  <a:lnTo>
                    <a:pt x="248317" y="442969"/>
                  </a:lnTo>
                  <a:lnTo>
                    <a:pt x="253491" y="439697"/>
                  </a:lnTo>
                  <a:lnTo>
                    <a:pt x="258664" y="436483"/>
                  </a:lnTo>
                  <a:lnTo>
                    <a:pt x="263837" y="433325"/>
                  </a:lnTo>
                  <a:lnTo>
                    <a:pt x="269010" y="430224"/>
                  </a:lnTo>
                  <a:lnTo>
                    <a:pt x="274184" y="427176"/>
                  </a:lnTo>
                  <a:lnTo>
                    <a:pt x="279357" y="424182"/>
                  </a:lnTo>
                  <a:lnTo>
                    <a:pt x="284530" y="421239"/>
                  </a:lnTo>
                  <a:lnTo>
                    <a:pt x="289704" y="418347"/>
                  </a:lnTo>
                  <a:lnTo>
                    <a:pt x="294877" y="415504"/>
                  </a:lnTo>
                  <a:lnTo>
                    <a:pt x="300050" y="412709"/>
                  </a:lnTo>
                  <a:lnTo>
                    <a:pt x="305223" y="409960"/>
                  </a:lnTo>
                  <a:lnTo>
                    <a:pt x="310397" y="407256"/>
                  </a:lnTo>
                  <a:lnTo>
                    <a:pt x="315570" y="404595"/>
                  </a:lnTo>
                  <a:lnTo>
                    <a:pt x="320743" y="401976"/>
                  </a:lnTo>
                  <a:lnTo>
                    <a:pt x="325917" y="399398"/>
                  </a:lnTo>
                  <a:lnTo>
                    <a:pt x="331090" y="396859"/>
                  </a:lnTo>
                  <a:lnTo>
                    <a:pt x="336263" y="394357"/>
                  </a:lnTo>
                  <a:lnTo>
                    <a:pt x="341436" y="391892"/>
                  </a:lnTo>
                  <a:lnTo>
                    <a:pt x="346610" y="389461"/>
                  </a:lnTo>
                  <a:lnTo>
                    <a:pt x="351783" y="387064"/>
                  </a:lnTo>
                  <a:lnTo>
                    <a:pt x="356956" y="384699"/>
                  </a:lnTo>
                  <a:lnTo>
                    <a:pt x="362130" y="382364"/>
                  </a:lnTo>
                  <a:lnTo>
                    <a:pt x="367303" y="380058"/>
                  </a:lnTo>
                  <a:lnTo>
                    <a:pt x="372476" y="377781"/>
                  </a:lnTo>
                  <a:lnTo>
                    <a:pt x="377649" y="375529"/>
                  </a:lnTo>
                  <a:lnTo>
                    <a:pt x="382823" y="373303"/>
                  </a:lnTo>
                  <a:lnTo>
                    <a:pt x="387996" y="371101"/>
                  </a:lnTo>
                  <a:lnTo>
                    <a:pt x="393169" y="368921"/>
                  </a:lnTo>
                  <a:lnTo>
                    <a:pt x="398343" y="366763"/>
                  </a:lnTo>
                  <a:lnTo>
                    <a:pt x="403516" y="364625"/>
                  </a:lnTo>
                  <a:lnTo>
                    <a:pt x="408689" y="362506"/>
                  </a:lnTo>
                  <a:lnTo>
                    <a:pt x="413862" y="360404"/>
                  </a:lnTo>
                  <a:lnTo>
                    <a:pt x="419036" y="358320"/>
                  </a:lnTo>
                  <a:lnTo>
                    <a:pt x="424209" y="356251"/>
                  </a:lnTo>
                  <a:lnTo>
                    <a:pt x="429382" y="354196"/>
                  </a:lnTo>
                  <a:lnTo>
                    <a:pt x="434556" y="352155"/>
                  </a:lnTo>
                  <a:lnTo>
                    <a:pt x="439729" y="350126"/>
                  </a:lnTo>
                  <a:lnTo>
                    <a:pt x="444902" y="348109"/>
                  </a:lnTo>
                  <a:lnTo>
                    <a:pt x="450075" y="346101"/>
                  </a:lnTo>
                  <a:lnTo>
                    <a:pt x="455249" y="344104"/>
                  </a:lnTo>
                  <a:lnTo>
                    <a:pt x="460422" y="342115"/>
                  </a:lnTo>
                  <a:lnTo>
                    <a:pt x="465595" y="340133"/>
                  </a:lnTo>
                  <a:lnTo>
                    <a:pt x="470769" y="338159"/>
                  </a:lnTo>
                  <a:lnTo>
                    <a:pt x="475942" y="336190"/>
                  </a:lnTo>
                  <a:lnTo>
                    <a:pt x="481115" y="334226"/>
                  </a:lnTo>
                  <a:lnTo>
                    <a:pt x="486288" y="332267"/>
                  </a:lnTo>
                  <a:lnTo>
                    <a:pt x="491462" y="330311"/>
                  </a:lnTo>
                  <a:lnTo>
                    <a:pt x="496635" y="328358"/>
                  </a:lnTo>
                  <a:lnTo>
                    <a:pt x="501808" y="326407"/>
                  </a:lnTo>
                  <a:lnTo>
                    <a:pt x="506982" y="324458"/>
                  </a:lnTo>
                  <a:lnTo>
                    <a:pt x="512155" y="322510"/>
                  </a:lnTo>
                  <a:lnTo>
                    <a:pt x="517328" y="320562"/>
                  </a:lnTo>
                  <a:lnTo>
                    <a:pt x="522501" y="318613"/>
                  </a:lnTo>
                  <a:lnTo>
                    <a:pt x="527675" y="316664"/>
                  </a:lnTo>
                  <a:lnTo>
                    <a:pt x="532848" y="314713"/>
                  </a:lnTo>
                  <a:lnTo>
                    <a:pt x="538021" y="312760"/>
                  </a:lnTo>
                  <a:lnTo>
                    <a:pt x="543195" y="310805"/>
                  </a:lnTo>
                  <a:lnTo>
                    <a:pt x="548368" y="308848"/>
                  </a:lnTo>
                  <a:lnTo>
                    <a:pt x="553541" y="306887"/>
                  </a:lnTo>
                  <a:lnTo>
                    <a:pt x="558714" y="304922"/>
                  </a:lnTo>
                  <a:lnTo>
                    <a:pt x="563888" y="302954"/>
                  </a:lnTo>
                  <a:lnTo>
                    <a:pt x="569061" y="300981"/>
                  </a:lnTo>
                  <a:lnTo>
                    <a:pt x="574234" y="299003"/>
                  </a:lnTo>
                  <a:lnTo>
                    <a:pt x="579408" y="297021"/>
                  </a:lnTo>
                  <a:lnTo>
                    <a:pt x="584581" y="295034"/>
                  </a:lnTo>
                  <a:lnTo>
                    <a:pt x="589754" y="293042"/>
                  </a:lnTo>
                  <a:lnTo>
                    <a:pt x="594927" y="291045"/>
                  </a:lnTo>
                  <a:lnTo>
                    <a:pt x="600101" y="289042"/>
                  </a:lnTo>
                  <a:lnTo>
                    <a:pt x="605274" y="287033"/>
                  </a:lnTo>
                  <a:lnTo>
                    <a:pt x="610447" y="285019"/>
                  </a:lnTo>
                  <a:lnTo>
                    <a:pt x="615621" y="282999"/>
                  </a:lnTo>
                  <a:lnTo>
                    <a:pt x="620794" y="280973"/>
                  </a:lnTo>
                  <a:lnTo>
                    <a:pt x="625967" y="278941"/>
                  </a:lnTo>
                  <a:lnTo>
                    <a:pt x="631140" y="276904"/>
                  </a:lnTo>
                  <a:lnTo>
                    <a:pt x="636314" y="274861"/>
                  </a:lnTo>
                  <a:lnTo>
                    <a:pt x="641487" y="272813"/>
                  </a:lnTo>
                  <a:lnTo>
                    <a:pt x="646660" y="270760"/>
                  </a:lnTo>
                  <a:lnTo>
                    <a:pt x="651834" y="268701"/>
                  </a:lnTo>
                  <a:lnTo>
                    <a:pt x="657007" y="266637"/>
                  </a:lnTo>
                  <a:lnTo>
                    <a:pt x="662180" y="264569"/>
                  </a:lnTo>
                  <a:lnTo>
                    <a:pt x="667353" y="262496"/>
                  </a:lnTo>
                  <a:lnTo>
                    <a:pt x="672527" y="260418"/>
                  </a:lnTo>
                  <a:lnTo>
                    <a:pt x="677700" y="258337"/>
                  </a:lnTo>
                  <a:lnTo>
                    <a:pt x="682873" y="256252"/>
                  </a:lnTo>
                  <a:lnTo>
                    <a:pt x="688047" y="254164"/>
                  </a:lnTo>
                  <a:lnTo>
                    <a:pt x="693220" y="252072"/>
                  </a:lnTo>
                  <a:lnTo>
                    <a:pt x="698393" y="249978"/>
                  </a:lnTo>
                  <a:lnTo>
                    <a:pt x="703566" y="247882"/>
                  </a:lnTo>
                  <a:lnTo>
                    <a:pt x="708740" y="245783"/>
                  </a:lnTo>
                  <a:lnTo>
                    <a:pt x="713913" y="243683"/>
                  </a:lnTo>
                  <a:lnTo>
                    <a:pt x="719086" y="241583"/>
                  </a:lnTo>
                  <a:lnTo>
                    <a:pt x="724260" y="239481"/>
                  </a:lnTo>
                  <a:lnTo>
                    <a:pt x="729433" y="237379"/>
                  </a:lnTo>
                  <a:lnTo>
                    <a:pt x="734606" y="235278"/>
                  </a:lnTo>
                  <a:lnTo>
                    <a:pt x="739779" y="233177"/>
                  </a:lnTo>
                  <a:lnTo>
                    <a:pt x="744953" y="231077"/>
                  </a:lnTo>
                  <a:lnTo>
                    <a:pt x="750126" y="228979"/>
                  </a:lnTo>
                  <a:lnTo>
                    <a:pt x="755299" y="226882"/>
                  </a:lnTo>
                  <a:lnTo>
                    <a:pt x="760473" y="224788"/>
                  </a:lnTo>
                  <a:lnTo>
                    <a:pt x="765646" y="222697"/>
                  </a:lnTo>
                  <a:lnTo>
                    <a:pt x="770819" y="220609"/>
                  </a:lnTo>
                  <a:lnTo>
                    <a:pt x="775992" y="218524"/>
                  </a:lnTo>
                  <a:lnTo>
                    <a:pt x="781166" y="216443"/>
                  </a:lnTo>
                  <a:lnTo>
                    <a:pt x="786339" y="214367"/>
                  </a:lnTo>
                  <a:lnTo>
                    <a:pt x="791512" y="212294"/>
                  </a:lnTo>
                  <a:lnTo>
                    <a:pt x="796686" y="210227"/>
                  </a:lnTo>
                  <a:lnTo>
                    <a:pt x="801859" y="208164"/>
                  </a:lnTo>
                  <a:lnTo>
                    <a:pt x="807032" y="206107"/>
                  </a:lnTo>
                  <a:lnTo>
                    <a:pt x="812205" y="204055"/>
                  </a:lnTo>
                  <a:lnTo>
                    <a:pt x="817379" y="202008"/>
                  </a:lnTo>
                  <a:lnTo>
                    <a:pt x="822552" y="199967"/>
                  </a:lnTo>
                  <a:lnTo>
                    <a:pt x="827725" y="197931"/>
                  </a:lnTo>
                  <a:lnTo>
                    <a:pt x="832899" y="195901"/>
                  </a:lnTo>
                  <a:lnTo>
                    <a:pt x="838072" y="193876"/>
                  </a:lnTo>
                  <a:lnTo>
                    <a:pt x="843245" y="191857"/>
                  </a:lnTo>
                  <a:lnTo>
                    <a:pt x="848418" y="189843"/>
                  </a:lnTo>
                  <a:lnTo>
                    <a:pt x="853592" y="187834"/>
                  </a:lnTo>
                  <a:lnTo>
                    <a:pt x="858765" y="185830"/>
                  </a:lnTo>
                  <a:lnTo>
                    <a:pt x="863938" y="183830"/>
                  </a:lnTo>
                  <a:lnTo>
                    <a:pt x="869112" y="181835"/>
                  </a:lnTo>
                  <a:lnTo>
                    <a:pt x="874285" y="179844"/>
                  </a:lnTo>
                  <a:lnTo>
                    <a:pt x="879458" y="177856"/>
                  </a:lnTo>
                  <a:lnTo>
                    <a:pt x="884631" y="175872"/>
                  </a:lnTo>
                  <a:lnTo>
                    <a:pt x="889805" y="173890"/>
                  </a:lnTo>
                  <a:lnTo>
                    <a:pt x="894978" y="171911"/>
                  </a:lnTo>
                  <a:lnTo>
                    <a:pt x="900151" y="169934"/>
                  </a:lnTo>
                  <a:lnTo>
                    <a:pt x="905325" y="167958"/>
                  </a:lnTo>
                  <a:lnTo>
                    <a:pt x="910498" y="165983"/>
                  </a:lnTo>
                  <a:lnTo>
                    <a:pt x="915671" y="164008"/>
                  </a:lnTo>
                  <a:lnTo>
                    <a:pt x="920844" y="162033"/>
                  </a:lnTo>
                  <a:lnTo>
                    <a:pt x="926018" y="160057"/>
                  </a:lnTo>
                  <a:lnTo>
                    <a:pt x="931191" y="158081"/>
                  </a:lnTo>
                  <a:lnTo>
                    <a:pt x="936364" y="156102"/>
                  </a:lnTo>
                  <a:lnTo>
                    <a:pt x="941538" y="154122"/>
                  </a:lnTo>
                  <a:lnTo>
                    <a:pt x="946711" y="152139"/>
                  </a:lnTo>
                  <a:lnTo>
                    <a:pt x="951884" y="150153"/>
                  </a:lnTo>
                  <a:lnTo>
                    <a:pt x="957057" y="148164"/>
                  </a:lnTo>
                  <a:lnTo>
                    <a:pt x="962231" y="146172"/>
                  </a:lnTo>
                  <a:lnTo>
                    <a:pt x="967404" y="144175"/>
                  </a:lnTo>
                  <a:lnTo>
                    <a:pt x="972577" y="142175"/>
                  </a:lnTo>
                  <a:lnTo>
                    <a:pt x="977751" y="140171"/>
                  </a:lnTo>
                  <a:lnTo>
                    <a:pt x="982924" y="138162"/>
                  </a:lnTo>
                  <a:lnTo>
                    <a:pt x="988097" y="136150"/>
                  </a:lnTo>
                  <a:lnTo>
                    <a:pt x="993270" y="134133"/>
                  </a:lnTo>
                  <a:lnTo>
                    <a:pt x="998444" y="132112"/>
                  </a:lnTo>
                  <a:lnTo>
                    <a:pt x="1003617" y="130087"/>
                  </a:lnTo>
                  <a:lnTo>
                    <a:pt x="1008790" y="128059"/>
                  </a:lnTo>
                  <a:lnTo>
                    <a:pt x="1013964" y="126027"/>
                  </a:lnTo>
                  <a:lnTo>
                    <a:pt x="1019137" y="123993"/>
                  </a:lnTo>
                  <a:lnTo>
                    <a:pt x="1024310" y="121956"/>
                  </a:lnTo>
                  <a:lnTo>
                    <a:pt x="1029483" y="119918"/>
                  </a:lnTo>
                  <a:lnTo>
                    <a:pt x="1034657" y="117878"/>
                  </a:lnTo>
                  <a:lnTo>
                    <a:pt x="1039830" y="115837"/>
                  </a:lnTo>
                  <a:lnTo>
                    <a:pt x="1045003" y="113797"/>
                  </a:lnTo>
                  <a:lnTo>
                    <a:pt x="1050177" y="111757"/>
                  </a:lnTo>
                  <a:lnTo>
                    <a:pt x="1055350" y="109720"/>
                  </a:lnTo>
                  <a:lnTo>
                    <a:pt x="1060523" y="107684"/>
                  </a:lnTo>
                  <a:lnTo>
                    <a:pt x="1065696" y="105653"/>
                  </a:lnTo>
                  <a:lnTo>
                    <a:pt x="1070870" y="103626"/>
                  </a:lnTo>
                  <a:lnTo>
                    <a:pt x="1076043" y="101604"/>
                  </a:lnTo>
                  <a:lnTo>
                    <a:pt x="1081216" y="99589"/>
                  </a:lnTo>
                  <a:lnTo>
                    <a:pt x="1086390" y="97581"/>
                  </a:lnTo>
                  <a:lnTo>
                    <a:pt x="1091563" y="95582"/>
                  </a:lnTo>
                  <a:lnTo>
                    <a:pt x="1096736" y="93592"/>
                  </a:lnTo>
                  <a:lnTo>
                    <a:pt x="1101909" y="91614"/>
                  </a:lnTo>
                  <a:lnTo>
                    <a:pt x="1107083" y="89647"/>
                  </a:lnTo>
                  <a:lnTo>
                    <a:pt x="1112256" y="87693"/>
                  </a:lnTo>
                  <a:lnTo>
                    <a:pt x="1117429" y="85753"/>
                  </a:lnTo>
                  <a:lnTo>
                    <a:pt x="1122603" y="83829"/>
                  </a:lnTo>
                  <a:lnTo>
                    <a:pt x="1127776" y="81920"/>
                  </a:lnTo>
                  <a:lnTo>
                    <a:pt x="1132949" y="80029"/>
                  </a:lnTo>
                  <a:lnTo>
                    <a:pt x="1138122" y="78156"/>
                  </a:lnTo>
                  <a:lnTo>
                    <a:pt x="1143296" y="76302"/>
                  </a:lnTo>
                  <a:lnTo>
                    <a:pt x="1148469" y="74469"/>
                  </a:lnTo>
                  <a:lnTo>
                    <a:pt x="1153642" y="72656"/>
                  </a:lnTo>
                  <a:lnTo>
                    <a:pt x="1158816" y="70866"/>
                  </a:lnTo>
                  <a:lnTo>
                    <a:pt x="1163989" y="69098"/>
                  </a:lnTo>
                  <a:lnTo>
                    <a:pt x="1169162" y="67354"/>
                  </a:lnTo>
                  <a:lnTo>
                    <a:pt x="1174335" y="65634"/>
                  </a:lnTo>
                  <a:lnTo>
                    <a:pt x="1179509" y="63940"/>
                  </a:lnTo>
                  <a:lnTo>
                    <a:pt x="1184682" y="62271"/>
                  </a:lnTo>
                  <a:lnTo>
                    <a:pt x="1189855" y="60629"/>
                  </a:lnTo>
                  <a:lnTo>
                    <a:pt x="1195029" y="59014"/>
                  </a:lnTo>
                  <a:lnTo>
                    <a:pt x="1200202" y="57427"/>
                  </a:lnTo>
                  <a:lnTo>
                    <a:pt x="1205375" y="55868"/>
                  </a:lnTo>
                  <a:lnTo>
                    <a:pt x="1210548" y="54338"/>
                  </a:lnTo>
                  <a:lnTo>
                    <a:pt x="1215722" y="52837"/>
                  </a:lnTo>
                  <a:lnTo>
                    <a:pt x="1220895" y="51366"/>
                  </a:lnTo>
                  <a:lnTo>
                    <a:pt x="1226068" y="49924"/>
                  </a:lnTo>
                  <a:lnTo>
                    <a:pt x="1231242" y="48512"/>
                  </a:lnTo>
                  <a:lnTo>
                    <a:pt x="1236415" y="47130"/>
                  </a:lnTo>
                  <a:lnTo>
                    <a:pt x="1241588" y="45778"/>
                  </a:lnTo>
                  <a:lnTo>
                    <a:pt x="1246761" y="44455"/>
                  </a:lnTo>
                  <a:lnTo>
                    <a:pt x="1251935" y="43163"/>
                  </a:lnTo>
                  <a:lnTo>
                    <a:pt x="1257108" y="41900"/>
                  </a:lnTo>
                  <a:lnTo>
                    <a:pt x="1262281" y="40667"/>
                  </a:lnTo>
                  <a:lnTo>
                    <a:pt x="1267455" y="39463"/>
                  </a:lnTo>
                  <a:lnTo>
                    <a:pt x="1272628" y="38288"/>
                  </a:lnTo>
                  <a:lnTo>
                    <a:pt x="1277801" y="37142"/>
                  </a:lnTo>
                  <a:lnTo>
                    <a:pt x="1282974" y="36023"/>
                  </a:lnTo>
                  <a:lnTo>
                    <a:pt x="1288148" y="34933"/>
                  </a:lnTo>
                  <a:lnTo>
                    <a:pt x="1293321" y="33870"/>
                  </a:lnTo>
                  <a:lnTo>
                    <a:pt x="1298494" y="32834"/>
                  </a:lnTo>
                  <a:lnTo>
                    <a:pt x="1303668" y="31825"/>
                  </a:lnTo>
                  <a:lnTo>
                    <a:pt x="1308841" y="30841"/>
                  </a:lnTo>
                  <a:lnTo>
                    <a:pt x="1314014" y="29884"/>
                  </a:lnTo>
                  <a:lnTo>
                    <a:pt x="1319187" y="28951"/>
                  </a:lnTo>
                  <a:lnTo>
                    <a:pt x="1324361" y="28043"/>
                  </a:lnTo>
                  <a:lnTo>
                    <a:pt x="1329534" y="27158"/>
                  </a:lnTo>
                  <a:lnTo>
                    <a:pt x="1334707" y="26298"/>
                  </a:lnTo>
                  <a:lnTo>
                    <a:pt x="1339881" y="25460"/>
                  </a:lnTo>
                  <a:lnTo>
                    <a:pt x="1345054" y="24645"/>
                  </a:lnTo>
                  <a:lnTo>
                    <a:pt x="1350227" y="23852"/>
                  </a:lnTo>
                  <a:lnTo>
                    <a:pt x="1355400" y="23081"/>
                  </a:lnTo>
                  <a:lnTo>
                    <a:pt x="1360574" y="22331"/>
                  </a:lnTo>
                  <a:lnTo>
                    <a:pt x="1365747" y="21601"/>
                  </a:lnTo>
                  <a:lnTo>
                    <a:pt x="1370920" y="20892"/>
                  </a:lnTo>
                  <a:lnTo>
                    <a:pt x="1376094" y="20203"/>
                  </a:lnTo>
                  <a:lnTo>
                    <a:pt x="1381267" y="19534"/>
                  </a:lnTo>
                  <a:lnTo>
                    <a:pt x="1386440" y="18884"/>
                  </a:lnTo>
                  <a:lnTo>
                    <a:pt x="1391613" y="18252"/>
                  </a:lnTo>
                  <a:lnTo>
                    <a:pt x="1396787" y="17640"/>
                  </a:lnTo>
                  <a:lnTo>
                    <a:pt x="1401960" y="17045"/>
                  </a:lnTo>
                  <a:lnTo>
                    <a:pt x="1407133" y="16468"/>
                  </a:lnTo>
                  <a:lnTo>
                    <a:pt x="1412307" y="15909"/>
                  </a:lnTo>
                  <a:lnTo>
                    <a:pt x="1417480" y="15367"/>
                  </a:lnTo>
                  <a:lnTo>
                    <a:pt x="1422653" y="14842"/>
                  </a:lnTo>
                  <a:lnTo>
                    <a:pt x="1427826" y="14333"/>
                  </a:lnTo>
                  <a:lnTo>
                    <a:pt x="1433000" y="13841"/>
                  </a:lnTo>
                  <a:lnTo>
                    <a:pt x="1438173" y="13365"/>
                  </a:lnTo>
                  <a:lnTo>
                    <a:pt x="1443346" y="12905"/>
                  </a:lnTo>
                  <a:lnTo>
                    <a:pt x="1448520" y="12460"/>
                  </a:lnTo>
                  <a:lnTo>
                    <a:pt x="1453693" y="12030"/>
                  </a:lnTo>
                  <a:lnTo>
                    <a:pt x="1458866" y="11615"/>
                  </a:lnTo>
                  <a:lnTo>
                    <a:pt x="1464039" y="11214"/>
                  </a:lnTo>
                  <a:lnTo>
                    <a:pt x="1469213" y="10827"/>
                  </a:lnTo>
                  <a:lnTo>
                    <a:pt x="1474386" y="10454"/>
                  </a:lnTo>
                  <a:lnTo>
                    <a:pt x="1479559" y="10094"/>
                  </a:lnTo>
                  <a:lnTo>
                    <a:pt x="1484733" y="9748"/>
                  </a:lnTo>
                  <a:lnTo>
                    <a:pt x="1489906" y="9414"/>
                  </a:lnTo>
                  <a:lnTo>
                    <a:pt x="1495079" y="9092"/>
                  </a:lnTo>
                  <a:lnTo>
                    <a:pt x="1500252" y="8782"/>
                  </a:lnTo>
                  <a:lnTo>
                    <a:pt x="1505426" y="8483"/>
                  </a:lnTo>
                  <a:lnTo>
                    <a:pt x="1510599" y="8196"/>
                  </a:lnTo>
                  <a:lnTo>
                    <a:pt x="1515772" y="7919"/>
                  </a:lnTo>
                  <a:lnTo>
                    <a:pt x="1520946" y="7652"/>
                  </a:lnTo>
                  <a:lnTo>
                    <a:pt x="1526119" y="7395"/>
                  </a:lnTo>
                  <a:lnTo>
                    <a:pt x="1531292" y="7148"/>
                  </a:lnTo>
                  <a:lnTo>
                    <a:pt x="1536465" y="6909"/>
                  </a:lnTo>
                  <a:lnTo>
                    <a:pt x="1541639" y="6679"/>
                  </a:lnTo>
                  <a:lnTo>
                    <a:pt x="1546812" y="6458"/>
                  </a:lnTo>
                  <a:lnTo>
                    <a:pt x="1551985" y="6244"/>
                  </a:lnTo>
                  <a:lnTo>
                    <a:pt x="1557159" y="6038"/>
                  </a:lnTo>
                  <a:lnTo>
                    <a:pt x="1562332" y="5839"/>
                  </a:lnTo>
                  <a:lnTo>
                    <a:pt x="1567505" y="5646"/>
                  </a:lnTo>
                  <a:lnTo>
                    <a:pt x="1572678" y="5460"/>
                  </a:lnTo>
                  <a:lnTo>
                    <a:pt x="1577852" y="5279"/>
                  </a:lnTo>
                  <a:lnTo>
                    <a:pt x="1583025" y="5105"/>
                  </a:lnTo>
                  <a:lnTo>
                    <a:pt x="1588198" y="4935"/>
                  </a:lnTo>
                  <a:lnTo>
                    <a:pt x="1593372" y="4771"/>
                  </a:lnTo>
                  <a:lnTo>
                    <a:pt x="1598545" y="4611"/>
                  </a:lnTo>
                  <a:lnTo>
                    <a:pt x="1603718" y="4456"/>
                  </a:lnTo>
                  <a:lnTo>
                    <a:pt x="1608891" y="4304"/>
                  </a:lnTo>
                  <a:lnTo>
                    <a:pt x="1614065" y="4156"/>
                  </a:lnTo>
                  <a:lnTo>
                    <a:pt x="1619238" y="4012"/>
                  </a:lnTo>
                  <a:lnTo>
                    <a:pt x="1624411" y="3872"/>
                  </a:lnTo>
                  <a:lnTo>
                    <a:pt x="1629585" y="3734"/>
                  </a:lnTo>
                  <a:lnTo>
                    <a:pt x="1634758" y="3600"/>
                  </a:lnTo>
                  <a:lnTo>
                    <a:pt x="1639931" y="3470"/>
                  </a:lnTo>
                  <a:lnTo>
                    <a:pt x="1645104" y="3342"/>
                  </a:lnTo>
                  <a:lnTo>
                    <a:pt x="1650278" y="3217"/>
                  </a:lnTo>
                  <a:lnTo>
                    <a:pt x="1655451" y="3096"/>
                  </a:lnTo>
                  <a:lnTo>
                    <a:pt x="1660624" y="2977"/>
                  </a:lnTo>
                  <a:lnTo>
                    <a:pt x="1665798" y="2861"/>
                  </a:lnTo>
                  <a:lnTo>
                    <a:pt x="1670971" y="2748"/>
                  </a:lnTo>
                  <a:lnTo>
                    <a:pt x="1676144" y="2638"/>
                  </a:lnTo>
                  <a:lnTo>
                    <a:pt x="1681317" y="2530"/>
                  </a:lnTo>
                  <a:lnTo>
                    <a:pt x="1686491" y="2425"/>
                  </a:lnTo>
                  <a:lnTo>
                    <a:pt x="1691664" y="2323"/>
                  </a:lnTo>
                  <a:lnTo>
                    <a:pt x="1696837" y="2223"/>
                  </a:lnTo>
                  <a:lnTo>
                    <a:pt x="1702011" y="2126"/>
                  </a:lnTo>
                  <a:lnTo>
                    <a:pt x="1707184" y="2031"/>
                  </a:lnTo>
                  <a:lnTo>
                    <a:pt x="1712357" y="1938"/>
                  </a:lnTo>
                  <a:lnTo>
                    <a:pt x="1717530" y="1848"/>
                  </a:lnTo>
                  <a:lnTo>
                    <a:pt x="1722704" y="1760"/>
                  </a:lnTo>
                  <a:lnTo>
                    <a:pt x="1727877" y="1675"/>
                  </a:lnTo>
                  <a:lnTo>
                    <a:pt x="1733050" y="1591"/>
                  </a:lnTo>
                  <a:lnTo>
                    <a:pt x="1738224" y="1510"/>
                  </a:lnTo>
                  <a:lnTo>
                    <a:pt x="1743397" y="1431"/>
                  </a:lnTo>
                  <a:lnTo>
                    <a:pt x="1748570" y="1355"/>
                  </a:lnTo>
                  <a:lnTo>
                    <a:pt x="1753743" y="1280"/>
                  </a:lnTo>
                  <a:lnTo>
                    <a:pt x="1758917" y="1208"/>
                  </a:lnTo>
                  <a:lnTo>
                    <a:pt x="1764090" y="1137"/>
                  </a:lnTo>
                  <a:lnTo>
                    <a:pt x="1769263" y="1069"/>
                  </a:lnTo>
                  <a:lnTo>
                    <a:pt x="1774437" y="1002"/>
                  </a:lnTo>
                  <a:lnTo>
                    <a:pt x="1779610" y="938"/>
                  </a:lnTo>
                  <a:lnTo>
                    <a:pt x="1784783" y="875"/>
                  </a:lnTo>
                  <a:lnTo>
                    <a:pt x="1789956" y="814"/>
                  </a:lnTo>
                  <a:lnTo>
                    <a:pt x="1795130" y="755"/>
                  </a:lnTo>
                  <a:lnTo>
                    <a:pt x="1800303" y="698"/>
                  </a:lnTo>
                  <a:lnTo>
                    <a:pt x="1805476" y="643"/>
                  </a:lnTo>
                  <a:lnTo>
                    <a:pt x="1810650" y="589"/>
                  </a:lnTo>
                  <a:lnTo>
                    <a:pt x="1815823" y="537"/>
                  </a:lnTo>
                  <a:lnTo>
                    <a:pt x="1820996" y="487"/>
                  </a:lnTo>
                  <a:lnTo>
                    <a:pt x="1826169" y="438"/>
                  </a:lnTo>
                  <a:lnTo>
                    <a:pt x="1831343" y="391"/>
                  </a:lnTo>
                  <a:lnTo>
                    <a:pt x="1836516" y="346"/>
                  </a:lnTo>
                  <a:lnTo>
                    <a:pt x="1841689" y="302"/>
                  </a:lnTo>
                  <a:lnTo>
                    <a:pt x="1846863" y="259"/>
                  </a:lnTo>
                  <a:lnTo>
                    <a:pt x="1852036" y="218"/>
                  </a:lnTo>
                  <a:lnTo>
                    <a:pt x="1857209" y="178"/>
                  </a:lnTo>
                  <a:lnTo>
                    <a:pt x="1862382" y="140"/>
                  </a:lnTo>
                  <a:lnTo>
                    <a:pt x="1867556" y="103"/>
                  </a:lnTo>
                  <a:lnTo>
                    <a:pt x="1872729" y="67"/>
                  </a:lnTo>
                  <a:lnTo>
                    <a:pt x="1877902" y="3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91486" y="3107612"/>
              <a:ext cx="1883076" cy="687926"/>
            </a:xfrm>
            <a:custGeom>
              <a:avLst/>
              <a:pathLst>
                <a:path w="1883076" h="687926">
                  <a:moveTo>
                    <a:pt x="0" y="567768"/>
                  </a:moveTo>
                  <a:lnTo>
                    <a:pt x="5173" y="563321"/>
                  </a:lnTo>
                  <a:lnTo>
                    <a:pt x="10346" y="558810"/>
                  </a:lnTo>
                  <a:lnTo>
                    <a:pt x="15519" y="554240"/>
                  </a:lnTo>
                  <a:lnTo>
                    <a:pt x="20693" y="549615"/>
                  </a:lnTo>
                  <a:lnTo>
                    <a:pt x="25866" y="544939"/>
                  </a:lnTo>
                  <a:lnTo>
                    <a:pt x="31039" y="540217"/>
                  </a:lnTo>
                  <a:lnTo>
                    <a:pt x="36213" y="535455"/>
                  </a:lnTo>
                  <a:lnTo>
                    <a:pt x="41386" y="530656"/>
                  </a:lnTo>
                  <a:lnTo>
                    <a:pt x="46559" y="525826"/>
                  </a:lnTo>
                  <a:lnTo>
                    <a:pt x="51732" y="520971"/>
                  </a:lnTo>
                  <a:lnTo>
                    <a:pt x="56906" y="516094"/>
                  </a:lnTo>
                  <a:lnTo>
                    <a:pt x="62079" y="511201"/>
                  </a:lnTo>
                  <a:lnTo>
                    <a:pt x="67252" y="506298"/>
                  </a:lnTo>
                  <a:lnTo>
                    <a:pt x="72426" y="501389"/>
                  </a:lnTo>
                  <a:lnTo>
                    <a:pt x="77599" y="496479"/>
                  </a:lnTo>
                  <a:lnTo>
                    <a:pt x="82772" y="491572"/>
                  </a:lnTo>
                  <a:lnTo>
                    <a:pt x="87945" y="486674"/>
                  </a:lnTo>
                  <a:lnTo>
                    <a:pt x="93119" y="481790"/>
                  </a:lnTo>
                  <a:lnTo>
                    <a:pt x="98292" y="476923"/>
                  </a:lnTo>
                  <a:lnTo>
                    <a:pt x="103465" y="472078"/>
                  </a:lnTo>
                  <a:lnTo>
                    <a:pt x="108639" y="467259"/>
                  </a:lnTo>
                  <a:lnTo>
                    <a:pt x="113812" y="462470"/>
                  </a:lnTo>
                  <a:lnTo>
                    <a:pt x="118985" y="457714"/>
                  </a:lnTo>
                  <a:lnTo>
                    <a:pt x="124158" y="452996"/>
                  </a:lnTo>
                  <a:lnTo>
                    <a:pt x="129332" y="448318"/>
                  </a:lnTo>
                  <a:lnTo>
                    <a:pt x="134505" y="443683"/>
                  </a:lnTo>
                  <a:lnTo>
                    <a:pt x="139678" y="439095"/>
                  </a:lnTo>
                  <a:lnTo>
                    <a:pt x="144852" y="434556"/>
                  </a:lnTo>
                  <a:lnTo>
                    <a:pt x="150025" y="430069"/>
                  </a:lnTo>
                  <a:lnTo>
                    <a:pt x="155198" y="425634"/>
                  </a:lnTo>
                  <a:lnTo>
                    <a:pt x="160371" y="421256"/>
                  </a:lnTo>
                  <a:lnTo>
                    <a:pt x="165545" y="416934"/>
                  </a:lnTo>
                  <a:lnTo>
                    <a:pt x="170718" y="412672"/>
                  </a:lnTo>
                  <a:lnTo>
                    <a:pt x="175891" y="408469"/>
                  </a:lnTo>
                  <a:lnTo>
                    <a:pt x="181065" y="404327"/>
                  </a:lnTo>
                  <a:lnTo>
                    <a:pt x="186238" y="400248"/>
                  </a:lnTo>
                  <a:lnTo>
                    <a:pt x="191411" y="396231"/>
                  </a:lnTo>
                  <a:lnTo>
                    <a:pt x="196584" y="392277"/>
                  </a:lnTo>
                  <a:lnTo>
                    <a:pt x="201758" y="388386"/>
                  </a:lnTo>
                  <a:lnTo>
                    <a:pt x="206931" y="384559"/>
                  </a:lnTo>
                  <a:lnTo>
                    <a:pt x="212104" y="380796"/>
                  </a:lnTo>
                  <a:lnTo>
                    <a:pt x="217278" y="377097"/>
                  </a:lnTo>
                  <a:lnTo>
                    <a:pt x="222451" y="373460"/>
                  </a:lnTo>
                  <a:lnTo>
                    <a:pt x="227624" y="369887"/>
                  </a:lnTo>
                  <a:lnTo>
                    <a:pt x="232797" y="366375"/>
                  </a:lnTo>
                  <a:lnTo>
                    <a:pt x="237971" y="362925"/>
                  </a:lnTo>
                  <a:lnTo>
                    <a:pt x="243144" y="359536"/>
                  </a:lnTo>
                  <a:lnTo>
                    <a:pt x="248317" y="356207"/>
                  </a:lnTo>
                  <a:lnTo>
                    <a:pt x="253491" y="352937"/>
                  </a:lnTo>
                  <a:lnTo>
                    <a:pt x="258664" y="349725"/>
                  </a:lnTo>
                  <a:lnTo>
                    <a:pt x="263837" y="346569"/>
                  </a:lnTo>
                  <a:lnTo>
                    <a:pt x="269010" y="343470"/>
                  </a:lnTo>
                  <a:lnTo>
                    <a:pt x="274184" y="340425"/>
                  </a:lnTo>
                  <a:lnTo>
                    <a:pt x="279357" y="337434"/>
                  </a:lnTo>
                  <a:lnTo>
                    <a:pt x="284530" y="334494"/>
                  </a:lnTo>
                  <a:lnTo>
                    <a:pt x="289704" y="331605"/>
                  </a:lnTo>
                  <a:lnTo>
                    <a:pt x="294877" y="328766"/>
                  </a:lnTo>
                  <a:lnTo>
                    <a:pt x="300050" y="325975"/>
                  </a:lnTo>
                  <a:lnTo>
                    <a:pt x="305223" y="323230"/>
                  </a:lnTo>
                  <a:lnTo>
                    <a:pt x="310397" y="320530"/>
                  </a:lnTo>
                  <a:lnTo>
                    <a:pt x="315570" y="317874"/>
                  </a:lnTo>
                  <a:lnTo>
                    <a:pt x="320743" y="315261"/>
                  </a:lnTo>
                  <a:lnTo>
                    <a:pt x="325917" y="312688"/>
                  </a:lnTo>
                  <a:lnTo>
                    <a:pt x="331090" y="310155"/>
                  </a:lnTo>
                  <a:lnTo>
                    <a:pt x="336263" y="307661"/>
                  </a:lnTo>
                  <a:lnTo>
                    <a:pt x="341436" y="305203"/>
                  </a:lnTo>
                  <a:lnTo>
                    <a:pt x="346610" y="302780"/>
                  </a:lnTo>
                  <a:lnTo>
                    <a:pt x="351783" y="300391"/>
                  </a:lnTo>
                  <a:lnTo>
                    <a:pt x="356956" y="298035"/>
                  </a:lnTo>
                  <a:lnTo>
                    <a:pt x="362130" y="295710"/>
                  </a:lnTo>
                  <a:lnTo>
                    <a:pt x="367303" y="293415"/>
                  </a:lnTo>
                  <a:lnTo>
                    <a:pt x="372476" y="291149"/>
                  </a:lnTo>
                  <a:lnTo>
                    <a:pt x="377649" y="288911"/>
                  </a:lnTo>
                  <a:lnTo>
                    <a:pt x="382823" y="286698"/>
                  </a:lnTo>
                  <a:lnTo>
                    <a:pt x="387996" y="284511"/>
                  </a:lnTo>
                  <a:lnTo>
                    <a:pt x="393169" y="282347"/>
                  </a:lnTo>
                  <a:lnTo>
                    <a:pt x="398343" y="280206"/>
                  </a:lnTo>
                  <a:lnTo>
                    <a:pt x="403516" y="278086"/>
                  </a:lnTo>
                  <a:lnTo>
                    <a:pt x="408689" y="275987"/>
                  </a:lnTo>
                  <a:lnTo>
                    <a:pt x="413862" y="273907"/>
                  </a:lnTo>
                  <a:lnTo>
                    <a:pt x="419036" y="271846"/>
                  </a:lnTo>
                  <a:lnTo>
                    <a:pt x="424209" y="269802"/>
                  </a:lnTo>
                  <a:lnTo>
                    <a:pt x="429382" y="267775"/>
                  </a:lnTo>
                  <a:lnTo>
                    <a:pt x="434556" y="265763"/>
                  </a:lnTo>
                  <a:lnTo>
                    <a:pt x="439729" y="263765"/>
                  </a:lnTo>
                  <a:lnTo>
                    <a:pt x="444902" y="261782"/>
                  </a:lnTo>
                  <a:lnTo>
                    <a:pt x="450075" y="259811"/>
                  </a:lnTo>
                  <a:lnTo>
                    <a:pt x="455249" y="257853"/>
                  </a:lnTo>
                  <a:lnTo>
                    <a:pt x="460422" y="255906"/>
                  </a:lnTo>
                  <a:lnTo>
                    <a:pt x="465595" y="253970"/>
                  </a:lnTo>
                  <a:lnTo>
                    <a:pt x="470769" y="252044"/>
                  </a:lnTo>
                  <a:lnTo>
                    <a:pt x="475942" y="250128"/>
                  </a:lnTo>
                  <a:lnTo>
                    <a:pt x="481115" y="248221"/>
                  </a:lnTo>
                  <a:lnTo>
                    <a:pt x="486288" y="246323"/>
                  </a:lnTo>
                  <a:lnTo>
                    <a:pt x="491462" y="244433"/>
                  </a:lnTo>
                  <a:lnTo>
                    <a:pt x="496635" y="242551"/>
                  </a:lnTo>
                  <a:lnTo>
                    <a:pt x="501808" y="240676"/>
                  </a:lnTo>
                  <a:lnTo>
                    <a:pt x="506982" y="238808"/>
                  </a:lnTo>
                  <a:lnTo>
                    <a:pt x="512155" y="236947"/>
                  </a:lnTo>
                  <a:lnTo>
                    <a:pt x="517328" y="235093"/>
                  </a:lnTo>
                  <a:lnTo>
                    <a:pt x="522501" y="233245"/>
                  </a:lnTo>
                  <a:lnTo>
                    <a:pt x="527675" y="231404"/>
                  </a:lnTo>
                  <a:lnTo>
                    <a:pt x="532848" y="229569"/>
                  </a:lnTo>
                  <a:lnTo>
                    <a:pt x="538021" y="227741"/>
                  </a:lnTo>
                  <a:lnTo>
                    <a:pt x="543195" y="225919"/>
                  </a:lnTo>
                  <a:lnTo>
                    <a:pt x="548368" y="224105"/>
                  </a:lnTo>
                  <a:lnTo>
                    <a:pt x="553541" y="222297"/>
                  </a:lnTo>
                  <a:lnTo>
                    <a:pt x="558714" y="220497"/>
                  </a:lnTo>
                  <a:lnTo>
                    <a:pt x="563888" y="218705"/>
                  </a:lnTo>
                  <a:lnTo>
                    <a:pt x="569061" y="216921"/>
                  </a:lnTo>
                  <a:lnTo>
                    <a:pt x="574234" y="215145"/>
                  </a:lnTo>
                  <a:lnTo>
                    <a:pt x="579408" y="213379"/>
                  </a:lnTo>
                  <a:lnTo>
                    <a:pt x="584581" y="211624"/>
                  </a:lnTo>
                  <a:lnTo>
                    <a:pt x="589754" y="209879"/>
                  </a:lnTo>
                  <a:lnTo>
                    <a:pt x="594927" y="208146"/>
                  </a:lnTo>
                  <a:lnTo>
                    <a:pt x="600101" y="206426"/>
                  </a:lnTo>
                  <a:lnTo>
                    <a:pt x="605274" y="204719"/>
                  </a:lnTo>
                  <a:lnTo>
                    <a:pt x="610447" y="203027"/>
                  </a:lnTo>
                  <a:lnTo>
                    <a:pt x="615621" y="201352"/>
                  </a:lnTo>
                  <a:lnTo>
                    <a:pt x="620794" y="199694"/>
                  </a:lnTo>
                  <a:lnTo>
                    <a:pt x="625967" y="198055"/>
                  </a:lnTo>
                  <a:lnTo>
                    <a:pt x="631140" y="196437"/>
                  </a:lnTo>
                  <a:lnTo>
                    <a:pt x="636314" y="194841"/>
                  </a:lnTo>
                  <a:lnTo>
                    <a:pt x="641487" y="193269"/>
                  </a:lnTo>
                  <a:lnTo>
                    <a:pt x="646660" y="191723"/>
                  </a:lnTo>
                  <a:lnTo>
                    <a:pt x="651834" y="190204"/>
                  </a:lnTo>
                  <a:lnTo>
                    <a:pt x="657007" y="188716"/>
                  </a:lnTo>
                  <a:lnTo>
                    <a:pt x="662180" y="187259"/>
                  </a:lnTo>
                  <a:lnTo>
                    <a:pt x="667353" y="185838"/>
                  </a:lnTo>
                  <a:lnTo>
                    <a:pt x="672527" y="184453"/>
                  </a:lnTo>
                  <a:lnTo>
                    <a:pt x="677700" y="183107"/>
                  </a:lnTo>
                  <a:lnTo>
                    <a:pt x="682873" y="181804"/>
                  </a:lnTo>
                  <a:lnTo>
                    <a:pt x="688047" y="180546"/>
                  </a:lnTo>
                  <a:lnTo>
                    <a:pt x="693220" y="179335"/>
                  </a:lnTo>
                  <a:lnTo>
                    <a:pt x="698393" y="178176"/>
                  </a:lnTo>
                  <a:lnTo>
                    <a:pt x="703566" y="177070"/>
                  </a:lnTo>
                  <a:lnTo>
                    <a:pt x="708740" y="176022"/>
                  </a:lnTo>
                  <a:lnTo>
                    <a:pt x="713913" y="175034"/>
                  </a:lnTo>
                  <a:lnTo>
                    <a:pt x="719086" y="174111"/>
                  </a:lnTo>
                  <a:lnTo>
                    <a:pt x="724260" y="173255"/>
                  </a:lnTo>
                  <a:lnTo>
                    <a:pt x="729433" y="172470"/>
                  </a:lnTo>
                  <a:lnTo>
                    <a:pt x="734606" y="171761"/>
                  </a:lnTo>
                  <a:lnTo>
                    <a:pt x="739779" y="171130"/>
                  </a:lnTo>
                  <a:lnTo>
                    <a:pt x="744953" y="170582"/>
                  </a:lnTo>
                  <a:lnTo>
                    <a:pt x="750126" y="170120"/>
                  </a:lnTo>
                  <a:lnTo>
                    <a:pt x="755299" y="169749"/>
                  </a:lnTo>
                  <a:lnTo>
                    <a:pt x="760473" y="169473"/>
                  </a:lnTo>
                  <a:lnTo>
                    <a:pt x="765646" y="169295"/>
                  </a:lnTo>
                  <a:lnTo>
                    <a:pt x="770819" y="169220"/>
                  </a:lnTo>
                  <a:lnTo>
                    <a:pt x="775992" y="169252"/>
                  </a:lnTo>
                  <a:lnTo>
                    <a:pt x="781166" y="169395"/>
                  </a:lnTo>
                  <a:lnTo>
                    <a:pt x="786339" y="169652"/>
                  </a:lnTo>
                  <a:lnTo>
                    <a:pt x="791512" y="170028"/>
                  </a:lnTo>
                  <a:lnTo>
                    <a:pt x="796686" y="170527"/>
                  </a:lnTo>
                  <a:lnTo>
                    <a:pt x="801859" y="171152"/>
                  </a:lnTo>
                  <a:lnTo>
                    <a:pt x="807032" y="171907"/>
                  </a:lnTo>
                  <a:lnTo>
                    <a:pt x="812205" y="172796"/>
                  </a:lnTo>
                  <a:lnTo>
                    <a:pt x="817379" y="173822"/>
                  </a:lnTo>
                  <a:lnTo>
                    <a:pt x="822552" y="174989"/>
                  </a:lnTo>
                  <a:lnTo>
                    <a:pt x="827725" y="176299"/>
                  </a:lnTo>
                  <a:lnTo>
                    <a:pt x="832899" y="177755"/>
                  </a:lnTo>
                  <a:lnTo>
                    <a:pt x="838072" y="179360"/>
                  </a:lnTo>
                  <a:lnTo>
                    <a:pt x="843245" y="181116"/>
                  </a:lnTo>
                  <a:lnTo>
                    <a:pt x="848418" y="183026"/>
                  </a:lnTo>
                  <a:lnTo>
                    <a:pt x="853592" y="185090"/>
                  </a:lnTo>
                  <a:lnTo>
                    <a:pt x="858765" y="187311"/>
                  </a:lnTo>
                  <a:lnTo>
                    <a:pt x="863938" y="189690"/>
                  </a:lnTo>
                  <a:lnTo>
                    <a:pt x="869112" y="192227"/>
                  </a:lnTo>
                  <a:lnTo>
                    <a:pt x="874285" y="194924"/>
                  </a:lnTo>
                  <a:lnTo>
                    <a:pt x="879458" y="197779"/>
                  </a:lnTo>
                  <a:lnTo>
                    <a:pt x="884631" y="200793"/>
                  </a:lnTo>
                  <a:lnTo>
                    <a:pt x="889805" y="203964"/>
                  </a:lnTo>
                  <a:lnTo>
                    <a:pt x="894978" y="207293"/>
                  </a:lnTo>
                  <a:lnTo>
                    <a:pt x="900151" y="210776"/>
                  </a:lnTo>
                  <a:lnTo>
                    <a:pt x="905325" y="214412"/>
                  </a:lnTo>
                  <a:lnTo>
                    <a:pt x="910498" y="218199"/>
                  </a:lnTo>
                  <a:lnTo>
                    <a:pt x="915671" y="222134"/>
                  </a:lnTo>
                  <a:lnTo>
                    <a:pt x="920844" y="226214"/>
                  </a:lnTo>
                  <a:lnTo>
                    <a:pt x="926018" y="230434"/>
                  </a:lnTo>
                  <a:lnTo>
                    <a:pt x="931191" y="234791"/>
                  </a:lnTo>
                  <a:lnTo>
                    <a:pt x="936364" y="239281"/>
                  </a:lnTo>
                  <a:lnTo>
                    <a:pt x="941538" y="243898"/>
                  </a:lnTo>
                  <a:lnTo>
                    <a:pt x="946711" y="248638"/>
                  </a:lnTo>
                  <a:lnTo>
                    <a:pt x="951884" y="253495"/>
                  </a:lnTo>
                  <a:lnTo>
                    <a:pt x="957057" y="258462"/>
                  </a:lnTo>
                  <a:lnTo>
                    <a:pt x="962231" y="263535"/>
                  </a:lnTo>
                  <a:lnTo>
                    <a:pt x="967404" y="268707"/>
                  </a:lnTo>
                  <a:lnTo>
                    <a:pt x="972577" y="273971"/>
                  </a:lnTo>
                  <a:lnTo>
                    <a:pt x="977751" y="279320"/>
                  </a:lnTo>
                  <a:lnTo>
                    <a:pt x="982924" y="284748"/>
                  </a:lnTo>
                  <a:lnTo>
                    <a:pt x="988097" y="290247"/>
                  </a:lnTo>
                  <a:lnTo>
                    <a:pt x="993270" y="295811"/>
                  </a:lnTo>
                  <a:lnTo>
                    <a:pt x="998444" y="301432"/>
                  </a:lnTo>
                  <a:lnTo>
                    <a:pt x="1003617" y="307102"/>
                  </a:lnTo>
                  <a:lnTo>
                    <a:pt x="1008790" y="312815"/>
                  </a:lnTo>
                  <a:lnTo>
                    <a:pt x="1013964" y="318563"/>
                  </a:lnTo>
                  <a:lnTo>
                    <a:pt x="1019137" y="324339"/>
                  </a:lnTo>
                  <a:lnTo>
                    <a:pt x="1024310" y="330136"/>
                  </a:lnTo>
                  <a:lnTo>
                    <a:pt x="1029483" y="335946"/>
                  </a:lnTo>
                  <a:lnTo>
                    <a:pt x="1034657" y="341763"/>
                  </a:lnTo>
                  <a:lnTo>
                    <a:pt x="1039830" y="347580"/>
                  </a:lnTo>
                  <a:lnTo>
                    <a:pt x="1045003" y="353390"/>
                  </a:lnTo>
                  <a:lnTo>
                    <a:pt x="1050177" y="359187"/>
                  </a:lnTo>
                  <a:lnTo>
                    <a:pt x="1055350" y="364965"/>
                  </a:lnTo>
                  <a:lnTo>
                    <a:pt x="1060523" y="370717"/>
                  </a:lnTo>
                  <a:lnTo>
                    <a:pt x="1065696" y="376438"/>
                  </a:lnTo>
                  <a:lnTo>
                    <a:pt x="1070870" y="382123"/>
                  </a:lnTo>
                  <a:lnTo>
                    <a:pt x="1076043" y="387765"/>
                  </a:lnTo>
                  <a:lnTo>
                    <a:pt x="1081216" y="393361"/>
                  </a:lnTo>
                  <a:lnTo>
                    <a:pt x="1086390" y="398905"/>
                  </a:lnTo>
                  <a:lnTo>
                    <a:pt x="1091563" y="404393"/>
                  </a:lnTo>
                  <a:lnTo>
                    <a:pt x="1096736" y="409821"/>
                  </a:lnTo>
                  <a:lnTo>
                    <a:pt x="1101909" y="415185"/>
                  </a:lnTo>
                  <a:lnTo>
                    <a:pt x="1107083" y="420481"/>
                  </a:lnTo>
                  <a:lnTo>
                    <a:pt x="1112256" y="425707"/>
                  </a:lnTo>
                  <a:lnTo>
                    <a:pt x="1117429" y="430858"/>
                  </a:lnTo>
                  <a:lnTo>
                    <a:pt x="1122603" y="435933"/>
                  </a:lnTo>
                  <a:lnTo>
                    <a:pt x="1127776" y="440928"/>
                  </a:lnTo>
                  <a:lnTo>
                    <a:pt x="1132949" y="445842"/>
                  </a:lnTo>
                  <a:lnTo>
                    <a:pt x="1138122" y="450672"/>
                  </a:lnTo>
                  <a:lnTo>
                    <a:pt x="1143296" y="455417"/>
                  </a:lnTo>
                  <a:lnTo>
                    <a:pt x="1148469" y="460074"/>
                  </a:lnTo>
                  <a:lnTo>
                    <a:pt x="1153642" y="464644"/>
                  </a:lnTo>
                  <a:lnTo>
                    <a:pt x="1158816" y="469123"/>
                  </a:lnTo>
                  <a:lnTo>
                    <a:pt x="1163989" y="473512"/>
                  </a:lnTo>
                  <a:lnTo>
                    <a:pt x="1169162" y="477809"/>
                  </a:lnTo>
                  <a:lnTo>
                    <a:pt x="1174335" y="482013"/>
                  </a:lnTo>
                  <a:lnTo>
                    <a:pt x="1179509" y="486124"/>
                  </a:lnTo>
                  <a:lnTo>
                    <a:pt x="1184682" y="490142"/>
                  </a:lnTo>
                  <a:lnTo>
                    <a:pt x="1189855" y="494065"/>
                  </a:lnTo>
                  <a:lnTo>
                    <a:pt x="1195029" y="497895"/>
                  </a:lnTo>
                  <a:lnTo>
                    <a:pt x="1200202" y="501631"/>
                  </a:lnTo>
                  <a:lnTo>
                    <a:pt x="1205375" y="505275"/>
                  </a:lnTo>
                  <a:lnTo>
                    <a:pt x="1210548" y="508825"/>
                  </a:lnTo>
                  <a:lnTo>
                    <a:pt x="1215722" y="512282"/>
                  </a:lnTo>
                  <a:lnTo>
                    <a:pt x="1220895" y="515644"/>
                  </a:lnTo>
                  <a:lnTo>
                    <a:pt x="1226068" y="518913"/>
                  </a:lnTo>
                  <a:lnTo>
                    <a:pt x="1231242" y="522085"/>
                  </a:lnTo>
                  <a:lnTo>
                    <a:pt x="1236415" y="525162"/>
                  </a:lnTo>
                  <a:lnTo>
                    <a:pt x="1241588" y="528140"/>
                  </a:lnTo>
                  <a:lnTo>
                    <a:pt x="1246761" y="531017"/>
                  </a:lnTo>
                  <a:lnTo>
                    <a:pt x="1251935" y="533793"/>
                  </a:lnTo>
                  <a:lnTo>
                    <a:pt x="1257108" y="536463"/>
                  </a:lnTo>
                  <a:lnTo>
                    <a:pt x="1262281" y="539025"/>
                  </a:lnTo>
                  <a:lnTo>
                    <a:pt x="1267455" y="541474"/>
                  </a:lnTo>
                  <a:lnTo>
                    <a:pt x="1272628" y="543808"/>
                  </a:lnTo>
                  <a:lnTo>
                    <a:pt x="1277801" y="546021"/>
                  </a:lnTo>
                  <a:lnTo>
                    <a:pt x="1282974" y="548108"/>
                  </a:lnTo>
                  <a:lnTo>
                    <a:pt x="1288148" y="550063"/>
                  </a:lnTo>
                  <a:lnTo>
                    <a:pt x="1293321" y="551881"/>
                  </a:lnTo>
                  <a:lnTo>
                    <a:pt x="1298494" y="553555"/>
                  </a:lnTo>
                  <a:lnTo>
                    <a:pt x="1303668" y="555078"/>
                  </a:lnTo>
                  <a:lnTo>
                    <a:pt x="1308841" y="556443"/>
                  </a:lnTo>
                  <a:lnTo>
                    <a:pt x="1314014" y="557642"/>
                  </a:lnTo>
                  <a:lnTo>
                    <a:pt x="1319187" y="558668"/>
                  </a:lnTo>
                  <a:lnTo>
                    <a:pt x="1324361" y="559512"/>
                  </a:lnTo>
                  <a:lnTo>
                    <a:pt x="1329534" y="560167"/>
                  </a:lnTo>
                  <a:lnTo>
                    <a:pt x="1334707" y="560623"/>
                  </a:lnTo>
                  <a:lnTo>
                    <a:pt x="1339881" y="560874"/>
                  </a:lnTo>
                  <a:lnTo>
                    <a:pt x="1345054" y="560912"/>
                  </a:lnTo>
                  <a:lnTo>
                    <a:pt x="1350227" y="560728"/>
                  </a:lnTo>
                  <a:lnTo>
                    <a:pt x="1355400" y="560317"/>
                  </a:lnTo>
                  <a:lnTo>
                    <a:pt x="1360574" y="559671"/>
                  </a:lnTo>
                  <a:lnTo>
                    <a:pt x="1365747" y="558784"/>
                  </a:lnTo>
                  <a:lnTo>
                    <a:pt x="1370920" y="557652"/>
                  </a:lnTo>
                  <a:lnTo>
                    <a:pt x="1376094" y="556269"/>
                  </a:lnTo>
                  <a:lnTo>
                    <a:pt x="1381267" y="554634"/>
                  </a:lnTo>
                  <a:lnTo>
                    <a:pt x="1386440" y="552742"/>
                  </a:lnTo>
                  <a:lnTo>
                    <a:pt x="1391613" y="550594"/>
                  </a:lnTo>
                  <a:lnTo>
                    <a:pt x="1396787" y="548188"/>
                  </a:lnTo>
                  <a:lnTo>
                    <a:pt x="1401960" y="545526"/>
                  </a:lnTo>
                  <a:lnTo>
                    <a:pt x="1407133" y="542610"/>
                  </a:lnTo>
                  <a:lnTo>
                    <a:pt x="1412307" y="539442"/>
                  </a:lnTo>
                  <a:lnTo>
                    <a:pt x="1417480" y="536028"/>
                  </a:lnTo>
                  <a:lnTo>
                    <a:pt x="1422653" y="532372"/>
                  </a:lnTo>
                  <a:lnTo>
                    <a:pt x="1427826" y="528481"/>
                  </a:lnTo>
                  <a:lnTo>
                    <a:pt x="1433000" y="524363"/>
                  </a:lnTo>
                  <a:lnTo>
                    <a:pt x="1438173" y="520025"/>
                  </a:lnTo>
                  <a:lnTo>
                    <a:pt x="1443346" y="515476"/>
                  </a:lnTo>
                  <a:lnTo>
                    <a:pt x="1448520" y="510726"/>
                  </a:lnTo>
                  <a:lnTo>
                    <a:pt x="1453693" y="505785"/>
                  </a:lnTo>
                  <a:lnTo>
                    <a:pt x="1458866" y="500664"/>
                  </a:lnTo>
                  <a:lnTo>
                    <a:pt x="1464039" y="495373"/>
                  </a:lnTo>
                  <a:lnTo>
                    <a:pt x="1469213" y="489922"/>
                  </a:lnTo>
                  <a:lnTo>
                    <a:pt x="1474386" y="484324"/>
                  </a:lnTo>
                  <a:lnTo>
                    <a:pt x="1479559" y="478589"/>
                  </a:lnTo>
                  <a:lnTo>
                    <a:pt x="1484733" y="472727"/>
                  </a:lnTo>
                  <a:lnTo>
                    <a:pt x="1489906" y="466749"/>
                  </a:lnTo>
                  <a:lnTo>
                    <a:pt x="1495079" y="460665"/>
                  </a:lnTo>
                  <a:lnTo>
                    <a:pt x="1500252" y="454484"/>
                  </a:lnTo>
                  <a:lnTo>
                    <a:pt x="1505426" y="448215"/>
                  </a:lnTo>
                  <a:lnTo>
                    <a:pt x="1510599" y="441867"/>
                  </a:lnTo>
                  <a:lnTo>
                    <a:pt x="1515772" y="435447"/>
                  </a:lnTo>
                  <a:lnTo>
                    <a:pt x="1520946" y="428962"/>
                  </a:lnTo>
                  <a:lnTo>
                    <a:pt x="1526119" y="422419"/>
                  </a:lnTo>
                  <a:lnTo>
                    <a:pt x="1531292" y="415823"/>
                  </a:lnTo>
                  <a:lnTo>
                    <a:pt x="1536465" y="409179"/>
                  </a:lnTo>
                  <a:lnTo>
                    <a:pt x="1541639" y="402491"/>
                  </a:lnTo>
                  <a:lnTo>
                    <a:pt x="1546812" y="395762"/>
                  </a:lnTo>
                  <a:lnTo>
                    <a:pt x="1551985" y="388995"/>
                  </a:lnTo>
                  <a:lnTo>
                    <a:pt x="1557159" y="382191"/>
                  </a:lnTo>
                  <a:lnTo>
                    <a:pt x="1562332" y="375353"/>
                  </a:lnTo>
                  <a:lnTo>
                    <a:pt x="1567505" y="368480"/>
                  </a:lnTo>
                  <a:lnTo>
                    <a:pt x="1572678" y="361572"/>
                  </a:lnTo>
                  <a:lnTo>
                    <a:pt x="1577852" y="354630"/>
                  </a:lnTo>
                  <a:lnTo>
                    <a:pt x="1583025" y="347651"/>
                  </a:lnTo>
                  <a:lnTo>
                    <a:pt x="1588198" y="340634"/>
                  </a:lnTo>
                  <a:lnTo>
                    <a:pt x="1593372" y="333578"/>
                  </a:lnTo>
                  <a:lnTo>
                    <a:pt x="1598545" y="326479"/>
                  </a:lnTo>
                  <a:lnTo>
                    <a:pt x="1603718" y="319336"/>
                  </a:lnTo>
                  <a:lnTo>
                    <a:pt x="1608891" y="312145"/>
                  </a:lnTo>
                  <a:lnTo>
                    <a:pt x="1614065" y="304906"/>
                  </a:lnTo>
                  <a:lnTo>
                    <a:pt x="1619238" y="297623"/>
                  </a:lnTo>
                  <a:lnTo>
                    <a:pt x="1624411" y="290304"/>
                  </a:lnTo>
                  <a:lnTo>
                    <a:pt x="1629585" y="282955"/>
                  </a:lnTo>
                  <a:lnTo>
                    <a:pt x="1634758" y="275584"/>
                  </a:lnTo>
                  <a:lnTo>
                    <a:pt x="1639931" y="268197"/>
                  </a:lnTo>
                  <a:lnTo>
                    <a:pt x="1645104" y="260803"/>
                  </a:lnTo>
                  <a:lnTo>
                    <a:pt x="1650278" y="253409"/>
                  </a:lnTo>
                  <a:lnTo>
                    <a:pt x="1655451" y="246020"/>
                  </a:lnTo>
                  <a:lnTo>
                    <a:pt x="1660624" y="238646"/>
                  </a:lnTo>
                  <a:lnTo>
                    <a:pt x="1665798" y="231291"/>
                  </a:lnTo>
                  <a:lnTo>
                    <a:pt x="1670971" y="223965"/>
                  </a:lnTo>
                  <a:lnTo>
                    <a:pt x="1676144" y="216672"/>
                  </a:lnTo>
                  <a:lnTo>
                    <a:pt x="1681317" y="209420"/>
                  </a:lnTo>
                  <a:lnTo>
                    <a:pt x="1686491" y="202214"/>
                  </a:lnTo>
                  <a:lnTo>
                    <a:pt x="1691664" y="195062"/>
                  </a:lnTo>
                  <a:lnTo>
                    <a:pt x="1696837" y="187969"/>
                  </a:lnTo>
                  <a:lnTo>
                    <a:pt x="1702011" y="180941"/>
                  </a:lnTo>
                  <a:lnTo>
                    <a:pt x="1707184" y="173983"/>
                  </a:lnTo>
                  <a:lnTo>
                    <a:pt x="1712357" y="167101"/>
                  </a:lnTo>
                  <a:lnTo>
                    <a:pt x="1717530" y="160300"/>
                  </a:lnTo>
                  <a:lnTo>
                    <a:pt x="1722704" y="153583"/>
                  </a:lnTo>
                  <a:lnTo>
                    <a:pt x="1727877" y="146956"/>
                  </a:lnTo>
                  <a:lnTo>
                    <a:pt x="1733050" y="140423"/>
                  </a:lnTo>
                  <a:lnTo>
                    <a:pt x="1738224" y="133987"/>
                  </a:lnTo>
                  <a:lnTo>
                    <a:pt x="1743397" y="127652"/>
                  </a:lnTo>
                  <a:lnTo>
                    <a:pt x="1748570" y="121421"/>
                  </a:lnTo>
                  <a:lnTo>
                    <a:pt x="1753743" y="115297"/>
                  </a:lnTo>
                  <a:lnTo>
                    <a:pt x="1758917" y="109283"/>
                  </a:lnTo>
                  <a:lnTo>
                    <a:pt x="1764090" y="103381"/>
                  </a:lnTo>
                  <a:lnTo>
                    <a:pt x="1769263" y="97592"/>
                  </a:lnTo>
                  <a:lnTo>
                    <a:pt x="1774437" y="91919"/>
                  </a:lnTo>
                  <a:lnTo>
                    <a:pt x="1779610" y="86364"/>
                  </a:lnTo>
                  <a:lnTo>
                    <a:pt x="1784783" y="80926"/>
                  </a:lnTo>
                  <a:lnTo>
                    <a:pt x="1789956" y="75608"/>
                  </a:lnTo>
                  <a:lnTo>
                    <a:pt x="1795130" y="70409"/>
                  </a:lnTo>
                  <a:lnTo>
                    <a:pt x="1800303" y="65330"/>
                  </a:lnTo>
                  <a:lnTo>
                    <a:pt x="1805476" y="60372"/>
                  </a:lnTo>
                  <a:lnTo>
                    <a:pt x="1810650" y="55535"/>
                  </a:lnTo>
                  <a:lnTo>
                    <a:pt x="1815823" y="50817"/>
                  </a:lnTo>
                  <a:lnTo>
                    <a:pt x="1820996" y="46219"/>
                  </a:lnTo>
                  <a:lnTo>
                    <a:pt x="1826169" y="41740"/>
                  </a:lnTo>
                  <a:lnTo>
                    <a:pt x="1831343" y="37380"/>
                  </a:lnTo>
                  <a:lnTo>
                    <a:pt x="1836516" y="33137"/>
                  </a:lnTo>
                  <a:lnTo>
                    <a:pt x="1841689" y="29009"/>
                  </a:lnTo>
                  <a:lnTo>
                    <a:pt x="1846863" y="24997"/>
                  </a:lnTo>
                  <a:lnTo>
                    <a:pt x="1852036" y="21099"/>
                  </a:lnTo>
                  <a:lnTo>
                    <a:pt x="1857209" y="17312"/>
                  </a:lnTo>
                  <a:lnTo>
                    <a:pt x="1862382" y="13636"/>
                  </a:lnTo>
                  <a:lnTo>
                    <a:pt x="1867556" y="10068"/>
                  </a:lnTo>
                  <a:lnTo>
                    <a:pt x="1872729" y="6607"/>
                  </a:lnTo>
                  <a:lnTo>
                    <a:pt x="1877902" y="3252"/>
                  </a:lnTo>
                  <a:lnTo>
                    <a:pt x="1883076" y="0"/>
                  </a:lnTo>
                  <a:lnTo>
                    <a:pt x="1883076" y="687926"/>
                  </a:lnTo>
                  <a:lnTo>
                    <a:pt x="1877902" y="687764"/>
                  </a:lnTo>
                  <a:lnTo>
                    <a:pt x="1872729" y="687594"/>
                  </a:lnTo>
                  <a:lnTo>
                    <a:pt x="1867556" y="687417"/>
                  </a:lnTo>
                  <a:lnTo>
                    <a:pt x="1862382" y="687231"/>
                  </a:lnTo>
                  <a:lnTo>
                    <a:pt x="1857209" y="687036"/>
                  </a:lnTo>
                  <a:lnTo>
                    <a:pt x="1852036" y="686832"/>
                  </a:lnTo>
                  <a:lnTo>
                    <a:pt x="1846863" y="686618"/>
                  </a:lnTo>
                  <a:lnTo>
                    <a:pt x="1841689" y="686395"/>
                  </a:lnTo>
                  <a:lnTo>
                    <a:pt x="1836516" y="686162"/>
                  </a:lnTo>
                  <a:lnTo>
                    <a:pt x="1831343" y="685918"/>
                  </a:lnTo>
                  <a:lnTo>
                    <a:pt x="1826169" y="685663"/>
                  </a:lnTo>
                  <a:lnTo>
                    <a:pt x="1820996" y="685397"/>
                  </a:lnTo>
                  <a:lnTo>
                    <a:pt x="1815823" y="685120"/>
                  </a:lnTo>
                  <a:lnTo>
                    <a:pt x="1810650" y="684830"/>
                  </a:lnTo>
                  <a:lnTo>
                    <a:pt x="1805476" y="684528"/>
                  </a:lnTo>
                  <a:lnTo>
                    <a:pt x="1800303" y="684213"/>
                  </a:lnTo>
                  <a:lnTo>
                    <a:pt x="1795130" y="683885"/>
                  </a:lnTo>
                  <a:lnTo>
                    <a:pt x="1789956" y="683543"/>
                  </a:lnTo>
                  <a:lnTo>
                    <a:pt x="1784783" y="683188"/>
                  </a:lnTo>
                  <a:lnTo>
                    <a:pt x="1779610" y="682818"/>
                  </a:lnTo>
                  <a:lnTo>
                    <a:pt x="1774437" y="682433"/>
                  </a:lnTo>
                  <a:lnTo>
                    <a:pt x="1769263" y="682034"/>
                  </a:lnTo>
                  <a:lnTo>
                    <a:pt x="1764090" y="681619"/>
                  </a:lnTo>
                  <a:lnTo>
                    <a:pt x="1758917" y="681188"/>
                  </a:lnTo>
                  <a:lnTo>
                    <a:pt x="1753743" y="680741"/>
                  </a:lnTo>
                  <a:lnTo>
                    <a:pt x="1748570" y="680278"/>
                  </a:lnTo>
                  <a:lnTo>
                    <a:pt x="1743397" y="679797"/>
                  </a:lnTo>
                  <a:lnTo>
                    <a:pt x="1738224" y="679300"/>
                  </a:lnTo>
                  <a:lnTo>
                    <a:pt x="1733050" y="678785"/>
                  </a:lnTo>
                  <a:lnTo>
                    <a:pt x="1727877" y="678253"/>
                  </a:lnTo>
                  <a:lnTo>
                    <a:pt x="1722704" y="677703"/>
                  </a:lnTo>
                  <a:lnTo>
                    <a:pt x="1717530" y="677134"/>
                  </a:lnTo>
                  <a:lnTo>
                    <a:pt x="1712357" y="676547"/>
                  </a:lnTo>
                  <a:lnTo>
                    <a:pt x="1707184" y="675942"/>
                  </a:lnTo>
                  <a:lnTo>
                    <a:pt x="1702011" y="675317"/>
                  </a:lnTo>
                  <a:lnTo>
                    <a:pt x="1696837" y="674674"/>
                  </a:lnTo>
                  <a:lnTo>
                    <a:pt x="1691664" y="674011"/>
                  </a:lnTo>
                  <a:lnTo>
                    <a:pt x="1686491" y="673330"/>
                  </a:lnTo>
                  <a:lnTo>
                    <a:pt x="1681317" y="672629"/>
                  </a:lnTo>
                  <a:lnTo>
                    <a:pt x="1676144" y="671908"/>
                  </a:lnTo>
                  <a:lnTo>
                    <a:pt x="1670971" y="671168"/>
                  </a:lnTo>
                  <a:lnTo>
                    <a:pt x="1665798" y="670409"/>
                  </a:lnTo>
                  <a:lnTo>
                    <a:pt x="1660624" y="669630"/>
                  </a:lnTo>
                  <a:lnTo>
                    <a:pt x="1655451" y="668832"/>
                  </a:lnTo>
                  <a:lnTo>
                    <a:pt x="1650278" y="668014"/>
                  </a:lnTo>
                  <a:lnTo>
                    <a:pt x="1645104" y="667177"/>
                  </a:lnTo>
                  <a:lnTo>
                    <a:pt x="1639931" y="666321"/>
                  </a:lnTo>
                  <a:lnTo>
                    <a:pt x="1634758" y="665446"/>
                  </a:lnTo>
                  <a:lnTo>
                    <a:pt x="1629585" y="664552"/>
                  </a:lnTo>
                  <a:lnTo>
                    <a:pt x="1624411" y="663640"/>
                  </a:lnTo>
                  <a:lnTo>
                    <a:pt x="1619238" y="662709"/>
                  </a:lnTo>
                  <a:lnTo>
                    <a:pt x="1614065" y="661760"/>
                  </a:lnTo>
                  <a:lnTo>
                    <a:pt x="1608891" y="660793"/>
                  </a:lnTo>
                  <a:lnTo>
                    <a:pt x="1603718" y="659808"/>
                  </a:lnTo>
                  <a:lnTo>
                    <a:pt x="1598545" y="658805"/>
                  </a:lnTo>
                  <a:lnTo>
                    <a:pt x="1593372" y="657783"/>
                  </a:lnTo>
                  <a:lnTo>
                    <a:pt x="1588198" y="656741"/>
                  </a:lnTo>
                  <a:lnTo>
                    <a:pt x="1583025" y="655680"/>
                  </a:lnTo>
                  <a:lnTo>
                    <a:pt x="1577852" y="654597"/>
                  </a:lnTo>
                  <a:lnTo>
                    <a:pt x="1572678" y="653493"/>
                  </a:lnTo>
                  <a:lnTo>
                    <a:pt x="1567505" y="652366"/>
                  </a:lnTo>
                  <a:lnTo>
                    <a:pt x="1562332" y="651217"/>
                  </a:lnTo>
                  <a:lnTo>
                    <a:pt x="1557159" y="650044"/>
                  </a:lnTo>
                  <a:lnTo>
                    <a:pt x="1551985" y="648847"/>
                  </a:lnTo>
                  <a:lnTo>
                    <a:pt x="1546812" y="647625"/>
                  </a:lnTo>
                  <a:lnTo>
                    <a:pt x="1541639" y="646378"/>
                  </a:lnTo>
                  <a:lnTo>
                    <a:pt x="1536465" y="645105"/>
                  </a:lnTo>
                  <a:lnTo>
                    <a:pt x="1531292" y="643806"/>
                  </a:lnTo>
                  <a:lnTo>
                    <a:pt x="1526119" y="642480"/>
                  </a:lnTo>
                  <a:lnTo>
                    <a:pt x="1520946" y="641127"/>
                  </a:lnTo>
                  <a:lnTo>
                    <a:pt x="1515772" y="639747"/>
                  </a:lnTo>
                  <a:lnTo>
                    <a:pt x="1510599" y="638339"/>
                  </a:lnTo>
                  <a:lnTo>
                    <a:pt x="1505426" y="636904"/>
                  </a:lnTo>
                  <a:lnTo>
                    <a:pt x="1500252" y="635441"/>
                  </a:lnTo>
                  <a:lnTo>
                    <a:pt x="1495079" y="633950"/>
                  </a:lnTo>
                  <a:lnTo>
                    <a:pt x="1489906" y="632432"/>
                  </a:lnTo>
                  <a:lnTo>
                    <a:pt x="1484733" y="630886"/>
                  </a:lnTo>
                  <a:lnTo>
                    <a:pt x="1479559" y="629313"/>
                  </a:lnTo>
                  <a:lnTo>
                    <a:pt x="1474386" y="627713"/>
                  </a:lnTo>
                  <a:lnTo>
                    <a:pt x="1469213" y="626087"/>
                  </a:lnTo>
                  <a:lnTo>
                    <a:pt x="1464039" y="624434"/>
                  </a:lnTo>
                  <a:lnTo>
                    <a:pt x="1458866" y="622756"/>
                  </a:lnTo>
                  <a:lnTo>
                    <a:pt x="1453693" y="621053"/>
                  </a:lnTo>
                  <a:lnTo>
                    <a:pt x="1448520" y="619326"/>
                  </a:lnTo>
                  <a:lnTo>
                    <a:pt x="1443346" y="617575"/>
                  </a:lnTo>
                  <a:lnTo>
                    <a:pt x="1438173" y="615801"/>
                  </a:lnTo>
                  <a:lnTo>
                    <a:pt x="1433000" y="614004"/>
                  </a:lnTo>
                  <a:lnTo>
                    <a:pt x="1427826" y="612186"/>
                  </a:lnTo>
                  <a:lnTo>
                    <a:pt x="1422653" y="610347"/>
                  </a:lnTo>
                  <a:lnTo>
                    <a:pt x="1417480" y="608486"/>
                  </a:lnTo>
                  <a:lnTo>
                    <a:pt x="1412307" y="606606"/>
                  </a:lnTo>
                  <a:lnTo>
                    <a:pt x="1407133" y="604706"/>
                  </a:lnTo>
                  <a:lnTo>
                    <a:pt x="1401960" y="602786"/>
                  </a:lnTo>
                  <a:lnTo>
                    <a:pt x="1396787" y="600847"/>
                  </a:lnTo>
                  <a:lnTo>
                    <a:pt x="1391613" y="598889"/>
                  </a:lnTo>
                  <a:lnTo>
                    <a:pt x="1386440" y="596912"/>
                  </a:lnTo>
                  <a:lnTo>
                    <a:pt x="1381267" y="594915"/>
                  </a:lnTo>
                  <a:lnTo>
                    <a:pt x="1376094" y="592899"/>
                  </a:lnTo>
                  <a:lnTo>
                    <a:pt x="1370920" y="590862"/>
                  </a:lnTo>
                  <a:lnTo>
                    <a:pt x="1365747" y="588804"/>
                  </a:lnTo>
                  <a:lnTo>
                    <a:pt x="1360574" y="586725"/>
                  </a:lnTo>
                  <a:lnTo>
                    <a:pt x="1355400" y="584622"/>
                  </a:lnTo>
                  <a:lnTo>
                    <a:pt x="1350227" y="582496"/>
                  </a:lnTo>
                  <a:lnTo>
                    <a:pt x="1345054" y="580345"/>
                  </a:lnTo>
                  <a:lnTo>
                    <a:pt x="1339881" y="578167"/>
                  </a:lnTo>
                  <a:lnTo>
                    <a:pt x="1334707" y="575961"/>
                  </a:lnTo>
                  <a:lnTo>
                    <a:pt x="1329534" y="573725"/>
                  </a:lnTo>
                  <a:lnTo>
                    <a:pt x="1324361" y="571457"/>
                  </a:lnTo>
                  <a:lnTo>
                    <a:pt x="1319187" y="569156"/>
                  </a:lnTo>
                  <a:lnTo>
                    <a:pt x="1314014" y="566819"/>
                  </a:lnTo>
                  <a:lnTo>
                    <a:pt x="1308841" y="564445"/>
                  </a:lnTo>
                  <a:lnTo>
                    <a:pt x="1303668" y="562030"/>
                  </a:lnTo>
                  <a:lnTo>
                    <a:pt x="1298494" y="559573"/>
                  </a:lnTo>
                  <a:lnTo>
                    <a:pt x="1293321" y="557072"/>
                  </a:lnTo>
                  <a:lnTo>
                    <a:pt x="1288148" y="554524"/>
                  </a:lnTo>
                  <a:lnTo>
                    <a:pt x="1282974" y="551926"/>
                  </a:lnTo>
                  <a:lnTo>
                    <a:pt x="1277801" y="549278"/>
                  </a:lnTo>
                  <a:lnTo>
                    <a:pt x="1272628" y="546575"/>
                  </a:lnTo>
                  <a:lnTo>
                    <a:pt x="1267455" y="543816"/>
                  </a:lnTo>
                  <a:lnTo>
                    <a:pt x="1262281" y="540998"/>
                  </a:lnTo>
                  <a:lnTo>
                    <a:pt x="1257108" y="538120"/>
                  </a:lnTo>
                  <a:lnTo>
                    <a:pt x="1251935" y="535178"/>
                  </a:lnTo>
                  <a:lnTo>
                    <a:pt x="1246761" y="532171"/>
                  </a:lnTo>
                  <a:lnTo>
                    <a:pt x="1241588" y="529096"/>
                  </a:lnTo>
                  <a:lnTo>
                    <a:pt x="1236415" y="525952"/>
                  </a:lnTo>
                  <a:lnTo>
                    <a:pt x="1231242" y="522735"/>
                  </a:lnTo>
                  <a:lnTo>
                    <a:pt x="1226068" y="519444"/>
                  </a:lnTo>
                  <a:lnTo>
                    <a:pt x="1220895" y="516078"/>
                  </a:lnTo>
                  <a:lnTo>
                    <a:pt x="1215722" y="512633"/>
                  </a:lnTo>
                  <a:lnTo>
                    <a:pt x="1210548" y="509109"/>
                  </a:lnTo>
                  <a:lnTo>
                    <a:pt x="1205375" y="505503"/>
                  </a:lnTo>
                  <a:lnTo>
                    <a:pt x="1200202" y="501814"/>
                  </a:lnTo>
                  <a:lnTo>
                    <a:pt x="1195029" y="498040"/>
                  </a:lnTo>
                  <a:lnTo>
                    <a:pt x="1189855" y="494180"/>
                  </a:lnTo>
                  <a:lnTo>
                    <a:pt x="1184682" y="490232"/>
                  </a:lnTo>
                  <a:lnTo>
                    <a:pt x="1179509" y="486196"/>
                  </a:lnTo>
                  <a:lnTo>
                    <a:pt x="1174335" y="482069"/>
                  </a:lnTo>
                  <a:lnTo>
                    <a:pt x="1169162" y="477852"/>
                  </a:lnTo>
                  <a:lnTo>
                    <a:pt x="1163989" y="473545"/>
                  </a:lnTo>
                  <a:lnTo>
                    <a:pt x="1158816" y="469149"/>
                  </a:lnTo>
                  <a:lnTo>
                    <a:pt x="1153642" y="464663"/>
                  </a:lnTo>
                  <a:lnTo>
                    <a:pt x="1148469" y="460089"/>
                  </a:lnTo>
                  <a:lnTo>
                    <a:pt x="1143296" y="455428"/>
                  </a:lnTo>
                  <a:lnTo>
                    <a:pt x="1138122" y="450680"/>
                  </a:lnTo>
                  <a:lnTo>
                    <a:pt x="1132949" y="445848"/>
                  </a:lnTo>
                  <a:lnTo>
                    <a:pt x="1127776" y="440933"/>
                  </a:lnTo>
                  <a:lnTo>
                    <a:pt x="1122603" y="435936"/>
                  </a:lnTo>
                  <a:lnTo>
                    <a:pt x="1117429" y="430861"/>
                  </a:lnTo>
                  <a:lnTo>
                    <a:pt x="1112256" y="425709"/>
                  </a:lnTo>
                  <a:lnTo>
                    <a:pt x="1107083" y="420483"/>
                  </a:lnTo>
                  <a:lnTo>
                    <a:pt x="1101909" y="415186"/>
                  </a:lnTo>
                  <a:lnTo>
                    <a:pt x="1096736" y="409822"/>
                  </a:lnTo>
                  <a:lnTo>
                    <a:pt x="1091563" y="404394"/>
                  </a:lnTo>
                  <a:lnTo>
                    <a:pt x="1086390" y="398905"/>
                  </a:lnTo>
                  <a:lnTo>
                    <a:pt x="1081216" y="393361"/>
                  </a:lnTo>
                  <a:lnTo>
                    <a:pt x="1076043" y="387765"/>
                  </a:lnTo>
                  <a:lnTo>
                    <a:pt x="1070870" y="382123"/>
                  </a:lnTo>
                  <a:lnTo>
                    <a:pt x="1065696" y="376438"/>
                  </a:lnTo>
                  <a:lnTo>
                    <a:pt x="1060523" y="370717"/>
                  </a:lnTo>
                  <a:lnTo>
                    <a:pt x="1055350" y="364965"/>
                  </a:lnTo>
                  <a:lnTo>
                    <a:pt x="1050177" y="359187"/>
                  </a:lnTo>
                  <a:lnTo>
                    <a:pt x="1045003" y="353390"/>
                  </a:lnTo>
                  <a:lnTo>
                    <a:pt x="1039830" y="347580"/>
                  </a:lnTo>
                  <a:lnTo>
                    <a:pt x="1034657" y="341763"/>
                  </a:lnTo>
                  <a:lnTo>
                    <a:pt x="1029483" y="335946"/>
                  </a:lnTo>
                  <a:lnTo>
                    <a:pt x="1024310" y="330136"/>
                  </a:lnTo>
                  <a:lnTo>
                    <a:pt x="1019137" y="324339"/>
                  </a:lnTo>
                  <a:lnTo>
                    <a:pt x="1013964" y="318563"/>
                  </a:lnTo>
                  <a:lnTo>
                    <a:pt x="1008790" y="312815"/>
                  </a:lnTo>
                  <a:lnTo>
                    <a:pt x="1003617" y="307102"/>
                  </a:lnTo>
                  <a:lnTo>
                    <a:pt x="998444" y="301432"/>
                  </a:lnTo>
                  <a:lnTo>
                    <a:pt x="993270" y="295811"/>
                  </a:lnTo>
                  <a:lnTo>
                    <a:pt x="988097" y="290247"/>
                  </a:lnTo>
                  <a:lnTo>
                    <a:pt x="982924" y="284748"/>
                  </a:lnTo>
                  <a:lnTo>
                    <a:pt x="977751" y="279320"/>
                  </a:lnTo>
                  <a:lnTo>
                    <a:pt x="972577" y="273971"/>
                  </a:lnTo>
                  <a:lnTo>
                    <a:pt x="967404" y="268707"/>
                  </a:lnTo>
                  <a:lnTo>
                    <a:pt x="962231" y="263535"/>
                  </a:lnTo>
                  <a:lnTo>
                    <a:pt x="957057" y="258462"/>
                  </a:lnTo>
                  <a:lnTo>
                    <a:pt x="951884" y="253495"/>
                  </a:lnTo>
                  <a:lnTo>
                    <a:pt x="946711" y="248638"/>
                  </a:lnTo>
                  <a:lnTo>
                    <a:pt x="941538" y="243898"/>
                  </a:lnTo>
                  <a:lnTo>
                    <a:pt x="936364" y="239281"/>
                  </a:lnTo>
                  <a:lnTo>
                    <a:pt x="931191" y="234791"/>
                  </a:lnTo>
                  <a:lnTo>
                    <a:pt x="926018" y="230434"/>
                  </a:lnTo>
                  <a:lnTo>
                    <a:pt x="920844" y="226214"/>
                  </a:lnTo>
                  <a:lnTo>
                    <a:pt x="915671" y="222134"/>
                  </a:lnTo>
                  <a:lnTo>
                    <a:pt x="910498" y="218199"/>
                  </a:lnTo>
                  <a:lnTo>
                    <a:pt x="905325" y="214412"/>
                  </a:lnTo>
                  <a:lnTo>
                    <a:pt x="900151" y="210776"/>
                  </a:lnTo>
                  <a:lnTo>
                    <a:pt x="894978" y="207293"/>
                  </a:lnTo>
                  <a:lnTo>
                    <a:pt x="889805" y="203964"/>
                  </a:lnTo>
                  <a:lnTo>
                    <a:pt x="884631" y="200793"/>
                  </a:lnTo>
                  <a:lnTo>
                    <a:pt x="879458" y="197779"/>
                  </a:lnTo>
                  <a:lnTo>
                    <a:pt x="874285" y="194924"/>
                  </a:lnTo>
                  <a:lnTo>
                    <a:pt x="869112" y="192227"/>
                  </a:lnTo>
                  <a:lnTo>
                    <a:pt x="863938" y="189690"/>
                  </a:lnTo>
                  <a:lnTo>
                    <a:pt x="858765" y="187311"/>
                  </a:lnTo>
                  <a:lnTo>
                    <a:pt x="853592" y="185090"/>
                  </a:lnTo>
                  <a:lnTo>
                    <a:pt x="848418" y="183026"/>
                  </a:lnTo>
                  <a:lnTo>
                    <a:pt x="843245" y="181116"/>
                  </a:lnTo>
                  <a:lnTo>
                    <a:pt x="838072" y="179360"/>
                  </a:lnTo>
                  <a:lnTo>
                    <a:pt x="832899" y="177755"/>
                  </a:lnTo>
                  <a:lnTo>
                    <a:pt x="827725" y="176299"/>
                  </a:lnTo>
                  <a:lnTo>
                    <a:pt x="822552" y="174989"/>
                  </a:lnTo>
                  <a:lnTo>
                    <a:pt x="817379" y="173822"/>
                  </a:lnTo>
                  <a:lnTo>
                    <a:pt x="812205" y="172796"/>
                  </a:lnTo>
                  <a:lnTo>
                    <a:pt x="807032" y="171907"/>
                  </a:lnTo>
                  <a:lnTo>
                    <a:pt x="801859" y="171152"/>
                  </a:lnTo>
                  <a:lnTo>
                    <a:pt x="796686" y="170527"/>
                  </a:lnTo>
                  <a:lnTo>
                    <a:pt x="791512" y="170028"/>
                  </a:lnTo>
                  <a:lnTo>
                    <a:pt x="786339" y="169652"/>
                  </a:lnTo>
                  <a:lnTo>
                    <a:pt x="781166" y="169395"/>
                  </a:lnTo>
                  <a:lnTo>
                    <a:pt x="775992" y="169252"/>
                  </a:lnTo>
                  <a:lnTo>
                    <a:pt x="770819" y="169220"/>
                  </a:lnTo>
                  <a:lnTo>
                    <a:pt x="765646" y="169295"/>
                  </a:lnTo>
                  <a:lnTo>
                    <a:pt x="760473" y="169473"/>
                  </a:lnTo>
                  <a:lnTo>
                    <a:pt x="755299" y="169749"/>
                  </a:lnTo>
                  <a:lnTo>
                    <a:pt x="750126" y="170120"/>
                  </a:lnTo>
                  <a:lnTo>
                    <a:pt x="744953" y="170582"/>
                  </a:lnTo>
                  <a:lnTo>
                    <a:pt x="739779" y="171130"/>
                  </a:lnTo>
                  <a:lnTo>
                    <a:pt x="734606" y="171761"/>
                  </a:lnTo>
                  <a:lnTo>
                    <a:pt x="729433" y="172470"/>
                  </a:lnTo>
                  <a:lnTo>
                    <a:pt x="724260" y="173255"/>
                  </a:lnTo>
                  <a:lnTo>
                    <a:pt x="719086" y="174111"/>
                  </a:lnTo>
                  <a:lnTo>
                    <a:pt x="713913" y="175034"/>
                  </a:lnTo>
                  <a:lnTo>
                    <a:pt x="708740" y="176022"/>
                  </a:lnTo>
                  <a:lnTo>
                    <a:pt x="703566" y="177070"/>
                  </a:lnTo>
                  <a:lnTo>
                    <a:pt x="698393" y="178176"/>
                  </a:lnTo>
                  <a:lnTo>
                    <a:pt x="693220" y="179335"/>
                  </a:lnTo>
                  <a:lnTo>
                    <a:pt x="688047" y="180546"/>
                  </a:lnTo>
                  <a:lnTo>
                    <a:pt x="682873" y="181804"/>
                  </a:lnTo>
                  <a:lnTo>
                    <a:pt x="677700" y="183107"/>
                  </a:lnTo>
                  <a:lnTo>
                    <a:pt x="672527" y="184453"/>
                  </a:lnTo>
                  <a:lnTo>
                    <a:pt x="667353" y="185838"/>
                  </a:lnTo>
                  <a:lnTo>
                    <a:pt x="662180" y="187259"/>
                  </a:lnTo>
                  <a:lnTo>
                    <a:pt x="657007" y="188716"/>
                  </a:lnTo>
                  <a:lnTo>
                    <a:pt x="651834" y="190204"/>
                  </a:lnTo>
                  <a:lnTo>
                    <a:pt x="646660" y="191723"/>
                  </a:lnTo>
                  <a:lnTo>
                    <a:pt x="641487" y="193269"/>
                  </a:lnTo>
                  <a:lnTo>
                    <a:pt x="636314" y="194841"/>
                  </a:lnTo>
                  <a:lnTo>
                    <a:pt x="631140" y="196437"/>
                  </a:lnTo>
                  <a:lnTo>
                    <a:pt x="625967" y="198055"/>
                  </a:lnTo>
                  <a:lnTo>
                    <a:pt x="620794" y="199694"/>
                  </a:lnTo>
                  <a:lnTo>
                    <a:pt x="615621" y="201352"/>
                  </a:lnTo>
                  <a:lnTo>
                    <a:pt x="610447" y="203027"/>
                  </a:lnTo>
                  <a:lnTo>
                    <a:pt x="605274" y="204719"/>
                  </a:lnTo>
                  <a:lnTo>
                    <a:pt x="600101" y="206426"/>
                  </a:lnTo>
                  <a:lnTo>
                    <a:pt x="594927" y="208146"/>
                  </a:lnTo>
                  <a:lnTo>
                    <a:pt x="589754" y="209879"/>
                  </a:lnTo>
                  <a:lnTo>
                    <a:pt x="584581" y="211624"/>
                  </a:lnTo>
                  <a:lnTo>
                    <a:pt x="579408" y="213379"/>
                  </a:lnTo>
                  <a:lnTo>
                    <a:pt x="574234" y="215145"/>
                  </a:lnTo>
                  <a:lnTo>
                    <a:pt x="569061" y="216921"/>
                  </a:lnTo>
                  <a:lnTo>
                    <a:pt x="563888" y="218705"/>
                  </a:lnTo>
                  <a:lnTo>
                    <a:pt x="558714" y="220497"/>
                  </a:lnTo>
                  <a:lnTo>
                    <a:pt x="553541" y="222297"/>
                  </a:lnTo>
                  <a:lnTo>
                    <a:pt x="548368" y="224105"/>
                  </a:lnTo>
                  <a:lnTo>
                    <a:pt x="543195" y="225919"/>
                  </a:lnTo>
                  <a:lnTo>
                    <a:pt x="538021" y="227741"/>
                  </a:lnTo>
                  <a:lnTo>
                    <a:pt x="532848" y="229569"/>
                  </a:lnTo>
                  <a:lnTo>
                    <a:pt x="527675" y="231404"/>
                  </a:lnTo>
                  <a:lnTo>
                    <a:pt x="522501" y="233245"/>
                  </a:lnTo>
                  <a:lnTo>
                    <a:pt x="517328" y="235093"/>
                  </a:lnTo>
                  <a:lnTo>
                    <a:pt x="512155" y="236947"/>
                  </a:lnTo>
                  <a:lnTo>
                    <a:pt x="506982" y="238808"/>
                  </a:lnTo>
                  <a:lnTo>
                    <a:pt x="501808" y="240676"/>
                  </a:lnTo>
                  <a:lnTo>
                    <a:pt x="496635" y="242551"/>
                  </a:lnTo>
                  <a:lnTo>
                    <a:pt x="491462" y="244433"/>
                  </a:lnTo>
                  <a:lnTo>
                    <a:pt x="486288" y="246323"/>
                  </a:lnTo>
                  <a:lnTo>
                    <a:pt x="481115" y="248221"/>
                  </a:lnTo>
                  <a:lnTo>
                    <a:pt x="475942" y="250128"/>
                  </a:lnTo>
                  <a:lnTo>
                    <a:pt x="470769" y="252044"/>
                  </a:lnTo>
                  <a:lnTo>
                    <a:pt x="465595" y="253970"/>
                  </a:lnTo>
                  <a:lnTo>
                    <a:pt x="460422" y="255906"/>
                  </a:lnTo>
                  <a:lnTo>
                    <a:pt x="455249" y="257853"/>
                  </a:lnTo>
                  <a:lnTo>
                    <a:pt x="450075" y="259811"/>
                  </a:lnTo>
                  <a:lnTo>
                    <a:pt x="444902" y="261782"/>
                  </a:lnTo>
                  <a:lnTo>
                    <a:pt x="439729" y="263765"/>
                  </a:lnTo>
                  <a:lnTo>
                    <a:pt x="434556" y="265763"/>
                  </a:lnTo>
                  <a:lnTo>
                    <a:pt x="429382" y="267775"/>
                  </a:lnTo>
                  <a:lnTo>
                    <a:pt x="424209" y="269802"/>
                  </a:lnTo>
                  <a:lnTo>
                    <a:pt x="419036" y="271846"/>
                  </a:lnTo>
                  <a:lnTo>
                    <a:pt x="413862" y="273907"/>
                  </a:lnTo>
                  <a:lnTo>
                    <a:pt x="408689" y="275987"/>
                  </a:lnTo>
                  <a:lnTo>
                    <a:pt x="403516" y="278086"/>
                  </a:lnTo>
                  <a:lnTo>
                    <a:pt x="398343" y="280206"/>
                  </a:lnTo>
                  <a:lnTo>
                    <a:pt x="393169" y="282347"/>
                  </a:lnTo>
                  <a:lnTo>
                    <a:pt x="387996" y="284511"/>
                  </a:lnTo>
                  <a:lnTo>
                    <a:pt x="382823" y="286698"/>
                  </a:lnTo>
                  <a:lnTo>
                    <a:pt x="377649" y="288911"/>
                  </a:lnTo>
                  <a:lnTo>
                    <a:pt x="372476" y="291149"/>
                  </a:lnTo>
                  <a:lnTo>
                    <a:pt x="367303" y="293415"/>
                  </a:lnTo>
                  <a:lnTo>
                    <a:pt x="362130" y="295710"/>
                  </a:lnTo>
                  <a:lnTo>
                    <a:pt x="356956" y="298035"/>
                  </a:lnTo>
                  <a:lnTo>
                    <a:pt x="351783" y="300391"/>
                  </a:lnTo>
                  <a:lnTo>
                    <a:pt x="346610" y="302780"/>
                  </a:lnTo>
                  <a:lnTo>
                    <a:pt x="341436" y="305203"/>
                  </a:lnTo>
                  <a:lnTo>
                    <a:pt x="336263" y="307661"/>
                  </a:lnTo>
                  <a:lnTo>
                    <a:pt x="331090" y="310155"/>
                  </a:lnTo>
                  <a:lnTo>
                    <a:pt x="325917" y="312688"/>
                  </a:lnTo>
                  <a:lnTo>
                    <a:pt x="320743" y="315261"/>
                  </a:lnTo>
                  <a:lnTo>
                    <a:pt x="315570" y="317874"/>
                  </a:lnTo>
                  <a:lnTo>
                    <a:pt x="310397" y="320530"/>
                  </a:lnTo>
                  <a:lnTo>
                    <a:pt x="305223" y="323230"/>
                  </a:lnTo>
                  <a:lnTo>
                    <a:pt x="300050" y="325975"/>
                  </a:lnTo>
                  <a:lnTo>
                    <a:pt x="294877" y="328766"/>
                  </a:lnTo>
                  <a:lnTo>
                    <a:pt x="289704" y="331605"/>
                  </a:lnTo>
                  <a:lnTo>
                    <a:pt x="284530" y="334494"/>
                  </a:lnTo>
                  <a:lnTo>
                    <a:pt x="279357" y="337434"/>
                  </a:lnTo>
                  <a:lnTo>
                    <a:pt x="274184" y="340425"/>
                  </a:lnTo>
                  <a:lnTo>
                    <a:pt x="269010" y="343470"/>
                  </a:lnTo>
                  <a:lnTo>
                    <a:pt x="263837" y="346569"/>
                  </a:lnTo>
                  <a:lnTo>
                    <a:pt x="258664" y="349725"/>
                  </a:lnTo>
                  <a:lnTo>
                    <a:pt x="253491" y="352937"/>
                  </a:lnTo>
                  <a:lnTo>
                    <a:pt x="248317" y="356207"/>
                  </a:lnTo>
                  <a:lnTo>
                    <a:pt x="243144" y="359536"/>
                  </a:lnTo>
                  <a:lnTo>
                    <a:pt x="237971" y="362925"/>
                  </a:lnTo>
                  <a:lnTo>
                    <a:pt x="232797" y="366375"/>
                  </a:lnTo>
                  <a:lnTo>
                    <a:pt x="227624" y="369887"/>
                  </a:lnTo>
                  <a:lnTo>
                    <a:pt x="222451" y="373460"/>
                  </a:lnTo>
                  <a:lnTo>
                    <a:pt x="217278" y="377097"/>
                  </a:lnTo>
                  <a:lnTo>
                    <a:pt x="212104" y="380796"/>
                  </a:lnTo>
                  <a:lnTo>
                    <a:pt x="206931" y="384559"/>
                  </a:lnTo>
                  <a:lnTo>
                    <a:pt x="201758" y="388386"/>
                  </a:lnTo>
                  <a:lnTo>
                    <a:pt x="196584" y="392277"/>
                  </a:lnTo>
                  <a:lnTo>
                    <a:pt x="191411" y="396231"/>
                  </a:lnTo>
                  <a:lnTo>
                    <a:pt x="186238" y="400248"/>
                  </a:lnTo>
                  <a:lnTo>
                    <a:pt x="181065" y="404327"/>
                  </a:lnTo>
                  <a:lnTo>
                    <a:pt x="175891" y="408469"/>
                  </a:lnTo>
                  <a:lnTo>
                    <a:pt x="170718" y="412672"/>
                  </a:lnTo>
                  <a:lnTo>
                    <a:pt x="165545" y="416934"/>
                  </a:lnTo>
                  <a:lnTo>
                    <a:pt x="160371" y="421256"/>
                  </a:lnTo>
                  <a:lnTo>
                    <a:pt x="155198" y="425634"/>
                  </a:lnTo>
                  <a:lnTo>
                    <a:pt x="150025" y="430069"/>
                  </a:lnTo>
                  <a:lnTo>
                    <a:pt x="144852" y="434556"/>
                  </a:lnTo>
                  <a:lnTo>
                    <a:pt x="139678" y="439095"/>
                  </a:lnTo>
                  <a:lnTo>
                    <a:pt x="134505" y="443683"/>
                  </a:lnTo>
                  <a:lnTo>
                    <a:pt x="129332" y="448318"/>
                  </a:lnTo>
                  <a:lnTo>
                    <a:pt x="124158" y="452996"/>
                  </a:lnTo>
                  <a:lnTo>
                    <a:pt x="118985" y="457714"/>
                  </a:lnTo>
                  <a:lnTo>
                    <a:pt x="113812" y="462470"/>
                  </a:lnTo>
                  <a:lnTo>
                    <a:pt x="108639" y="467259"/>
                  </a:lnTo>
                  <a:lnTo>
                    <a:pt x="103465" y="472078"/>
                  </a:lnTo>
                  <a:lnTo>
                    <a:pt x="98292" y="476923"/>
                  </a:lnTo>
                  <a:lnTo>
                    <a:pt x="93119" y="481790"/>
                  </a:lnTo>
                  <a:lnTo>
                    <a:pt x="87945" y="486674"/>
                  </a:lnTo>
                  <a:lnTo>
                    <a:pt x="82772" y="491572"/>
                  </a:lnTo>
                  <a:lnTo>
                    <a:pt x="77599" y="496479"/>
                  </a:lnTo>
                  <a:lnTo>
                    <a:pt x="72426" y="501389"/>
                  </a:lnTo>
                  <a:lnTo>
                    <a:pt x="67252" y="506298"/>
                  </a:lnTo>
                  <a:lnTo>
                    <a:pt x="62079" y="511201"/>
                  </a:lnTo>
                  <a:lnTo>
                    <a:pt x="56906" y="516094"/>
                  </a:lnTo>
                  <a:lnTo>
                    <a:pt x="51732" y="520971"/>
                  </a:lnTo>
                  <a:lnTo>
                    <a:pt x="46559" y="525826"/>
                  </a:lnTo>
                  <a:lnTo>
                    <a:pt x="41386" y="530656"/>
                  </a:lnTo>
                  <a:lnTo>
                    <a:pt x="36213" y="535455"/>
                  </a:lnTo>
                  <a:lnTo>
                    <a:pt x="31039" y="540217"/>
                  </a:lnTo>
                  <a:lnTo>
                    <a:pt x="25866" y="544939"/>
                  </a:lnTo>
                  <a:lnTo>
                    <a:pt x="20693" y="549615"/>
                  </a:lnTo>
                  <a:lnTo>
                    <a:pt x="15519" y="554240"/>
                  </a:lnTo>
                  <a:lnTo>
                    <a:pt x="10346" y="558810"/>
                  </a:lnTo>
                  <a:lnTo>
                    <a:pt x="5173" y="563321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91486" y="3107612"/>
              <a:ext cx="1883076" cy="567768"/>
            </a:xfrm>
            <a:custGeom>
              <a:avLst/>
              <a:pathLst>
                <a:path w="1883076" h="567768">
                  <a:moveTo>
                    <a:pt x="0" y="567768"/>
                  </a:moveTo>
                  <a:lnTo>
                    <a:pt x="0" y="567768"/>
                  </a:lnTo>
                  <a:lnTo>
                    <a:pt x="5173" y="563321"/>
                  </a:lnTo>
                  <a:lnTo>
                    <a:pt x="10346" y="558810"/>
                  </a:lnTo>
                  <a:lnTo>
                    <a:pt x="15519" y="554240"/>
                  </a:lnTo>
                  <a:lnTo>
                    <a:pt x="20693" y="549615"/>
                  </a:lnTo>
                  <a:lnTo>
                    <a:pt x="25866" y="544939"/>
                  </a:lnTo>
                  <a:lnTo>
                    <a:pt x="31039" y="540217"/>
                  </a:lnTo>
                  <a:lnTo>
                    <a:pt x="36213" y="535455"/>
                  </a:lnTo>
                  <a:lnTo>
                    <a:pt x="41386" y="530656"/>
                  </a:lnTo>
                  <a:lnTo>
                    <a:pt x="46559" y="525826"/>
                  </a:lnTo>
                  <a:lnTo>
                    <a:pt x="51732" y="520971"/>
                  </a:lnTo>
                  <a:lnTo>
                    <a:pt x="56906" y="516094"/>
                  </a:lnTo>
                  <a:lnTo>
                    <a:pt x="62079" y="511201"/>
                  </a:lnTo>
                  <a:lnTo>
                    <a:pt x="67252" y="506298"/>
                  </a:lnTo>
                  <a:lnTo>
                    <a:pt x="72426" y="501389"/>
                  </a:lnTo>
                  <a:lnTo>
                    <a:pt x="77599" y="496479"/>
                  </a:lnTo>
                  <a:lnTo>
                    <a:pt x="82772" y="491572"/>
                  </a:lnTo>
                  <a:lnTo>
                    <a:pt x="87945" y="486674"/>
                  </a:lnTo>
                  <a:lnTo>
                    <a:pt x="93119" y="481790"/>
                  </a:lnTo>
                  <a:lnTo>
                    <a:pt x="98292" y="476923"/>
                  </a:lnTo>
                  <a:lnTo>
                    <a:pt x="103465" y="472078"/>
                  </a:lnTo>
                  <a:lnTo>
                    <a:pt x="108639" y="467259"/>
                  </a:lnTo>
                  <a:lnTo>
                    <a:pt x="113812" y="462470"/>
                  </a:lnTo>
                  <a:lnTo>
                    <a:pt x="118985" y="457714"/>
                  </a:lnTo>
                  <a:lnTo>
                    <a:pt x="124158" y="452996"/>
                  </a:lnTo>
                  <a:lnTo>
                    <a:pt x="129332" y="448318"/>
                  </a:lnTo>
                  <a:lnTo>
                    <a:pt x="134505" y="443683"/>
                  </a:lnTo>
                  <a:lnTo>
                    <a:pt x="139678" y="439095"/>
                  </a:lnTo>
                  <a:lnTo>
                    <a:pt x="144852" y="434556"/>
                  </a:lnTo>
                  <a:lnTo>
                    <a:pt x="150025" y="430069"/>
                  </a:lnTo>
                  <a:lnTo>
                    <a:pt x="155198" y="425634"/>
                  </a:lnTo>
                  <a:lnTo>
                    <a:pt x="160371" y="421256"/>
                  </a:lnTo>
                  <a:lnTo>
                    <a:pt x="165545" y="416934"/>
                  </a:lnTo>
                  <a:lnTo>
                    <a:pt x="170718" y="412672"/>
                  </a:lnTo>
                  <a:lnTo>
                    <a:pt x="175891" y="408469"/>
                  </a:lnTo>
                  <a:lnTo>
                    <a:pt x="181065" y="404327"/>
                  </a:lnTo>
                  <a:lnTo>
                    <a:pt x="186238" y="400248"/>
                  </a:lnTo>
                  <a:lnTo>
                    <a:pt x="191411" y="396231"/>
                  </a:lnTo>
                  <a:lnTo>
                    <a:pt x="196584" y="392277"/>
                  </a:lnTo>
                  <a:lnTo>
                    <a:pt x="201758" y="388386"/>
                  </a:lnTo>
                  <a:lnTo>
                    <a:pt x="206931" y="384559"/>
                  </a:lnTo>
                  <a:lnTo>
                    <a:pt x="212104" y="380796"/>
                  </a:lnTo>
                  <a:lnTo>
                    <a:pt x="217278" y="377097"/>
                  </a:lnTo>
                  <a:lnTo>
                    <a:pt x="222451" y="373460"/>
                  </a:lnTo>
                  <a:lnTo>
                    <a:pt x="227624" y="369887"/>
                  </a:lnTo>
                  <a:lnTo>
                    <a:pt x="232797" y="366375"/>
                  </a:lnTo>
                  <a:lnTo>
                    <a:pt x="237971" y="362925"/>
                  </a:lnTo>
                  <a:lnTo>
                    <a:pt x="243144" y="359536"/>
                  </a:lnTo>
                  <a:lnTo>
                    <a:pt x="248317" y="356207"/>
                  </a:lnTo>
                  <a:lnTo>
                    <a:pt x="253491" y="352937"/>
                  </a:lnTo>
                  <a:lnTo>
                    <a:pt x="258664" y="349725"/>
                  </a:lnTo>
                  <a:lnTo>
                    <a:pt x="263837" y="346569"/>
                  </a:lnTo>
                  <a:lnTo>
                    <a:pt x="269010" y="343470"/>
                  </a:lnTo>
                  <a:lnTo>
                    <a:pt x="274184" y="340425"/>
                  </a:lnTo>
                  <a:lnTo>
                    <a:pt x="279357" y="337434"/>
                  </a:lnTo>
                  <a:lnTo>
                    <a:pt x="284530" y="334494"/>
                  </a:lnTo>
                  <a:lnTo>
                    <a:pt x="289704" y="331605"/>
                  </a:lnTo>
                  <a:lnTo>
                    <a:pt x="294877" y="328766"/>
                  </a:lnTo>
                  <a:lnTo>
                    <a:pt x="300050" y="325975"/>
                  </a:lnTo>
                  <a:lnTo>
                    <a:pt x="305223" y="323230"/>
                  </a:lnTo>
                  <a:lnTo>
                    <a:pt x="310397" y="320530"/>
                  </a:lnTo>
                  <a:lnTo>
                    <a:pt x="315570" y="317874"/>
                  </a:lnTo>
                  <a:lnTo>
                    <a:pt x="320743" y="315261"/>
                  </a:lnTo>
                  <a:lnTo>
                    <a:pt x="325917" y="312688"/>
                  </a:lnTo>
                  <a:lnTo>
                    <a:pt x="331090" y="310155"/>
                  </a:lnTo>
                  <a:lnTo>
                    <a:pt x="336263" y="307661"/>
                  </a:lnTo>
                  <a:lnTo>
                    <a:pt x="341436" y="305203"/>
                  </a:lnTo>
                  <a:lnTo>
                    <a:pt x="346610" y="302780"/>
                  </a:lnTo>
                  <a:lnTo>
                    <a:pt x="351783" y="300391"/>
                  </a:lnTo>
                  <a:lnTo>
                    <a:pt x="356956" y="298035"/>
                  </a:lnTo>
                  <a:lnTo>
                    <a:pt x="362130" y="295710"/>
                  </a:lnTo>
                  <a:lnTo>
                    <a:pt x="367303" y="293415"/>
                  </a:lnTo>
                  <a:lnTo>
                    <a:pt x="372476" y="291149"/>
                  </a:lnTo>
                  <a:lnTo>
                    <a:pt x="377649" y="288911"/>
                  </a:lnTo>
                  <a:lnTo>
                    <a:pt x="382823" y="286698"/>
                  </a:lnTo>
                  <a:lnTo>
                    <a:pt x="387996" y="284511"/>
                  </a:lnTo>
                  <a:lnTo>
                    <a:pt x="393169" y="282347"/>
                  </a:lnTo>
                  <a:lnTo>
                    <a:pt x="398343" y="280206"/>
                  </a:lnTo>
                  <a:lnTo>
                    <a:pt x="403516" y="278086"/>
                  </a:lnTo>
                  <a:lnTo>
                    <a:pt x="408689" y="275987"/>
                  </a:lnTo>
                  <a:lnTo>
                    <a:pt x="413862" y="273907"/>
                  </a:lnTo>
                  <a:lnTo>
                    <a:pt x="419036" y="271846"/>
                  </a:lnTo>
                  <a:lnTo>
                    <a:pt x="424209" y="269802"/>
                  </a:lnTo>
                  <a:lnTo>
                    <a:pt x="429382" y="267775"/>
                  </a:lnTo>
                  <a:lnTo>
                    <a:pt x="434556" y="265763"/>
                  </a:lnTo>
                  <a:lnTo>
                    <a:pt x="439729" y="263765"/>
                  </a:lnTo>
                  <a:lnTo>
                    <a:pt x="444902" y="261782"/>
                  </a:lnTo>
                  <a:lnTo>
                    <a:pt x="450075" y="259811"/>
                  </a:lnTo>
                  <a:lnTo>
                    <a:pt x="455249" y="257853"/>
                  </a:lnTo>
                  <a:lnTo>
                    <a:pt x="460422" y="255906"/>
                  </a:lnTo>
                  <a:lnTo>
                    <a:pt x="465595" y="253970"/>
                  </a:lnTo>
                  <a:lnTo>
                    <a:pt x="470769" y="252044"/>
                  </a:lnTo>
                  <a:lnTo>
                    <a:pt x="475942" y="250128"/>
                  </a:lnTo>
                  <a:lnTo>
                    <a:pt x="481115" y="248221"/>
                  </a:lnTo>
                  <a:lnTo>
                    <a:pt x="486288" y="246323"/>
                  </a:lnTo>
                  <a:lnTo>
                    <a:pt x="491462" y="244433"/>
                  </a:lnTo>
                  <a:lnTo>
                    <a:pt x="496635" y="242551"/>
                  </a:lnTo>
                  <a:lnTo>
                    <a:pt x="501808" y="240676"/>
                  </a:lnTo>
                  <a:lnTo>
                    <a:pt x="506982" y="238808"/>
                  </a:lnTo>
                  <a:lnTo>
                    <a:pt x="512155" y="236947"/>
                  </a:lnTo>
                  <a:lnTo>
                    <a:pt x="517328" y="235093"/>
                  </a:lnTo>
                  <a:lnTo>
                    <a:pt x="522501" y="233245"/>
                  </a:lnTo>
                  <a:lnTo>
                    <a:pt x="527675" y="231404"/>
                  </a:lnTo>
                  <a:lnTo>
                    <a:pt x="532848" y="229569"/>
                  </a:lnTo>
                  <a:lnTo>
                    <a:pt x="538021" y="227741"/>
                  </a:lnTo>
                  <a:lnTo>
                    <a:pt x="543195" y="225919"/>
                  </a:lnTo>
                  <a:lnTo>
                    <a:pt x="548368" y="224105"/>
                  </a:lnTo>
                  <a:lnTo>
                    <a:pt x="553541" y="222297"/>
                  </a:lnTo>
                  <a:lnTo>
                    <a:pt x="558714" y="220497"/>
                  </a:lnTo>
                  <a:lnTo>
                    <a:pt x="563888" y="218705"/>
                  </a:lnTo>
                  <a:lnTo>
                    <a:pt x="569061" y="216921"/>
                  </a:lnTo>
                  <a:lnTo>
                    <a:pt x="574234" y="215145"/>
                  </a:lnTo>
                  <a:lnTo>
                    <a:pt x="579408" y="213379"/>
                  </a:lnTo>
                  <a:lnTo>
                    <a:pt x="584581" y="211624"/>
                  </a:lnTo>
                  <a:lnTo>
                    <a:pt x="589754" y="209879"/>
                  </a:lnTo>
                  <a:lnTo>
                    <a:pt x="594927" y="208146"/>
                  </a:lnTo>
                  <a:lnTo>
                    <a:pt x="600101" y="206426"/>
                  </a:lnTo>
                  <a:lnTo>
                    <a:pt x="605274" y="204719"/>
                  </a:lnTo>
                  <a:lnTo>
                    <a:pt x="610447" y="203027"/>
                  </a:lnTo>
                  <a:lnTo>
                    <a:pt x="615621" y="201352"/>
                  </a:lnTo>
                  <a:lnTo>
                    <a:pt x="620794" y="199694"/>
                  </a:lnTo>
                  <a:lnTo>
                    <a:pt x="625967" y="198055"/>
                  </a:lnTo>
                  <a:lnTo>
                    <a:pt x="631140" y="196437"/>
                  </a:lnTo>
                  <a:lnTo>
                    <a:pt x="636314" y="194841"/>
                  </a:lnTo>
                  <a:lnTo>
                    <a:pt x="641487" y="193269"/>
                  </a:lnTo>
                  <a:lnTo>
                    <a:pt x="646660" y="191723"/>
                  </a:lnTo>
                  <a:lnTo>
                    <a:pt x="651834" y="190204"/>
                  </a:lnTo>
                  <a:lnTo>
                    <a:pt x="657007" y="188716"/>
                  </a:lnTo>
                  <a:lnTo>
                    <a:pt x="662180" y="187259"/>
                  </a:lnTo>
                  <a:lnTo>
                    <a:pt x="667353" y="185838"/>
                  </a:lnTo>
                  <a:lnTo>
                    <a:pt x="672527" y="184453"/>
                  </a:lnTo>
                  <a:lnTo>
                    <a:pt x="677700" y="183107"/>
                  </a:lnTo>
                  <a:lnTo>
                    <a:pt x="682873" y="181804"/>
                  </a:lnTo>
                  <a:lnTo>
                    <a:pt x="688047" y="180546"/>
                  </a:lnTo>
                  <a:lnTo>
                    <a:pt x="693220" y="179335"/>
                  </a:lnTo>
                  <a:lnTo>
                    <a:pt x="698393" y="178176"/>
                  </a:lnTo>
                  <a:lnTo>
                    <a:pt x="703566" y="177070"/>
                  </a:lnTo>
                  <a:lnTo>
                    <a:pt x="708740" y="176022"/>
                  </a:lnTo>
                  <a:lnTo>
                    <a:pt x="713913" y="175034"/>
                  </a:lnTo>
                  <a:lnTo>
                    <a:pt x="719086" y="174111"/>
                  </a:lnTo>
                  <a:lnTo>
                    <a:pt x="724260" y="173255"/>
                  </a:lnTo>
                  <a:lnTo>
                    <a:pt x="729433" y="172470"/>
                  </a:lnTo>
                  <a:lnTo>
                    <a:pt x="734606" y="171761"/>
                  </a:lnTo>
                  <a:lnTo>
                    <a:pt x="739779" y="171130"/>
                  </a:lnTo>
                  <a:lnTo>
                    <a:pt x="744953" y="170582"/>
                  </a:lnTo>
                  <a:lnTo>
                    <a:pt x="750126" y="170120"/>
                  </a:lnTo>
                  <a:lnTo>
                    <a:pt x="755299" y="169749"/>
                  </a:lnTo>
                  <a:lnTo>
                    <a:pt x="760473" y="169473"/>
                  </a:lnTo>
                  <a:lnTo>
                    <a:pt x="765646" y="169295"/>
                  </a:lnTo>
                  <a:lnTo>
                    <a:pt x="770819" y="169220"/>
                  </a:lnTo>
                  <a:lnTo>
                    <a:pt x="775992" y="169252"/>
                  </a:lnTo>
                  <a:lnTo>
                    <a:pt x="781166" y="169395"/>
                  </a:lnTo>
                  <a:lnTo>
                    <a:pt x="786339" y="169652"/>
                  </a:lnTo>
                  <a:lnTo>
                    <a:pt x="791512" y="170028"/>
                  </a:lnTo>
                  <a:lnTo>
                    <a:pt x="796686" y="170527"/>
                  </a:lnTo>
                  <a:lnTo>
                    <a:pt x="801859" y="171152"/>
                  </a:lnTo>
                  <a:lnTo>
                    <a:pt x="807032" y="171907"/>
                  </a:lnTo>
                  <a:lnTo>
                    <a:pt x="812205" y="172796"/>
                  </a:lnTo>
                  <a:lnTo>
                    <a:pt x="817379" y="173822"/>
                  </a:lnTo>
                  <a:lnTo>
                    <a:pt x="822552" y="174989"/>
                  </a:lnTo>
                  <a:lnTo>
                    <a:pt x="827725" y="176299"/>
                  </a:lnTo>
                  <a:lnTo>
                    <a:pt x="832899" y="177755"/>
                  </a:lnTo>
                  <a:lnTo>
                    <a:pt x="838072" y="179360"/>
                  </a:lnTo>
                  <a:lnTo>
                    <a:pt x="843245" y="181116"/>
                  </a:lnTo>
                  <a:lnTo>
                    <a:pt x="848418" y="183026"/>
                  </a:lnTo>
                  <a:lnTo>
                    <a:pt x="853592" y="185090"/>
                  </a:lnTo>
                  <a:lnTo>
                    <a:pt x="858765" y="187311"/>
                  </a:lnTo>
                  <a:lnTo>
                    <a:pt x="863938" y="189690"/>
                  </a:lnTo>
                  <a:lnTo>
                    <a:pt x="869112" y="192227"/>
                  </a:lnTo>
                  <a:lnTo>
                    <a:pt x="874285" y="194924"/>
                  </a:lnTo>
                  <a:lnTo>
                    <a:pt x="879458" y="197779"/>
                  </a:lnTo>
                  <a:lnTo>
                    <a:pt x="884631" y="200793"/>
                  </a:lnTo>
                  <a:lnTo>
                    <a:pt x="889805" y="203964"/>
                  </a:lnTo>
                  <a:lnTo>
                    <a:pt x="894978" y="207293"/>
                  </a:lnTo>
                  <a:lnTo>
                    <a:pt x="900151" y="210776"/>
                  </a:lnTo>
                  <a:lnTo>
                    <a:pt x="905325" y="214412"/>
                  </a:lnTo>
                  <a:lnTo>
                    <a:pt x="910498" y="218199"/>
                  </a:lnTo>
                  <a:lnTo>
                    <a:pt x="915671" y="222134"/>
                  </a:lnTo>
                  <a:lnTo>
                    <a:pt x="920844" y="226214"/>
                  </a:lnTo>
                  <a:lnTo>
                    <a:pt x="926018" y="230434"/>
                  </a:lnTo>
                  <a:lnTo>
                    <a:pt x="931191" y="234791"/>
                  </a:lnTo>
                  <a:lnTo>
                    <a:pt x="936364" y="239281"/>
                  </a:lnTo>
                  <a:lnTo>
                    <a:pt x="941538" y="243898"/>
                  </a:lnTo>
                  <a:lnTo>
                    <a:pt x="946711" y="248638"/>
                  </a:lnTo>
                  <a:lnTo>
                    <a:pt x="951884" y="253495"/>
                  </a:lnTo>
                  <a:lnTo>
                    <a:pt x="957057" y="258462"/>
                  </a:lnTo>
                  <a:lnTo>
                    <a:pt x="962231" y="263535"/>
                  </a:lnTo>
                  <a:lnTo>
                    <a:pt x="967404" y="268707"/>
                  </a:lnTo>
                  <a:lnTo>
                    <a:pt x="972577" y="273971"/>
                  </a:lnTo>
                  <a:lnTo>
                    <a:pt x="977751" y="279320"/>
                  </a:lnTo>
                  <a:lnTo>
                    <a:pt x="982924" y="284748"/>
                  </a:lnTo>
                  <a:lnTo>
                    <a:pt x="988097" y="290247"/>
                  </a:lnTo>
                  <a:lnTo>
                    <a:pt x="993270" y="295811"/>
                  </a:lnTo>
                  <a:lnTo>
                    <a:pt x="998444" y="301432"/>
                  </a:lnTo>
                  <a:lnTo>
                    <a:pt x="1003617" y="307102"/>
                  </a:lnTo>
                  <a:lnTo>
                    <a:pt x="1008790" y="312815"/>
                  </a:lnTo>
                  <a:lnTo>
                    <a:pt x="1013964" y="318563"/>
                  </a:lnTo>
                  <a:lnTo>
                    <a:pt x="1019137" y="324339"/>
                  </a:lnTo>
                  <a:lnTo>
                    <a:pt x="1024310" y="330136"/>
                  </a:lnTo>
                  <a:lnTo>
                    <a:pt x="1029483" y="335946"/>
                  </a:lnTo>
                  <a:lnTo>
                    <a:pt x="1034657" y="341763"/>
                  </a:lnTo>
                  <a:lnTo>
                    <a:pt x="1039830" y="347580"/>
                  </a:lnTo>
                  <a:lnTo>
                    <a:pt x="1045003" y="353390"/>
                  </a:lnTo>
                  <a:lnTo>
                    <a:pt x="1050177" y="359187"/>
                  </a:lnTo>
                  <a:lnTo>
                    <a:pt x="1055350" y="364965"/>
                  </a:lnTo>
                  <a:lnTo>
                    <a:pt x="1060523" y="370717"/>
                  </a:lnTo>
                  <a:lnTo>
                    <a:pt x="1065696" y="376438"/>
                  </a:lnTo>
                  <a:lnTo>
                    <a:pt x="1070870" y="382123"/>
                  </a:lnTo>
                  <a:lnTo>
                    <a:pt x="1076043" y="387765"/>
                  </a:lnTo>
                  <a:lnTo>
                    <a:pt x="1081216" y="393361"/>
                  </a:lnTo>
                  <a:lnTo>
                    <a:pt x="1086390" y="398905"/>
                  </a:lnTo>
                  <a:lnTo>
                    <a:pt x="1091563" y="404393"/>
                  </a:lnTo>
                  <a:lnTo>
                    <a:pt x="1096736" y="409821"/>
                  </a:lnTo>
                  <a:lnTo>
                    <a:pt x="1101909" y="415185"/>
                  </a:lnTo>
                  <a:lnTo>
                    <a:pt x="1107083" y="420481"/>
                  </a:lnTo>
                  <a:lnTo>
                    <a:pt x="1112256" y="425707"/>
                  </a:lnTo>
                  <a:lnTo>
                    <a:pt x="1117429" y="430858"/>
                  </a:lnTo>
                  <a:lnTo>
                    <a:pt x="1122603" y="435933"/>
                  </a:lnTo>
                  <a:lnTo>
                    <a:pt x="1127776" y="440928"/>
                  </a:lnTo>
                  <a:lnTo>
                    <a:pt x="1132949" y="445842"/>
                  </a:lnTo>
                  <a:lnTo>
                    <a:pt x="1138122" y="450672"/>
                  </a:lnTo>
                  <a:lnTo>
                    <a:pt x="1143296" y="455417"/>
                  </a:lnTo>
                  <a:lnTo>
                    <a:pt x="1148469" y="460074"/>
                  </a:lnTo>
                  <a:lnTo>
                    <a:pt x="1153642" y="464644"/>
                  </a:lnTo>
                  <a:lnTo>
                    <a:pt x="1158816" y="469123"/>
                  </a:lnTo>
                  <a:lnTo>
                    <a:pt x="1163989" y="473512"/>
                  </a:lnTo>
                  <a:lnTo>
                    <a:pt x="1169162" y="477809"/>
                  </a:lnTo>
                  <a:lnTo>
                    <a:pt x="1174335" y="482013"/>
                  </a:lnTo>
                  <a:lnTo>
                    <a:pt x="1179509" y="486124"/>
                  </a:lnTo>
                  <a:lnTo>
                    <a:pt x="1184682" y="490142"/>
                  </a:lnTo>
                  <a:lnTo>
                    <a:pt x="1189855" y="494065"/>
                  </a:lnTo>
                  <a:lnTo>
                    <a:pt x="1195029" y="497895"/>
                  </a:lnTo>
                  <a:lnTo>
                    <a:pt x="1200202" y="501631"/>
                  </a:lnTo>
                  <a:lnTo>
                    <a:pt x="1205375" y="505275"/>
                  </a:lnTo>
                  <a:lnTo>
                    <a:pt x="1210548" y="508825"/>
                  </a:lnTo>
                  <a:lnTo>
                    <a:pt x="1215722" y="512282"/>
                  </a:lnTo>
                  <a:lnTo>
                    <a:pt x="1220895" y="515644"/>
                  </a:lnTo>
                  <a:lnTo>
                    <a:pt x="1226068" y="518913"/>
                  </a:lnTo>
                  <a:lnTo>
                    <a:pt x="1231242" y="522085"/>
                  </a:lnTo>
                  <a:lnTo>
                    <a:pt x="1236415" y="525162"/>
                  </a:lnTo>
                  <a:lnTo>
                    <a:pt x="1241588" y="528140"/>
                  </a:lnTo>
                  <a:lnTo>
                    <a:pt x="1246761" y="531017"/>
                  </a:lnTo>
                  <a:lnTo>
                    <a:pt x="1251935" y="533793"/>
                  </a:lnTo>
                  <a:lnTo>
                    <a:pt x="1257108" y="536463"/>
                  </a:lnTo>
                  <a:lnTo>
                    <a:pt x="1262281" y="539025"/>
                  </a:lnTo>
                  <a:lnTo>
                    <a:pt x="1267455" y="541474"/>
                  </a:lnTo>
                  <a:lnTo>
                    <a:pt x="1272628" y="543808"/>
                  </a:lnTo>
                  <a:lnTo>
                    <a:pt x="1277801" y="546021"/>
                  </a:lnTo>
                  <a:lnTo>
                    <a:pt x="1282974" y="548108"/>
                  </a:lnTo>
                  <a:lnTo>
                    <a:pt x="1288148" y="550063"/>
                  </a:lnTo>
                  <a:lnTo>
                    <a:pt x="1293321" y="551881"/>
                  </a:lnTo>
                  <a:lnTo>
                    <a:pt x="1298494" y="553555"/>
                  </a:lnTo>
                  <a:lnTo>
                    <a:pt x="1303668" y="555078"/>
                  </a:lnTo>
                  <a:lnTo>
                    <a:pt x="1308841" y="556443"/>
                  </a:lnTo>
                  <a:lnTo>
                    <a:pt x="1314014" y="557642"/>
                  </a:lnTo>
                  <a:lnTo>
                    <a:pt x="1319187" y="558668"/>
                  </a:lnTo>
                  <a:lnTo>
                    <a:pt x="1324361" y="559512"/>
                  </a:lnTo>
                  <a:lnTo>
                    <a:pt x="1329534" y="560167"/>
                  </a:lnTo>
                  <a:lnTo>
                    <a:pt x="1334707" y="560623"/>
                  </a:lnTo>
                  <a:lnTo>
                    <a:pt x="1339881" y="560874"/>
                  </a:lnTo>
                  <a:lnTo>
                    <a:pt x="1345054" y="560912"/>
                  </a:lnTo>
                  <a:lnTo>
                    <a:pt x="1350227" y="560728"/>
                  </a:lnTo>
                  <a:lnTo>
                    <a:pt x="1355400" y="560317"/>
                  </a:lnTo>
                  <a:lnTo>
                    <a:pt x="1360574" y="559671"/>
                  </a:lnTo>
                  <a:lnTo>
                    <a:pt x="1365747" y="558784"/>
                  </a:lnTo>
                  <a:lnTo>
                    <a:pt x="1370920" y="557652"/>
                  </a:lnTo>
                  <a:lnTo>
                    <a:pt x="1376094" y="556269"/>
                  </a:lnTo>
                  <a:lnTo>
                    <a:pt x="1381267" y="554634"/>
                  </a:lnTo>
                  <a:lnTo>
                    <a:pt x="1386440" y="552742"/>
                  </a:lnTo>
                  <a:lnTo>
                    <a:pt x="1391613" y="550594"/>
                  </a:lnTo>
                  <a:lnTo>
                    <a:pt x="1396787" y="548188"/>
                  </a:lnTo>
                  <a:lnTo>
                    <a:pt x="1401960" y="545526"/>
                  </a:lnTo>
                  <a:lnTo>
                    <a:pt x="1407133" y="542610"/>
                  </a:lnTo>
                  <a:lnTo>
                    <a:pt x="1412307" y="539442"/>
                  </a:lnTo>
                  <a:lnTo>
                    <a:pt x="1417480" y="536028"/>
                  </a:lnTo>
                  <a:lnTo>
                    <a:pt x="1422653" y="532372"/>
                  </a:lnTo>
                  <a:lnTo>
                    <a:pt x="1427826" y="528481"/>
                  </a:lnTo>
                  <a:lnTo>
                    <a:pt x="1433000" y="524363"/>
                  </a:lnTo>
                  <a:lnTo>
                    <a:pt x="1438173" y="520025"/>
                  </a:lnTo>
                  <a:lnTo>
                    <a:pt x="1443346" y="515476"/>
                  </a:lnTo>
                  <a:lnTo>
                    <a:pt x="1448520" y="510726"/>
                  </a:lnTo>
                  <a:lnTo>
                    <a:pt x="1453693" y="505785"/>
                  </a:lnTo>
                  <a:lnTo>
                    <a:pt x="1458866" y="500664"/>
                  </a:lnTo>
                  <a:lnTo>
                    <a:pt x="1464039" y="495373"/>
                  </a:lnTo>
                  <a:lnTo>
                    <a:pt x="1469213" y="489922"/>
                  </a:lnTo>
                  <a:lnTo>
                    <a:pt x="1474386" y="484324"/>
                  </a:lnTo>
                  <a:lnTo>
                    <a:pt x="1479559" y="478589"/>
                  </a:lnTo>
                  <a:lnTo>
                    <a:pt x="1484733" y="472727"/>
                  </a:lnTo>
                  <a:lnTo>
                    <a:pt x="1489906" y="466749"/>
                  </a:lnTo>
                  <a:lnTo>
                    <a:pt x="1495079" y="460665"/>
                  </a:lnTo>
                  <a:lnTo>
                    <a:pt x="1500252" y="454484"/>
                  </a:lnTo>
                  <a:lnTo>
                    <a:pt x="1505426" y="448215"/>
                  </a:lnTo>
                  <a:lnTo>
                    <a:pt x="1510599" y="441867"/>
                  </a:lnTo>
                  <a:lnTo>
                    <a:pt x="1515772" y="435447"/>
                  </a:lnTo>
                  <a:lnTo>
                    <a:pt x="1520946" y="428962"/>
                  </a:lnTo>
                  <a:lnTo>
                    <a:pt x="1526119" y="422419"/>
                  </a:lnTo>
                  <a:lnTo>
                    <a:pt x="1531292" y="415823"/>
                  </a:lnTo>
                  <a:lnTo>
                    <a:pt x="1536465" y="409179"/>
                  </a:lnTo>
                  <a:lnTo>
                    <a:pt x="1541639" y="402491"/>
                  </a:lnTo>
                  <a:lnTo>
                    <a:pt x="1546812" y="395762"/>
                  </a:lnTo>
                  <a:lnTo>
                    <a:pt x="1551985" y="388995"/>
                  </a:lnTo>
                  <a:lnTo>
                    <a:pt x="1557159" y="382191"/>
                  </a:lnTo>
                  <a:lnTo>
                    <a:pt x="1562332" y="375353"/>
                  </a:lnTo>
                  <a:lnTo>
                    <a:pt x="1567505" y="368480"/>
                  </a:lnTo>
                  <a:lnTo>
                    <a:pt x="1572678" y="361572"/>
                  </a:lnTo>
                  <a:lnTo>
                    <a:pt x="1577852" y="354630"/>
                  </a:lnTo>
                  <a:lnTo>
                    <a:pt x="1583025" y="347651"/>
                  </a:lnTo>
                  <a:lnTo>
                    <a:pt x="1588198" y="340634"/>
                  </a:lnTo>
                  <a:lnTo>
                    <a:pt x="1593372" y="333578"/>
                  </a:lnTo>
                  <a:lnTo>
                    <a:pt x="1598545" y="326479"/>
                  </a:lnTo>
                  <a:lnTo>
                    <a:pt x="1603718" y="319336"/>
                  </a:lnTo>
                  <a:lnTo>
                    <a:pt x="1608891" y="312145"/>
                  </a:lnTo>
                  <a:lnTo>
                    <a:pt x="1614065" y="304906"/>
                  </a:lnTo>
                  <a:lnTo>
                    <a:pt x="1619238" y="297623"/>
                  </a:lnTo>
                  <a:lnTo>
                    <a:pt x="1624411" y="290304"/>
                  </a:lnTo>
                  <a:lnTo>
                    <a:pt x="1629585" y="282955"/>
                  </a:lnTo>
                  <a:lnTo>
                    <a:pt x="1634758" y="275584"/>
                  </a:lnTo>
                  <a:lnTo>
                    <a:pt x="1639931" y="268197"/>
                  </a:lnTo>
                  <a:lnTo>
                    <a:pt x="1645104" y="260803"/>
                  </a:lnTo>
                  <a:lnTo>
                    <a:pt x="1650278" y="253409"/>
                  </a:lnTo>
                  <a:lnTo>
                    <a:pt x="1655451" y="246020"/>
                  </a:lnTo>
                  <a:lnTo>
                    <a:pt x="1660624" y="238646"/>
                  </a:lnTo>
                  <a:lnTo>
                    <a:pt x="1665798" y="231291"/>
                  </a:lnTo>
                  <a:lnTo>
                    <a:pt x="1670971" y="223965"/>
                  </a:lnTo>
                  <a:lnTo>
                    <a:pt x="1676144" y="216672"/>
                  </a:lnTo>
                  <a:lnTo>
                    <a:pt x="1681317" y="209420"/>
                  </a:lnTo>
                  <a:lnTo>
                    <a:pt x="1686491" y="202214"/>
                  </a:lnTo>
                  <a:lnTo>
                    <a:pt x="1691664" y="195062"/>
                  </a:lnTo>
                  <a:lnTo>
                    <a:pt x="1696837" y="187969"/>
                  </a:lnTo>
                  <a:lnTo>
                    <a:pt x="1702011" y="180941"/>
                  </a:lnTo>
                  <a:lnTo>
                    <a:pt x="1707184" y="173983"/>
                  </a:lnTo>
                  <a:lnTo>
                    <a:pt x="1712357" y="167101"/>
                  </a:lnTo>
                  <a:lnTo>
                    <a:pt x="1717530" y="160300"/>
                  </a:lnTo>
                  <a:lnTo>
                    <a:pt x="1722704" y="153583"/>
                  </a:lnTo>
                  <a:lnTo>
                    <a:pt x="1727877" y="146956"/>
                  </a:lnTo>
                  <a:lnTo>
                    <a:pt x="1733050" y="140423"/>
                  </a:lnTo>
                  <a:lnTo>
                    <a:pt x="1738224" y="133987"/>
                  </a:lnTo>
                  <a:lnTo>
                    <a:pt x="1743397" y="127652"/>
                  </a:lnTo>
                  <a:lnTo>
                    <a:pt x="1748570" y="121421"/>
                  </a:lnTo>
                  <a:lnTo>
                    <a:pt x="1753743" y="115297"/>
                  </a:lnTo>
                  <a:lnTo>
                    <a:pt x="1758917" y="109283"/>
                  </a:lnTo>
                  <a:lnTo>
                    <a:pt x="1764090" y="103381"/>
                  </a:lnTo>
                  <a:lnTo>
                    <a:pt x="1769263" y="97592"/>
                  </a:lnTo>
                  <a:lnTo>
                    <a:pt x="1774437" y="91919"/>
                  </a:lnTo>
                  <a:lnTo>
                    <a:pt x="1779610" y="86364"/>
                  </a:lnTo>
                  <a:lnTo>
                    <a:pt x="1784783" y="80926"/>
                  </a:lnTo>
                  <a:lnTo>
                    <a:pt x="1789956" y="75608"/>
                  </a:lnTo>
                  <a:lnTo>
                    <a:pt x="1795130" y="70409"/>
                  </a:lnTo>
                  <a:lnTo>
                    <a:pt x="1800303" y="65330"/>
                  </a:lnTo>
                  <a:lnTo>
                    <a:pt x="1805476" y="60372"/>
                  </a:lnTo>
                  <a:lnTo>
                    <a:pt x="1810650" y="55535"/>
                  </a:lnTo>
                  <a:lnTo>
                    <a:pt x="1815823" y="50817"/>
                  </a:lnTo>
                  <a:lnTo>
                    <a:pt x="1820996" y="46219"/>
                  </a:lnTo>
                  <a:lnTo>
                    <a:pt x="1826169" y="41740"/>
                  </a:lnTo>
                  <a:lnTo>
                    <a:pt x="1831343" y="37380"/>
                  </a:lnTo>
                  <a:lnTo>
                    <a:pt x="1836516" y="33137"/>
                  </a:lnTo>
                  <a:lnTo>
                    <a:pt x="1841689" y="29009"/>
                  </a:lnTo>
                  <a:lnTo>
                    <a:pt x="1846863" y="24997"/>
                  </a:lnTo>
                  <a:lnTo>
                    <a:pt x="1852036" y="21099"/>
                  </a:lnTo>
                  <a:lnTo>
                    <a:pt x="1857209" y="17312"/>
                  </a:lnTo>
                  <a:lnTo>
                    <a:pt x="1862382" y="13636"/>
                  </a:lnTo>
                  <a:lnTo>
                    <a:pt x="1867556" y="10068"/>
                  </a:lnTo>
                  <a:lnTo>
                    <a:pt x="1872729" y="6607"/>
                  </a:lnTo>
                  <a:lnTo>
                    <a:pt x="1877902" y="325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691486" y="3276833"/>
              <a:ext cx="1883076" cy="521810"/>
            </a:xfrm>
            <a:custGeom>
              <a:avLst/>
              <a:pathLst>
                <a:path w="1883076" h="521810">
                  <a:moveTo>
                    <a:pt x="0" y="398547"/>
                  </a:moveTo>
                  <a:lnTo>
                    <a:pt x="5173" y="394100"/>
                  </a:lnTo>
                  <a:lnTo>
                    <a:pt x="10346" y="389589"/>
                  </a:lnTo>
                  <a:lnTo>
                    <a:pt x="15519" y="385019"/>
                  </a:lnTo>
                  <a:lnTo>
                    <a:pt x="20693" y="380394"/>
                  </a:lnTo>
                  <a:lnTo>
                    <a:pt x="25866" y="375718"/>
                  </a:lnTo>
                  <a:lnTo>
                    <a:pt x="31039" y="370996"/>
                  </a:lnTo>
                  <a:lnTo>
                    <a:pt x="36213" y="366234"/>
                  </a:lnTo>
                  <a:lnTo>
                    <a:pt x="41386" y="361435"/>
                  </a:lnTo>
                  <a:lnTo>
                    <a:pt x="46559" y="356605"/>
                  </a:lnTo>
                  <a:lnTo>
                    <a:pt x="51732" y="351750"/>
                  </a:lnTo>
                  <a:lnTo>
                    <a:pt x="56906" y="346873"/>
                  </a:lnTo>
                  <a:lnTo>
                    <a:pt x="62079" y="341981"/>
                  </a:lnTo>
                  <a:lnTo>
                    <a:pt x="67252" y="337077"/>
                  </a:lnTo>
                  <a:lnTo>
                    <a:pt x="72426" y="332168"/>
                  </a:lnTo>
                  <a:lnTo>
                    <a:pt x="77599" y="327258"/>
                  </a:lnTo>
                  <a:lnTo>
                    <a:pt x="82772" y="322351"/>
                  </a:lnTo>
                  <a:lnTo>
                    <a:pt x="87945" y="317454"/>
                  </a:lnTo>
                  <a:lnTo>
                    <a:pt x="93119" y="312569"/>
                  </a:lnTo>
                  <a:lnTo>
                    <a:pt x="98292" y="307702"/>
                  </a:lnTo>
                  <a:lnTo>
                    <a:pt x="103465" y="302857"/>
                  </a:lnTo>
                  <a:lnTo>
                    <a:pt x="108639" y="298038"/>
                  </a:lnTo>
                  <a:lnTo>
                    <a:pt x="113812" y="293249"/>
                  </a:lnTo>
                  <a:lnTo>
                    <a:pt x="118985" y="288493"/>
                  </a:lnTo>
                  <a:lnTo>
                    <a:pt x="124158" y="283775"/>
                  </a:lnTo>
                  <a:lnTo>
                    <a:pt x="129332" y="279097"/>
                  </a:lnTo>
                  <a:lnTo>
                    <a:pt x="134505" y="274462"/>
                  </a:lnTo>
                  <a:lnTo>
                    <a:pt x="139678" y="269874"/>
                  </a:lnTo>
                  <a:lnTo>
                    <a:pt x="144852" y="265335"/>
                  </a:lnTo>
                  <a:lnTo>
                    <a:pt x="150025" y="260848"/>
                  </a:lnTo>
                  <a:lnTo>
                    <a:pt x="155198" y="256413"/>
                  </a:lnTo>
                  <a:lnTo>
                    <a:pt x="160371" y="252035"/>
                  </a:lnTo>
                  <a:lnTo>
                    <a:pt x="165545" y="247713"/>
                  </a:lnTo>
                  <a:lnTo>
                    <a:pt x="170718" y="243451"/>
                  </a:lnTo>
                  <a:lnTo>
                    <a:pt x="175891" y="239248"/>
                  </a:lnTo>
                  <a:lnTo>
                    <a:pt x="181065" y="235106"/>
                  </a:lnTo>
                  <a:lnTo>
                    <a:pt x="186238" y="231027"/>
                  </a:lnTo>
                  <a:lnTo>
                    <a:pt x="191411" y="227010"/>
                  </a:lnTo>
                  <a:lnTo>
                    <a:pt x="196584" y="223056"/>
                  </a:lnTo>
                  <a:lnTo>
                    <a:pt x="201758" y="219165"/>
                  </a:lnTo>
                  <a:lnTo>
                    <a:pt x="206931" y="215339"/>
                  </a:lnTo>
                  <a:lnTo>
                    <a:pt x="212104" y="211575"/>
                  </a:lnTo>
                  <a:lnTo>
                    <a:pt x="217278" y="207876"/>
                  </a:lnTo>
                  <a:lnTo>
                    <a:pt x="222451" y="204239"/>
                  </a:lnTo>
                  <a:lnTo>
                    <a:pt x="227624" y="200666"/>
                  </a:lnTo>
                  <a:lnTo>
                    <a:pt x="232797" y="197154"/>
                  </a:lnTo>
                  <a:lnTo>
                    <a:pt x="237971" y="193704"/>
                  </a:lnTo>
                  <a:lnTo>
                    <a:pt x="243144" y="190315"/>
                  </a:lnTo>
                  <a:lnTo>
                    <a:pt x="248317" y="186986"/>
                  </a:lnTo>
                  <a:lnTo>
                    <a:pt x="253491" y="183716"/>
                  </a:lnTo>
                  <a:lnTo>
                    <a:pt x="258664" y="180504"/>
                  </a:lnTo>
                  <a:lnTo>
                    <a:pt x="263837" y="177349"/>
                  </a:lnTo>
                  <a:lnTo>
                    <a:pt x="269010" y="174249"/>
                  </a:lnTo>
                  <a:lnTo>
                    <a:pt x="274184" y="171204"/>
                  </a:lnTo>
                  <a:lnTo>
                    <a:pt x="279357" y="168213"/>
                  </a:lnTo>
                  <a:lnTo>
                    <a:pt x="284530" y="165273"/>
                  </a:lnTo>
                  <a:lnTo>
                    <a:pt x="289704" y="162384"/>
                  </a:lnTo>
                  <a:lnTo>
                    <a:pt x="294877" y="159545"/>
                  </a:lnTo>
                  <a:lnTo>
                    <a:pt x="300050" y="156754"/>
                  </a:lnTo>
                  <a:lnTo>
                    <a:pt x="305223" y="154009"/>
                  </a:lnTo>
                  <a:lnTo>
                    <a:pt x="310397" y="151309"/>
                  </a:lnTo>
                  <a:lnTo>
                    <a:pt x="315570" y="148653"/>
                  </a:lnTo>
                  <a:lnTo>
                    <a:pt x="320743" y="146040"/>
                  </a:lnTo>
                  <a:lnTo>
                    <a:pt x="325917" y="143467"/>
                  </a:lnTo>
                  <a:lnTo>
                    <a:pt x="331090" y="140935"/>
                  </a:lnTo>
                  <a:lnTo>
                    <a:pt x="336263" y="138440"/>
                  </a:lnTo>
                  <a:lnTo>
                    <a:pt x="341436" y="135982"/>
                  </a:lnTo>
                  <a:lnTo>
                    <a:pt x="346610" y="133559"/>
                  </a:lnTo>
                  <a:lnTo>
                    <a:pt x="351783" y="131170"/>
                  </a:lnTo>
                  <a:lnTo>
                    <a:pt x="356956" y="128814"/>
                  </a:lnTo>
                  <a:lnTo>
                    <a:pt x="362130" y="126489"/>
                  </a:lnTo>
                  <a:lnTo>
                    <a:pt x="367303" y="124194"/>
                  </a:lnTo>
                  <a:lnTo>
                    <a:pt x="372476" y="121928"/>
                  </a:lnTo>
                  <a:lnTo>
                    <a:pt x="377649" y="119690"/>
                  </a:lnTo>
                  <a:lnTo>
                    <a:pt x="382823" y="117477"/>
                  </a:lnTo>
                  <a:lnTo>
                    <a:pt x="387996" y="115290"/>
                  </a:lnTo>
                  <a:lnTo>
                    <a:pt x="393169" y="113126"/>
                  </a:lnTo>
                  <a:lnTo>
                    <a:pt x="398343" y="110985"/>
                  </a:lnTo>
                  <a:lnTo>
                    <a:pt x="403516" y="108865"/>
                  </a:lnTo>
                  <a:lnTo>
                    <a:pt x="408689" y="106766"/>
                  </a:lnTo>
                  <a:lnTo>
                    <a:pt x="413862" y="104686"/>
                  </a:lnTo>
                  <a:lnTo>
                    <a:pt x="419036" y="102625"/>
                  </a:lnTo>
                  <a:lnTo>
                    <a:pt x="424209" y="100581"/>
                  </a:lnTo>
                  <a:lnTo>
                    <a:pt x="429382" y="98554"/>
                  </a:lnTo>
                  <a:lnTo>
                    <a:pt x="434556" y="96542"/>
                  </a:lnTo>
                  <a:lnTo>
                    <a:pt x="439729" y="94544"/>
                  </a:lnTo>
                  <a:lnTo>
                    <a:pt x="444902" y="92561"/>
                  </a:lnTo>
                  <a:lnTo>
                    <a:pt x="450075" y="90590"/>
                  </a:lnTo>
                  <a:lnTo>
                    <a:pt x="455249" y="88632"/>
                  </a:lnTo>
                  <a:lnTo>
                    <a:pt x="460422" y="86685"/>
                  </a:lnTo>
                  <a:lnTo>
                    <a:pt x="465595" y="84749"/>
                  </a:lnTo>
                  <a:lnTo>
                    <a:pt x="470769" y="82823"/>
                  </a:lnTo>
                  <a:lnTo>
                    <a:pt x="475942" y="80907"/>
                  </a:lnTo>
                  <a:lnTo>
                    <a:pt x="481115" y="79000"/>
                  </a:lnTo>
                  <a:lnTo>
                    <a:pt x="486288" y="77102"/>
                  </a:lnTo>
                  <a:lnTo>
                    <a:pt x="491462" y="75212"/>
                  </a:lnTo>
                  <a:lnTo>
                    <a:pt x="496635" y="73330"/>
                  </a:lnTo>
                  <a:lnTo>
                    <a:pt x="501808" y="71455"/>
                  </a:lnTo>
                  <a:lnTo>
                    <a:pt x="506982" y="69587"/>
                  </a:lnTo>
                  <a:lnTo>
                    <a:pt x="512155" y="67726"/>
                  </a:lnTo>
                  <a:lnTo>
                    <a:pt x="517328" y="65872"/>
                  </a:lnTo>
                  <a:lnTo>
                    <a:pt x="522501" y="64024"/>
                  </a:lnTo>
                  <a:lnTo>
                    <a:pt x="527675" y="62183"/>
                  </a:lnTo>
                  <a:lnTo>
                    <a:pt x="532848" y="60348"/>
                  </a:lnTo>
                  <a:lnTo>
                    <a:pt x="538021" y="58520"/>
                  </a:lnTo>
                  <a:lnTo>
                    <a:pt x="543195" y="56699"/>
                  </a:lnTo>
                  <a:lnTo>
                    <a:pt x="548368" y="54884"/>
                  </a:lnTo>
                  <a:lnTo>
                    <a:pt x="553541" y="53076"/>
                  </a:lnTo>
                  <a:lnTo>
                    <a:pt x="558714" y="51276"/>
                  </a:lnTo>
                  <a:lnTo>
                    <a:pt x="563888" y="49484"/>
                  </a:lnTo>
                  <a:lnTo>
                    <a:pt x="569061" y="47700"/>
                  </a:lnTo>
                  <a:lnTo>
                    <a:pt x="574234" y="45924"/>
                  </a:lnTo>
                  <a:lnTo>
                    <a:pt x="579408" y="44159"/>
                  </a:lnTo>
                  <a:lnTo>
                    <a:pt x="584581" y="42403"/>
                  </a:lnTo>
                  <a:lnTo>
                    <a:pt x="589754" y="40658"/>
                  </a:lnTo>
                  <a:lnTo>
                    <a:pt x="594927" y="38925"/>
                  </a:lnTo>
                  <a:lnTo>
                    <a:pt x="600101" y="37205"/>
                  </a:lnTo>
                  <a:lnTo>
                    <a:pt x="605274" y="35498"/>
                  </a:lnTo>
                  <a:lnTo>
                    <a:pt x="610447" y="33807"/>
                  </a:lnTo>
                  <a:lnTo>
                    <a:pt x="615621" y="32131"/>
                  </a:lnTo>
                  <a:lnTo>
                    <a:pt x="620794" y="30473"/>
                  </a:lnTo>
                  <a:lnTo>
                    <a:pt x="625967" y="28835"/>
                  </a:lnTo>
                  <a:lnTo>
                    <a:pt x="631140" y="27216"/>
                  </a:lnTo>
                  <a:lnTo>
                    <a:pt x="636314" y="25620"/>
                  </a:lnTo>
                  <a:lnTo>
                    <a:pt x="641487" y="24048"/>
                  </a:lnTo>
                  <a:lnTo>
                    <a:pt x="646660" y="22502"/>
                  </a:lnTo>
                  <a:lnTo>
                    <a:pt x="651834" y="20983"/>
                  </a:lnTo>
                  <a:lnTo>
                    <a:pt x="657007" y="19495"/>
                  </a:lnTo>
                  <a:lnTo>
                    <a:pt x="662180" y="18039"/>
                  </a:lnTo>
                  <a:lnTo>
                    <a:pt x="667353" y="16617"/>
                  </a:lnTo>
                  <a:lnTo>
                    <a:pt x="672527" y="15232"/>
                  </a:lnTo>
                  <a:lnTo>
                    <a:pt x="677700" y="13886"/>
                  </a:lnTo>
                  <a:lnTo>
                    <a:pt x="682873" y="12583"/>
                  </a:lnTo>
                  <a:lnTo>
                    <a:pt x="688047" y="11325"/>
                  </a:lnTo>
                  <a:lnTo>
                    <a:pt x="693220" y="10114"/>
                  </a:lnTo>
                  <a:lnTo>
                    <a:pt x="698393" y="8955"/>
                  </a:lnTo>
                  <a:lnTo>
                    <a:pt x="703566" y="7849"/>
                  </a:lnTo>
                  <a:lnTo>
                    <a:pt x="708740" y="6801"/>
                  </a:lnTo>
                  <a:lnTo>
                    <a:pt x="713913" y="5813"/>
                  </a:lnTo>
                  <a:lnTo>
                    <a:pt x="719086" y="4890"/>
                  </a:lnTo>
                  <a:lnTo>
                    <a:pt x="724260" y="4034"/>
                  </a:lnTo>
                  <a:lnTo>
                    <a:pt x="729433" y="3249"/>
                  </a:lnTo>
                  <a:lnTo>
                    <a:pt x="734606" y="2540"/>
                  </a:lnTo>
                  <a:lnTo>
                    <a:pt x="739779" y="1909"/>
                  </a:lnTo>
                  <a:lnTo>
                    <a:pt x="744953" y="1361"/>
                  </a:lnTo>
                  <a:lnTo>
                    <a:pt x="750126" y="899"/>
                  </a:lnTo>
                  <a:lnTo>
                    <a:pt x="755299" y="528"/>
                  </a:lnTo>
                  <a:lnTo>
                    <a:pt x="760473" y="252"/>
                  </a:lnTo>
                  <a:lnTo>
                    <a:pt x="765646" y="74"/>
                  </a:lnTo>
                  <a:lnTo>
                    <a:pt x="770819" y="0"/>
                  </a:lnTo>
                  <a:lnTo>
                    <a:pt x="775992" y="31"/>
                  </a:lnTo>
                  <a:lnTo>
                    <a:pt x="781166" y="174"/>
                  </a:lnTo>
                  <a:lnTo>
                    <a:pt x="786339" y="431"/>
                  </a:lnTo>
                  <a:lnTo>
                    <a:pt x="791512" y="807"/>
                  </a:lnTo>
                  <a:lnTo>
                    <a:pt x="796686" y="1306"/>
                  </a:lnTo>
                  <a:lnTo>
                    <a:pt x="801859" y="1931"/>
                  </a:lnTo>
                  <a:lnTo>
                    <a:pt x="807032" y="2687"/>
                  </a:lnTo>
                  <a:lnTo>
                    <a:pt x="812205" y="3575"/>
                  </a:lnTo>
                  <a:lnTo>
                    <a:pt x="817379" y="4602"/>
                  </a:lnTo>
                  <a:lnTo>
                    <a:pt x="822552" y="5768"/>
                  </a:lnTo>
                  <a:lnTo>
                    <a:pt x="827725" y="7078"/>
                  </a:lnTo>
                  <a:lnTo>
                    <a:pt x="832899" y="8534"/>
                  </a:lnTo>
                  <a:lnTo>
                    <a:pt x="838072" y="10139"/>
                  </a:lnTo>
                  <a:lnTo>
                    <a:pt x="843245" y="11895"/>
                  </a:lnTo>
                  <a:lnTo>
                    <a:pt x="848418" y="13805"/>
                  </a:lnTo>
                  <a:lnTo>
                    <a:pt x="853592" y="15869"/>
                  </a:lnTo>
                  <a:lnTo>
                    <a:pt x="858765" y="18090"/>
                  </a:lnTo>
                  <a:lnTo>
                    <a:pt x="863938" y="20469"/>
                  </a:lnTo>
                  <a:lnTo>
                    <a:pt x="869112" y="23007"/>
                  </a:lnTo>
                  <a:lnTo>
                    <a:pt x="874285" y="25703"/>
                  </a:lnTo>
                  <a:lnTo>
                    <a:pt x="879458" y="28558"/>
                  </a:lnTo>
                  <a:lnTo>
                    <a:pt x="884631" y="31572"/>
                  </a:lnTo>
                  <a:lnTo>
                    <a:pt x="889805" y="34743"/>
                  </a:lnTo>
                  <a:lnTo>
                    <a:pt x="894978" y="38072"/>
                  </a:lnTo>
                  <a:lnTo>
                    <a:pt x="900151" y="41555"/>
                  </a:lnTo>
                  <a:lnTo>
                    <a:pt x="905325" y="45191"/>
                  </a:lnTo>
                  <a:lnTo>
                    <a:pt x="910498" y="48979"/>
                  </a:lnTo>
                  <a:lnTo>
                    <a:pt x="915671" y="52913"/>
                  </a:lnTo>
                  <a:lnTo>
                    <a:pt x="920844" y="56993"/>
                  </a:lnTo>
                  <a:lnTo>
                    <a:pt x="926018" y="61213"/>
                  </a:lnTo>
                  <a:lnTo>
                    <a:pt x="931191" y="65571"/>
                  </a:lnTo>
                  <a:lnTo>
                    <a:pt x="936364" y="70060"/>
                  </a:lnTo>
                  <a:lnTo>
                    <a:pt x="941538" y="74677"/>
                  </a:lnTo>
                  <a:lnTo>
                    <a:pt x="946711" y="79417"/>
                  </a:lnTo>
                  <a:lnTo>
                    <a:pt x="951884" y="84274"/>
                  </a:lnTo>
                  <a:lnTo>
                    <a:pt x="957057" y="89242"/>
                  </a:lnTo>
                  <a:lnTo>
                    <a:pt x="962231" y="94314"/>
                  </a:lnTo>
                  <a:lnTo>
                    <a:pt x="967404" y="99486"/>
                  </a:lnTo>
                  <a:lnTo>
                    <a:pt x="972577" y="104750"/>
                  </a:lnTo>
                  <a:lnTo>
                    <a:pt x="977751" y="110099"/>
                  </a:lnTo>
                  <a:lnTo>
                    <a:pt x="982924" y="115527"/>
                  </a:lnTo>
                  <a:lnTo>
                    <a:pt x="988097" y="121027"/>
                  </a:lnTo>
                  <a:lnTo>
                    <a:pt x="993270" y="126590"/>
                  </a:lnTo>
                  <a:lnTo>
                    <a:pt x="998444" y="132211"/>
                  </a:lnTo>
                  <a:lnTo>
                    <a:pt x="1003617" y="137881"/>
                  </a:lnTo>
                  <a:lnTo>
                    <a:pt x="1008790" y="143594"/>
                  </a:lnTo>
                  <a:lnTo>
                    <a:pt x="1013964" y="149342"/>
                  </a:lnTo>
                  <a:lnTo>
                    <a:pt x="1019137" y="155118"/>
                  </a:lnTo>
                  <a:lnTo>
                    <a:pt x="1024310" y="160915"/>
                  </a:lnTo>
                  <a:lnTo>
                    <a:pt x="1029483" y="166725"/>
                  </a:lnTo>
                  <a:lnTo>
                    <a:pt x="1034657" y="172542"/>
                  </a:lnTo>
                  <a:lnTo>
                    <a:pt x="1039830" y="178359"/>
                  </a:lnTo>
                  <a:lnTo>
                    <a:pt x="1045003" y="184169"/>
                  </a:lnTo>
                  <a:lnTo>
                    <a:pt x="1050177" y="189966"/>
                  </a:lnTo>
                  <a:lnTo>
                    <a:pt x="1055350" y="195744"/>
                  </a:lnTo>
                  <a:lnTo>
                    <a:pt x="1060523" y="201496"/>
                  </a:lnTo>
                  <a:lnTo>
                    <a:pt x="1065696" y="207217"/>
                  </a:lnTo>
                  <a:lnTo>
                    <a:pt x="1070870" y="212902"/>
                  </a:lnTo>
                  <a:lnTo>
                    <a:pt x="1076043" y="218545"/>
                  </a:lnTo>
                  <a:lnTo>
                    <a:pt x="1081216" y="224140"/>
                  </a:lnTo>
                  <a:lnTo>
                    <a:pt x="1086390" y="229685"/>
                  </a:lnTo>
                  <a:lnTo>
                    <a:pt x="1091563" y="235173"/>
                  </a:lnTo>
                  <a:lnTo>
                    <a:pt x="1096736" y="240601"/>
                  </a:lnTo>
                  <a:lnTo>
                    <a:pt x="1101909" y="245965"/>
                  </a:lnTo>
                  <a:lnTo>
                    <a:pt x="1107083" y="251262"/>
                  </a:lnTo>
                  <a:lnTo>
                    <a:pt x="1112256" y="256488"/>
                  </a:lnTo>
                  <a:lnTo>
                    <a:pt x="1117429" y="261640"/>
                  </a:lnTo>
                  <a:lnTo>
                    <a:pt x="1122603" y="266715"/>
                  </a:lnTo>
                  <a:lnTo>
                    <a:pt x="1127776" y="271712"/>
                  </a:lnTo>
                  <a:lnTo>
                    <a:pt x="1132949" y="276627"/>
                  </a:lnTo>
                  <a:lnTo>
                    <a:pt x="1138122" y="281460"/>
                  </a:lnTo>
                  <a:lnTo>
                    <a:pt x="1143296" y="286207"/>
                  </a:lnTo>
                  <a:lnTo>
                    <a:pt x="1148469" y="290868"/>
                  </a:lnTo>
                  <a:lnTo>
                    <a:pt x="1153642" y="295442"/>
                  </a:lnTo>
                  <a:lnTo>
                    <a:pt x="1158816" y="299928"/>
                  </a:lnTo>
                  <a:lnTo>
                    <a:pt x="1163989" y="304325"/>
                  </a:lnTo>
                  <a:lnTo>
                    <a:pt x="1169162" y="308631"/>
                  </a:lnTo>
                  <a:lnTo>
                    <a:pt x="1174335" y="312848"/>
                  </a:lnTo>
                  <a:lnTo>
                    <a:pt x="1179509" y="316975"/>
                  </a:lnTo>
                  <a:lnTo>
                    <a:pt x="1184682" y="321012"/>
                  </a:lnTo>
                  <a:lnTo>
                    <a:pt x="1189855" y="324959"/>
                  </a:lnTo>
                  <a:lnTo>
                    <a:pt x="1195029" y="328819"/>
                  </a:lnTo>
                  <a:lnTo>
                    <a:pt x="1200202" y="332593"/>
                  </a:lnTo>
                  <a:lnTo>
                    <a:pt x="1205375" y="336282"/>
                  </a:lnTo>
                  <a:lnTo>
                    <a:pt x="1210548" y="339888"/>
                  </a:lnTo>
                  <a:lnTo>
                    <a:pt x="1215722" y="343412"/>
                  </a:lnTo>
                  <a:lnTo>
                    <a:pt x="1220895" y="346857"/>
                  </a:lnTo>
                  <a:lnTo>
                    <a:pt x="1226068" y="350223"/>
                  </a:lnTo>
                  <a:lnTo>
                    <a:pt x="1231242" y="353514"/>
                  </a:lnTo>
                  <a:lnTo>
                    <a:pt x="1236415" y="356731"/>
                  </a:lnTo>
                  <a:lnTo>
                    <a:pt x="1241588" y="359875"/>
                  </a:lnTo>
                  <a:lnTo>
                    <a:pt x="1246761" y="362950"/>
                  </a:lnTo>
                  <a:lnTo>
                    <a:pt x="1251935" y="365957"/>
                  </a:lnTo>
                  <a:lnTo>
                    <a:pt x="1257108" y="368899"/>
                  </a:lnTo>
                  <a:lnTo>
                    <a:pt x="1262281" y="371777"/>
                  </a:lnTo>
                  <a:lnTo>
                    <a:pt x="1267455" y="374595"/>
                  </a:lnTo>
                  <a:lnTo>
                    <a:pt x="1272628" y="377354"/>
                  </a:lnTo>
                  <a:lnTo>
                    <a:pt x="1277801" y="380057"/>
                  </a:lnTo>
                  <a:lnTo>
                    <a:pt x="1282974" y="382705"/>
                  </a:lnTo>
                  <a:lnTo>
                    <a:pt x="1288148" y="385303"/>
                  </a:lnTo>
                  <a:lnTo>
                    <a:pt x="1293321" y="387851"/>
                  </a:lnTo>
                  <a:lnTo>
                    <a:pt x="1298494" y="390352"/>
                  </a:lnTo>
                  <a:lnTo>
                    <a:pt x="1303668" y="392809"/>
                  </a:lnTo>
                  <a:lnTo>
                    <a:pt x="1308841" y="395224"/>
                  </a:lnTo>
                  <a:lnTo>
                    <a:pt x="1314014" y="397598"/>
                  </a:lnTo>
                  <a:lnTo>
                    <a:pt x="1319187" y="399935"/>
                  </a:lnTo>
                  <a:lnTo>
                    <a:pt x="1324361" y="402236"/>
                  </a:lnTo>
                  <a:lnTo>
                    <a:pt x="1329534" y="404504"/>
                  </a:lnTo>
                  <a:lnTo>
                    <a:pt x="1334707" y="406740"/>
                  </a:lnTo>
                  <a:lnTo>
                    <a:pt x="1339881" y="408946"/>
                  </a:lnTo>
                  <a:lnTo>
                    <a:pt x="1345054" y="411124"/>
                  </a:lnTo>
                  <a:lnTo>
                    <a:pt x="1350227" y="413275"/>
                  </a:lnTo>
                  <a:lnTo>
                    <a:pt x="1355400" y="415401"/>
                  </a:lnTo>
                  <a:lnTo>
                    <a:pt x="1360574" y="417504"/>
                  </a:lnTo>
                  <a:lnTo>
                    <a:pt x="1365747" y="419583"/>
                  </a:lnTo>
                  <a:lnTo>
                    <a:pt x="1370920" y="421641"/>
                  </a:lnTo>
                  <a:lnTo>
                    <a:pt x="1376094" y="423678"/>
                  </a:lnTo>
                  <a:lnTo>
                    <a:pt x="1381267" y="425694"/>
                  </a:lnTo>
                  <a:lnTo>
                    <a:pt x="1386440" y="427691"/>
                  </a:lnTo>
                  <a:lnTo>
                    <a:pt x="1391613" y="429668"/>
                  </a:lnTo>
                  <a:lnTo>
                    <a:pt x="1396787" y="431626"/>
                  </a:lnTo>
                  <a:lnTo>
                    <a:pt x="1401960" y="433565"/>
                  </a:lnTo>
                  <a:lnTo>
                    <a:pt x="1407133" y="435485"/>
                  </a:lnTo>
                  <a:lnTo>
                    <a:pt x="1412307" y="437385"/>
                  </a:lnTo>
                  <a:lnTo>
                    <a:pt x="1417480" y="439266"/>
                  </a:lnTo>
                  <a:lnTo>
                    <a:pt x="1422653" y="441126"/>
                  </a:lnTo>
                  <a:lnTo>
                    <a:pt x="1427826" y="442965"/>
                  </a:lnTo>
                  <a:lnTo>
                    <a:pt x="1433000" y="444784"/>
                  </a:lnTo>
                  <a:lnTo>
                    <a:pt x="1438173" y="446580"/>
                  </a:lnTo>
                  <a:lnTo>
                    <a:pt x="1443346" y="448354"/>
                  </a:lnTo>
                  <a:lnTo>
                    <a:pt x="1448520" y="450105"/>
                  </a:lnTo>
                  <a:lnTo>
                    <a:pt x="1453693" y="451832"/>
                  </a:lnTo>
                  <a:lnTo>
                    <a:pt x="1458866" y="453535"/>
                  </a:lnTo>
                  <a:lnTo>
                    <a:pt x="1464039" y="455213"/>
                  </a:lnTo>
                  <a:lnTo>
                    <a:pt x="1469213" y="456866"/>
                  </a:lnTo>
                  <a:lnTo>
                    <a:pt x="1474386" y="458492"/>
                  </a:lnTo>
                  <a:lnTo>
                    <a:pt x="1479559" y="460092"/>
                  </a:lnTo>
                  <a:lnTo>
                    <a:pt x="1484733" y="461665"/>
                  </a:lnTo>
                  <a:lnTo>
                    <a:pt x="1489906" y="463211"/>
                  </a:lnTo>
                  <a:lnTo>
                    <a:pt x="1495079" y="464729"/>
                  </a:lnTo>
                  <a:lnTo>
                    <a:pt x="1500252" y="466220"/>
                  </a:lnTo>
                  <a:lnTo>
                    <a:pt x="1505426" y="467683"/>
                  </a:lnTo>
                  <a:lnTo>
                    <a:pt x="1510599" y="469118"/>
                  </a:lnTo>
                  <a:lnTo>
                    <a:pt x="1515772" y="470526"/>
                  </a:lnTo>
                  <a:lnTo>
                    <a:pt x="1520946" y="471906"/>
                  </a:lnTo>
                  <a:lnTo>
                    <a:pt x="1526119" y="473259"/>
                  </a:lnTo>
                  <a:lnTo>
                    <a:pt x="1531292" y="474585"/>
                  </a:lnTo>
                  <a:lnTo>
                    <a:pt x="1536465" y="475884"/>
                  </a:lnTo>
                  <a:lnTo>
                    <a:pt x="1541639" y="477157"/>
                  </a:lnTo>
                  <a:lnTo>
                    <a:pt x="1546812" y="478404"/>
                  </a:lnTo>
                  <a:lnTo>
                    <a:pt x="1551985" y="479626"/>
                  </a:lnTo>
                  <a:lnTo>
                    <a:pt x="1557159" y="480823"/>
                  </a:lnTo>
                  <a:lnTo>
                    <a:pt x="1562332" y="481996"/>
                  </a:lnTo>
                  <a:lnTo>
                    <a:pt x="1567505" y="483145"/>
                  </a:lnTo>
                  <a:lnTo>
                    <a:pt x="1572678" y="484272"/>
                  </a:lnTo>
                  <a:lnTo>
                    <a:pt x="1577852" y="485376"/>
                  </a:lnTo>
                  <a:lnTo>
                    <a:pt x="1583025" y="486459"/>
                  </a:lnTo>
                  <a:lnTo>
                    <a:pt x="1588198" y="487520"/>
                  </a:lnTo>
                  <a:lnTo>
                    <a:pt x="1593372" y="488562"/>
                  </a:lnTo>
                  <a:lnTo>
                    <a:pt x="1598545" y="489584"/>
                  </a:lnTo>
                  <a:lnTo>
                    <a:pt x="1603718" y="490587"/>
                  </a:lnTo>
                  <a:lnTo>
                    <a:pt x="1608891" y="491572"/>
                  </a:lnTo>
                  <a:lnTo>
                    <a:pt x="1614065" y="492539"/>
                  </a:lnTo>
                  <a:lnTo>
                    <a:pt x="1619238" y="493488"/>
                  </a:lnTo>
                  <a:lnTo>
                    <a:pt x="1624411" y="494419"/>
                  </a:lnTo>
                  <a:lnTo>
                    <a:pt x="1629585" y="495331"/>
                  </a:lnTo>
                  <a:lnTo>
                    <a:pt x="1634758" y="496225"/>
                  </a:lnTo>
                  <a:lnTo>
                    <a:pt x="1639931" y="497100"/>
                  </a:lnTo>
                  <a:lnTo>
                    <a:pt x="1645104" y="497956"/>
                  </a:lnTo>
                  <a:lnTo>
                    <a:pt x="1650278" y="498793"/>
                  </a:lnTo>
                  <a:lnTo>
                    <a:pt x="1655451" y="499611"/>
                  </a:lnTo>
                  <a:lnTo>
                    <a:pt x="1660624" y="500409"/>
                  </a:lnTo>
                  <a:lnTo>
                    <a:pt x="1665798" y="501188"/>
                  </a:lnTo>
                  <a:lnTo>
                    <a:pt x="1670971" y="501947"/>
                  </a:lnTo>
                  <a:lnTo>
                    <a:pt x="1676144" y="502687"/>
                  </a:lnTo>
                  <a:lnTo>
                    <a:pt x="1681317" y="503408"/>
                  </a:lnTo>
                  <a:lnTo>
                    <a:pt x="1686491" y="504109"/>
                  </a:lnTo>
                  <a:lnTo>
                    <a:pt x="1691664" y="504790"/>
                  </a:lnTo>
                  <a:lnTo>
                    <a:pt x="1696837" y="505453"/>
                  </a:lnTo>
                  <a:lnTo>
                    <a:pt x="1702011" y="506096"/>
                  </a:lnTo>
                  <a:lnTo>
                    <a:pt x="1707184" y="506721"/>
                  </a:lnTo>
                  <a:lnTo>
                    <a:pt x="1712357" y="507326"/>
                  </a:lnTo>
                  <a:lnTo>
                    <a:pt x="1717530" y="507913"/>
                  </a:lnTo>
                  <a:lnTo>
                    <a:pt x="1722704" y="508482"/>
                  </a:lnTo>
                  <a:lnTo>
                    <a:pt x="1727877" y="509032"/>
                  </a:lnTo>
                  <a:lnTo>
                    <a:pt x="1733050" y="509564"/>
                  </a:lnTo>
                  <a:lnTo>
                    <a:pt x="1738224" y="510079"/>
                  </a:lnTo>
                  <a:lnTo>
                    <a:pt x="1743397" y="510576"/>
                  </a:lnTo>
                  <a:lnTo>
                    <a:pt x="1748570" y="511057"/>
                  </a:lnTo>
                  <a:lnTo>
                    <a:pt x="1753743" y="511520"/>
                  </a:lnTo>
                  <a:lnTo>
                    <a:pt x="1758917" y="511967"/>
                  </a:lnTo>
                  <a:lnTo>
                    <a:pt x="1764090" y="512398"/>
                  </a:lnTo>
                  <a:lnTo>
                    <a:pt x="1769263" y="512813"/>
                  </a:lnTo>
                  <a:lnTo>
                    <a:pt x="1774437" y="513212"/>
                  </a:lnTo>
                  <a:lnTo>
                    <a:pt x="1779610" y="513597"/>
                  </a:lnTo>
                  <a:lnTo>
                    <a:pt x="1784783" y="513967"/>
                  </a:lnTo>
                  <a:lnTo>
                    <a:pt x="1789956" y="514322"/>
                  </a:lnTo>
                  <a:lnTo>
                    <a:pt x="1795130" y="514664"/>
                  </a:lnTo>
                  <a:lnTo>
                    <a:pt x="1800303" y="514992"/>
                  </a:lnTo>
                  <a:lnTo>
                    <a:pt x="1805476" y="515307"/>
                  </a:lnTo>
                  <a:lnTo>
                    <a:pt x="1810650" y="515609"/>
                  </a:lnTo>
                  <a:lnTo>
                    <a:pt x="1815823" y="515899"/>
                  </a:lnTo>
                  <a:lnTo>
                    <a:pt x="1820996" y="516176"/>
                  </a:lnTo>
                  <a:lnTo>
                    <a:pt x="1826169" y="516442"/>
                  </a:lnTo>
                  <a:lnTo>
                    <a:pt x="1831343" y="516697"/>
                  </a:lnTo>
                  <a:lnTo>
                    <a:pt x="1836516" y="516941"/>
                  </a:lnTo>
                  <a:lnTo>
                    <a:pt x="1841689" y="517174"/>
                  </a:lnTo>
                  <a:lnTo>
                    <a:pt x="1846863" y="517397"/>
                  </a:lnTo>
                  <a:lnTo>
                    <a:pt x="1852036" y="517611"/>
                  </a:lnTo>
                  <a:lnTo>
                    <a:pt x="1857209" y="517815"/>
                  </a:lnTo>
                  <a:lnTo>
                    <a:pt x="1862382" y="518010"/>
                  </a:lnTo>
                  <a:lnTo>
                    <a:pt x="1867556" y="518196"/>
                  </a:lnTo>
                  <a:lnTo>
                    <a:pt x="1872729" y="518373"/>
                  </a:lnTo>
                  <a:lnTo>
                    <a:pt x="1877902" y="518543"/>
                  </a:lnTo>
                  <a:lnTo>
                    <a:pt x="1883076" y="518705"/>
                  </a:lnTo>
                  <a:lnTo>
                    <a:pt x="1883076" y="521810"/>
                  </a:lnTo>
                  <a:lnTo>
                    <a:pt x="1877902" y="521810"/>
                  </a:lnTo>
                  <a:lnTo>
                    <a:pt x="1872729" y="521810"/>
                  </a:lnTo>
                  <a:lnTo>
                    <a:pt x="1867556" y="521810"/>
                  </a:lnTo>
                  <a:lnTo>
                    <a:pt x="1862382" y="521810"/>
                  </a:lnTo>
                  <a:lnTo>
                    <a:pt x="1857209" y="521810"/>
                  </a:lnTo>
                  <a:lnTo>
                    <a:pt x="1852036" y="521810"/>
                  </a:lnTo>
                  <a:lnTo>
                    <a:pt x="1846863" y="521810"/>
                  </a:lnTo>
                  <a:lnTo>
                    <a:pt x="1841689" y="521810"/>
                  </a:lnTo>
                  <a:lnTo>
                    <a:pt x="1836516" y="521810"/>
                  </a:lnTo>
                  <a:lnTo>
                    <a:pt x="1831343" y="521810"/>
                  </a:lnTo>
                  <a:lnTo>
                    <a:pt x="1826169" y="521810"/>
                  </a:lnTo>
                  <a:lnTo>
                    <a:pt x="1820996" y="521810"/>
                  </a:lnTo>
                  <a:lnTo>
                    <a:pt x="1815823" y="521810"/>
                  </a:lnTo>
                  <a:lnTo>
                    <a:pt x="1810650" y="521810"/>
                  </a:lnTo>
                  <a:lnTo>
                    <a:pt x="1805476" y="521810"/>
                  </a:lnTo>
                  <a:lnTo>
                    <a:pt x="1800303" y="521810"/>
                  </a:lnTo>
                  <a:lnTo>
                    <a:pt x="1795130" y="521810"/>
                  </a:lnTo>
                  <a:lnTo>
                    <a:pt x="1789956" y="521810"/>
                  </a:lnTo>
                  <a:lnTo>
                    <a:pt x="1784783" y="521810"/>
                  </a:lnTo>
                  <a:lnTo>
                    <a:pt x="1779610" y="521810"/>
                  </a:lnTo>
                  <a:lnTo>
                    <a:pt x="1774437" y="521810"/>
                  </a:lnTo>
                  <a:lnTo>
                    <a:pt x="1769263" y="521810"/>
                  </a:lnTo>
                  <a:lnTo>
                    <a:pt x="1764090" y="521810"/>
                  </a:lnTo>
                  <a:lnTo>
                    <a:pt x="1758917" y="521810"/>
                  </a:lnTo>
                  <a:lnTo>
                    <a:pt x="1753743" y="521810"/>
                  </a:lnTo>
                  <a:lnTo>
                    <a:pt x="1748570" y="521810"/>
                  </a:lnTo>
                  <a:lnTo>
                    <a:pt x="1743397" y="521810"/>
                  </a:lnTo>
                  <a:lnTo>
                    <a:pt x="1738224" y="521810"/>
                  </a:lnTo>
                  <a:lnTo>
                    <a:pt x="1733050" y="521810"/>
                  </a:lnTo>
                  <a:lnTo>
                    <a:pt x="1727877" y="521810"/>
                  </a:lnTo>
                  <a:lnTo>
                    <a:pt x="1722704" y="521810"/>
                  </a:lnTo>
                  <a:lnTo>
                    <a:pt x="1717530" y="521810"/>
                  </a:lnTo>
                  <a:lnTo>
                    <a:pt x="1712357" y="521810"/>
                  </a:lnTo>
                  <a:lnTo>
                    <a:pt x="1707184" y="521810"/>
                  </a:lnTo>
                  <a:lnTo>
                    <a:pt x="1702011" y="521810"/>
                  </a:lnTo>
                  <a:lnTo>
                    <a:pt x="1696837" y="521810"/>
                  </a:lnTo>
                  <a:lnTo>
                    <a:pt x="1691664" y="521810"/>
                  </a:lnTo>
                  <a:lnTo>
                    <a:pt x="1686491" y="521810"/>
                  </a:lnTo>
                  <a:lnTo>
                    <a:pt x="1681317" y="521810"/>
                  </a:lnTo>
                  <a:lnTo>
                    <a:pt x="1676144" y="521810"/>
                  </a:lnTo>
                  <a:lnTo>
                    <a:pt x="1670971" y="521810"/>
                  </a:lnTo>
                  <a:lnTo>
                    <a:pt x="1665798" y="521810"/>
                  </a:lnTo>
                  <a:lnTo>
                    <a:pt x="1660624" y="521810"/>
                  </a:lnTo>
                  <a:lnTo>
                    <a:pt x="1655451" y="521810"/>
                  </a:lnTo>
                  <a:lnTo>
                    <a:pt x="1650278" y="521810"/>
                  </a:lnTo>
                  <a:lnTo>
                    <a:pt x="1645104" y="521810"/>
                  </a:lnTo>
                  <a:lnTo>
                    <a:pt x="1639931" y="521810"/>
                  </a:lnTo>
                  <a:lnTo>
                    <a:pt x="1634758" y="521810"/>
                  </a:lnTo>
                  <a:lnTo>
                    <a:pt x="1629585" y="521810"/>
                  </a:lnTo>
                  <a:lnTo>
                    <a:pt x="1624411" y="521810"/>
                  </a:lnTo>
                  <a:lnTo>
                    <a:pt x="1619238" y="521810"/>
                  </a:lnTo>
                  <a:lnTo>
                    <a:pt x="1614065" y="521810"/>
                  </a:lnTo>
                  <a:lnTo>
                    <a:pt x="1608891" y="521810"/>
                  </a:lnTo>
                  <a:lnTo>
                    <a:pt x="1603718" y="521810"/>
                  </a:lnTo>
                  <a:lnTo>
                    <a:pt x="1598545" y="521810"/>
                  </a:lnTo>
                  <a:lnTo>
                    <a:pt x="1593372" y="521810"/>
                  </a:lnTo>
                  <a:lnTo>
                    <a:pt x="1588198" y="521810"/>
                  </a:lnTo>
                  <a:lnTo>
                    <a:pt x="1583025" y="521810"/>
                  </a:lnTo>
                  <a:lnTo>
                    <a:pt x="1577852" y="521810"/>
                  </a:lnTo>
                  <a:lnTo>
                    <a:pt x="1572678" y="521810"/>
                  </a:lnTo>
                  <a:lnTo>
                    <a:pt x="1567505" y="521810"/>
                  </a:lnTo>
                  <a:lnTo>
                    <a:pt x="1562332" y="521810"/>
                  </a:lnTo>
                  <a:lnTo>
                    <a:pt x="1557159" y="521810"/>
                  </a:lnTo>
                  <a:lnTo>
                    <a:pt x="1551985" y="521810"/>
                  </a:lnTo>
                  <a:lnTo>
                    <a:pt x="1546812" y="521810"/>
                  </a:lnTo>
                  <a:lnTo>
                    <a:pt x="1541639" y="521810"/>
                  </a:lnTo>
                  <a:lnTo>
                    <a:pt x="1536465" y="521810"/>
                  </a:lnTo>
                  <a:lnTo>
                    <a:pt x="1531292" y="521810"/>
                  </a:lnTo>
                  <a:lnTo>
                    <a:pt x="1526119" y="521810"/>
                  </a:lnTo>
                  <a:lnTo>
                    <a:pt x="1520946" y="521810"/>
                  </a:lnTo>
                  <a:lnTo>
                    <a:pt x="1515772" y="521810"/>
                  </a:lnTo>
                  <a:lnTo>
                    <a:pt x="1510599" y="521810"/>
                  </a:lnTo>
                  <a:lnTo>
                    <a:pt x="1505426" y="521810"/>
                  </a:lnTo>
                  <a:lnTo>
                    <a:pt x="1500252" y="521810"/>
                  </a:lnTo>
                  <a:lnTo>
                    <a:pt x="1495079" y="521810"/>
                  </a:lnTo>
                  <a:lnTo>
                    <a:pt x="1489906" y="521810"/>
                  </a:lnTo>
                  <a:lnTo>
                    <a:pt x="1484733" y="521810"/>
                  </a:lnTo>
                  <a:lnTo>
                    <a:pt x="1479559" y="521810"/>
                  </a:lnTo>
                  <a:lnTo>
                    <a:pt x="1474386" y="521810"/>
                  </a:lnTo>
                  <a:lnTo>
                    <a:pt x="1469213" y="521810"/>
                  </a:lnTo>
                  <a:lnTo>
                    <a:pt x="1464039" y="521810"/>
                  </a:lnTo>
                  <a:lnTo>
                    <a:pt x="1458866" y="521810"/>
                  </a:lnTo>
                  <a:lnTo>
                    <a:pt x="1453693" y="521810"/>
                  </a:lnTo>
                  <a:lnTo>
                    <a:pt x="1448520" y="521810"/>
                  </a:lnTo>
                  <a:lnTo>
                    <a:pt x="1443346" y="521810"/>
                  </a:lnTo>
                  <a:lnTo>
                    <a:pt x="1438173" y="521810"/>
                  </a:lnTo>
                  <a:lnTo>
                    <a:pt x="1433000" y="521810"/>
                  </a:lnTo>
                  <a:lnTo>
                    <a:pt x="1427826" y="521810"/>
                  </a:lnTo>
                  <a:lnTo>
                    <a:pt x="1422653" y="521810"/>
                  </a:lnTo>
                  <a:lnTo>
                    <a:pt x="1417480" y="521810"/>
                  </a:lnTo>
                  <a:lnTo>
                    <a:pt x="1412307" y="521810"/>
                  </a:lnTo>
                  <a:lnTo>
                    <a:pt x="1407133" y="521810"/>
                  </a:lnTo>
                  <a:lnTo>
                    <a:pt x="1401960" y="521810"/>
                  </a:lnTo>
                  <a:lnTo>
                    <a:pt x="1396787" y="521810"/>
                  </a:lnTo>
                  <a:lnTo>
                    <a:pt x="1391613" y="521810"/>
                  </a:lnTo>
                  <a:lnTo>
                    <a:pt x="1386440" y="521810"/>
                  </a:lnTo>
                  <a:lnTo>
                    <a:pt x="1381267" y="521810"/>
                  </a:lnTo>
                  <a:lnTo>
                    <a:pt x="1376094" y="521810"/>
                  </a:lnTo>
                  <a:lnTo>
                    <a:pt x="1370920" y="521810"/>
                  </a:lnTo>
                  <a:lnTo>
                    <a:pt x="1365747" y="521810"/>
                  </a:lnTo>
                  <a:lnTo>
                    <a:pt x="1360574" y="521810"/>
                  </a:lnTo>
                  <a:lnTo>
                    <a:pt x="1355400" y="521810"/>
                  </a:lnTo>
                  <a:lnTo>
                    <a:pt x="1350227" y="521810"/>
                  </a:lnTo>
                  <a:lnTo>
                    <a:pt x="1345054" y="521810"/>
                  </a:lnTo>
                  <a:lnTo>
                    <a:pt x="1339881" y="521810"/>
                  </a:lnTo>
                  <a:lnTo>
                    <a:pt x="1334707" y="521810"/>
                  </a:lnTo>
                  <a:lnTo>
                    <a:pt x="1329534" y="521810"/>
                  </a:lnTo>
                  <a:lnTo>
                    <a:pt x="1324361" y="521810"/>
                  </a:lnTo>
                  <a:lnTo>
                    <a:pt x="1319187" y="521810"/>
                  </a:lnTo>
                  <a:lnTo>
                    <a:pt x="1314014" y="521810"/>
                  </a:lnTo>
                  <a:lnTo>
                    <a:pt x="1308841" y="521810"/>
                  </a:lnTo>
                  <a:lnTo>
                    <a:pt x="1303668" y="521810"/>
                  </a:lnTo>
                  <a:lnTo>
                    <a:pt x="1298494" y="521810"/>
                  </a:lnTo>
                  <a:lnTo>
                    <a:pt x="1293321" y="521810"/>
                  </a:lnTo>
                  <a:lnTo>
                    <a:pt x="1288148" y="521810"/>
                  </a:lnTo>
                  <a:lnTo>
                    <a:pt x="1282974" y="521810"/>
                  </a:lnTo>
                  <a:lnTo>
                    <a:pt x="1277801" y="521810"/>
                  </a:lnTo>
                  <a:lnTo>
                    <a:pt x="1272628" y="521810"/>
                  </a:lnTo>
                  <a:lnTo>
                    <a:pt x="1267455" y="521810"/>
                  </a:lnTo>
                  <a:lnTo>
                    <a:pt x="1262281" y="521810"/>
                  </a:lnTo>
                  <a:lnTo>
                    <a:pt x="1257108" y="521810"/>
                  </a:lnTo>
                  <a:lnTo>
                    <a:pt x="1251935" y="521810"/>
                  </a:lnTo>
                  <a:lnTo>
                    <a:pt x="1246761" y="521810"/>
                  </a:lnTo>
                  <a:lnTo>
                    <a:pt x="1241588" y="521810"/>
                  </a:lnTo>
                  <a:lnTo>
                    <a:pt x="1236415" y="521810"/>
                  </a:lnTo>
                  <a:lnTo>
                    <a:pt x="1231242" y="521810"/>
                  </a:lnTo>
                  <a:lnTo>
                    <a:pt x="1226068" y="521810"/>
                  </a:lnTo>
                  <a:lnTo>
                    <a:pt x="1220895" y="521810"/>
                  </a:lnTo>
                  <a:lnTo>
                    <a:pt x="1215722" y="521810"/>
                  </a:lnTo>
                  <a:lnTo>
                    <a:pt x="1210548" y="521810"/>
                  </a:lnTo>
                  <a:lnTo>
                    <a:pt x="1205375" y="521810"/>
                  </a:lnTo>
                  <a:lnTo>
                    <a:pt x="1200202" y="521810"/>
                  </a:lnTo>
                  <a:lnTo>
                    <a:pt x="1195029" y="521810"/>
                  </a:lnTo>
                  <a:lnTo>
                    <a:pt x="1189855" y="521810"/>
                  </a:lnTo>
                  <a:lnTo>
                    <a:pt x="1184682" y="521810"/>
                  </a:lnTo>
                  <a:lnTo>
                    <a:pt x="1179509" y="521810"/>
                  </a:lnTo>
                  <a:lnTo>
                    <a:pt x="1174335" y="521810"/>
                  </a:lnTo>
                  <a:lnTo>
                    <a:pt x="1169162" y="521810"/>
                  </a:lnTo>
                  <a:lnTo>
                    <a:pt x="1163989" y="521810"/>
                  </a:lnTo>
                  <a:lnTo>
                    <a:pt x="1158816" y="521810"/>
                  </a:lnTo>
                  <a:lnTo>
                    <a:pt x="1153642" y="521810"/>
                  </a:lnTo>
                  <a:lnTo>
                    <a:pt x="1148469" y="521810"/>
                  </a:lnTo>
                  <a:lnTo>
                    <a:pt x="1143296" y="521810"/>
                  </a:lnTo>
                  <a:lnTo>
                    <a:pt x="1138122" y="521810"/>
                  </a:lnTo>
                  <a:lnTo>
                    <a:pt x="1132949" y="521810"/>
                  </a:lnTo>
                  <a:lnTo>
                    <a:pt x="1127776" y="521810"/>
                  </a:lnTo>
                  <a:lnTo>
                    <a:pt x="1122603" y="521810"/>
                  </a:lnTo>
                  <a:lnTo>
                    <a:pt x="1117429" y="521810"/>
                  </a:lnTo>
                  <a:lnTo>
                    <a:pt x="1112256" y="521810"/>
                  </a:lnTo>
                  <a:lnTo>
                    <a:pt x="1107083" y="521810"/>
                  </a:lnTo>
                  <a:lnTo>
                    <a:pt x="1101909" y="521810"/>
                  </a:lnTo>
                  <a:lnTo>
                    <a:pt x="1096736" y="521810"/>
                  </a:lnTo>
                  <a:lnTo>
                    <a:pt x="1091563" y="521810"/>
                  </a:lnTo>
                  <a:lnTo>
                    <a:pt x="1086390" y="521810"/>
                  </a:lnTo>
                  <a:lnTo>
                    <a:pt x="1081216" y="521810"/>
                  </a:lnTo>
                  <a:lnTo>
                    <a:pt x="1076043" y="521810"/>
                  </a:lnTo>
                  <a:lnTo>
                    <a:pt x="1070870" y="521810"/>
                  </a:lnTo>
                  <a:lnTo>
                    <a:pt x="1065696" y="521810"/>
                  </a:lnTo>
                  <a:lnTo>
                    <a:pt x="1060523" y="521810"/>
                  </a:lnTo>
                  <a:lnTo>
                    <a:pt x="1055350" y="521810"/>
                  </a:lnTo>
                  <a:lnTo>
                    <a:pt x="1050177" y="521810"/>
                  </a:lnTo>
                  <a:lnTo>
                    <a:pt x="1045003" y="521810"/>
                  </a:lnTo>
                  <a:lnTo>
                    <a:pt x="1039830" y="521810"/>
                  </a:lnTo>
                  <a:lnTo>
                    <a:pt x="1034657" y="521810"/>
                  </a:lnTo>
                  <a:lnTo>
                    <a:pt x="1029483" y="521810"/>
                  </a:lnTo>
                  <a:lnTo>
                    <a:pt x="1024310" y="521810"/>
                  </a:lnTo>
                  <a:lnTo>
                    <a:pt x="1019137" y="521810"/>
                  </a:lnTo>
                  <a:lnTo>
                    <a:pt x="1013964" y="521810"/>
                  </a:lnTo>
                  <a:lnTo>
                    <a:pt x="1008790" y="521810"/>
                  </a:lnTo>
                  <a:lnTo>
                    <a:pt x="1003617" y="521810"/>
                  </a:lnTo>
                  <a:lnTo>
                    <a:pt x="998444" y="521810"/>
                  </a:lnTo>
                  <a:lnTo>
                    <a:pt x="993270" y="521810"/>
                  </a:lnTo>
                  <a:lnTo>
                    <a:pt x="988097" y="521810"/>
                  </a:lnTo>
                  <a:lnTo>
                    <a:pt x="982924" y="521810"/>
                  </a:lnTo>
                  <a:lnTo>
                    <a:pt x="977751" y="521810"/>
                  </a:lnTo>
                  <a:lnTo>
                    <a:pt x="972577" y="521810"/>
                  </a:lnTo>
                  <a:lnTo>
                    <a:pt x="967404" y="521810"/>
                  </a:lnTo>
                  <a:lnTo>
                    <a:pt x="962231" y="521810"/>
                  </a:lnTo>
                  <a:lnTo>
                    <a:pt x="957057" y="521810"/>
                  </a:lnTo>
                  <a:lnTo>
                    <a:pt x="951884" y="521810"/>
                  </a:lnTo>
                  <a:lnTo>
                    <a:pt x="946711" y="521810"/>
                  </a:lnTo>
                  <a:lnTo>
                    <a:pt x="941538" y="521810"/>
                  </a:lnTo>
                  <a:lnTo>
                    <a:pt x="936364" y="521810"/>
                  </a:lnTo>
                  <a:lnTo>
                    <a:pt x="931191" y="521810"/>
                  </a:lnTo>
                  <a:lnTo>
                    <a:pt x="926018" y="521810"/>
                  </a:lnTo>
                  <a:lnTo>
                    <a:pt x="920844" y="521810"/>
                  </a:lnTo>
                  <a:lnTo>
                    <a:pt x="915671" y="521810"/>
                  </a:lnTo>
                  <a:lnTo>
                    <a:pt x="910498" y="521810"/>
                  </a:lnTo>
                  <a:lnTo>
                    <a:pt x="905325" y="521810"/>
                  </a:lnTo>
                  <a:lnTo>
                    <a:pt x="900151" y="521810"/>
                  </a:lnTo>
                  <a:lnTo>
                    <a:pt x="894978" y="521810"/>
                  </a:lnTo>
                  <a:lnTo>
                    <a:pt x="889805" y="521810"/>
                  </a:lnTo>
                  <a:lnTo>
                    <a:pt x="884631" y="521810"/>
                  </a:lnTo>
                  <a:lnTo>
                    <a:pt x="879458" y="521810"/>
                  </a:lnTo>
                  <a:lnTo>
                    <a:pt x="874285" y="521810"/>
                  </a:lnTo>
                  <a:lnTo>
                    <a:pt x="869112" y="521810"/>
                  </a:lnTo>
                  <a:lnTo>
                    <a:pt x="863938" y="521810"/>
                  </a:lnTo>
                  <a:lnTo>
                    <a:pt x="858765" y="521810"/>
                  </a:lnTo>
                  <a:lnTo>
                    <a:pt x="853592" y="521810"/>
                  </a:lnTo>
                  <a:lnTo>
                    <a:pt x="848418" y="521810"/>
                  </a:lnTo>
                  <a:lnTo>
                    <a:pt x="843245" y="521810"/>
                  </a:lnTo>
                  <a:lnTo>
                    <a:pt x="838072" y="521810"/>
                  </a:lnTo>
                  <a:lnTo>
                    <a:pt x="832899" y="521810"/>
                  </a:lnTo>
                  <a:lnTo>
                    <a:pt x="827725" y="521810"/>
                  </a:lnTo>
                  <a:lnTo>
                    <a:pt x="822552" y="521810"/>
                  </a:lnTo>
                  <a:lnTo>
                    <a:pt x="817379" y="521810"/>
                  </a:lnTo>
                  <a:lnTo>
                    <a:pt x="812205" y="521810"/>
                  </a:lnTo>
                  <a:lnTo>
                    <a:pt x="807032" y="521810"/>
                  </a:lnTo>
                  <a:lnTo>
                    <a:pt x="801859" y="521810"/>
                  </a:lnTo>
                  <a:lnTo>
                    <a:pt x="796686" y="521810"/>
                  </a:lnTo>
                  <a:lnTo>
                    <a:pt x="791512" y="521810"/>
                  </a:lnTo>
                  <a:lnTo>
                    <a:pt x="786339" y="521810"/>
                  </a:lnTo>
                  <a:lnTo>
                    <a:pt x="781166" y="521810"/>
                  </a:lnTo>
                  <a:lnTo>
                    <a:pt x="775992" y="521810"/>
                  </a:lnTo>
                  <a:lnTo>
                    <a:pt x="770819" y="521810"/>
                  </a:lnTo>
                  <a:lnTo>
                    <a:pt x="765646" y="521810"/>
                  </a:lnTo>
                  <a:lnTo>
                    <a:pt x="760473" y="521810"/>
                  </a:lnTo>
                  <a:lnTo>
                    <a:pt x="755299" y="521810"/>
                  </a:lnTo>
                  <a:lnTo>
                    <a:pt x="750126" y="521810"/>
                  </a:lnTo>
                  <a:lnTo>
                    <a:pt x="744953" y="521810"/>
                  </a:lnTo>
                  <a:lnTo>
                    <a:pt x="739779" y="521810"/>
                  </a:lnTo>
                  <a:lnTo>
                    <a:pt x="734606" y="521810"/>
                  </a:lnTo>
                  <a:lnTo>
                    <a:pt x="729433" y="521810"/>
                  </a:lnTo>
                  <a:lnTo>
                    <a:pt x="724260" y="521810"/>
                  </a:lnTo>
                  <a:lnTo>
                    <a:pt x="719086" y="521810"/>
                  </a:lnTo>
                  <a:lnTo>
                    <a:pt x="713913" y="521810"/>
                  </a:lnTo>
                  <a:lnTo>
                    <a:pt x="708740" y="521810"/>
                  </a:lnTo>
                  <a:lnTo>
                    <a:pt x="703566" y="521810"/>
                  </a:lnTo>
                  <a:lnTo>
                    <a:pt x="698393" y="521810"/>
                  </a:lnTo>
                  <a:lnTo>
                    <a:pt x="693220" y="521810"/>
                  </a:lnTo>
                  <a:lnTo>
                    <a:pt x="688047" y="521810"/>
                  </a:lnTo>
                  <a:lnTo>
                    <a:pt x="682873" y="521810"/>
                  </a:lnTo>
                  <a:lnTo>
                    <a:pt x="677700" y="521810"/>
                  </a:lnTo>
                  <a:lnTo>
                    <a:pt x="672527" y="521810"/>
                  </a:lnTo>
                  <a:lnTo>
                    <a:pt x="667353" y="521810"/>
                  </a:lnTo>
                  <a:lnTo>
                    <a:pt x="662180" y="521810"/>
                  </a:lnTo>
                  <a:lnTo>
                    <a:pt x="657007" y="521810"/>
                  </a:lnTo>
                  <a:lnTo>
                    <a:pt x="651834" y="521810"/>
                  </a:lnTo>
                  <a:lnTo>
                    <a:pt x="646660" y="521810"/>
                  </a:lnTo>
                  <a:lnTo>
                    <a:pt x="641487" y="521810"/>
                  </a:lnTo>
                  <a:lnTo>
                    <a:pt x="636314" y="521810"/>
                  </a:lnTo>
                  <a:lnTo>
                    <a:pt x="631140" y="521810"/>
                  </a:lnTo>
                  <a:lnTo>
                    <a:pt x="625967" y="521810"/>
                  </a:lnTo>
                  <a:lnTo>
                    <a:pt x="620794" y="521810"/>
                  </a:lnTo>
                  <a:lnTo>
                    <a:pt x="615621" y="521810"/>
                  </a:lnTo>
                  <a:lnTo>
                    <a:pt x="610447" y="521810"/>
                  </a:lnTo>
                  <a:lnTo>
                    <a:pt x="605274" y="521810"/>
                  </a:lnTo>
                  <a:lnTo>
                    <a:pt x="600101" y="521810"/>
                  </a:lnTo>
                  <a:lnTo>
                    <a:pt x="594927" y="521810"/>
                  </a:lnTo>
                  <a:lnTo>
                    <a:pt x="589754" y="521810"/>
                  </a:lnTo>
                  <a:lnTo>
                    <a:pt x="584581" y="521810"/>
                  </a:lnTo>
                  <a:lnTo>
                    <a:pt x="579408" y="521810"/>
                  </a:lnTo>
                  <a:lnTo>
                    <a:pt x="574234" y="521810"/>
                  </a:lnTo>
                  <a:lnTo>
                    <a:pt x="569061" y="521810"/>
                  </a:lnTo>
                  <a:lnTo>
                    <a:pt x="563888" y="521810"/>
                  </a:lnTo>
                  <a:lnTo>
                    <a:pt x="558714" y="521810"/>
                  </a:lnTo>
                  <a:lnTo>
                    <a:pt x="553541" y="521810"/>
                  </a:lnTo>
                  <a:lnTo>
                    <a:pt x="548368" y="521810"/>
                  </a:lnTo>
                  <a:lnTo>
                    <a:pt x="543195" y="521810"/>
                  </a:lnTo>
                  <a:lnTo>
                    <a:pt x="538021" y="521810"/>
                  </a:lnTo>
                  <a:lnTo>
                    <a:pt x="532848" y="521810"/>
                  </a:lnTo>
                  <a:lnTo>
                    <a:pt x="527675" y="521810"/>
                  </a:lnTo>
                  <a:lnTo>
                    <a:pt x="522501" y="521810"/>
                  </a:lnTo>
                  <a:lnTo>
                    <a:pt x="517328" y="521810"/>
                  </a:lnTo>
                  <a:lnTo>
                    <a:pt x="512155" y="521810"/>
                  </a:lnTo>
                  <a:lnTo>
                    <a:pt x="506982" y="521810"/>
                  </a:lnTo>
                  <a:lnTo>
                    <a:pt x="501808" y="521810"/>
                  </a:lnTo>
                  <a:lnTo>
                    <a:pt x="496635" y="521810"/>
                  </a:lnTo>
                  <a:lnTo>
                    <a:pt x="491462" y="521810"/>
                  </a:lnTo>
                  <a:lnTo>
                    <a:pt x="486288" y="521810"/>
                  </a:lnTo>
                  <a:lnTo>
                    <a:pt x="481115" y="521810"/>
                  </a:lnTo>
                  <a:lnTo>
                    <a:pt x="475942" y="521810"/>
                  </a:lnTo>
                  <a:lnTo>
                    <a:pt x="470769" y="521810"/>
                  </a:lnTo>
                  <a:lnTo>
                    <a:pt x="465595" y="521810"/>
                  </a:lnTo>
                  <a:lnTo>
                    <a:pt x="460422" y="521810"/>
                  </a:lnTo>
                  <a:lnTo>
                    <a:pt x="455249" y="521810"/>
                  </a:lnTo>
                  <a:lnTo>
                    <a:pt x="450075" y="521810"/>
                  </a:lnTo>
                  <a:lnTo>
                    <a:pt x="444902" y="521810"/>
                  </a:lnTo>
                  <a:lnTo>
                    <a:pt x="439729" y="521810"/>
                  </a:lnTo>
                  <a:lnTo>
                    <a:pt x="434556" y="521810"/>
                  </a:lnTo>
                  <a:lnTo>
                    <a:pt x="429382" y="521810"/>
                  </a:lnTo>
                  <a:lnTo>
                    <a:pt x="424209" y="521810"/>
                  </a:lnTo>
                  <a:lnTo>
                    <a:pt x="419036" y="521810"/>
                  </a:lnTo>
                  <a:lnTo>
                    <a:pt x="413862" y="521810"/>
                  </a:lnTo>
                  <a:lnTo>
                    <a:pt x="408689" y="521810"/>
                  </a:lnTo>
                  <a:lnTo>
                    <a:pt x="403516" y="521810"/>
                  </a:lnTo>
                  <a:lnTo>
                    <a:pt x="398343" y="521810"/>
                  </a:lnTo>
                  <a:lnTo>
                    <a:pt x="393169" y="521810"/>
                  </a:lnTo>
                  <a:lnTo>
                    <a:pt x="387996" y="521810"/>
                  </a:lnTo>
                  <a:lnTo>
                    <a:pt x="382823" y="521810"/>
                  </a:lnTo>
                  <a:lnTo>
                    <a:pt x="377649" y="521810"/>
                  </a:lnTo>
                  <a:lnTo>
                    <a:pt x="372476" y="521810"/>
                  </a:lnTo>
                  <a:lnTo>
                    <a:pt x="367303" y="521810"/>
                  </a:lnTo>
                  <a:lnTo>
                    <a:pt x="362130" y="521810"/>
                  </a:lnTo>
                  <a:lnTo>
                    <a:pt x="356956" y="521810"/>
                  </a:lnTo>
                  <a:lnTo>
                    <a:pt x="351783" y="521810"/>
                  </a:lnTo>
                  <a:lnTo>
                    <a:pt x="346610" y="521810"/>
                  </a:lnTo>
                  <a:lnTo>
                    <a:pt x="341436" y="521810"/>
                  </a:lnTo>
                  <a:lnTo>
                    <a:pt x="336263" y="521810"/>
                  </a:lnTo>
                  <a:lnTo>
                    <a:pt x="331090" y="521810"/>
                  </a:lnTo>
                  <a:lnTo>
                    <a:pt x="325917" y="521810"/>
                  </a:lnTo>
                  <a:lnTo>
                    <a:pt x="320743" y="521810"/>
                  </a:lnTo>
                  <a:lnTo>
                    <a:pt x="315570" y="521810"/>
                  </a:lnTo>
                  <a:lnTo>
                    <a:pt x="310397" y="521810"/>
                  </a:lnTo>
                  <a:lnTo>
                    <a:pt x="305223" y="521810"/>
                  </a:lnTo>
                  <a:lnTo>
                    <a:pt x="300050" y="521810"/>
                  </a:lnTo>
                  <a:lnTo>
                    <a:pt x="294877" y="521810"/>
                  </a:lnTo>
                  <a:lnTo>
                    <a:pt x="289704" y="521810"/>
                  </a:lnTo>
                  <a:lnTo>
                    <a:pt x="284530" y="521810"/>
                  </a:lnTo>
                  <a:lnTo>
                    <a:pt x="279357" y="521810"/>
                  </a:lnTo>
                  <a:lnTo>
                    <a:pt x="274184" y="521810"/>
                  </a:lnTo>
                  <a:lnTo>
                    <a:pt x="269010" y="521810"/>
                  </a:lnTo>
                  <a:lnTo>
                    <a:pt x="263837" y="521810"/>
                  </a:lnTo>
                  <a:lnTo>
                    <a:pt x="258664" y="521810"/>
                  </a:lnTo>
                  <a:lnTo>
                    <a:pt x="253491" y="521810"/>
                  </a:lnTo>
                  <a:lnTo>
                    <a:pt x="248317" y="521810"/>
                  </a:lnTo>
                  <a:lnTo>
                    <a:pt x="243144" y="521810"/>
                  </a:lnTo>
                  <a:lnTo>
                    <a:pt x="237971" y="521810"/>
                  </a:lnTo>
                  <a:lnTo>
                    <a:pt x="232797" y="521810"/>
                  </a:lnTo>
                  <a:lnTo>
                    <a:pt x="227624" y="521810"/>
                  </a:lnTo>
                  <a:lnTo>
                    <a:pt x="222451" y="521810"/>
                  </a:lnTo>
                  <a:lnTo>
                    <a:pt x="217278" y="521810"/>
                  </a:lnTo>
                  <a:lnTo>
                    <a:pt x="212104" y="521810"/>
                  </a:lnTo>
                  <a:lnTo>
                    <a:pt x="206931" y="521810"/>
                  </a:lnTo>
                  <a:lnTo>
                    <a:pt x="201758" y="521810"/>
                  </a:lnTo>
                  <a:lnTo>
                    <a:pt x="196584" y="521810"/>
                  </a:lnTo>
                  <a:lnTo>
                    <a:pt x="191411" y="521810"/>
                  </a:lnTo>
                  <a:lnTo>
                    <a:pt x="186238" y="521810"/>
                  </a:lnTo>
                  <a:lnTo>
                    <a:pt x="181065" y="521810"/>
                  </a:lnTo>
                  <a:lnTo>
                    <a:pt x="175891" y="521810"/>
                  </a:lnTo>
                  <a:lnTo>
                    <a:pt x="170718" y="521810"/>
                  </a:lnTo>
                  <a:lnTo>
                    <a:pt x="165545" y="521810"/>
                  </a:lnTo>
                  <a:lnTo>
                    <a:pt x="160371" y="521810"/>
                  </a:lnTo>
                  <a:lnTo>
                    <a:pt x="155198" y="521810"/>
                  </a:lnTo>
                  <a:lnTo>
                    <a:pt x="150025" y="521810"/>
                  </a:lnTo>
                  <a:lnTo>
                    <a:pt x="144852" y="521810"/>
                  </a:lnTo>
                  <a:lnTo>
                    <a:pt x="139678" y="521810"/>
                  </a:lnTo>
                  <a:lnTo>
                    <a:pt x="134505" y="521810"/>
                  </a:lnTo>
                  <a:lnTo>
                    <a:pt x="129332" y="521810"/>
                  </a:lnTo>
                  <a:lnTo>
                    <a:pt x="124158" y="521810"/>
                  </a:lnTo>
                  <a:lnTo>
                    <a:pt x="118985" y="521810"/>
                  </a:lnTo>
                  <a:lnTo>
                    <a:pt x="113812" y="521810"/>
                  </a:lnTo>
                  <a:lnTo>
                    <a:pt x="108639" y="521810"/>
                  </a:lnTo>
                  <a:lnTo>
                    <a:pt x="103465" y="521810"/>
                  </a:lnTo>
                  <a:lnTo>
                    <a:pt x="98292" y="521810"/>
                  </a:lnTo>
                  <a:lnTo>
                    <a:pt x="93119" y="521810"/>
                  </a:lnTo>
                  <a:lnTo>
                    <a:pt x="87945" y="521810"/>
                  </a:lnTo>
                  <a:lnTo>
                    <a:pt x="82772" y="521810"/>
                  </a:lnTo>
                  <a:lnTo>
                    <a:pt x="77599" y="521810"/>
                  </a:lnTo>
                  <a:lnTo>
                    <a:pt x="72426" y="521810"/>
                  </a:lnTo>
                  <a:lnTo>
                    <a:pt x="67252" y="521810"/>
                  </a:lnTo>
                  <a:lnTo>
                    <a:pt x="62079" y="521810"/>
                  </a:lnTo>
                  <a:lnTo>
                    <a:pt x="56906" y="521810"/>
                  </a:lnTo>
                  <a:lnTo>
                    <a:pt x="51732" y="521810"/>
                  </a:lnTo>
                  <a:lnTo>
                    <a:pt x="46559" y="521810"/>
                  </a:lnTo>
                  <a:lnTo>
                    <a:pt x="41386" y="521810"/>
                  </a:lnTo>
                  <a:lnTo>
                    <a:pt x="36213" y="521810"/>
                  </a:lnTo>
                  <a:lnTo>
                    <a:pt x="31039" y="521810"/>
                  </a:lnTo>
                  <a:lnTo>
                    <a:pt x="25866" y="521810"/>
                  </a:lnTo>
                  <a:lnTo>
                    <a:pt x="20693" y="521810"/>
                  </a:lnTo>
                  <a:lnTo>
                    <a:pt x="15519" y="521810"/>
                  </a:lnTo>
                  <a:lnTo>
                    <a:pt x="10346" y="521810"/>
                  </a:lnTo>
                  <a:lnTo>
                    <a:pt x="5173" y="521810"/>
                  </a:lnTo>
                  <a:lnTo>
                    <a:pt x="0" y="521810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1486" y="3276833"/>
              <a:ext cx="1883076" cy="518705"/>
            </a:xfrm>
            <a:custGeom>
              <a:avLst/>
              <a:pathLst>
                <a:path w="1883076" h="518705">
                  <a:moveTo>
                    <a:pt x="0" y="398547"/>
                  </a:moveTo>
                  <a:lnTo>
                    <a:pt x="0" y="398547"/>
                  </a:lnTo>
                  <a:lnTo>
                    <a:pt x="5173" y="394100"/>
                  </a:lnTo>
                  <a:lnTo>
                    <a:pt x="10346" y="389589"/>
                  </a:lnTo>
                  <a:lnTo>
                    <a:pt x="15519" y="385019"/>
                  </a:lnTo>
                  <a:lnTo>
                    <a:pt x="20693" y="380394"/>
                  </a:lnTo>
                  <a:lnTo>
                    <a:pt x="25866" y="375718"/>
                  </a:lnTo>
                  <a:lnTo>
                    <a:pt x="31039" y="370996"/>
                  </a:lnTo>
                  <a:lnTo>
                    <a:pt x="36213" y="366234"/>
                  </a:lnTo>
                  <a:lnTo>
                    <a:pt x="41386" y="361435"/>
                  </a:lnTo>
                  <a:lnTo>
                    <a:pt x="46559" y="356605"/>
                  </a:lnTo>
                  <a:lnTo>
                    <a:pt x="51732" y="351750"/>
                  </a:lnTo>
                  <a:lnTo>
                    <a:pt x="56906" y="346873"/>
                  </a:lnTo>
                  <a:lnTo>
                    <a:pt x="62079" y="341981"/>
                  </a:lnTo>
                  <a:lnTo>
                    <a:pt x="67252" y="337077"/>
                  </a:lnTo>
                  <a:lnTo>
                    <a:pt x="72426" y="332168"/>
                  </a:lnTo>
                  <a:lnTo>
                    <a:pt x="77599" y="327258"/>
                  </a:lnTo>
                  <a:lnTo>
                    <a:pt x="82772" y="322351"/>
                  </a:lnTo>
                  <a:lnTo>
                    <a:pt x="87945" y="317454"/>
                  </a:lnTo>
                  <a:lnTo>
                    <a:pt x="93119" y="312569"/>
                  </a:lnTo>
                  <a:lnTo>
                    <a:pt x="98292" y="307702"/>
                  </a:lnTo>
                  <a:lnTo>
                    <a:pt x="103465" y="302857"/>
                  </a:lnTo>
                  <a:lnTo>
                    <a:pt x="108639" y="298038"/>
                  </a:lnTo>
                  <a:lnTo>
                    <a:pt x="113812" y="293249"/>
                  </a:lnTo>
                  <a:lnTo>
                    <a:pt x="118985" y="288493"/>
                  </a:lnTo>
                  <a:lnTo>
                    <a:pt x="124158" y="283775"/>
                  </a:lnTo>
                  <a:lnTo>
                    <a:pt x="129332" y="279097"/>
                  </a:lnTo>
                  <a:lnTo>
                    <a:pt x="134505" y="274462"/>
                  </a:lnTo>
                  <a:lnTo>
                    <a:pt x="139678" y="269874"/>
                  </a:lnTo>
                  <a:lnTo>
                    <a:pt x="144852" y="265335"/>
                  </a:lnTo>
                  <a:lnTo>
                    <a:pt x="150025" y="260848"/>
                  </a:lnTo>
                  <a:lnTo>
                    <a:pt x="155198" y="256413"/>
                  </a:lnTo>
                  <a:lnTo>
                    <a:pt x="160371" y="252035"/>
                  </a:lnTo>
                  <a:lnTo>
                    <a:pt x="165545" y="247713"/>
                  </a:lnTo>
                  <a:lnTo>
                    <a:pt x="170718" y="243451"/>
                  </a:lnTo>
                  <a:lnTo>
                    <a:pt x="175891" y="239248"/>
                  </a:lnTo>
                  <a:lnTo>
                    <a:pt x="181065" y="235106"/>
                  </a:lnTo>
                  <a:lnTo>
                    <a:pt x="186238" y="231027"/>
                  </a:lnTo>
                  <a:lnTo>
                    <a:pt x="191411" y="227010"/>
                  </a:lnTo>
                  <a:lnTo>
                    <a:pt x="196584" y="223056"/>
                  </a:lnTo>
                  <a:lnTo>
                    <a:pt x="201758" y="219165"/>
                  </a:lnTo>
                  <a:lnTo>
                    <a:pt x="206931" y="215339"/>
                  </a:lnTo>
                  <a:lnTo>
                    <a:pt x="212104" y="211575"/>
                  </a:lnTo>
                  <a:lnTo>
                    <a:pt x="217278" y="207876"/>
                  </a:lnTo>
                  <a:lnTo>
                    <a:pt x="222451" y="204239"/>
                  </a:lnTo>
                  <a:lnTo>
                    <a:pt x="227624" y="200666"/>
                  </a:lnTo>
                  <a:lnTo>
                    <a:pt x="232797" y="197154"/>
                  </a:lnTo>
                  <a:lnTo>
                    <a:pt x="237971" y="193704"/>
                  </a:lnTo>
                  <a:lnTo>
                    <a:pt x="243144" y="190315"/>
                  </a:lnTo>
                  <a:lnTo>
                    <a:pt x="248317" y="186986"/>
                  </a:lnTo>
                  <a:lnTo>
                    <a:pt x="253491" y="183716"/>
                  </a:lnTo>
                  <a:lnTo>
                    <a:pt x="258664" y="180504"/>
                  </a:lnTo>
                  <a:lnTo>
                    <a:pt x="263837" y="177349"/>
                  </a:lnTo>
                  <a:lnTo>
                    <a:pt x="269010" y="174249"/>
                  </a:lnTo>
                  <a:lnTo>
                    <a:pt x="274184" y="171204"/>
                  </a:lnTo>
                  <a:lnTo>
                    <a:pt x="279357" y="168213"/>
                  </a:lnTo>
                  <a:lnTo>
                    <a:pt x="284530" y="165273"/>
                  </a:lnTo>
                  <a:lnTo>
                    <a:pt x="289704" y="162384"/>
                  </a:lnTo>
                  <a:lnTo>
                    <a:pt x="294877" y="159545"/>
                  </a:lnTo>
                  <a:lnTo>
                    <a:pt x="300050" y="156754"/>
                  </a:lnTo>
                  <a:lnTo>
                    <a:pt x="305223" y="154009"/>
                  </a:lnTo>
                  <a:lnTo>
                    <a:pt x="310397" y="151309"/>
                  </a:lnTo>
                  <a:lnTo>
                    <a:pt x="315570" y="148653"/>
                  </a:lnTo>
                  <a:lnTo>
                    <a:pt x="320743" y="146040"/>
                  </a:lnTo>
                  <a:lnTo>
                    <a:pt x="325917" y="143467"/>
                  </a:lnTo>
                  <a:lnTo>
                    <a:pt x="331090" y="140935"/>
                  </a:lnTo>
                  <a:lnTo>
                    <a:pt x="336263" y="138440"/>
                  </a:lnTo>
                  <a:lnTo>
                    <a:pt x="341436" y="135982"/>
                  </a:lnTo>
                  <a:lnTo>
                    <a:pt x="346610" y="133559"/>
                  </a:lnTo>
                  <a:lnTo>
                    <a:pt x="351783" y="131170"/>
                  </a:lnTo>
                  <a:lnTo>
                    <a:pt x="356956" y="128814"/>
                  </a:lnTo>
                  <a:lnTo>
                    <a:pt x="362130" y="126489"/>
                  </a:lnTo>
                  <a:lnTo>
                    <a:pt x="367303" y="124194"/>
                  </a:lnTo>
                  <a:lnTo>
                    <a:pt x="372476" y="121928"/>
                  </a:lnTo>
                  <a:lnTo>
                    <a:pt x="377649" y="119690"/>
                  </a:lnTo>
                  <a:lnTo>
                    <a:pt x="382823" y="117477"/>
                  </a:lnTo>
                  <a:lnTo>
                    <a:pt x="387996" y="115290"/>
                  </a:lnTo>
                  <a:lnTo>
                    <a:pt x="393169" y="113126"/>
                  </a:lnTo>
                  <a:lnTo>
                    <a:pt x="398343" y="110985"/>
                  </a:lnTo>
                  <a:lnTo>
                    <a:pt x="403516" y="108865"/>
                  </a:lnTo>
                  <a:lnTo>
                    <a:pt x="408689" y="106766"/>
                  </a:lnTo>
                  <a:lnTo>
                    <a:pt x="413862" y="104686"/>
                  </a:lnTo>
                  <a:lnTo>
                    <a:pt x="419036" y="102625"/>
                  </a:lnTo>
                  <a:lnTo>
                    <a:pt x="424209" y="100581"/>
                  </a:lnTo>
                  <a:lnTo>
                    <a:pt x="429382" y="98554"/>
                  </a:lnTo>
                  <a:lnTo>
                    <a:pt x="434556" y="96542"/>
                  </a:lnTo>
                  <a:lnTo>
                    <a:pt x="439729" y="94544"/>
                  </a:lnTo>
                  <a:lnTo>
                    <a:pt x="444902" y="92561"/>
                  </a:lnTo>
                  <a:lnTo>
                    <a:pt x="450075" y="90590"/>
                  </a:lnTo>
                  <a:lnTo>
                    <a:pt x="455249" y="88632"/>
                  </a:lnTo>
                  <a:lnTo>
                    <a:pt x="460422" y="86685"/>
                  </a:lnTo>
                  <a:lnTo>
                    <a:pt x="465595" y="84749"/>
                  </a:lnTo>
                  <a:lnTo>
                    <a:pt x="470769" y="82823"/>
                  </a:lnTo>
                  <a:lnTo>
                    <a:pt x="475942" y="80907"/>
                  </a:lnTo>
                  <a:lnTo>
                    <a:pt x="481115" y="79000"/>
                  </a:lnTo>
                  <a:lnTo>
                    <a:pt x="486288" y="77102"/>
                  </a:lnTo>
                  <a:lnTo>
                    <a:pt x="491462" y="75212"/>
                  </a:lnTo>
                  <a:lnTo>
                    <a:pt x="496635" y="73330"/>
                  </a:lnTo>
                  <a:lnTo>
                    <a:pt x="501808" y="71455"/>
                  </a:lnTo>
                  <a:lnTo>
                    <a:pt x="506982" y="69587"/>
                  </a:lnTo>
                  <a:lnTo>
                    <a:pt x="512155" y="67726"/>
                  </a:lnTo>
                  <a:lnTo>
                    <a:pt x="517328" y="65872"/>
                  </a:lnTo>
                  <a:lnTo>
                    <a:pt x="522501" y="64024"/>
                  </a:lnTo>
                  <a:lnTo>
                    <a:pt x="527675" y="62183"/>
                  </a:lnTo>
                  <a:lnTo>
                    <a:pt x="532848" y="60348"/>
                  </a:lnTo>
                  <a:lnTo>
                    <a:pt x="538021" y="58520"/>
                  </a:lnTo>
                  <a:lnTo>
                    <a:pt x="543195" y="56699"/>
                  </a:lnTo>
                  <a:lnTo>
                    <a:pt x="548368" y="54884"/>
                  </a:lnTo>
                  <a:lnTo>
                    <a:pt x="553541" y="53076"/>
                  </a:lnTo>
                  <a:lnTo>
                    <a:pt x="558714" y="51276"/>
                  </a:lnTo>
                  <a:lnTo>
                    <a:pt x="563888" y="49484"/>
                  </a:lnTo>
                  <a:lnTo>
                    <a:pt x="569061" y="47700"/>
                  </a:lnTo>
                  <a:lnTo>
                    <a:pt x="574234" y="45924"/>
                  </a:lnTo>
                  <a:lnTo>
                    <a:pt x="579408" y="44159"/>
                  </a:lnTo>
                  <a:lnTo>
                    <a:pt x="584581" y="42403"/>
                  </a:lnTo>
                  <a:lnTo>
                    <a:pt x="589754" y="40658"/>
                  </a:lnTo>
                  <a:lnTo>
                    <a:pt x="594927" y="38925"/>
                  </a:lnTo>
                  <a:lnTo>
                    <a:pt x="600101" y="37205"/>
                  </a:lnTo>
                  <a:lnTo>
                    <a:pt x="605274" y="35498"/>
                  </a:lnTo>
                  <a:lnTo>
                    <a:pt x="610447" y="33807"/>
                  </a:lnTo>
                  <a:lnTo>
                    <a:pt x="615621" y="32131"/>
                  </a:lnTo>
                  <a:lnTo>
                    <a:pt x="620794" y="30473"/>
                  </a:lnTo>
                  <a:lnTo>
                    <a:pt x="625967" y="28835"/>
                  </a:lnTo>
                  <a:lnTo>
                    <a:pt x="631140" y="27216"/>
                  </a:lnTo>
                  <a:lnTo>
                    <a:pt x="636314" y="25620"/>
                  </a:lnTo>
                  <a:lnTo>
                    <a:pt x="641487" y="24048"/>
                  </a:lnTo>
                  <a:lnTo>
                    <a:pt x="646660" y="22502"/>
                  </a:lnTo>
                  <a:lnTo>
                    <a:pt x="651834" y="20983"/>
                  </a:lnTo>
                  <a:lnTo>
                    <a:pt x="657007" y="19495"/>
                  </a:lnTo>
                  <a:lnTo>
                    <a:pt x="662180" y="18039"/>
                  </a:lnTo>
                  <a:lnTo>
                    <a:pt x="667353" y="16617"/>
                  </a:lnTo>
                  <a:lnTo>
                    <a:pt x="672527" y="15232"/>
                  </a:lnTo>
                  <a:lnTo>
                    <a:pt x="677700" y="13886"/>
                  </a:lnTo>
                  <a:lnTo>
                    <a:pt x="682873" y="12583"/>
                  </a:lnTo>
                  <a:lnTo>
                    <a:pt x="688047" y="11325"/>
                  </a:lnTo>
                  <a:lnTo>
                    <a:pt x="693220" y="10114"/>
                  </a:lnTo>
                  <a:lnTo>
                    <a:pt x="698393" y="8955"/>
                  </a:lnTo>
                  <a:lnTo>
                    <a:pt x="703566" y="7849"/>
                  </a:lnTo>
                  <a:lnTo>
                    <a:pt x="708740" y="6801"/>
                  </a:lnTo>
                  <a:lnTo>
                    <a:pt x="713913" y="5813"/>
                  </a:lnTo>
                  <a:lnTo>
                    <a:pt x="719086" y="4890"/>
                  </a:lnTo>
                  <a:lnTo>
                    <a:pt x="724260" y="4034"/>
                  </a:lnTo>
                  <a:lnTo>
                    <a:pt x="729433" y="3249"/>
                  </a:lnTo>
                  <a:lnTo>
                    <a:pt x="734606" y="2540"/>
                  </a:lnTo>
                  <a:lnTo>
                    <a:pt x="739779" y="1909"/>
                  </a:lnTo>
                  <a:lnTo>
                    <a:pt x="744953" y="1361"/>
                  </a:lnTo>
                  <a:lnTo>
                    <a:pt x="750126" y="899"/>
                  </a:lnTo>
                  <a:lnTo>
                    <a:pt x="755299" y="528"/>
                  </a:lnTo>
                  <a:lnTo>
                    <a:pt x="760473" y="252"/>
                  </a:lnTo>
                  <a:lnTo>
                    <a:pt x="765646" y="74"/>
                  </a:lnTo>
                  <a:lnTo>
                    <a:pt x="770819" y="0"/>
                  </a:lnTo>
                  <a:lnTo>
                    <a:pt x="775992" y="31"/>
                  </a:lnTo>
                  <a:lnTo>
                    <a:pt x="781166" y="174"/>
                  </a:lnTo>
                  <a:lnTo>
                    <a:pt x="786339" y="431"/>
                  </a:lnTo>
                  <a:lnTo>
                    <a:pt x="791512" y="807"/>
                  </a:lnTo>
                  <a:lnTo>
                    <a:pt x="796686" y="1306"/>
                  </a:lnTo>
                  <a:lnTo>
                    <a:pt x="801859" y="1931"/>
                  </a:lnTo>
                  <a:lnTo>
                    <a:pt x="807032" y="2687"/>
                  </a:lnTo>
                  <a:lnTo>
                    <a:pt x="812205" y="3575"/>
                  </a:lnTo>
                  <a:lnTo>
                    <a:pt x="817379" y="4602"/>
                  </a:lnTo>
                  <a:lnTo>
                    <a:pt x="822552" y="5768"/>
                  </a:lnTo>
                  <a:lnTo>
                    <a:pt x="827725" y="7078"/>
                  </a:lnTo>
                  <a:lnTo>
                    <a:pt x="832899" y="8534"/>
                  </a:lnTo>
                  <a:lnTo>
                    <a:pt x="838072" y="10139"/>
                  </a:lnTo>
                  <a:lnTo>
                    <a:pt x="843245" y="11895"/>
                  </a:lnTo>
                  <a:lnTo>
                    <a:pt x="848418" y="13805"/>
                  </a:lnTo>
                  <a:lnTo>
                    <a:pt x="853592" y="15869"/>
                  </a:lnTo>
                  <a:lnTo>
                    <a:pt x="858765" y="18090"/>
                  </a:lnTo>
                  <a:lnTo>
                    <a:pt x="863938" y="20469"/>
                  </a:lnTo>
                  <a:lnTo>
                    <a:pt x="869112" y="23007"/>
                  </a:lnTo>
                  <a:lnTo>
                    <a:pt x="874285" y="25703"/>
                  </a:lnTo>
                  <a:lnTo>
                    <a:pt x="879458" y="28558"/>
                  </a:lnTo>
                  <a:lnTo>
                    <a:pt x="884631" y="31572"/>
                  </a:lnTo>
                  <a:lnTo>
                    <a:pt x="889805" y="34743"/>
                  </a:lnTo>
                  <a:lnTo>
                    <a:pt x="894978" y="38072"/>
                  </a:lnTo>
                  <a:lnTo>
                    <a:pt x="900151" y="41555"/>
                  </a:lnTo>
                  <a:lnTo>
                    <a:pt x="905325" y="45191"/>
                  </a:lnTo>
                  <a:lnTo>
                    <a:pt x="910498" y="48979"/>
                  </a:lnTo>
                  <a:lnTo>
                    <a:pt x="915671" y="52913"/>
                  </a:lnTo>
                  <a:lnTo>
                    <a:pt x="920844" y="56993"/>
                  </a:lnTo>
                  <a:lnTo>
                    <a:pt x="926018" y="61213"/>
                  </a:lnTo>
                  <a:lnTo>
                    <a:pt x="931191" y="65571"/>
                  </a:lnTo>
                  <a:lnTo>
                    <a:pt x="936364" y="70060"/>
                  </a:lnTo>
                  <a:lnTo>
                    <a:pt x="941538" y="74677"/>
                  </a:lnTo>
                  <a:lnTo>
                    <a:pt x="946711" y="79417"/>
                  </a:lnTo>
                  <a:lnTo>
                    <a:pt x="951884" y="84274"/>
                  </a:lnTo>
                  <a:lnTo>
                    <a:pt x="957057" y="89242"/>
                  </a:lnTo>
                  <a:lnTo>
                    <a:pt x="962231" y="94314"/>
                  </a:lnTo>
                  <a:lnTo>
                    <a:pt x="967404" y="99486"/>
                  </a:lnTo>
                  <a:lnTo>
                    <a:pt x="972577" y="104750"/>
                  </a:lnTo>
                  <a:lnTo>
                    <a:pt x="977751" y="110099"/>
                  </a:lnTo>
                  <a:lnTo>
                    <a:pt x="982924" y="115527"/>
                  </a:lnTo>
                  <a:lnTo>
                    <a:pt x="988097" y="121027"/>
                  </a:lnTo>
                  <a:lnTo>
                    <a:pt x="993270" y="126590"/>
                  </a:lnTo>
                  <a:lnTo>
                    <a:pt x="998444" y="132211"/>
                  </a:lnTo>
                  <a:lnTo>
                    <a:pt x="1003617" y="137881"/>
                  </a:lnTo>
                  <a:lnTo>
                    <a:pt x="1008790" y="143594"/>
                  </a:lnTo>
                  <a:lnTo>
                    <a:pt x="1013964" y="149342"/>
                  </a:lnTo>
                  <a:lnTo>
                    <a:pt x="1019137" y="155118"/>
                  </a:lnTo>
                  <a:lnTo>
                    <a:pt x="1024310" y="160915"/>
                  </a:lnTo>
                  <a:lnTo>
                    <a:pt x="1029483" y="166725"/>
                  </a:lnTo>
                  <a:lnTo>
                    <a:pt x="1034657" y="172542"/>
                  </a:lnTo>
                  <a:lnTo>
                    <a:pt x="1039830" y="178359"/>
                  </a:lnTo>
                  <a:lnTo>
                    <a:pt x="1045003" y="184169"/>
                  </a:lnTo>
                  <a:lnTo>
                    <a:pt x="1050177" y="189966"/>
                  </a:lnTo>
                  <a:lnTo>
                    <a:pt x="1055350" y="195744"/>
                  </a:lnTo>
                  <a:lnTo>
                    <a:pt x="1060523" y="201496"/>
                  </a:lnTo>
                  <a:lnTo>
                    <a:pt x="1065696" y="207217"/>
                  </a:lnTo>
                  <a:lnTo>
                    <a:pt x="1070870" y="212902"/>
                  </a:lnTo>
                  <a:lnTo>
                    <a:pt x="1076043" y="218545"/>
                  </a:lnTo>
                  <a:lnTo>
                    <a:pt x="1081216" y="224140"/>
                  </a:lnTo>
                  <a:lnTo>
                    <a:pt x="1086390" y="229685"/>
                  </a:lnTo>
                  <a:lnTo>
                    <a:pt x="1091563" y="235173"/>
                  </a:lnTo>
                  <a:lnTo>
                    <a:pt x="1096736" y="240601"/>
                  </a:lnTo>
                  <a:lnTo>
                    <a:pt x="1101909" y="245965"/>
                  </a:lnTo>
                  <a:lnTo>
                    <a:pt x="1107083" y="251262"/>
                  </a:lnTo>
                  <a:lnTo>
                    <a:pt x="1112256" y="256488"/>
                  </a:lnTo>
                  <a:lnTo>
                    <a:pt x="1117429" y="261640"/>
                  </a:lnTo>
                  <a:lnTo>
                    <a:pt x="1122603" y="266715"/>
                  </a:lnTo>
                  <a:lnTo>
                    <a:pt x="1127776" y="271712"/>
                  </a:lnTo>
                  <a:lnTo>
                    <a:pt x="1132949" y="276627"/>
                  </a:lnTo>
                  <a:lnTo>
                    <a:pt x="1138122" y="281460"/>
                  </a:lnTo>
                  <a:lnTo>
                    <a:pt x="1143296" y="286207"/>
                  </a:lnTo>
                  <a:lnTo>
                    <a:pt x="1148469" y="290868"/>
                  </a:lnTo>
                  <a:lnTo>
                    <a:pt x="1153642" y="295442"/>
                  </a:lnTo>
                  <a:lnTo>
                    <a:pt x="1158816" y="299928"/>
                  </a:lnTo>
                  <a:lnTo>
                    <a:pt x="1163989" y="304325"/>
                  </a:lnTo>
                  <a:lnTo>
                    <a:pt x="1169162" y="308631"/>
                  </a:lnTo>
                  <a:lnTo>
                    <a:pt x="1174335" y="312848"/>
                  </a:lnTo>
                  <a:lnTo>
                    <a:pt x="1179509" y="316975"/>
                  </a:lnTo>
                  <a:lnTo>
                    <a:pt x="1184682" y="321012"/>
                  </a:lnTo>
                  <a:lnTo>
                    <a:pt x="1189855" y="324959"/>
                  </a:lnTo>
                  <a:lnTo>
                    <a:pt x="1195029" y="328819"/>
                  </a:lnTo>
                  <a:lnTo>
                    <a:pt x="1200202" y="332593"/>
                  </a:lnTo>
                  <a:lnTo>
                    <a:pt x="1205375" y="336282"/>
                  </a:lnTo>
                  <a:lnTo>
                    <a:pt x="1210548" y="339888"/>
                  </a:lnTo>
                  <a:lnTo>
                    <a:pt x="1215722" y="343412"/>
                  </a:lnTo>
                  <a:lnTo>
                    <a:pt x="1220895" y="346857"/>
                  </a:lnTo>
                  <a:lnTo>
                    <a:pt x="1226068" y="350223"/>
                  </a:lnTo>
                  <a:lnTo>
                    <a:pt x="1231242" y="353514"/>
                  </a:lnTo>
                  <a:lnTo>
                    <a:pt x="1236415" y="356731"/>
                  </a:lnTo>
                  <a:lnTo>
                    <a:pt x="1241588" y="359875"/>
                  </a:lnTo>
                  <a:lnTo>
                    <a:pt x="1246761" y="362950"/>
                  </a:lnTo>
                  <a:lnTo>
                    <a:pt x="1251935" y="365957"/>
                  </a:lnTo>
                  <a:lnTo>
                    <a:pt x="1257108" y="368899"/>
                  </a:lnTo>
                  <a:lnTo>
                    <a:pt x="1262281" y="371777"/>
                  </a:lnTo>
                  <a:lnTo>
                    <a:pt x="1267455" y="374595"/>
                  </a:lnTo>
                  <a:lnTo>
                    <a:pt x="1272628" y="377354"/>
                  </a:lnTo>
                  <a:lnTo>
                    <a:pt x="1277801" y="380057"/>
                  </a:lnTo>
                  <a:lnTo>
                    <a:pt x="1282974" y="382705"/>
                  </a:lnTo>
                  <a:lnTo>
                    <a:pt x="1288148" y="385303"/>
                  </a:lnTo>
                  <a:lnTo>
                    <a:pt x="1293321" y="387851"/>
                  </a:lnTo>
                  <a:lnTo>
                    <a:pt x="1298494" y="390352"/>
                  </a:lnTo>
                  <a:lnTo>
                    <a:pt x="1303668" y="392809"/>
                  </a:lnTo>
                  <a:lnTo>
                    <a:pt x="1308841" y="395224"/>
                  </a:lnTo>
                  <a:lnTo>
                    <a:pt x="1314014" y="397598"/>
                  </a:lnTo>
                  <a:lnTo>
                    <a:pt x="1319187" y="399935"/>
                  </a:lnTo>
                  <a:lnTo>
                    <a:pt x="1324361" y="402236"/>
                  </a:lnTo>
                  <a:lnTo>
                    <a:pt x="1329534" y="404504"/>
                  </a:lnTo>
                  <a:lnTo>
                    <a:pt x="1334707" y="406740"/>
                  </a:lnTo>
                  <a:lnTo>
                    <a:pt x="1339881" y="408946"/>
                  </a:lnTo>
                  <a:lnTo>
                    <a:pt x="1345054" y="411124"/>
                  </a:lnTo>
                  <a:lnTo>
                    <a:pt x="1350227" y="413275"/>
                  </a:lnTo>
                  <a:lnTo>
                    <a:pt x="1355400" y="415401"/>
                  </a:lnTo>
                  <a:lnTo>
                    <a:pt x="1360574" y="417504"/>
                  </a:lnTo>
                  <a:lnTo>
                    <a:pt x="1365747" y="419583"/>
                  </a:lnTo>
                  <a:lnTo>
                    <a:pt x="1370920" y="421641"/>
                  </a:lnTo>
                  <a:lnTo>
                    <a:pt x="1376094" y="423678"/>
                  </a:lnTo>
                  <a:lnTo>
                    <a:pt x="1381267" y="425694"/>
                  </a:lnTo>
                  <a:lnTo>
                    <a:pt x="1386440" y="427691"/>
                  </a:lnTo>
                  <a:lnTo>
                    <a:pt x="1391613" y="429668"/>
                  </a:lnTo>
                  <a:lnTo>
                    <a:pt x="1396787" y="431626"/>
                  </a:lnTo>
                  <a:lnTo>
                    <a:pt x="1401960" y="433565"/>
                  </a:lnTo>
                  <a:lnTo>
                    <a:pt x="1407133" y="435485"/>
                  </a:lnTo>
                  <a:lnTo>
                    <a:pt x="1412307" y="437385"/>
                  </a:lnTo>
                  <a:lnTo>
                    <a:pt x="1417480" y="439266"/>
                  </a:lnTo>
                  <a:lnTo>
                    <a:pt x="1422653" y="441126"/>
                  </a:lnTo>
                  <a:lnTo>
                    <a:pt x="1427826" y="442965"/>
                  </a:lnTo>
                  <a:lnTo>
                    <a:pt x="1433000" y="444784"/>
                  </a:lnTo>
                  <a:lnTo>
                    <a:pt x="1438173" y="446580"/>
                  </a:lnTo>
                  <a:lnTo>
                    <a:pt x="1443346" y="448354"/>
                  </a:lnTo>
                  <a:lnTo>
                    <a:pt x="1448520" y="450105"/>
                  </a:lnTo>
                  <a:lnTo>
                    <a:pt x="1453693" y="451832"/>
                  </a:lnTo>
                  <a:lnTo>
                    <a:pt x="1458866" y="453535"/>
                  </a:lnTo>
                  <a:lnTo>
                    <a:pt x="1464039" y="455213"/>
                  </a:lnTo>
                  <a:lnTo>
                    <a:pt x="1469213" y="456866"/>
                  </a:lnTo>
                  <a:lnTo>
                    <a:pt x="1474386" y="458492"/>
                  </a:lnTo>
                  <a:lnTo>
                    <a:pt x="1479559" y="460092"/>
                  </a:lnTo>
                  <a:lnTo>
                    <a:pt x="1484733" y="461665"/>
                  </a:lnTo>
                  <a:lnTo>
                    <a:pt x="1489906" y="463211"/>
                  </a:lnTo>
                  <a:lnTo>
                    <a:pt x="1495079" y="464729"/>
                  </a:lnTo>
                  <a:lnTo>
                    <a:pt x="1500252" y="466220"/>
                  </a:lnTo>
                  <a:lnTo>
                    <a:pt x="1505426" y="467683"/>
                  </a:lnTo>
                  <a:lnTo>
                    <a:pt x="1510599" y="469118"/>
                  </a:lnTo>
                  <a:lnTo>
                    <a:pt x="1515772" y="470526"/>
                  </a:lnTo>
                  <a:lnTo>
                    <a:pt x="1520946" y="471906"/>
                  </a:lnTo>
                  <a:lnTo>
                    <a:pt x="1526119" y="473259"/>
                  </a:lnTo>
                  <a:lnTo>
                    <a:pt x="1531292" y="474585"/>
                  </a:lnTo>
                  <a:lnTo>
                    <a:pt x="1536465" y="475884"/>
                  </a:lnTo>
                  <a:lnTo>
                    <a:pt x="1541639" y="477157"/>
                  </a:lnTo>
                  <a:lnTo>
                    <a:pt x="1546812" y="478404"/>
                  </a:lnTo>
                  <a:lnTo>
                    <a:pt x="1551985" y="479626"/>
                  </a:lnTo>
                  <a:lnTo>
                    <a:pt x="1557159" y="480823"/>
                  </a:lnTo>
                  <a:lnTo>
                    <a:pt x="1562332" y="481996"/>
                  </a:lnTo>
                  <a:lnTo>
                    <a:pt x="1567505" y="483145"/>
                  </a:lnTo>
                  <a:lnTo>
                    <a:pt x="1572678" y="484272"/>
                  </a:lnTo>
                  <a:lnTo>
                    <a:pt x="1577852" y="485376"/>
                  </a:lnTo>
                  <a:lnTo>
                    <a:pt x="1583025" y="486459"/>
                  </a:lnTo>
                  <a:lnTo>
                    <a:pt x="1588198" y="487520"/>
                  </a:lnTo>
                  <a:lnTo>
                    <a:pt x="1593372" y="488562"/>
                  </a:lnTo>
                  <a:lnTo>
                    <a:pt x="1598545" y="489584"/>
                  </a:lnTo>
                  <a:lnTo>
                    <a:pt x="1603718" y="490587"/>
                  </a:lnTo>
                  <a:lnTo>
                    <a:pt x="1608891" y="491572"/>
                  </a:lnTo>
                  <a:lnTo>
                    <a:pt x="1614065" y="492539"/>
                  </a:lnTo>
                  <a:lnTo>
                    <a:pt x="1619238" y="493488"/>
                  </a:lnTo>
                  <a:lnTo>
                    <a:pt x="1624411" y="494419"/>
                  </a:lnTo>
                  <a:lnTo>
                    <a:pt x="1629585" y="495331"/>
                  </a:lnTo>
                  <a:lnTo>
                    <a:pt x="1634758" y="496225"/>
                  </a:lnTo>
                  <a:lnTo>
                    <a:pt x="1639931" y="497100"/>
                  </a:lnTo>
                  <a:lnTo>
                    <a:pt x="1645104" y="497956"/>
                  </a:lnTo>
                  <a:lnTo>
                    <a:pt x="1650278" y="498793"/>
                  </a:lnTo>
                  <a:lnTo>
                    <a:pt x="1655451" y="499611"/>
                  </a:lnTo>
                  <a:lnTo>
                    <a:pt x="1660624" y="500409"/>
                  </a:lnTo>
                  <a:lnTo>
                    <a:pt x="1665798" y="501188"/>
                  </a:lnTo>
                  <a:lnTo>
                    <a:pt x="1670971" y="501947"/>
                  </a:lnTo>
                  <a:lnTo>
                    <a:pt x="1676144" y="502687"/>
                  </a:lnTo>
                  <a:lnTo>
                    <a:pt x="1681317" y="503408"/>
                  </a:lnTo>
                  <a:lnTo>
                    <a:pt x="1686491" y="504109"/>
                  </a:lnTo>
                  <a:lnTo>
                    <a:pt x="1691664" y="504790"/>
                  </a:lnTo>
                  <a:lnTo>
                    <a:pt x="1696837" y="505453"/>
                  </a:lnTo>
                  <a:lnTo>
                    <a:pt x="1702011" y="506096"/>
                  </a:lnTo>
                  <a:lnTo>
                    <a:pt x="1707184" y="506721"/>
                  </a:lnTo>
                  <a:lnTo>
                    <a:pt x="1712357" y="507326"/>
                  </a:lnTo>
                  <a:lnTo>
                    <a:pt x="1717530" y="507913"/>
                  </a:lnTo>
                  <a:lnTo>
                    <a:pt x="1722704" y="508482"/>
                  </a:lnTo>
                  <a:lnTo>
                    <a:pt x="1727877" y="509032"/>
                  </a:lnTo>
                  <a:lnTo>
                    <a:pt x="1733050" y="509564"/>
                  </a:lnTo>
                  <a:lnTo>
                    <a:pt x="1738224" y="510079"/>
                  </a:lnTo>
                  <a:lnTo>
                    <a:pt x="1743397" y="510576"/>
                  </a:lnTo>
                  <a:lnTo>
                    <a:pt x="1748570" y="511057"/>
                  </a:lnTo>
                  <a:lnTo>
                    <a:pt x="1753743" y="511520"/>
                  </a:lnTo>
                  <a:lnTo>
                    <a:pt x="1758917" y="511967"/>
                  </a:lnTo>
                  <a:lnTo>
                    <a:pt x="1764090" y="512398"/>
                  </a:lnTo>
                  <a:lnTo>
                    <a:pt x="1769263" y="512813"/>
                  </a:lnTo>
                  <a:lnTo>
                    <a:pt x="1774437" y="513212"/>
                  </a:lnTo>
                  <a:lnTo>
                    <a:pt x="1779610" y="513597"/>
                  </a:lnTo>
                  <a:lnTo>
                    <a:pt x="1784783" y="513967"/>
                  </a:lnTo>
                  <a:lnTo>
                    <a:pt x="1789956" y="514322"/>
                  </a:lnTo>
                  <a:lnTo>
                    <a:pt x="1795130" y="514664"/>
                  </a:lnTo>
                  <a:lnTo>
                    <a:pt x="1800303" y="514992"/>
                  </a:lnTo>
                  <a:lnTo>
                    <a:pt x="1805476" y="515307"/>
                  </a:lnTo>
                  <a:lnTo>
                    <a:pt x="1810650" y="515609"/>
                  </a:lnTo>
                  <a:lnTo>
                    <a:pt x="1815823" y="515899"/>
                  </a:lnTo>
                  <a:lnTo>
                    <a:pt x="1820996" y="516176"/>
                  </a:lnTo>
                  <a:lnTo>
                    <a:pt x="1826169" y="516442"/>
                  </a:lnTo>
                  <a:lnTo>
                    <a:pt x="1831343" y="516697"/>
                  </a:lnTo>
                  <a:lnTo>
                    <a:pt x="1836516" y="516941"/>
                  </a:lnTo>
                  <a:lnTo>
                    <a:pt x="1841689" y="517174"/>
                  </a:lnTo>
                  <a:lnTo>
                    <a:pt x="1846863" y="517397"/>
                  </a:lnTo>
                  <a:lnTo>
                    <a:pt x="1852036" y="517611"/>
                  </a:lnTo>
                  <a:lnTo>
                    <a:pt x="1857209" y="517815"/>
                  </a:lnTo>
                  <a:lnTo>
                    <a:pt x="1862382" y="518010"/>
                  </a:lnTo>
                  <a:lnTo>
                    <a:pt x="1867556" y="518196"/>
                  </a:lnTo>
                  <a:lnTo>
                    <a:pt x="1872729" y="518373"/>
                  </a:lnTo>
                  <a:lnTo>
                    <a:pt x="1877902" y="518543"/>
                  </a:lnTo>
                  <a:lnTo>
                    <a:pt x="1883076" y="518705"/>
                  </a:lnTo>
                  <a:lnTo>
                    <a:pt x="1883076" y="5187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05551" y="3019734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148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148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148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69148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691486" y="4190816"/>
              <a:ext cx="1883076" cy="196690"/>
            </a:xfrm>
            <a:custGeom>
              <a:avLst/>
              <a:pathLst>
                <a:path w="1883076" h="196690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1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2"/>
                  </a:lnTo>
                  <a:lnTo>
                    <a:pt x="1758917" y="2"/>
                  </a:lnTo>
                  <a:lnTo>
                    <a:pt x="1753743" y="2"/>
                  </a:lnTo>
                  <a:lnTo>
                    <a:pt x="1748570" y="2"/>
                  </a:lnTo>
                  <a:lnTo>
                    <a:pt x="1743397" y="3"/>
                  </a:lnTo>
                  <a:lnTo>
                    <a:pt x="1738224" y="3"/>
                  </a:lnTo>
                  <a:lnTo>
                    <a:pt x="1733050" y="3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5"/>
                  </a:lnTo>
                  <a:lnTo>
                    <a:pt x="1712357" y="6"/>
                  </a:lnTo>
                  <a:lnTo>
                    <a:pt x="1707184" y="6"/>
                  </a:lnTo>
                  <a:lnTo>
                    <a:pt x="1702011" y="7"/>
                  </a:lnTo>
                  <a:lnTo>
                    <a:pt x="1696837" y="8"/>
                  </a:lnTo>
                  <a:lnTo>
                    <a:pt x="1691664" y="9"/>
                  </a:lnTo>
                  <a:lnTo>
                    <a:pt x="1686491" y="10"/>
                  </a:lnTo>
                  <a:lnTo>
                    <a:pt x="1681317" y="11"/>
                  </a:lnTo>
                  <a:lnTo>
                    <a:pt x="1676144" y="12"/>
                  </a:lnTo>
                  <a:lnTo>
                    <a:pt x="1670971" y="13"/>
                  </a:lnTo>
                  <a:lnTo>
                    <a:pt x="1665798" y="15"/>
                  </a:lnTo>
                  <a:lnTo>
                    <a:pt x="1660624" y="17"/>
                  </a:lnTo>
                  <a:lnTo>
                    <a:pt x="1655451" y="19"/>
                  </a:lnTo>
                  <a:lnTo>
                    <a:pt x="1650278" y="21"/>
                  </a:lnTo>
                  <a:lnTo>
                    <a:pt x="1645104" y="23"/>
                  </a:lnTo>
                  <a:lnTo>
                    <a:pt x="1639931" y="25"/>
                  </a:lnTo>
                  <a:lnTo>
                    <a:pt x="1634758" y="28"/>
                  </a:lnTo>
                  <a:lnTo>
                    <a:pt x="1629585" y="31"/>
                  </a:lnTo>
                  <a:lnTo>
                    <a:pt x="1624411" y="34"/>
                  </a:lnTo>
                  <a:lnTo>
                    <a:pt x="1619238" y="38"/>
                  </a:lnTo>
                  <a:lnTo>
                    <a:pt x="1614065" y="42"/>
                  </a:lnTo>
                  <a:lnTo>
                    <a:pt x="1608891" y="46"/>
                  </a:lnTo>
                  <a:lnTo>
                    <a:pt x="1603718" y="50"/>
                  </a:lnTo>
                  <a:lnTo>
                    <a:pt x="1598545" y="55"/>
                  </a:lnTo>
                  <a:lnTo>
                    <a:pt x="1593372" y="60"/>
                  </a:lnTo>
                  <a:lnTo>
                    <a:pt x="1588198" y="65"/>
                  </a:lnTo>
                  <a:lnTo>
                    <a:pt x="1583025" y="71"/>
                  </a:lnTo>
                  <a:lnTo>
                    <a:pt x="1577852" y="77"/>
                  </a:lnTo>
                  <a:lnTo>
                    <a:pt x="1572678" y="83"/>
                  </a:lnTo>
                  <a:lnTo>
                    <a:pt x="1567505" y="89"/>
                  </a:lnTo>
                  <a:lnTo>
                    <a:pt x="1562332" y="95"/>
                  </a:lnTo>
                  <a:lnTo>
                    <a:pt x="1557159" y="101"/>
                  </a:lnTo>
                  <a:lnTo>
                    <a:pt x="1551985" y="107"/>
                  </a:lnTo>
                  <a:lnTo>
                    <a:pt x="1546812" y="113"/>
                  </a:lnTo>
                  <a:lnTo>
                    <a:pt x="1541639" y="118"/>
                  </a:lnTo>
                  <a:lnTo>
                    <a:pt x="1536465" y="123"/>
                  </a:lnTo>
                  <a:lnTo>
                    <a:pt x="1531292" y="128"/>
                  </a:lnTo>
                  <a:lnTo>
                    <a:pt x="1526119" y="133"/>
                  </a:lnTo>
                  <a:lnTo>
                    <a:pt x="1520946" y="136"/>
                  </a:lnTo>
                  <a:lnTo>
                    <a:pt x="1515772" y="140"/>
                  </a:lnTo>
                  <a:lnTo>
                    <a:pt x="1510599" y="142"/>
                  </a:lnTo>
                  <a:lnTo>
                    <a:pt x="1505426" y="144"/>
                  </a:lnTo>
                  <a:lnTo>
                    <a:pt x="1500252" y="146"/>
                  </a:lnTo>
                  <a:lnTo>
                    <a:pt x="1495079" y="147"/>
                  </a:lnTo>
                  <a:lnTo>
                    <a:pt x="1489906" y="147"/>
                  </a:lnTo>
                  <a:lnTo>
                    <a:pt x="1484733" y="147"/>
                  </a:lnTo>
                  <a:lnTo>
                    <a:pt x="1479559" y="146"/>
                  </a:lnTo>
                  <a:lnTo>
                    <a:pt x="1474386" y="145"/>
                  </a:lnTo>
                  <a:lnTo>
                    <a:pt x="1469213" y="144"/>
                  </a:lnTo>
                  <a:lnTo>
                    <a:pt x="1464039" y="142"/>
                  </a:lnTo>
                  <a:lnTo>
                    <a:pt x="1458866" y="141"/>
                  </a:lnTo>
                  <a:lnTo>
                    <a:pt x="1453693" y="138"/>
                  </a:lnTo>
                  <a:lnTo>
                    <a:pt x="1448520" y="136"/>
                  </a:lnTo>
                  <a:lnTo>
                    <a:pt x="1443346" y="134"/>
                  </a:lnTo>
                  <a:lnTo>
                    <a:pt x="1438173" y="131"/>
                  </a:lnTo>
                  <a:lnTo>
                    <a:pt x="1433000" y="129"/>
                  </a:lnTo>
                  <a:lnTo>
                    <a:pt x="1427826" y="126"/>
                  </a:lnTo>
                  <a:lnTo>
                    <a:pt x="1422653" y="124"/>
                  </a:lnTo>
                  <a:lnTo>
                    <a:pt x="1417480" y="121"/>
                  </a:lnTo>
                  <a:lnTo>
                    <a:pt x="1412307" y="118"/>
                  </a:lnTo>
                  <a:lnTo>
                    <a:pt x="1407133" y="116"/>
                  </a:lnTo>
                  <a:lnTo>
                    <a:pt x="1401960" y="113"/>
                  </a:lnTo>
                  <a:lnTo>
                    <a:pt x="1396787" y="111"/>
                  </a:lnTo>
                  <a:lnTo>
                    <a:pt x="1391613" y="108"/>
                  </a:lnTo>
                  <a:lnTo>
                    <a:pt x="1386440" y="106"/>
                  </a:lnTo>
                  <a:lnTo>
                    <a:pt x="1381267" y="104"/>
                  </a:lnTo>
                  <a:lnTo>
                    <a:pt x="1376094" y="101"/>
                  </a:lnTo>
                  <a:lnTo>
                    <a:pt x="1370920" y="99"/>
                  </a:lnTo>
                  <a:lnTo>
                    <a:pt x="1365747" y="97"/>
                  </a:lnTo>
                  <a:lnTo>
                    <a:pt x="1360574" y="95"/>
                  </a:lnTo>
                  <a:lnTo>
                    <a:pt x="1355400" y="93"/>
                  </a:lnTo>
                  <a:lnTo>
                    <a:pt x="1350227" y="91"/>
                  </a:lnTo>
                  <a:lnTo>
                    <a:pt x="1345054" y="90"/>
                  </a:lnTo>
                  <a:lnTo>
                    <a:pt x="1339881" y="88"/>
                  </a:lnTo>
                  <a:lnTo>
                    <a:pt x="1334707" y="86"/>
                  </a:lnTo>
                  <a:lnTo>
                    <a:pt x="1329534" y="85"/>
                  </a:lnTo>
                  <a:lnTo>
                    <a:pt x="1324361" y="83"/>
                  </a:lnTo>
                  <a:lnTo>
                    <a:pt x="1319187" y="82"/>
                  </a:lnTo>
                  <a:lnTo>
                    <a:pt x="1314014" y="81"/>
                  </a:lnTo>
                  <a:lnTo>
                    <a:pt x="1308841" y="80"/>
                  </a:lnTo>
                  <a:lnTo>
                    <a:pt x="1303668" y="78"/>
                  </a:lnTo>
                  <a:lnTo>
                    <a:pt x="1298494" y="77"/>
                  </a:lnTo>
                  <a:lnTo>
                    <a:pt x="1293321" y="76"/>
                  </a:lnTo>
                  <a:lnTo>
                    <a:pt x="1288148" y="75"/>
                  </a:lnTo>
                  <a:lnTo>
                    <a:pt x="1282974" y="75"/>
                  </a:lnTo>
                  <a:lnTo>
                    <a:pt x="1277801" y="74"/>
                  </a:lnTo>
                  <a:lnTo>
                    <a:pt x="1272628" y="73"/>
                  </a:lnTo>
                  <a:lnTo>
                    <a:pt x="1267455" y="72"/>
                  </a:lnTo>
                  <a:lnTo>
                    <a:pt x="1262281" y="72"/>
                  </a:lnTo>
                  <a:lnTo>
                    <a:pt x="1257108" y="71"/>
                  </a:lnTo>
                  <a:lnTo>
                    <a:pt x="1251935" y="71"/>
                  </a:lnTo>
                  <a:lnTo>
                    <a:pt x="1246761" y="70"/>
                  </a:lnTo>
                  <a:lnTo>
                    <a:pt x="1241588" y="70"/>
                  </a:lnTo>
                  <a:lnTo>
                    <a:pt x="1236415" y="69"/>
                  </a:lnTo>
                  <a:lnTo>
                    <a:pt x="1231242" y="69"/>
                  </a:lnTo>
                  <a:lnTo>
                    <a:pt x="1226068" y="69"/>
                  </a:lnTo>
                  <a:lnTo>
                    <a:pt x="1220895" y="69"/>
                  </a:lnTo>
                  <a:lnTo>
                    <a:pt x="1215722" y="69"/>
                  </a:lnTo>
                  <a:lnTo>
                    <a:pt x="1210548" y="69"/>
                  </a:lnTo>
                  <a:lnTo>
                    <a:pt x="1205375" y="69"/>
                  </a:lnTo>
                  <a:lnTo>
                    <a:pt x="1200202" y="69"/>
                  </a:lnTo>
                  <a:lnTo>
                    <a:pt x="1195029" y="69"/>
                  </a:lnTo>
                  <a:lnTo>
                    <a:pt x="1189855" y="69"/>
                  </a:lnTo>
                  <a:lnTo>
                    <a:pt x="1184682" y="69"/>
                  </a:lnTo>
                  <a:lnTo>
                    <a:pt x="1179509" y="70"/>
                  </a:lnTo>
                  <a:lnTo>
                    <a:pt x="1174335" y="70"/>
                  </a:lnTo>
                  <a:lnTo>
                    <a:pt x="1169162" y="70"/>
                  </a:lnTo>
                  <a:lnTo>
                    <a:pt x="1163989" y="71"/>
                  </a:lnTo>
                  <a:lnTo>
                    <a:pt x="1158816" y="72"/>
                  </a:lnTo>
                  <a:lnTo>
                    <a:pt x="1153642" y="72"/>
                  </a:lnTo>
                  <a:lnTo>
                    <a:pt x="1148469" y="73"/>
                  </a:lnTo>
                  <a:lnTo>
                    <a:pt x="1143296" y="74"/>
                  </a:lnTo>
                  <a:lnTo>
                    <a:pt x="1138122" y="74"/>
                  </a:lnTo>
                  <a:lnTo>
                    <a:pt x="1132949" y="75"/>
                  </a:lnTo>
                  <a:lnTo>
                    <a:pt x="1127776" y="76"/>
                  </a:lnTo>
                  <a:lnTo>
                    <a:pt x="1122603" y="77"/>
                  </a:lnTo>
                  <a:lnTo>
                    <a:pt x="1117429" y="78"/>
                  </a:lnTo>
                  <a:lnTo>
                    <a:pt x="1112256" y="80"/>
                  </a:lnTo>
                  <a:lnTo>
                    <a:pt x="1107083" y="81"/>
                  </a:lnTo>
                  <a:lnTo>
                    <a:pt x="1101909" y="82"/>
                  </a:lnTo>
                  <a:lnTo>
                    <a:pt x="1096736" y="83"/>
                  </a:lnTo>
                  <a:lnTo>
                    <a:pt x="1091563" y="85"/>
                  </a:lnTo>
                  <a:lnTo>
                    <a:pt x="1086390" y="86"/>
                  </a:lnTo>
                  <a:lnTo>
                    <a:pt x="1081216" y="88"/>
                  </a:lnTo>
                  <a:lnTo>
                    <a:pt x="1076043" y="89"/>
                  </a:lnTo>
                  <a:lnTo>
                    <a:pt x="1070870" y="91"/>
                  </a:lnTo>
                  <a:lnTo>
                    <a:pt x="1065696" y="93"/>
                  </a:lnTo>
                  <a:lnTo>
                    <a:pt x="1060523" y="95"/>
                  </a:lnTo>
                  <a:lnTo>
                    <a:pt x="1055350" y="97"/>
                  </a:lnTo>
                  <a:lnTo>
                    <a:pt x="1050177" y="99"/>
                  </a:lnTo>
                  <a:lnTo>
                    <a:pt x="1045003" y="101"/>
                  </a:lnTo>
                  <a:lnTo>
                    <a:pt x="1039830" y="103"/>
                  </a:lnTo>
                  <a:lnTo>
                    <a:pt x="1034657" y="105"/>
                  </a:lnTo>
                  <a:lnTo>
                    <a:pt x="1029483" y="107"/>
                  </a:lnTo>
                  <a:lnTo>
                    <a:pt x="1024310" y="110"/>
                  </a:lnTo>
                  <a:lnTo>
                    <a:pt x="1019137" y="112"/>
                  </a:lnTo>
                  <a:lnTo>
                    <a:pt x="1013964" y="115"/>
                  </a:lnTo>
                  <a:lnTo>
                    <a:pt x="1008790" y="117"/>
                  </a:lnTo>
                  <a:lnTo>
                    <a:pt x="1003617" y="120"/>
                  </a:lnTo>
                  <a:lnTo>
                    <a:pt x="998444" y="123"/>
                  </a:lnTo>
                  <a:lnTo>
                    <a:pt x="993270" y="126"/>
                  </a:lnTo>
                  <a:lnTo>
                    <a:pt x="988097" y="129"/>
                  </a:lnTo>
                  <a:lnTo>
                    <a:pt x="982924" y="132"/>
                  </a:lnTo>
                  <a:lnTo>
                    <a:pt x="977751" y="135"/>
                  </a:lnTo>
                  <a:lnTo>
                    <a:pt x="972577" y="138"/>
                  </a:lnTo>
                  <a:lnTo>
                    <a:pt x="967404" y="141"/>
                  </a:lnTo>
                  <a:lnTo>
                    <a:pt x="962231" y="145"/>
                  </a:lnTo>
                  <a:lnTo>
                    <a:pt x="957057" y="148"/>
                  </a:lnTo>
                  <a:lnTo>
                    <a:pt x="951884" y="152"/>
                  </a:lnTo>
                  <a:lnTo>
                    <a:pt x="946711" y="155"/>
                  </a:lnTo>
                  <a:lnTo>
                    <a:pt x="941538" y="159"/>
                  </a:lnTo>
                  <a:lnTo>
                    <a:pt x="936364" y="163"/>
                  </a:lnTo>
                  <a:lnTo>
                    <a:pt x="931191" y="167"/>
                  </a:lnTo>
                  <a:lnTo>
                    <a:pt x="926018" y="171"/>
                  </a:lnTo>
                  <a:lnTo>
                    <a:pt x="920844" y="176"/>
                  </a:lnTo>
                  <a:lnTo>
                    <a:pt x="915671" y="180"/>
                  </a:lnTo>
                  <a:lnTo>
                    <a:pt x="910498" y="185"/>
                  </a:lnTo>
                  <a:lnTo>
                    <a:pt x="905325" y="189"/>
                  </a:lnTo>
                  <a:lnTo>
                    <a:pt x="900151" y="194"/>
                  </a:lnTo>
                  <a:lnTo>
                    <a:pt x="894978" y="199"/>
                  </a:lnTo>
                  <a:lnTo>
                    <a:pt x="889805" y="204"/>
                  </a:lnTo>
                  <a:lnTo>
                    <a:pt x="884631" y="210"/>
                  </a:lnTo>
                  <a:lnTo>
                    <a:pt x="879458" y="215"/>
                  </a:lnTo>
                  <a:lnTo>
                    <a:pt x="874285" y="221"/>
                  </a:lnTo>
                  <a:lnTo>
                    <a:pt x="869112" y="227"/>
                  </a:lnTo>
                  <a:lnTo>
                    <a:pt x="863938" y="233"/>
                  </a:lnTo>
                  <a:lnTo>
                    <a:pt x="858765" y="239"/>
                  </a:lnTo>
                  <a:lnTo>
                    <a:pt x="853592" y="246"/>
                  </a:lnTo>
                  <a:lnTo>
                    <a:pt x="848418" y="253"/>
                  </a:lnTo>
                  <a:lnTo>
                    <a:pt x="843245" y="260"/>
                  </a:lnTo>
                  <a:lnTo>
                    <a:pt x="838072" y="267"/>
                  </a:lnTo>
                  <a:lnTo>
                    <a:pt x="832899" y="275"/>
                  </a:lnTo>
                  <a:lnTo>
                    <a:pt x="827725" y="283"/>
                  </a:lnTo>
                  <a:lnTo>
                    <a:pt x="822552" y="291"/>
                  </a:lnTo>
                  <a:lnTo>
                    <a:pt x="817379" y="300"/>
                  </a:lnTo>
                  <a:lnTo>
                    <a:pt x="812205" y="309"/>
                  </a:lnTo>
                  <a:lnTo>
                    <a:pt x="807032" y="318"/>
                  </a:lnTo>
                  <a:lnTo>
                    <a:pt x="801859" y="328"/>
                  </a:lnTo>
                  <a:lnTo>
                    <a:pt x="796686" y="338"/>
                  </a:lnTo>
                  <a:lnTo>
                    <a:pt x="791512" y="348"/>
                  </a:lnTo>
                  <a:lnTo>
                    <a:pt x="786339" y="359"/>
                  </a:lnTo>
                  <a:lnTo>
                    <a:pt x="781166" y="371"/>
                  </a:lnTo>
                  <a:lnTo>
                    <a:pt x="775992" y="383"/>
                  </a:lnTo>
                  <a:lnTo>
                    <a:pt x="770819" y="395"/>
                  </a:lnTo>
                  <a:lnTo>
                    <a:pt x="765646" y="408"/>
                  </a:lnTo>
                  <a:lnTo>
                    <a:pt x="760473" y="422"/>
                  </a:lnTo>
                  <a:lnTo>
                    <a:pt x="755299" y="436"/>
                  </a:lnTo>
                  <a:lnTo>
                    <a:pt x="750126" y="451"/>
                  </a:lnTo>
                  <a:lnTo>
                    <a:pt x="744953" y="467"/>
                  </a:lnTo>
                  <a:lnTo>
                    <a:pt x="739779" y="483"/>
                  </a:lnTo>
                  <a:lnTo>
                    <a:pt x="734606" y="500"/>
                  </a:lnTo>
                  <a:lnTo>
                    <a:pt x="729433" y="517"/>
                  </a:lnTo>
                  <a:lnTo>
                    <a:pt x="724260" y="535"/>
                  </a:lnTo>
                  <a:lnTo>
                    <a:pt x="719086" y="555"/>
                  </a:lnTo>
                  <a:lnTo>
                    <a:pt x="713913" y="575"/>
                  </a:lnTo>
                  <a:lnTo>
                    <a:pt x="708740" y="595"/>
                  </a:lnTo>
                  <a:lnTo>
                    <a:pt x="703566" y="617"/>
                  </a:lnTo>
                  <a:lnTo>
                    <a:pt x="698393" y="640"/>
                  </a:lnTo>
                  <a:lnTo>
                    <a:pt x="693220" y="664"/>
                  </a:lnTo>
                  <a:lnTo>
                    <a:pt x="688047" y="688"/>
                  </a:lnTo>
                  <a:lnTo>
                    <a:pt x="682873" y="714"/>
                  </a:lnTo>
                  <a:lnTo>
                    <a:pt x="677700" y="741"/>
                  </a:lnTo>
                  <a:lnTo>
                    <a:pt x="672527" y="769"/>
                  </a:lnTo>
                  <a:lnTo>
                    <a:pt x="667353" y="798"/>
                  </a:lnTo>
                  <a:lnTo>
                    <a:pt x="662180" y="829"/>
                  </a:lnTo>
                  <a:lnTo>
                    <a:pt x="657007" y="861"/>
                  </a:lnTo>
                  <a:lnTo>
                    <a:pt x="651834" y="894"/>
                  </a:lnTo>
                  <a:lnTo>
                    <a:pt x="646660" y="928"/>
                  </a:lnTo>
                  <a:lnTo>
                    <a:pt x="641487" y="964"/>
                  </a:lnTo>
                  <a:lnTo>
                    <a:pt x="636314" y="1002"/>
                  </a:lnTo>
                  <a:lnTo>
                    <a:pt x="631140" y="1041"/>
                  </a:lnTo>
                  <a:lnTo>
                    <a:pt x="625967" y="1082"/>
                  </a:lnTo>
                  <a:lnTo>
                    <a:pt x="620794" y="1125"/>
                  </a:lnTo>
                  <a:lnTo>
                    <a:pt x="615621" y="1169"/>
                  </a:lnTo>
                  <a:lnTo>
                    <a:pt x="610447" y="1215"/>
                  </a:lnTo>
                  <a:lnTo>
                    <a:pt x="605274" y="1263"/>
                  </a:lnTo>
                  <a:lnTo>
                    <a:pt x="600101" y="1314"/>
                  </a:lnTo>
                  <a:lnTo>
                    <a:pt x="594927" y="1366"/>
                  </a:lnTo>
                  <a:lnTo>
                    <a:pt x="589754" y="1421"/>
                  </a:lnTo>
                  <a:lnTo>
                    <a:pt x="584581" y="1478"/>
                  </a:lnTo>
                  <a:lnTo>
                    <a:pt x="579408" y="1537"/>
                  </a:lnTo>
                  <a:lnTo>
                    <a:pt x="574234" y="1599"/>
                  </a:lnTo>
                  <a:lnTo>
                    <a:pt x="569061" y="1663"/>
                  </a:lnTo>
                  <a:lnTo>
                    <a:pt x="563888" y="1730"/>
                  </a:lnTo>
                  <a:lnTo>
                    <a:pt x="558714" y="1801"/>
                  </a:lnTo>
                  <a:lnTo>
                    <a:pt x="553541" y="1874"/>
                  </a:lnTo>
                  <a:lnTo>
                    <a:pt x="548368" y="1950"/>
                  </a:lnTo>
                  <a:lnTo>
                    <a:pt x="543195" y="2029"/>
                  </a:lnTo>
                  <a:lnTo>
                    <a:pt x="538021" y="2112"/>
                  </a:lnTo>
                  <a:lnTo>
                    <a:pt x="532848" y="2199"/>
                  </a:lnTo>
                  <a:lnTo>
                    <a:pt x="527675" y="2289"/>
                  </a:lnTo>
                  <a:lnTo>
                    <a:pt x="522501" y="2383"/>
                  </a:lnTo>
                  <a:lnTo>
                    <a:pt x="517328" y="2482"/>
                  </a:lnTo>
                  <a:lnTo>
                    <a:pt x="512155" y="2584"/>
                  </a:lnTo>
                  <a:lnTo>
                    <a:pt x="506982" y="2691"/>
                  </a:lnTo>
                  <a:lnTo>
                    <a:pt x="501808" y="2803"/>
                  </a:lnTo>
                  <a:lnTo>
                    <a:pt x="496635" y="2920"/>
                  </a:lnTo>
                  <a:lnTo>
                    <a:pt x="491462" y="3042"/>
                  </a:lnTo>
                  <a:lnTo>
                    <a:pt x="486288" y="3169"/>
                  </a:lnTo>
                  <a:lnTo>
                    <a:pt x="481115" y="3302"/>
                  </a:lnTo>
                  <a:lnTo>
                    <a:pt x="475942" y="3441"/>
                  </a:lnTo>
                  <a:lnTo>
                    <a:pt x="470769" y="3587"/>
                  </a:lnTo>
                  <a:lnTo>
                    <a:pt x="465595" y="3738"/>
                  </a:lnTo>
                  <a:lnTo>
                    <a:pt x="460422" y="3897"/>
                  </a:lnTo>
                  <a:lnTo>
                    <a:pt x="455249" y="4063"/>
                  </a:lnTo>
                  <a:lnTo>
                    <a:pt x="450075" y="4237"/>
                  </a:lnTo>
                  <a:lnTo>
                    <a:pt x="444902" y="4418"/>
                  </a:lnTo>
                  <a:lnTo>
                    <a:pt x="439729" y="4608"/>
                  </a:lnTo>
                  <a:lnTo>
                    <a:pt x="434556" y="4807"/>
                  </a:lnTo>
                  <a:lnTo>
                    <a:pt x="429382" y="5015"/>
                  </a:lnTo>
                  <a:lnTo>
                    <a:pt x="424209" y="5232"/>
                  </a:lnTo>
                  <a:lnTo>
                    <a:pt x="419036" y="5460"/>
                  </a:lnTo>
                  <a:lnTo>
                    <a:pt x="413862" y="5698"/>
                  </a:lnTo>
                  <a:lnTo>
                    <a:pt x="408689" y="5948"/>
                  </a:lnTo>
                  <a:lnTo>
                    <a:pt x="403516" y="6209"/>
                  </a:lnTo>
                  <a:lnTo>
                    <a:pt x="398343" y="6483"/>
                  </a:lnTo>
                  <a:lnTo>
                    <a:pt x="393169" y="6769"/>
                  </a:lnTo>
                  <a:lnTo>
                    <a:pt x="387996" y="7069"/>
                  </a:lnTo>
                  <a:lnTo>
                    <a:pt x="382823" y="7384"/>
                  </a:lnTo>
                  <a:lnTo>
                    <a:pt x="377649" y="7713"/>
                  </a:lnTo>
                  <a:lnTo>
                    <a:pt x="372476" y="8058"/>
                  </a:lnTo>
                  <a:lnTo>
                    <a:pt x="367303" y="8420"/>
                  </a:lnTo>
                  <a:lnTo>
                    <a:pt x="362130" y="8799"/>
                  </a:lnTo>
                  <a:lnTo>
                    <a:pt x="356956" y="9197"/>
                  </a:lnTo>
                  <a:lnTo>
                    <a:pt x="351783" y="9613"/>
                  </a:lnTo>
                  <a:lnTo>
                    <a:pt x="346610" y="10050"/>
                  </a:lnTo>
                  <a:lnTo>
                    <a:pt x="341436" y="10508"/>
                  </a:lnTo>
                  <a:lnTo>
                    <a:pt x="336263" y="10988"/>
                  </a:lnTo>
                  <a:lnTo>
                    <a:pt x="331090" y="11491"/>
                  </a:lnTo>
                  <a:lnTo>
                    <a:pt x="325917" y="12019"/>
                  </a:lnTo>
                  <a:lnTo>
                    <a:pt x="320743" y="12573"/>
                  </a:lnTo>
                  <a:lnTo>
                    <a:pt x="315570" y="13153"/>
                  </a:lnTo>
                  <a:lnTo>
                    <a:pt x="310397" y="13762"/>
                  </a:lnTo>
                  <a:lnTo>
                    <a:pt x="305223" y="14400"/>
                  </a:lnTo>
                  <a:lnTo>
                    <a:pt x="300050" y="15070"/>
                  </a:lnTo>
                  <a:lnTo>
                    <a:pt x="294877" y="15772"/>
                  </a:lnTo>
                  <a:lnTo>
                    <a:pt x="289704" y="16509"/>
                  </a:lnTo>
                  <a:lnTo>
                    <a:pt x="284530" y="17281"/>
                  </a:lnTo>
                  <a:lnTo>
                    <a:pt x="279357" y="18091"/>
                  </a:lnTo>
                  <a:lnTo>
                    <a:pt x="274184" y="18941"/>
                  </a:lnTo>
                  <a:lnTo>
                    <a:pt x="269010" y="19832"/>
                  </a:lnTo>
                  <a:lnTo>
                    <a:pt x="263837" y="20767"/>
                  </a:lnTo>
                  <a:lnTo>
                    <a:pt x="258664" y="21747"/>
                  </a:lnTo>
                  <a:lnTo>
                    <a:pt x="253491" y="22774"/>
                  </a:lnTo>
                  <a:lnTo>
                    <a:pt x="248317" y="23852"/>
                  </a:lnTo>
                  <a:lnTo>
                    <a:pt x="243144" y="24981"/>
                  </a:lnTo>
                  <a:lnTo>
                    <a:pt x="237971" y="26166"/>
                  </a:lnTo>
                  <a:lnTo>
                    <a:pt x="232797" y="27407"/>
                  </a:lnTo>
                  <a:lnTo>
                    <a:pt x="227624" y="28709"/>
                  </a:lnTo>
                  <a:lnTo>
                    <a:pt x="222451" y="30073"/>
                  </a:lnTo>
                  <a:lnTo>
                    <a:pt x="217278" y="31502"/>
                  </a:lnTo>
                  <a:lnTo>
                    <a:pt x="212104" y="32999"/>
                  </a:lnTo>
                  <a:lnTo>
                    <a:pt x="206931" y="34568"/>
                  </a:lnTo>
                  <a:lnTo>
                    <a:pt x="201758" y="36211"/>
                  </a:lnTo>
                  <a:lnTo>
                    <a:pt x="196584" y="37932"/>
                  </a:lnTo>
                  <a:lnTo>
                    <a:pt x="191411" y="39734"/>
                  </a:lnTo>
                  <a:lnTo>
                    <a:pt x="186238" y="41620"/>
                  </a:lnTo>
                  <a:lnTo>
                    <a:pt x="181065" y="43593"/>
                  </a:lnTo>
                  <a:lnTo>
                    <a:pt x="175891" y="45659"/>
                  </a:lnTo>
                  <a:lnTo>
                    <a:pt x="170718" y="47819"/>
                  </a:lnTo>
                  <a:lnTo>
                    <a:pt x="165545" y="50078"/>
                  </a:lnTo>
                  <a:lnTo>
                    <a:pt x="160371" y="52440"/>
                  </a:lnTo>
                  <a:lnTo>
                    <a:pt x="155198" y="54908"/>
                  </a:lnTo>
                  <a:lnTo>
                    <a:pt x="150025" y="57487"/>
                  </a:lnTo>
                  <a:lnTo>
                    <a:pt x="144852" y="60180"/>
                  </a:lnTo>
                  <a:lnTo>
                    <a:pt x="139678" y="62992"/>
                  </a:lnTo>
                  <a:lnTo>
                    <a:pt x="134505" y="65927"/>
                  </a:lnTo>
                  <a:lnTo>
                    <a:pt x="129332" y="68988"/>
                  </a:lnTo>
                  <a:lnTo>
                    <a:pt x="124158" y="72180"/>
                  </a:lnTo>
                  <a:lnTo>
                    <a:pt x="118985" y="75508"/>
                  </a:lnTo>
                  <a:lnTo>
                    <a:pt x="113812" y="78974"/>
                  </a:lnTo>
                  <a:lnTo>
                    <a:pt x="108639" y="82583"/>
                  </a:lnTo>
                  <a:lnTo>
                    <a:pt x="103465" y="86339"/>
                  </a:lnTo>
                  <a:lnTo>
                    <a:pt x="98292" y="90246"/>
                  </a:lnTo>
                  <a:lnTo>
                    <a:pt x="93119" y="94308"/>
                  </a:lnTo>
                  <a:lnTo>
                    <a:pt x="87945" y="98527"/>
                  </a:lnTo>
                  <a:lnTo>
                    <a:pt x="82772" y="102908"/>
                  </a:lnTo>
                  <a:lnTo>
                    <a:pt x="77599" y="107454"/>
                  </a:lnTo>
                  <a:lnTo>
                    <a:pt x="72426" y="112168"/>
                  </a:lnTo>
                  <a:lnTo>
                    <a:pt x="67252" y="117053"/>
                  </a:lnTo>
                  <a:lnTo>
                    <a:pt x="62079" y="122110"/>
                  </a:lnTo>
                  <a:lnTo>
                    <a:pt x="56906" y="127343"/>
                  </a:lnTo>
                  <a:lnTo>
                    <a:pt x="51732" y="132753"/>
                  </a:lnTo>
                  <a:lnTo>
                    <a:pt x="46559" y="138341"/>
                  </a:lnTo>
                  <a:lnTo>
                    <a:pt x="41386" y="144109"/>
                  </a:lnTo>
                  <a:lnTo>
                    <a:pt x="36213" y="150058"/>
                  </a:lnTo>
                  <a:lnTo>
                    <a:pt x="31039" y="156186"/>
                  </a:lnTo>
                  <a:lnTo>
                    <a:pt x="25866" y="162495"/>
                  </a:lnTo>
                  <a:lnTo>
                    <a:pt x="20693" y="168983"/>
                  </a:lnTo>
                  <a:lnTo>
                    <a:pt x="15519" y="175649"/>
                  </a:lnTo>
                  <a:lnTo>
                    <a:pt x="10346" y="182490"/>
                  </a:lnTo>
                  <a:lnTo>
                    <a:pt x="5173" y="189505"/>
                  </a:lnTo>
                  <a:lnTo>
                    <a:pt x="0" y="196690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9148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691486" y="4190817"/>
              <a:ext cx="1883076" cy="205256"/>
            </a:xfrm>
            <a:custGeom>
              <a:avLst/>
              <a:pathLst>
                <a:path w="1883076" h="205256">
                  <a:moveTo>
                    <a:pt x="0" y="196689"/>
                  </a:moveTo>
                  <a:lnTo>
                    <a:pt x="5173" y="189505"/>
                  </a:lnTo>
                  <a:lnTo>
                    <a:pt x="10346" y="182490"/>
                  </a:lnTo>
                  <a:lnTo>
                    <a:pt x="15519" y="175649"/>
                  </a:lnTo>
                  <a:lnTo>
                    <a:pt x="20693" y="168983"/>
                  </a:lnTo>
                  <a:lnTo>
                    <a:pt x="25866" y="162495"/>
                  </a:lnTo>
                  <a:lnTo>
                    <a:pt x="31039" y="156186"/>
                  </a:lnTo>
                  <a:lnTo>
                    <a:pt x="36213" y="150057"/>
                  </a:lnTo>
                  <a:lnTo>
                    <a:pt x="41386" y="144109"/>
                  </a:lnTo>
                  <a:lnTo>
                    <a:pt x="46559" y="138341"/>
                  </a:lnTo>
                  <a:lnTo>
                    <a:pt x="51732" y="132753"/>
                  </a:lnTo>
                  <a:lnTo>
                    <a:pt x="56906" y="127343"/>
                  </a:lnTo>
                  <a:lnTo>
                    <a:pt x="62079" y="122110"/>
                  </a:lnTo>
                  <a:lnTo>
                    <a:pt x="67252" y="117052"/>
                  </a:lnTo>
                  <a:lnTo>
                    <a:pt x="72426" y="112168"/>
                  </a:lnTo>
                  <a:lnTo>
                    <a:pt x="77599" y="107454"/>
                  </a:lnTo>
                  <a:lnTo>
                    <a:pt x="82772" y="102908"/>
                  </a:lnTo>
                  <a:lnTo>
                    <a:pt x="87945" y="98527"/>
                  </a:lnTo>
                  <a:lnTo>
                    <a:pt x="93119" y="94307"/>
                  </a:lnTo>
                  <a:lnTo>
                    <a:pt x="98292" y="90246"/>
                  </a:lnTo>
                  <a:lnTo>
                    <a:pt x="103465" y="86339"/>
                  </a:lnTo>
                  <a:lnTo>
                    <a:pt x="108639" y="82583"/>
                  </a:lnTo>
                  <a:lnTo>
                    <a:pt x="113812" y="78974"/>
                  </a:lnTo>
                  <a:lnTo>
                    <a:pt x="118985" y="75507"/>
                  </a:lnTo>
                  <a:lnTo>
                    <a:pt x="124158" y="72180"/>
                  </a:lnTo>
                  <a:lnTo>
                    <a:pt x="129332" y="68988"/>
                  </a:lnTo>
                  <a:lnTo>
                    <a:pt x="134505" y="65927"/>
                  </a:lnTo>
                  <a:lnTo>
                    <a:pt x="139678" y="62992"/>
                  </a:lnTo>
                  <a:lnTo>
                    <a:pt x="144852" y="60180"/>
                  </a:lnTo>
                  <a:lnTo>
                    <a:pt x="150025" y="57487"/>
                  </a:lnTo>
                  <a:lnTo>
                    <a:pt x="155198" y="54908"/>
                  </a:lnTo>
                  <a:lnTo>
                    <a:pt x="160371" y="52440"/>
                  </a:lnTo>
                  <a:lnTo>
                    <a:pt x="165545" y="50078"/>
                  </a:lnTo>
                  <a:lnTo>
                    <a:pt x="170718" y="47819"/>
                  </a:lnTo>
                  <a:lnTo>
                    <a:pt x="175891" y="45658"/>
                  </a:lnTo>
                  <a:lnTo>
                    <a:pt x="181065" y="43593"/>
                  </a:lnTo>
                  <a:lnTo>
                    <a:pt x="186238" y="41619"/>
                  </a:lnTo>
                  <a:lnTo>
                    <a:pt x="191411" y="39733"/>
                  </a:lnTo>
                  <a:lnTo>
                    <a:pt x="196584" y="37932"/>
                  </a:lnTo>
                  <a:lnTo>
                    <a:pt x="201758" y="36211"/>
                  </a:lnTo>
                  <a:lnTo>
                    <a:pt x="206931" y="34568"/>
                  </a:lnTo>
                  <a:lnTo>
                    <a:pt x="212104" y="32999"/>
                  </a:lnTo>
                  <a:lnTo>
                    <a:pt x="217278" y="31502"/>
                  </a:lnTo>
                  <a:lnTo>
                    <a:pt x="222451" y="30072"/>
                  </a:lnTo>
                  <a:lnTo>
                    <a:pt x="227624" y="28709"/>
                  </a:lnTo>
                  <a:lnTo>
                    <a:pt x="232797" y="27407"/>
                  </a:lnTo>
                  <a:lnTo>
                    <a:pt x="237971" y="26166"/>
                  </a:lnTo>
                  <a:lnTo>
                    <a:pt x="243144" y="24981"/>
                  </a:lnTo>
                  <a:lnTo>
                    <a:pt x="248317" y="23851"/>
                  </a:lnTo>
                  <a:lnTo>
                    <a:pt x="253491" y="22774"/>
                  </a:lnTo>
                  <a:lnTo>
                    <a:pt x="258664" y="21746"/>
                  </a:lnTo>
                  <a:lnTo>
                    <a:pt x="263837" y="20766"/>
                  </a:lnTo>
                  <a:lnTo>
                    <a:pt x="269010" y="19832"/>
                  </a:lnTo>
                  <a:lnTo>
                    <a:pt x="274184" y="18941"/>
                  </a:lnTo>
                  <a:lnTo>
                    <a:pt x="279357" y="18091"/>
                  </a:lnTo>
                  <a:lnTo>
                    <a:pt x="284530" y="17281"/>
                  </a:lnTo>
                  <a:lnTo>
                    <a:pt x="289704" y="16508"/>
                  </a:lnTo>
                  <a:lnTo>
                    <a:pt x="294877" y="15772"/>
                  </a:lnTo>
                  <a:lnTo>
                    <a:pt x="300050" y="15070"/>
                  </a:lnTo>
                  <a:lnTo>
                    <a:pt x="305223" y="14400"/>
                  </a:lnTo>
                  <a:lnTo>
                    <a:pt x="310397" y="13762"/>
                  </a:lnTo>
                  <a:lnTo>
                    <a:pt x="315570" y="13153"/>
                  </a:lnTo>
                  <a:lnTo>
                    <a:pt x="320743" y="12573"/>
                  </a:lnTo>
                  <a:lnTo>
                    <a:pt x="325917" y="12019"/>
                  </a:lnTo>
                  <a:lnTo>
                    <a:pt x="331090" y="11491"/>
                  </a:lnTo>
                  <a:lnTo>
                    <a:pt x="336263" y="10988"/>
                  </a:lnTo>
                  <a:lnTo>
                    <a:pt x="341436" y="10508"/>
                  </a:lnTo>
                  <a:lnTo>
                    <a:pt x="346610" y="10050"/>
                  </a:lnTo>
                  <a:lnTo>
                    <a:pt x="351783" y="9613"/>
                  </a:lnTo>
                  <a:lnTo>
                    <a:pt x="356956" y="9197"/>
                  </a:lnTo>
                  <a:lnTo>
                    <a:pt x="362130" y="8799"/>
                  </a:lnTo>
                  <a:lnTo>
                    <a:pt x="367303" y="8420"/>
                  </a:lnTo>
                  <a:lnTo>
                    <a:pt x="372476" y="8058"/>
                  </a:lnTo>
                  <a:lnTo>
                    <a:pt x="377649" y="7713"/>
                  </a:lnTo>
                  <a:lnTo>
                    <a:pt x="382823" y="7384"/>
                  </a:lnTo>
                  <a:lnTo>
                    <a:pt x="387996" y="7069"/>
                  </a:lnTo>
                  <a:lnTo>
                    <a:pt x="393169" y="6769"/>
                  </a:lnTo>
                  <a:lnTo>
                    <a:pt x="398343" y="6482"/>
                  </a:lnTo>
                  <a:lnTo>
                    <a:pt x="403516" y="6209"/>
                  </a:lnTo>
                  <a:lnTo>
                    <a:pt x="408689" y="5948"/>
                  </a:lnTo>
                  <a:lnTo>
                    <a:pt x="413862" y="5698"/>
                  </a:lnTo>
                  <a:lnTo>
                    <a:pt x="419036" y="5460"/>
                  </a:lnTo>
                  <a:lnTo>
                    <a:pt x="424209" y="5232"/>
                  </a:lnTo>
                  <a:lnTo>
                    <a:pt x="429382" y="5015"/>
                  </a:lnTo>
                  <a:lnTo>
                    <a:pt x="434556" y="4807"/>
                  </a:lnTo>
                  <a:lnTo>
                    <a:pt x="439729" y="4608"/>
                  </a:lnTo>
                  <a:lnTo>
                    <a:pt x="444902" y="4418"/>
                  </a:lnTo>
                  <a:lnTo>
                    <a:pt x="450075" y="4237"/>
                  </a:lnTo>
                  <a:lnTo>
                    <a:pt x="455249" y="4063"/>
                  </a:lnTo>
                  <a:lnTo>
                    <a:pt x="460422" y="3897"/>
                  </a:lnTo>
                  <a:lnTo>
                    <a:pt x="465595" y="3738"/>
                  </a:lnTo>
                  <a:lnTo>
                    <a:pt x="470769" y="3586"/>
                  </a:lnTo>
                  <a:lnTo>
                    <a:pt x="475942" y="3441"/>
                  </a:lnTo>
                  <a:lnTo>
                    <a:pt x="481115" y="3302"/>
                  </a:lnTo>
                  <a:lnTo>
                    <a:pt x="486288" y="3169"/>
                  </a:lnTo>
                  <a:lnTo>
                    <a:pt x="491462" y="3042"/>
                  </a:lnTo>
                  <a:lnTo>
                    <a:pt x="496635" y="2920"/>
                  </a:lnTo>
                  <a:lnTo>
                    <a:pt x="501808" y="2803"/>
                  </a:lnTo>
                  <a:lnTo>
                    <a:pt x="506982" y="2691"/>
                  </a:lnTo>
                  <a:lnTo>
                    <a:pt x="512155" y="2584"/>
                  </a:lnTo>
                  <a:lnTo>
                    <a:pt x="517328" y="2481"/>
                  </a:lnTo>
                  <a:lnTo>
                    <a:pt x="522501" y="2383"/>
                  </a:lnTo>
                  <a:lnTo>
                    <a:pt x="527675" y="2289"/>
                  </a:lnTo>
                  <a:lnTo>
                    <a:pt x="532848" y="2199"/>
                  </a:lnTo>
                  <a:lnTo>
                    <a:pt x="538021" y="2112"/>
                  </a:lnTo>
                  <a:lnTo>
                    <a:pt x="543195" y="2029"/>
                  </a:lnTo>
                  <a:lnTo>
                    <a:pt x="548368" y="1950"/>
                  </a:lnTo>
                  <a:lnTo>
                    <a:pt x="553541" y="1873"/>
                  </a:lnTo>
                  <a:lnTo>
                    <a:pt x="558714" y="1800"/>
                  </a:lnTo>
                  <a:lnTo>
                    <a:pt x="563888" y="1730"/>
                  </a:lnTo>
                  <a:lnTo>
                    <a:pt x="569061" y="1663"/>
                  </a:lnTo>
                  <a:lnTo>
                    <a:pt x="574234" y="1599"/>
                  </a:lnTo>
                  <a:lnTo>
                    <a:pt x="579408" y="1537"/>
                  </a:lnTo>
                  <a:lnTo>
                    <a:pt x="584581" y="1477"/>
                  </a:lnTo>
                  <a:lnTo>
                    <a:pt x="589754" y="1420"/>
                  </a:lnTo>
                  <a:lnTo>
                    <a:pt x="594927" y="1366"/>
                  </a:lnTo>
                  <a:lnTo>
                    <a:pt x="600101" y="1313"/>
                  </a:lnTo>
                  <a:lnTo>
                    <a:pt x="605274" y="1263"/>
                  </a:lnTo>
                  <a:lnTo>
                    <a:pt x="610447" y="1215"/>
                  </a:lnTo>
                  <a:lnTo>
                    <a:pt x="615621" y="1169"/>
                  </a:lnTo>
                  <a:lnTo>
                    <a:pt x="620794" y="1124"/>
                  </a:lnTo>
                  <a:lnTo>
                    <a:pt x="625967" y="1082"/>
                  </a:lnTo>
                  <a:lnTo>
                    <a:pt x="631140" y="1041"/>
                  </a:lnTo>
                  <a:lnTo>
                    <a:pt x="636314" y="1002"/>
                  </a:lnTo>
                  <a:lnTo>
                    <a:pt x="641487" y="964"/>
                  </a:lnTo>
                  <a:lnTo>
                    <a:pt x="646660" y="928"/>
                  </a:lnTo>
                  <a:lnTo>
                    <a:pt x="651834" y="894"/>
                  </a:lnTo>
                  <a:lnTo>
                    <a:pt x="657007" y="860"/>
                  </a:lnTo>
                  <a:lnTo>
                    <a:pt x="662180" y="829"/>
                  </a:lnTo>
                  <a:lnTo>
                    <a:pt x="667353" y="798"/>
                  </a:lnTo>
                  <a:lnTo>
                    <a:pt x="672527" y="769"/>
                  </a:lnTo>
                  <a:lnTo>
                    <a:pt x="677700" y="741"/>
                  </a:lnTo>
                  <a:lnTo>
                    <a:pt x="682873" y="714"/>
                  </a:lnTo>
                  <a:lnTo>
                    <a:pt x="688047" y="688"/>
                  </a:lnTo>
                  <a:lnTo>
                    <a:pt x="693220" y="663"/>
                  </a:lnTo>
                  <a:lnTo>
                    <a:pt x="698393" y="640"/>
                  </a:lnTo>
                  <a:lnTo>
                    <a:pt x="703566" y="617"/>
                  </a:lnTo>
                  <a:lnTo>
                    <a:pt x="708740" y="595"/>
                  </a:lnTo>
                  <a:lnTo>
                    <a:pt x="713913" y="574"/>
                  </a:lnTo>
                  <a:lnTo>
                    <a:pt x="719086" y="554"/>
                  </a:lnTo>
                  <a:lnTo>
                    <a:pt x="724260" y="535"/>
                  </a:lnTo>
                  <a:lnTo>
                    <a:pt x="729433" y="517"/>
                  </a:lnTo>
                  <a:lnTo>
                    <a:pt x="734606" y="499"/>
                  </a:lnTo>
                  <a:lnTo>
                    <a:pt x="739779" y="483"/>
                  </a:lnTo>
                  <a:lnTo>
                    <a:pt x="744953" y="466"/>
                  </a:lnTo>
                  <a:lnTo>
                    <a:pt x="750126" y="451"/>
                  </a:lnTo>
                  <a:lnTo>
                    <a:pt x="755299" y="436"/>
                  </a:lnTo>
                  <a:lnTo>
                    <a:pt x="760473" y="422"/>
                  </a:lnTo>
                  <a:lnTo>
                    <a:pt x="765646" y="408"/>
                  </a:lnTo>
                  <a:lnTo>
                    <a:pt x="770819" y="395"/>
                  </a:lnTo>
                  <a:lnTo>
                    <a:pt x="775992" y="383"/>
                  </a:lnTo>
                  <a:lnTo>
                    <a:pt x="781166" y="371"/>
                  </a:lnTo>
                  <a:lnTo>
                    <a:pt x="786339" y="359"/>
                  </a:lnTo>
                  <a:lnTo>
                    <a:pt x="791512" y="348"/>
                  </a:lnTo>
                  <a:lnTo>
                    <a:pt x="796686" y="338"/>
                  </a:lnTo>
                  <a:lnTo>
                    <a:pt x="801859" y="327"/>
                  </a:lnTo>
                  <a:lnTo>
                    <a:pt x="807032" y="318"/>
                  </a:lnTo>
                  <a:lnTo>
                    <a:pt x="812205" y="308"/>
                  </a:lnTo>
                  <a:lnTo>
                    <a:pt x="817379" y="299"/>
                  </a:lnTo>
                  <a:lnTo>
                    <a:pt x="822552" y="291"/>
                  </a:lnTo>
                  <a:lnTo>
                    <a:pt x="827725" y="282"/>
                  </a:lnTo>
                  <a:lnTo>
                    <a:pt x="832899" y="274"/>
                  </a:lnTo>
                  <a:lnTo>
                    <a:pt x="838072" y="267"/>
                  </a:lnTo>
                  <a:lnTo>
                    <a:pt x="843245" y="259"/>
                  </a:lnTo>
                  <a:lnTo>
                    <a:pt x="848418" y="252"/>
                  </a:lnTo>
                  <a:lnTo>
                    <a:pt x="853592" y="246"/>
                  </a:lnTo>
                  <a:lnTo>
                    <a:pt x="858765" y="239"/>
                  </a:lnTo>
                  <a:lnTo>
                    <a:pt x="863938" y="233"/>
                  </a:lnTo>
                  <a:lnTo>
                    <a:pt x="869112" y="226"/>
                  </a:lnTo>
                  <a:lnTo>
                    <a:pt x="874285" y="221"/>
                  </a:lnTo>
                  <a:lnTo>
                    <a:pt x="879458" y="215"/>
                  </a:lnTo>
                  <a:lnTo>
                    <a:pt x="884631" y="209"/>
                  </a:lnTo>
                  <a:lnTo>
                    <a:pt x="889805" y="204"/>
                  </a:lnTo>
                  <a:lnTo>
                    <a:pt x="894978" y="199"/>
                  </a:lnTo>
                  <a:lnTo>
                    <a:pt x="900151" y="194"/>
                  </a:lnTo>
                  <a:lnTo>
                    <a:pt x="905325" y="189"/>
                  </a:lnTo>
                  <a:lnTo>
                    <a:pt x="910498" y="184"/>
                  </a:lnTo>
                  <a:lnTo>
                    <a:pt x="915671" y="180"/>
                  </a:lnTo>
                  <a:lnTo>
                    <a:pt x="920844" y="175"/>
                  </a:lnTo>
                  <a:lnTo>
                    <a:pt x="926018" y="171"/>
                  </a:lnTo>
                  <a:lnTo>
                    <a:pt x="931191" y="167"/>
                  </a:lnTo>
                  <a:lnTo>
                    <a:pt x="936364" y="163"/>
                  </a:lnTo>
                  <a:lnTo>
                    <a:pt x="941538" y="159"/>
                  </a:lnTo>
                  <a:lnTo>
                    <a:pt x="946711" y="155"/>
                  </a:lnTo>
                  <a:lnTo>
                    <a:pt x="951884" y="152"/>
                  </a:lnTo>
                  <a:lnTo>
                    <a:pt x="957057" y="148"/>
                  </a:lnTo>
                  <a:lnTo>
                    <a:pt x="962231" y="145"/>
                  </a:lnTo>
                  <a:lnTo>
                    <a:pt x="967404" y="141"/>
                  </a:lnTo>
                  <a:lnTo>
                    <a:pt x="972577" y="138"/>
                  </a:lnTo>
                  <a:lnTo>
                    <a:pt x="977751" y="135"/>
                  </a:lnTo>
                  <a:lnTo>
                    <a:pt x="982924" y="132"/>
                  </a:lnTo>
                  <a:lnTo>
                    <a:pt x="988097" y="129"/>
                  </a:lnTo>
                  <a:lnTo>
                    <a:pt x="993270" y="126"/>
                  </a:lnTo>
                  <a:lnTo>
                    <a:pt x="998444" y="123"/>
                  </a:lnTo>
                  <a:lnTo>
                    <a:pt x="1003617" y="120"/>
                  </a:lnTo>
                  <a:lnTo>
                    <a:pt x="1008790" y="117"/>
                  </a:lnTo>
                  <a:lnTo>
                    <a:pt x="1013964" y="115"/>
                  </a:lnTo>
                  <a:lnTo>
                    <a:pt x="1019137" y="112"/>
                  </a:lnTo>
                  <a:lnTo>
                    <a:pt x="1024310" y="110"/>
                  </a:lnTo>
                  <a:lnTo>
                    <a:pt x="1029483" y="107"/>
                  </a:lnTo>
                  <a:lnTo>
                    <a:pt x="1034657" y="105"/>
                  </a:lnTo>
                  <a:lnTo>
                    <a:pt x="1039830" y="103"/>
                  </a:lnTo>
                  <a:lnTo>
                    <a:pt x="1045003" y="101"/>
                  </a:lnTo>
                  <a:lnTo>
                    <a:pt x="1050177" y="99"/>
                  </a:lnTo>
                  <a:lnTo>
                    <a:pt x="1055350" y="97"/>
                  </a:lnTo>
                  <a:lnTo>
                    <a:pt x="1060523" y="95"/>
                  </a:lnTo>
                  <a:lnTo>
                    <a:pt x="1065696" y="93"/>
                  </a:lnTo>
                  <a:lnTo>
                    <a:pt x="1070870" y="91"/>
                  </a:lnTo>
                  <a:lnTo>
                    <a:pt x="1076043" y="89"/>
                  </a:lnTo>
                  <a:lnTo>
                    <a:pt x="1081216" y="88"/>
                  </a:lnTo>
                  <a:lnTo>
                    <a:pt x="1086390" y="86"/>
                  </a:lnTo>
                  <a:lnTo>
                    <a:pt x="1091563" y="85"/>
                  </a:lnTo>
                  <a:lnTo>
                    <a:pt x="1096736" y="83"/>
                  </a:lnTo>
                  <a:lnTo>
                    <a:pt x="1101909" y="82"/>
                  </a:lnTo>
                  <a:lnTo>
                    <a:pt x="1107083" y="81"/>
                  </a:lnTo>
                  <a:lnTo>
                    <a:pt x="1112256" y="79"/>
                  </a:lnTo>
                  <a:lnTo>
                    <a:pt x="1117429" y="78"/>
                  </a:lnTo>
                  <a:lnTo>
                    <a:pt x="1122603" y="77"/>
                  </a:lnTo>
                  <a:lnTo>
                    <a:pt x="1127776" y="76"/>
                  </a:lnTo>
                  <a:lnTo>
                    <a:pt x="1132949" y="75"/>
                  </a:lnTo>
                  <a:lnTo>
                    <a:pt x="1138122" y="74"/>
                  </a:lnTo>
                  <a:lnTo>
                    <a:pt x="1143296" y="73"/>
                  </a:lnTo>
                  <a:lnTo>
                    <a:pt x="1148469" y="73"/>
                  </a:lnTo>
                  <a:lnTo>
                    <a:pt x="1153642" y="72"/>
                  </a:lnTo>
                  <a:lnTo>
                    <a:pt x="1158816" y="71"/>
                  </a:lnTo>
                  <a:lnTo>
                    <a:pt x="1163989" y="71"/>
                  </a:lnTo>
                  <a:lnTo>
                    <a:pt x="1169162" y="70"/>
                  </a:lnTo>
                  <a:lnTo>
                    <a:pt x="1174335" y="70"/>
                  </a:lnTo>
                  <a:lnTo>
                    <a:pt x="1179509" y="69"/>
                  </a:lnTo>
                  <a:lnTo>
                    <a:pt x="1184682" y="69"/>
                  </a:lnTo>
                  <a:lnTo>
                    <a:pt x="1189855" y="69"/>
                  </a:lnTo>
                  <a:lnTo>
                    <a:pt x="1195029" y="69"/>
                  </a:lnTo>
                  <a:lnTo>
                    <a:pt x="1200202" y="69"/>
                  </a:lnTo>
                  <a:lnTo>
                    <a:pt x="1205375" y="68"/>
                  </a:lnTo>
                  <a:lnTo>
                    <a:pt x="1210548" y="68"/>
                  </a:lnTo>
                  <a:lnTo>
                    <a:pt x="1215722" y="68"/>
                  </a:lnTo>
                  <a:lnTo>
                    <a:pt x="1220895" y="69"/>
                  </a:lnTo>
                  <a:lnTo>
                    <a:pt x="1226068" y="69"/>
                  </a:lnTo>
                  <a:lnTo>
                    <a:pt x="1231242" y="69"/>
                  </a:lnTo>
                  <a:lnTo>
                    <a:pt x="1236415" y="69"/>
                  </a:lnTo>
                  <a:lnTo>
                    <a:pt x="1241588" y="70"/>
                  </a:lnTo>
                  <a:lnTo>
                    <a:pt x="1246761" y="70"/>
                  </a:lnTo>
                  <a:lnTo>
                    <a:pt x="1251935" y="70"/>
                  </a:lnTo>
                  <a:lnTo>
                    <a:pt x="1257108" y="71"/>
                  </a:lnTo>
                  <a:lnTo>
                    <a:pt x="1262281" y="71"/>
                  </a:lnTo>
                  <a:lnTo>
                    <a:pt x="1267455" y="72"/>
                  </a:lnTo>
                  <a:lnTo>
                    <a:pt x="1272628" y="73"/>
                  </a:lnTo>
                  <a:lnTo>
                    <a:pt x="1277801" y="74"/>
                  </a:lnTo>
                  <a:lnTo>
                    <a:pt x="1282974" y="74"/>
                  </a:lnTo>
                  <a:lnTo>
                    <a:pt x="1288148" y="75"/>
                  </a:lnTo>
                  <a:lnTo>
                    <a:pt x="1293321" y="76"/>
                  </a:lnTo>
                  <a:lnTo>
                    <a:pt x="1298494" y="77"/>
                  </a:lnTo>
                  <a:lnTo>
                    <a:pt x="1303668" y="78"/>
                  </a:lnTo>
                  <a:lnTo>
                    <a:pt x="1308841" y="79"/>
                  </a:lnTo>
                  <a:lnTo>
                    <a:pt x="1314014" y="81"/>
                  </a:lnTo>
                  <a:lnTo>
                    <a:pt x="1319187" y="82"/>
                  </a:lnTo>
                  <a:lnTo>
                    <a:pt x="1324361" y="83"/>
                  </a:lnTo>
                  <a:lnTo>
                    <a:pt x="1329534" y="85"/>
                  </a:lnTo>
                  <a:lnTo>
                    <a:pt x="1334707" y="86"/>
                  </a:lnTo>
                  <a:lnTo>
                    <a:pt x="1339881" y="88"/>
                  </a:lnTo>
                  <a:lnTo>
                    <a:pt x="1345054" y="90"/>
                  </a:lnTo>
                  <a:lnTo>
                    <a:pt x="1350227" y="91"/>
                  </a:lnTo>
                  <a:lnTo>
                    <a:pt x="1355400" y="93"/>
                  </a:lnTo>
                  <a:lnTo>
                    <a:pt x="1360574" y="95"/>
                  </a:lnTo>
                  <a:lnTo>
                    <a:pt x="1365747" y="97"/>
                  </a:lnTo>
                  <a:lnTo>
                    <a:pt x="1370920" y="99"/>
                  </a:lnTo>
                  <a:lnTo>
                    <a:pt x="1376094" y="101"/>
                  </a:lnTo>
                  <a:lnTo>
                    <a:pt x="1381267" y="103"/>
                  </a:lnTo>
                  <a:lnTo>
                    <a:pt x="1386440" y="106"/>
                  </a:lnTo>
                  <a:lnTo>
                    <a:pt x="1391613" y="108"/>
                  </a:lnTo>
                  <a:lnTo>
                    <a:pt x="1396787" y="110"/>
                  </a:lnTo>
                  <a:lnTo>
                    <a:pt x="1401960" y="113"/>
                  </a:lnTo>
                  <a:lnTo>
                    <a:pt x="1407133" y="116"/>
                  </a:lnTo>
                  <a:lnTo>
                    <a:pt x="1412307" y="118"/>
                  </a:lnTo>
                  <a:lnTo>
                    <a:pt x="1417480" y="121"/>
                  </a:lnTo>
                  <a:lnTo>
                    <a:pt x="1422653" y="123"/>
                  </a:lnTo>
                  <a:lnTo>
                    <a:pt x="1427826" y="126"/>
                  </a:lnTo>
                  <a:lnTo>
                    <a:pt x="1433000" y="129"/>
                  </a:lnTo>
                  <a:lnTo>
                    <a:pt x="1438173" y="131"/>
                  </a:lnTo>
                  <a:lnTo>
                    <a:pt x="1443346" y="134"/>
                  </a:lnTo>
                  <a:lnTo>
                    <a:pt x="1448520" y="136"/>
                  </a:lnTo>
                  <a:lnTo>
                    <a:pt x="1453693" y="138"/>
                  </a:lnTo>
                  <a:lnTo>
                    <a:pt x="1458866" y="140"/>
                  </a:lnTo>
                  <a:lnTo>
                    <a:pt x="1464039" y="142"/>
                  </a:lnTo>
                  <a:lnTo>
                    <a:pt x="1469213" y="144"/>
                  </a:lnTo>
                  <a:lnTo>
                    <a:pt x="1474386" y="145"/>
                  </a:lnTo>
                  <a:lnTo>
                    <a:pt x="1479559" y="146"/>
                  </a:lnTo>
                  <a:lnTo>
                    <a:pt x="1484733" y="147"/>
                  </a:lnTo>
                  <a:lnTo>
                    <a:pt x="1489906" y="147"/>
                  </a:lnTo>
                  <a:lnTo>
                    <a:pt x="1495079" y="147"/>
                  </a:lnTo>
                  <a:lnTo>
                    <a:pt x="1500252" y="146"/>
                  </a:lnTo>
                  <a:lnTo>
                    <a:pt x="1505426" y="144"/>
                  </a:lnTo>
                  <a:lnTo>
                    <a:pt x="1510599" y="142"/>
                  </a:lnTo>
                  <a:lnTo>
                    <a:pt x="1515772" y="139"/>
                  </a:lnTo>
                  <a:lnTo>
                    <a:pt x="1520946" y="136"/>
                  </a:lnTo>
                  <a:lnTo>
                    <a:pt x="1526119" y="132"/>
                  </a:lnTo>
                  <a:lnTo>
                    <a:pt x="1531292" y="128"/>
                  </a:lnTo>
                  <a:lnTo>
                    <a:pt x="1536465" y="123"/>
                  </a:lnTo>
                  <a:lnTo>
                    <a:pt x="1541639" y="118"/>
                  </a:lnTo>
                  <a:lnTo>
                    <a:pt x="1546812" y="112"/>
                  </a:lnTo>
                  <a:lnTo>
                    <a:pt x="1551985" y="107"/>
                  </a:lnTo>
                  <a:lnTo>
                    <a:pt x="1557159" y="101"/>
                  </a:lnTo>
                  <a:lnTo>
                    <a:pt x="1562332" y="95"/>
                  </a:lnTo>
                  <a:lnTo>
                    <a:pt x="1567505" y="88"/>
                  </a:lnTo>
                  <a:lnTo>
                    <a:pt x="1572678" y="82"/>
                  </a:lnTo>
                  <a:lnTo>
                    <a:pt x="1577852" y="76"/>
                  </a:lnTo>
                  <a:lnTo>
                    <a:pt x="1583025" y="71"/>
                  </a:lnTo>
                  <a:lnTo>
                    <a:pt x="1588198" y="65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0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1"/>
                  </a:lnTo>
                  <a:lnTo>
                    <a:pt x="1758917" y="2"/>
                  </a:lnTo>
                  <a:lnTo>
                    <a:pt x="1753743" y="2"/>
                  </a:lnTo>
                  <a:lnTo>
                    <a:pt x="1748570" y="2"/>
                  </a:lnTo>
                  <a:lnTo>
                    <a:pt x="1743397" y="2"/>
                  </a:lnTo>
                  <a:lnTo>
                    <a:pt x="1738224" y="3"/>
                  </a:lnTo>
                  <a:lnTo>
                    <a:pt x="1733050" y="3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5"/>
                  </a:lnTo>
                  <a:lnTo>
                    <a:pt x="1712357" y="5"/>
                  </a:lnTo>
                  <a:lnTo>
                    <a:pt x="1707184" y="6"/>
                  </a:lnTo>
                  <a:lnTo>
                    <a:pt x="1702011" y="7"/>
                  </a:lnTo>
                  <a:lnTo>
                    <a:pt x="1696837" y="8"/>
                  </a:lnTo>
                  <a:lnTo>
                    <a:pt x="1691664" y="9"/>
                  </a:lnTo>
                  <a:lnTo>
                    <a:pt x="1686491" y="10"/>
                  </a:lnTo>
                  <a:lnTo>
                    <a:pt x="1681317" y="11"/>
                  </a:lnTo>
                  <a:lnTo>
                    <a:pt x="1676144" y="12"/>
                  </a:lnTo>
                  <a:lnTo>
                    <a:pt x="1670971" y="13"/>
                  </a:lnTo>
                  <a:lnTo>
                    <a:pt x="1665798" y="15"/>
                  </a:lnTo>
                  <a:lnTo>
                    <a:pt x="1660624" y="17"/>
                  </a:lnTo>
                  <a:lnTo>
                    <a:pt x="1655451" y="18"/>
                  </a:lnTo>
                  <a:lnTo>
                    <a:pt x="1650278" y="20"/>
                  </a:lnTo>
                  <a:lnTo>
                    <a:pt x="1645104" y="23"/>
                  </a:lnTo>
                  <a:lnTo>
                    <a:pt x="1639931" y="25"/>
                  </a:lnTo>
                  <a:lnTo>
                    <a:pt x="1634758" y="28"/>
                  </a:lnTo>
                  <a:lnTo>
                    <a:pt x="1629585" y="31"/>
                  </a:lnTo>
                  <a:lnTo>
                    <a:pt x="1624411" y="34"/>
                  </a:lnTo>
                  <a:lnTo>
                    <a:pt x="1619238" y="38"/>
                  </a:lnTo>
                  <a:lnTo>
                    <a:pt x="1614065" y="42"/>
                  </a:lnTo>
                  <a:lnTo>
                    <a:pt x="1608891" y="46"/>
                  </a:lnTo>
                  <a:lnTo>
                    <a:pt x="1603718" y="50"/>
                  </a:lnTo>
                  <a:lnTo>
                    <a:pt x="1598545" y="55"/>
                  </a:lnTo>
                  <a:lnTo>
                    <a:pt x="1593372" y="60"/>
                  </a:lnTo>
                  <a:lnTo>
                    <a:pt x="1588198" y="65"/>
                  </a:lnTo>
                  <a:lnTo>
                    <a:pt x="1583025" y="71"/>
                  </a:lnTo>
                  <a:lnTo>
                    <a:pt x="1577852" y="77"/>
                  </a:lnTo>
                  <a:lnTo>
                    <a:pt x="1572678" y="82"/>
                  </a:lnTo>
                  <a:lnTo>
                    <a:pt x="1567505" y="89"/>
                  </a:lnTo>
                  <a:lnTo>
                    <a:pt x="1562332" y="95"/>
                  </a:lnTo>
                  <a:lnTo>
                    <a:pt x="1557159" y="101"/>
                  </a:lnTo>
                  <a:lnTo>
                    <a:pt x="1551985" y="107"/>
                  </a:lnTo>
                  <a:lnTo>
                    <a:pt x="1546812" y="113"/>
                  </a:lnTo>
                  <a:lnTo>
                    <a:pt x="1541639" y="118"/>
                  </a:lnTo>
                  <a:lnTo>
                    <a:pt x="1536465" y="123"/>
                  </a:lnTo>
                  <a:lnTo>
                    <a:pt x="1531292" y="128"/>
                  </a:lnTo>
                  <a:lnTo>
                    <a:pt x="1526119" y="133"/>
                  </a:lnTo>
                  <a:lnTo>
                    <a:pt x="1520946" y="136"/>
                  </a:lnTo>
                  <a:lnTo>
                    <a:pt x="1515772" y="140"/>
                  </a:lnTo>
                  <a:lnTo>
                    <a:pt x="1510599" y="142"/>
                  </a:lnTo>
                  <a:lnTo>
                    <a:pt x="1505426" y="144"/>
                  </a:lnTo>
                  <a:lnTo>
                    <a:pt x="1500252" y="146"/>
                  </a:lnTo>
                  <a:lnTo>
                    <a:pt x="1495079" y="147"/>
                  </a:lnTo>
                  <a:lnTo>
                    <a:pt x="1489906" y="147"/>
                  </a:lnTo>
                  <a:lnTo>
                    <a:pt x="1484733" y="147"/>
                  </a:lnTo>
                  <a:lnTo>
                    <a:pt x="1479559" y="147"/>
                  </a:lnTo>
                  <a:lnTo>
                    <a:pt x="1474386" y="146"/>
                  </a:lnTo>
                  <a:lnTo>
                    <a:pt x="1469213" y="144"/>
                  </a:lnTo>
                  <a:lnTo>
                    <a:pt x="1464039" y="143"/>
                  </a:lnTo>
                  <a:lnTo>
                    <a:pt x="1458866" y="141"/>
                  </a:lnTo>
                  <a:lnTo>
                    <a:pt x="1453693" y="139"/>
                  </a:lnTo>
                  <a:lnTo>
                    <a:pt x="1448520" y="137"/>
                  </a:lnTo>
                  <a:lnTo>
                    <a:pt x="1443346" y="134"/>
                  </a:lnTo>
                  <a:lnTo>
                    <a:pt x="1438173" y="132"/>
                  </a:lnTo>
                  <a:lnTo>
                    <a:pt x="1433000" y="129"/>
                  </a:lnTo>
                  <a:lnTo>
                    <a:pt x="1427826" y="127"/>
                  </a:lnTo>
                  <a:lnTo>
                    <a:pt x="1422653" y="124"/>
                  </a:lnTo>
                  <a:lnTo>
                    <a:pt x="1417480" y="121"/>
                  </a:lnTo>
                  <a:lnTo>
                    <a:pt x="1412307" y="119"/>
                  </a:lnTo>
                  <a:lnTo>
                    <a:pt x="1407133" y="116"/>
                  </a:lnTo>
                  <a:lnTo>
                    <a:pt x="1401960" y="114"/>
                  </a:lnTo>
                  <a:lnTo>
                    <a:pt x="1396787" y="111"/>
                  </a:lnTo>
                  <a:lnTo>
                    <a:pt x="1391613" y="109"/>
                  </a:lnTo>
                  <a:lnTo>
                    <a:pt x="1386440" y="106"/>
                  </a:lnTo>
                  <a:lnTo>
                    <a:pt x="1381267" y="104"/>
                  </a:lnTo>
                  <a:lnTo>
                    <a:pt x="1376094" y="102"/>
                  </a:lnTo>
                  <a:lnTo>
                    <a:pt x="1370920" y="100"/>
                  </a:lnTo>
                  <a:lnTo>
                    <a:pt x="1365747" y="98"/>
                  </a:lnTo>
                  <a:lnTo>
                    <a:pt x="1360574" y="96"/>
                  </a:lnTo>
                  <a:lnTo>
                    <a:pt x="1355400" y="94"/>
                  </a:lnTo>
                  <a:lnTo>
                    <a:pt x="1350227" y="92"/>
                  </a:lnTo>
                  <a:lnTo>
                    <a:pt x="1345054" y="90"/>
                  </a:lnTo>
                  <a:lnTo>
                    <a:pt x="1339881" y="89"/>
                  </a:lnTo>
                  <a:lnTo>
                    <a:pt x="1334707" y="87"/>
                  </a:lnTo>
                  <a:lnTo>
                    <a:pt x="1329534" y="86"/>
                  </a:lnTo>
                  <a:lnTo>
                    <a:pt x="1324361" y="84"/>
                  </a:lnTo>
                  <a:lnTo>
                    <a:pt x="1319187" y="83"/>
                  </a:lnTo>
                  <a:lnTo>
                    <a:pt x="1314014" y="82"/>
                  </a:lnTo>
                  <a:lnTo>
                    <a:pt x="1308841" y="81"/>
                  </a:lnTo>
                  <a:lnTo>
                    <a:pt x="1303668" y="80"/>
                  </a:lnTo>
                  <a:lnTo>
                    <a:pt x="1298494" y="79"/>
                  </a:lnTo>
                  <a:lnTo>
                    <a:pt x="1293321" y="78"/>
                  </a:lnTo>
                  <a:lnTo>
                    <a:pt x="1288148" y="77"/>
                  </a:lnTo>
                  <a:lnTo>
                    <a:pt x="1282974" y="76"/>
                  </a:lnTo>
                  <a:lnTo>
                    <a:pt x="1277801" y="75"/>
                  </a:lnTo>
                  <a:lnTo>
                    <a:pt x="1272628" y="74"/>
                  </a:lnTo>
                  <a:lnTo>
                    <a:pt x="1267455" y="74"/>
                  </a:lnTo>
                  <a:lnTo>
                    <a:pt x="1262281" y="73"/>
                  </a:lnTo>
                  <a:lnTo>
                    <a:pt x="1257108" y="73"/>
                  </a:lnTo>
                  <a:lnTo>
                    <a:pt x="1251935" y="72"/>
                  </a:lnTo>
                  <a:lnTo>
                    <a:pt x="1246761" y="72"/>
                  </a:lnTo>
                  <a:lnTo>
                    <a:pt x="1241588" y="72"/>
                  </a:lnTo>
                  <a:lnTo>
                    <a:pt x="1236415" y="71"/>
                  </a:lnTo>
                  <a:lnTo>
                    <a:pt x="1231242" y="71"/>
                  </a:lnTo>
                  <a:lnTo>
                    <a:pt x="1226068" y="71"/>
                  </a:lnTo>
                  <a:lnTo>
                    <a:pt x="1220895" y="71"/>
                  </a:lnTo>
                  <a:lnTo>
                    <a:pt x="1215722" y="71"/>
                  </a:lnTo>
                  <a:lnTo>
                    <a:pt x="1210548" y="71"/>
                  </a:lnTo>
                  <a:lnTo>
                    <a:pt x="1205375" y="71"/>
                  </a:lnTo>
                  <a:lnTo>
                    <a:pt x="1200202" y="71"/>
                  </a:lnTo>
                  <a:lnTo>
                    <a:pt x="1195029" y="72"/>
                  </a:lnTo>
                  <a:lnTo>
                    <a:pt x="1189855" y="72"/>
                  </a:lnTo>
                  <a:lnTo>
                    <a:pt x="1184682" y="72"/>
                  </a:lnTo>
                  <a:lnTo>
                    <a:pt x="1179509" y="73"/>
                  </a:lnTo>
                  <a:lnTo>
                    <a:pt x="1174335" y="73"/>
                  </a:lnTo>
                  <a:lnTo>
                    <a:pt x="1169162" y="74"/>
                  </a:lnTo>
                  <a:lnTo>
                    <a:pt x="1163989" y="75"/>
                  </a:lnTo>
                  <a:lnTo>
                    <a:pt x="1158816" y="75"/>
                  </a:lnTo>
                  <a:lnTo>
                    <a:pt x="1153642" y="76"/>
                  </a:lnTo>
                  <a:lnTo>
                    <a:pt x="1148469" y="77"/>
                  </a:lnTo>
                  <a:lnTo>
                    <a:pt x="1143296" y="78"/>
                  </a:lnTo>
                  <a:lnTo>
                    <a:pt x="1138122" y="79"/>
                  </a:lnTo>
                  <a:lnTo>
                    <a:pt x="1132949" y="80"/>
                  </a:lnTo>
                  <a:lnTo>
                    <a:pt x="1127776" y="81"/>
                  </a:lnTo>
                  <a:lnTo>
                    <a:pt x="1122603" y="83"/>
                  </a:lnTo>
                  <a:lnTo>
                    <a:pt x="1117429" y="84"/>
                  </a:lnTo>
                  <a:lnTo>
                    <a:pt x="1112256" y="85"/>
                  </a:lnTo>
                  <a:lnTo>
                    <a:pt x="1107083" y="87"/>
                  </a:lnTo>
                  <a:lnTo>
                    <a:pt x="1101909" y="88"/>
                  </a:lnTo>
                  <a:lnTo>
                    <a:pt x="1096736" y="90"/>
                  </a:lnTo>
                  <a:lnTo>
                    <a:pt x="1091563" y="92"/>
                  </a:lnTo>
                  <a:lnTo>
                    <a:pt x="1086390" y="94"/>
                  </a:lnTo>
                  <a:lnTo>
                    <a:pt x="1081216" y="96"/>
                  </a:lnTo>
                  <a:lnTo>
                    <a:pt x="1076043" y="98"/>
                  </a:lnTo>
                  <a:lnTo>
                    <a:pt x="1070870" y="100"/>
                  </a:lnTo>
                  <a:lnTo>
                    <a:pt x="1065696" y="102"/>
                  </a:lnTo>
                  <a:lnTo>
                    <a:pt x="1060523" y="104"/>
                  </a:lnTo>
                  <a:lnTo>
                    <a:pt x="1055350" y="107"/>
                  </a:lnTo>
                  <a:lnTo>
                    <a:pt x="1050177" y="109"/>
                  </a:lnTo>
                  <a:lnTo>
                    <a:pt x="1045003" y="112"/>
                  </a:lnTo>
                  <a:lnTo>
                    <a:pt x="1039830" y="114"/>
                  </a:lnTo>
                  <a:lnTo>
                    <a:pt x="1034657" y="117"/>
                  </a:lnTo>
                  <a:lnTo>
                    <a:pt x="1029483" y="120"/>
                  </a:lnTo>
                  <a:lnTo>
                    <a:pt x="1024310" y="123"/>
                  </a:lnTo>
                  <a:lnTo>
                    <a:pt x="1019137" y="126"/>
                  </a:lnTo>
                  <a:lnTo>
                    <a:pt x="1013964" y="129"/>
                  </a:lnTo>
                  <a:lnTo>
                    <a:pt x="1008790" y="133"/>
                  </a:lnTo>
                  <a:lnTo>
                    <a:pt x="1003617" y="136"/>
                  </a:lnTo>
                  <a:lnTo>
                    <a:pt x="998444" y="140"/>
                  </a:lnTo>
                  <a:lnTo>
                    <a:pt x="993270" y="143"/>
                  </a:lnTo>
                  <a:lnTo>
                    <a:pt x="988097" y="147"/>
                  </a:lnTo>
                  <a:lnTo>
                    <a:pt x="982924" y="151"/>
                  </a:lnTo>
                  <a:lnTo>
                    <a:pt x="977751" y="155"/>
                  </a:lnTo>
                  <a:lnTo>
                    <a:pt x="972577" y="159"/>
                  </a:lnTo>
                  <a:lnTo>
                    <a:pt x="967404" y="163"/>
                  </a:lnTo>
                  <a:lnTo>
                    <a:pt x="962231" y="168"/>
                  </a:lnTo>
                  <a:lnTo>
                    <a:pt x="957057" y="172"/>
                  </a:lnTo>
                  <a:lnTo>
                    <a:pt x="951884" y="177"/>
                  </a:lnTo>
                  <a:lnTo>
                    <a:pt x="946711" y="182"/>
                  </a:lnTo>
                  <a:lnTo>
                    <a:pt x="941538" y="187"/>
                  </a:lnTo>
                  <a:lnTo>
                    <a:pt x="936364" y="192"/>
                  </a:lnTo>
                  <a:lnTo>
                    <a:pt x="931191" y="197"/>
                  </a:lnTo>
                  <a:lnTo>
                    <a:pt x="926018" y="203"/>
                  </a:lnTo>
                  <a:lnTo>
                    <a:pt x="920844" y="208"/>
                  </a:lnTo>
                  <a:lnTo>
                    <a:pt x="915671" y="214"/>
                  </a:lnTo>
                  <a:lnTo>
                    <a:pt x="910498" y="220"/>
                  </a:lnTo>
                  <a:lnTo>
                    <a:pt x="905325" y="226"/>
                  </a:lnTo>
                  <a:lnTo>
                    <a:pt x="900151" y="232"/>
                  </a:lnTo>
                  <a:lnTo>
                    <a:pt x="894978" y="239"/>
                  </a:lnTo>
                  <a:lnTo>
                    <a:pt x="889805" y="246"/>
                  </a:lnTo>
                  <a:lnTo>
                    <a:pt x="884631" y="253"/>
                  </a:lnTo>
                  <a:lnTo>
                    <a:pt x="879458" y="260"/>
                  </a:lnTo>
                  <a:lnTo>
                    <a:pt x="874285" y="268"/>
                  </a:lnTo>
                  <a:lnTo>
                    <a:pt x="869112" y="275"/>
                  </a:lnTo>
                  <a:lnTo>
                    <a:pt x="863938" y="284"/>
                  </a:lnTo>
                  <a:lnTo>
                    <a:pt x="858765" y="292"/>
                  </a:lnTo>
                  <a:lnTo>
                    <a:pt x="853592" y="301"/>
                  </a:lnTo>
                  <a:lnTo>
                    <a:pt x="848418" y="310"/>
                  </a:lnTo>
                  <a:lnTo>
                    <a:pt x="843245" y="319"/>
                  </a:lnTo>
                  <a:lnTo>
                    <a:pt x="838072" y="329"/>
                  </a:lnTo>
                  <a:lnTo>
                    <a:pt x="832899" y="339"/>
                  </a:lnTo>
                  <a:lnTo>
                    <a:pt x="827725" y="349"/>
                  </a:lnTo>
                  <a:lnTo>
                    <a:pt x="822552" y="360"/>
                  </a:lnTo>
                  <a:lnTo>
                    <a:pt x="817379" y="372"/>
                  </a:lnTo>
                  <a:lnTo>
                    <a:pt x="812205" y="384"/>
                  </a:lnTo>
                  <a:lnTo>
                    <a:pt x="807032" y="396"/>
                  </a:lnTo>
                  <a:lnTo>
                    <a:pt x="801859" y="409"/>
                  </a:lnTo>
                  <a:lnTo>
                    <a:pt x="796686" y="422"/>
                  </a:lnTo>
                  <a:lnTo>
                    <a:pt x="791512" y="436"/>
                  </a:lnTo>
                  <a:lnTo>
                    <a:pt x="786339" y="451"/>
                  </a:lnTo>
                  <a:lnTo>
                    <a:pt x="781166" y="466"/>
                  </a:lnTo>
                  <a:lnTo>
                    <a:pt x="775992" y="481"/>
                  </a:lnTo>
                  <a:lnTo>
                    <a:pt x="770819" y="498"/>
                  </a:lnTo>
                  <a:lnTo>
                    <a:pt x="765646" y="515"/>
                  </a:lnTo>
                  <a:lnTo>
                    <a:pt x="760473" y="533"/>
                  </a:lnTo>
                  <a:lnTo>
                    <a:pt x="755299" y="551"/>
                  </a:lnTo>
                  <a:lnTo>
                    <a:pt x="750126" y="570"/>
                  </a:lnTo>
                  <a:lnTo>
                    <a:pt x="744953" y="591"/>
                  </a:lnTo>
                  <a:lnTo>
                    <a:pt x="739779" y="612"/>
                  </a:lnTo>
                  <a:lnTo>
                    <a:pt x="734606" y="633"/>
                  </a:lnTo>
                  <a:lnTo>
                    <a:pt x="729433" y="656"/>
                  </a:lnTo>
                  <a:lnTo>
                    <a:pt x="724260" y="680"/>
                  </a:lnTo>
                  <a:lnTo>
                    <a:pt x="719086" y="705"/>
                  </a:lnTo>
                  <a:lnTo>
                    <a:pt x="713913" y="731"/>
                  </a:lnTo>
                  <a:lnTo>
                    <a:pt x="708740" y="758"/>
                  </a:lnTo>
                  <a:lnTo>
                    <a:pt x="703566" y="786"/>
                  </a:lnTo>
                  <a:lnTo>
                    <a:pt x="698393" y="815"/>
                  </a:lnTo>
                  <a:lnTo>
                    <a:pt x="693220" y="845"/>
                  </a:lnTo>
                  <a:lnTo>
                    <a:pt x="688047" y="877"/>
                  </a:lnTo>
                  <a:lnTo>
                    <a:pt x="682873" y="910"/>
                  </a:lnTo>
                  <a:lnTo>
                    <a:pt x="677700" y="944"/>
                  </a:lnTo>
                  <a:lnTo>
                    <a:pt x="672527" y="980"/>
                  </a:lnTo>
                  <a:lnTo>
                    <a:pt x="667353" y="1017"/>
                  </a:lnTo>
                  <a:lnTo>
                    <a:pt x="662180" y="1056"/>
                  </a:lnTo>
                  <a:lnTo>
                    <a:pt x="657007" y="1096"/>
                  </a:lnTo>
                  <a:lnTo>
                    <a:pt x="651834" y="1138"/>
                  </a:lnTo>
                  <a:lnTo>
                    <a:pt x="646660" y="1182"/>
                  </a:lnTo>
                  <a:lnTo>
                    <a:pt x="641487" y="1228"/>
                  </a:lnTo>
                  <a:lnTo>
                    <a:pt x="636314" y="1275"/>
                  </a:lnTo>
                  <a:lnTo>
                    <a:pt x="631140" y="1324"/>
                  </a:lnTo>
                  <a:lnTo>
                    <a:pt x="625967" y="1376"/>
                  </a:lnTo>
                  <a:lnTo>
                    <a:pt x="620794" y="1429"/>
                  </a:lnTo>
                  <a:lnTo>
                    <a:pt x="615621" y="1484"/>
                  </a:lnTo>
                  <a:lnTo>
                    <a:pt x="610447" y="1542"/>
                  </a:lnTo>
                  <a:lnTo>
                    <a:pt x="605274" y="1602"/>
                  </a:lnTo>
                  <a:lnTo>
                    <a:pt x="600101" y="1664"/>
                  </a:lnTo>
                  <a:lnTo>
                    <a:pt x="594927" y="1729"/>
                  </a:lnTo>
                  <a:lnTo>
                    <a:pt x="589754" y="1797"/>
                  </a:lnTo>
                  <a:lnTo>
                    <a:pt x="584581" y="1867"/>
                  </a:lnTo>
                  <a:lnTo>
                    <a:pt x="579408" y="1940"/>
                  </a:lnTo>
                  <a:lnTo>
                    <a:pt x="574234" y="2016"/>
                  </a:lnTo>
                  <a:lnTo>
                    <a:pt x="569061" y="2095"/>
                  </a:lnTo>
                  <a:lnTo>
                    <a:pt x="563888" y="2177"/>
                  </a:lnTo>
                  <a:lnTo>
                    <a:pt x="558714" y="2262"/>
                  </a:lnTo>
                  <a:lnTo>
                    <a:pt x="553541" y="2351"/>
                  </a:lnTo>
                  <a:lnTo>
                    <a:pt x="548368" y="2443"/>
                  </a:lnTo>
                  <a:lnTo>
                    <a:pt x="543195" y="2539"/>
                  </a:lnTo>
                  <a:lnTo>
                    <a:pt x="538021" y="2639"/>
                  </a:lnTo>
                  <a:lnTo>
                    <a:pt x="532848" y="2744"/>
                  </a:lnTo>
                  <a:lnTo>
                    <a:pt x="527675" y="2852"/>
                  </a:lnTo>
                  <a:lnTo>
                    <a:pt x="522501" y="2965"/>
                  </a:lnTo>
                  <a:lnTo>
                    <a:pt x="517328" y="3082"/>
                  </a:lnTo>
                  <a:lnTo>
                    <a:pt x="512155" y="3204"/>
                  </a:lnTo>
                  <a:lnTo>
                    <a:pt x="506982" y="3332"/>
                  </a:lnTo>
                  <a:lnTo>
                    <a:pt x="501808" y="3464"/>
                  </a:lnTo>
                  <a:lnTo>
                    <a:pt x="496635" y="3603"/>
                  </a:lnTo>
                  <a:lnTo>
                    <a:pt x="491462" y="3746"/>
                  </a:lnTo>
                  <a:lnTo>
                    <a:pt x="486288" y="3896"/>
                  </a:lnTo>
                  <a:lnTo>
                    <a:pt x="481115" y="4053"/>
                  </a:lnTo>
                  <a:lnTo>
                    <a:pt x="475942" y="4216"/>
                  </a:lnTo>
                  <a:lnTo>
                    <a:pt x="470769" y="4385"/>
                  </a:lnTo>
                  <a:lnTo>
                    <a:pt x="465595" y="4562"/>
                  </a:lnTo>
                  <a:lnTo>
                    <a:pt x="460422" y="4747"/>
                  </a:lnTo>
                  <a:lnTo>
                    <a:pt x="455249" y="4940"/>
                  </a:lnTo>
                  <a:lnTo>
                    <a:pt x="450075" y="5141"/>
                  </a:lnTo>
                  <a:lnTo>
                    <a:pt x="444902" y="5350"/>
                  </a:lnTo>
                  <a:lnTo>
                    <a:pt x="439729" y="5569"/>
                  </a:lnTo>
                  <a:lnTo>
                    <a:pt x="434556" y="5798"/>
                  </a:lnTo>
                  <a:lnTo>
                    <a:pt x="429382" y="6036"/>
                  </a:lnTo>
                  <a:lnTo>
                    <a:pt x="424209" y="6285"/>
                  </a:lnTo>
                  <a:lnTo>
                    <a:pt x="419036" y="6545"/>
                  </a:lnTo>
                  <a:lnTo>
                    <a:pt x="413862" y="6816"/>
                  </a:lnTo>
                  <a:lnTo>
                    <a:pt x="408689" y="7100"/>
                  </a:lnTo>
                  <a:lnTo>
                    <a:pt x="403516" y="7396"/>
                  </a:lnTo>
                  <a:lnTo>
                    <a:pt x="398343" y="7706"/>
                  </a:lnTo>
                  <a:lnTo>
                    <a:pt x="393169" y="8030"/>
                  </a:lnTo>
                  <a:lnTo>
                    <a:pt x="387996" y="8368"/>
                  </a:lnTo>
                  <a:lnTo>
                    <a:pt x="382823" y="8722"/>
                  </a:lnTo>
                  <a:lnTo>
                    <a:pt x="377649" y="9092"/>
                  </a:lnTo>
                  <a:lnTo>
                    <a:pt x="372476" y="9478"/>
                  </a:lnTo>
                  <a:lnTo>
                    <a:pt x="367303" y="9883"/>
                  </a:lnTo>
                  <a:lnTo>
                    <a:pt x="362130" y="10306"/>
                  </a:lnTo>
                  <a:lnTo>
                    <a:pt x="356956" y="10748"/>
                  </a:lnTo>
                  <a:lnTo>
                    <a:pt x="351783" y="11211"/>
                  </a:lnTo>
                  <a:lnTo>
                    <a:pt x="346610" y="11695"/>
                  </a:lnTo>
                  <a:lnTo>
                    <a:pt x="341436" y="12202"/>
                  </a:lnTo>
                  <a:lnTo>
                    <a:pt x="336263" y="12732"/>
                  </a:lnTo>
                  <a:lnTo>
                    <a:pt x="331090" y="13287"/>
                  </a:lnTo>
                  <a:lnTo>
                    <a:pt x="325917" y="13868"/>
                  </a:lnTo>
                  <a:lnTo>
                    <a:pt x="320743" y="14476"/>
                  </a:lnTo>
                  <a:lnTo>
                    <a:pt x="315570" y="15112"/>
                  </a:lnTo>
                  <a:lnTo>
                    <a:pt x="310397" y="15779"/>
                  </a:lnTo>
                  <a:lnTo>
                    <a:pt x="305223" y="16476"/>
                  </a:lnTo>
                  <a:lnTo>
                    <a:pt x="300050" y="17206"/>
                  </a:lnTo>
                  <a:lnTo>
                    <a:pt x="294877" y="17971"/>
                  </a:lnTo>
                  <a:lnTo>
                    <a:pt x="289704" y="18771"/>
                  </a:lnTo>
                  <a:lnTo>
                    <a:pt x="284530" y="19610"/>
                  </a:lnTo>
                  <a:lnTo>
                    <a:pt x="279357" y="20487"/>
                  </a:lnTo>
                  <a:lnTo>
                    <a:pt x="274184" y="21406"/>
                  </a:lnTo>
                  <a:lnTo>
                    <a:pt x="269010" y="22368"/>
                  </a:lnTo>
                  <a:lnTo>
                    <a:pt x="263837" y="23375"/>
                  </a:lnTo>
                  <a:lnTo>
                    <a:pt x="258664" y="24430"/>
                  </a:lnTo>
                  <a:lnTo>
                    <a:pt x="253491" y="25534"/>
                  </a:lnTo>
                  <a:lnTo>
                    <a:pt x="248317" y="26690"/>
                  </a:lnTo>
                  <a:lnTo>
                    <a:pt x="243144" y="27900"/>
                  </a:lnTo>
                  <a:lnTo>
                    <a:pt x="237971" y="29167"/>
                  </a:lnTo>
                  <a:lnTo>
                    <a:pt x="232797" y="30493"/>
                  </a:lnTo>
                  <a:lnTo>
                    <a:pt x="227624" y="31881"/>
                  </a:lnTo>
                  <a:lnTo>
                    <a:pt x="222451" y="33333"/>
                  </a:lnTo>
                  <a:lnTo>
                    <a:pt x="217278" y="34853"/>
                  </a:lnTo>
                  <a:lnTo>
                    <a:pt x="212104" y="36443"/>
                  </a:lnTo>
                  <a:lnTo>
                    <a:pt x="206931" y="38107"/>
                  </a:lnTo>
                  <a:lnTo>
                    <a:pt x="201758" y="39847"/>
                  </a:lnTo>
                  <a:lnTo>
                    <a:pt x="196584" y="41667"/>
                  </a:lnTo>
                  <a:lnTo>
                    <a:pt x="191411" y="43570"/>
                  </a:lnTo>
                  <a:lnTo>
                    <a:pt x="186238" y="45559"/>
                  </a:lnTo>
                  <a:lnTo>
                    <a:pt x="181065" y="47639"/>
                  </a:lnTo>
                  <a:lnTo>
                    <a:pt x="175891" y="49812"/>
                  </a:lnTo>
                  <a:lnTo>
                    <a:pt x="170718" y="52082"/>
                  </a:lnTo>
                  <a:lnTo>
                    <a:pt x="165545" y="54453"/>
                  </a:lnTo>
                  <a:lnTo>
                    <a:pt x="160371" y="56928"/>
                  </a:lnTo>
                  <a:lnTo>
                    <a:pt x="155198" y="59513"/>
                  </a:lnTo>
                  <a:lnTo>
                    <a:pt x="150025" y="62210"/>
                  </a:lnTo>
                  <a:lnTo>
                    <a:pt x="144852" y="65023"/>
                  </a:lnTo>
                  <a:lnTo>
                    <a:pt x="139678" y="67957"/>
                  </a:lnTo>
                  <a:lnTo>
                    <a:pt x="134505" y="71016"/>
                  </a:lnTo>
                  <a:lnTo>
                    <a:pt x="129332" y="74203"/>
                  </a:lnTo>
                  <a:lnTo>
                    <a:pt x="124158" y="77523"/>
                  </a:lnTo>
                  <a:lnTo>
                    <a:pt x="118985" y="80979"/>
                  </a:lnTo>
                  <a:lnTo>
                    <a:pt x="113812" y="84576"/>
                  </a:lnTo>
                  <a:lnTo>
                    <a:pt x="108639" y="88317"/>
                  </a:lnTo>
                  <a:lnTo>
                    <a:pt x="103465" y="92207"/>
                  </a:lnTo>
                  <a:lnTo>
                    <a:pt x="98292" y="96249"/>
                  </a:lnTo>
                  <a:lnTo>
                    <a:pt x="93119" y="100446"/>
                  </a:lnTo>
                  <a:lnTo>
                    <a:pt x="87945" y="104803"/>
                  </a:lnTo>
                  <a:lnTo>
                    <a:pt x="82772" y="109322"/>
                  </a:lnTo>
                  <a:lnTo>
                    <a:pt x="77599" y="114006"/>
                  </a:lnTo>
                  <a:lnTo>
                    <a:pt x="72426" y="118859"/>
                  </a:lnTo>
                  <a:lnTo>
                    <a:pt x="67252" y="123882"/>
                  </a:lnTo>
                  <a:lnTo>
                    <a:pt x="62079" y="129079"/>
                  </a:lnTo>
                  <a:lnTo>
                    <a:pt x="56906" y="134451"/>
                  </a:lnTo>
                  <a:lnTo>
                    <a:pt x="51732" y="140000"/>
                  </a:lnTo>
                  <a:lnTo>
                    <a:pt x="46559" y="145727"/>
                  </a:lnTo>
                  <a:lnTo>
                    <a:pt x="41386" y="151633"/>
                  </a:lnTo>
                  <a:lnTo>
                    <a:pt x="36213" y="157718"/>
                  </a:lnTo>
                  <a:lnTo>
                    <a:pt x="31039" y="163982"/>
                  </a:lnTo>
                  <a:lnTo>
                    <a:pt x="25866" y="170424"/>
                  </a:lnTo>
                  <a:lnTo>
                    <a:pt x="20693" y="177045"/>
                  </a:lnTo>
                  <a:lnTo>
                    <a:pt x="15519" y="183840"/>
                  </a:lnTo>
                  <a:lnTo>
                    <a:pt x="10346" y="190809"/>
                  </a:lnTo>
                  <a:lnTo>
                    <a:pt x="5173" y="197949"/>
                  </a:lnTo>
                  <a:lnTo>
                    <a:pt x="0" y="20525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691486" y="4190817"/>
              <a:ext cx="1883076" cy="196689"/>
            </a:xfrm>
            <a:custGeom>
              <a:avLst/>
              <a:pathLst>
                <a:path w="1883076" h="196689">
                  <a:moveTo>
                    <a:pt x="0" y="196689"/>
                  </a:moveTo>
                  <a:lnTo>
                    <a:pt x="0" y="196689"/>
                  </a:lnTo>
                  <a:lnTo>
                    <a:pt x="5173" y="189505"/>
                  </a:lnTo>
                  <a:lnTo>
                    <a:pt x="10346" y="182490"/>
                  </a:lnTo>
                  <a:lnTo>
                    <a:pt x="15519" y="175649"/>
                  </a:lnTo>
                  <a:lnTo>
                    <a:pt x="20693" y="168983"/>
                  </a:lnTo>
                  <a:lnTo>
                    <a:pt x="25866" y="162495"/>
                  </a:lnTo>
                  <a:lnTo>
                    <a:pt x="31039" y="156186"/>
                  </a:lnTo>
                  <a:lnTo>
                    <a:pt x="36213" y="150057"/>
                  </a:lnTo>
                  <a:lnTo>
                    <a:pt x="41386" y="144109"/>
                  </a:lnTo>
                  <a:lnTo>
                    <a:pt x="46559" y="138341"/>
                  </a:lnTo>
                  <a:lnTo>
                    <a:pt x="51732" y="132753"/>
                  </a:lnTo>
                  <a:lnTo>
                    <a:pt x="56906" y="127343"/>
                  </a:lnTo>
                  <a:lnTo>
                    <a:pt x="62079" y="122110"/>
                  </a:lnTo>
                  <a:lnTo>
                    <a:pt x="67252" y="117052"/>
                  </a:lnTo>
                  <a:lnTo>
                    <a:pt x="72426" y="112168"/>
                  </a:lnTo>
                  <a:lnTo>
                    <a:pt x="77599" y="107454"/>
                  </a:lnTo>
                  <a:lnTo>
                    <a:pt x="82772" y="102908"/>
                  </a:lnTo>
                  <a:lnTo>
                    <a:pt x="87945" y="98527"/>
                  </a:lnTo>
                  <a:lnTo>
                    <a:pt x="93119" y="94307"/>
                  </a:lnTo>
                  <a:lnTo>
                    <a:pt x="98292" y="90246"/>
                  </a:lnTo>
                  <a:lnTo>
                    <a:pt x="103465" y="86339"/>
                  </a:lnTo>
                  <a:lnTo>
                    <a:pt x="108639" y="82583"/>
                  </a:lnTo>
                  <a:lnTo>
                    <a:pt x="113812" y="78974"/>
                  </a:lnTo>
                  <a:lnTo>
                    <a:pt x="118985" y="75507"/>
                  </a:lnTo>
                  <a:lnTo>
                    <a:pt x="124158" y="72180"/>
                  </a:lnTo>
                  <a:lnTo>
                    <a:pt x="129332" y="68988"/>
                  </a:lnTo>
                  <a:lnTo>
                    <a:pt x="134505" y="65927"/>
                  </a:lnTo>
                  <a:lnTo>
                    <a:pt x="139678" y="62992"/>
                  </a:lnTo>
                  <a:lnTo>
                    <a:pt x="144852" y="60180"/>
                  </a:lnTo>
                  <a:lnTo>
                    <a:pt x="150025" y="57487"/>
                  </a:lnTo>
                  <a:lnTo>
                    <a:pt x="155198" y="54908"/>
                  </a:lnTo>
                  <a:lnTo>
                    <a:pt x="160371" y="52440"/>
                  </a:lnTo>
                  <a:lnTo>
                    <a:pt x="165545" y="50078"/>
                  </a:lnTo>
                  <a:lnTo>
                    <a:pt x="170718" y="47819"/>
                  </a:lnTo>
                  <a:lnTo>
                    <a:pt x="175891" y="45658"/>
                  </a:lnTo>
                  <a:lnTo>
                    <a:pt x="181065" y="43593"/>
                  </a:lnTo>
                  <a:lnTo>
                    <a:pt x="186238" y="41619"/>
                  </a:lnTo>
                  <a:lnTo>
                    <a:pt x="191411" y="39733"/>
                  </a:lnTo>
                  <a:lnTo>
                    <a:pt x="196584" y="37932"/>
                  </a:lnTo>
                  <a:lnTo>
                    <a:pt x="201758" y="36211"/>
                  </a:lnTo>
                  <a:lnTo>
                    <a:pt x="206931" y="34568"/>
                  </a:lnTo>
                  <a:lnTo>
                    <a:pt x="212104" y="32999"/>
                  </a:lnTo>
                  <a:lnTo>
                    <a:pt x="217278" y="31502"/>
                  </a:lnTo>
                  <a:lnTo>
                    <a:pt x="222451" y="30072"/>
                  </a:lnTo>
                  <a:lnTo>
                    <a:pt x="227624" y="28709"/>
                  </a:lnTo>
                  <a:lnTo>
                    <a:pt x="232797" y="27407"/>
                  </a:lnTo>
                  <a:lnTo>
                    <a:pt x="237971" y="26166"/>
                  </a:lnTo>
                  <a:lnTo>
                    <a:pt x="243144" y="24981"/>
                  </a:lnTo>
                  <a:lnTo>
                    <a:pt x="248317" y="23851"/>
                  </a:lnTo>
                  <a:lnTo>
                    <a:pt x="253491" y="22774"/>
                  </a:lnTo>
                  <a:lnTo>
                    <a:pt x="258664" y="21746"/>
                  </a:lnTo>
                  <a:lnTo>
                    <a:pt x="263837" y="20766"/>
                  </a:lnTo>
                  <a:lnTo>
                    <a:pt x="269010" y="19832"/>
                  </a:lnTo>
                  <a:lnTo>
                    <a:pt x="274184" y="18941"/>
                  </a:lnTo>
                  <a:lnTo>
                    <a:pt x="279357" y="18091"/>
                  </a:lnTo>
                  <a:lnTo>
                    <a:pt x="284530" y="17281"/>
                  </a:lnTo>
                  <a:lnTo>
                    <a:pt x="289704" y="16508"/>
                  </a:lnTo>
                  <a:lnTo>
                    <a:pt x="294877" y="15772"/>
                  </a:lnTo>
                  <a:lnTo>
                    <a:pt x="300050" y="15070"/>
                  </a:lnTo>
                  <a:lnTo>
                    <a:pt x="305223" y="14400"/>
                  </a:lnTo>
                  <a:lnTo>
                    <a:pt x="310397" y="13762"/>
                  </a:lnTo>
                  <a:lnTo>
                    <a:pt x="315570" y="13153"/>
                  </a:lnTo>
                  <a:lnTo>
                    <a:pt x="320743" y="12573"/>
                  </a:lnTo>
                  <a:lnTo>
                    <a:pt x="325917" y="12019"/>
                  </a:lnTo>
                  <a:lnTo>
                    <a:pt x="331090" y="11491"/>
                  </a:lnTo>
                  <a:lnTo>
                    <a:pt x="336263" y="10988"/>
                  </a:lnTo>
                  <a:lnTo>
                    <a:pt x="341436" y="10508"/>
                  </a:lnTo>
                  <a:lnTo>
                    <a:pt x="346610" y="10050"/>
                  </a:lnTo>
                  <a:lnTo>
                    <a:pt x="351783" y="9613"/>
                  </a:lnTo>
                  <a:lnTo>
                    <a:pt x="356956" y="9197"/>
                  </a:lnTo>
                  <a:lnTo>
                    <a:pt x="362130" y="8799"/>
                  </a:lnTo>
                  <a:lnTo>
                    <a:pt x="367303" y="8420"/>
                  </a:lnTo>
                  <a:lnTo>
                    <a:pt x="372476" y="8058"/>
                  </a:lnTo>
                  <a:lnTo>
                    <a:pt x="377649" y="7713"/>
                  </a:lnTo>
                  <a:lnTo>
                    <a:pt x="382823" y="7384"/>
                  </a:lnTo>
                  <a:lnTo>
                    <a:pt x="387996" y="7069"/>
                  </a:lnTo>
                  <a:lnTo>
                    <a:pt x="393169" y="6769"/>
                  </a:lnTo>
                  <a:lnTo>
                    <a:pt x="398343" y="6482"/>
                  </a:lnTo>
                  <a:lnTo>
                    <a:pt x="403516" y="6209"/>
                  </a:lnTo>
                  <a:lnTo>
                    <a:pt x="408689" y="5948"/>
                  </a:lnTo>
                  <a:lnTo>
                    <a:pt x="413862" y="5698"/>
                  </a:lnTo>
                  <a:lnTo>
                    <a:pt x="419036" y="5460"/>
                  </a:lnTo>
                  <a:lnTo>
                    <a:pt x="424209" y="5232"/>
                  </a:lnTo>
                  <a:lnTo>
                    <a:pt x="429382" y="5015"/>
                  </a:lnTo>
                  <a:lnTo>
                    <a:pt x="434556" y="4807"/>
                  </a:lnTo>
                  <a:lnTo>
                    <a:pt x="439729" y="4608"/>
                  </a:lnTo>
                  <a:lnTo>
                    <a:pt x="444902" y="4418"/>
                  </a:lnTo>
                  <a:lnTo>
                    <a:pt x="450075" y="4237"/>
                  </a:lnTo>
                  <a:lnTo>
                    <a:pt x="455249" y="4063"/>
                  </a:lnTo>
                  <a:lnTo>
                    <a:pt x="460422" y="3897"/>
                  </a:lnTo>
                  <a:lnTo>
                    <a:pt x="465595" y="3738"/>
                  </a:lnTo>
                  <a:lnTo>
                    <a:pt x="470769" y="3586"/>
                  </a:lnTo>
                  <a:lnTo>
                    <a:pt x="475942" y="3441"/>
                  </a:lnTo>
                  <a:lnTo>
                    <a:pt x="481115" y="3302"/>
                  </a:lnTo>
                  <a:lnTo>
                    <a:pt x="486288" y="3169"/>
                  </a:lnTo>
                  <a:lnTo>
                    <a:pt x="491462" y="3042"/>
                  </a:lnTo>
                  <a:lnTo>
                    <a:pt x="496635" y="2920"/>
                  </a:lnTo>
                  <a:lnTo>
                    <a:pt x="501808" y="2803"/>
                  </a:lnTo>
                  <a:lnTo>
                    <a:pt x="506982" y="2691"/>
                  </a:lnTo>
                  <a:lnTo>
                    <a:pt x="512155" y="2584"/>
                  </a:lnTo>
                  <a:lnTo>
                    <a:pt x="517328" y="2481"/>
                  </a:lnTo>
                  <a:lnTo>
                    <a:pt x="522501" y="2383"/>
                  </a:lnTo>
                  <a:lnTo>
                    <a:pt x="527675" y="2289"/>
                  </a:lnTo>
                  <a:lnTo>
                    <a:pt x="532848" y="2199"/>
                  </a:lnTo>
                  <a:lnTo>
                    <a:pt x="538021" y="2112"/>
                  </a:lnTo>
                  <a:lnTo>
                    <a:pt x="543195" y="2029"/>
                  </a:lnTo>
                  <a:lnTo>
                    <a:pt x="548368" y="1950"/>
                  </a:lnTo>
                  <a:lnTo>
                    <a:pt x="553541" y="1873"/>
                  </a:lnTo>
                  <a:lnTo>
                    <a:pt x="558714" y="1800"/>
                  </a:lnTo>
                  <a:lnTo>
                    <a:pt x="563888" y="1730"/>
                  </a:lnTo>
                  <a:lnTo>
                    <a:pt x="569061" y="1663"/>
                  </a:lnTo>
                  <a:lnTo>
                    <a:pt x="574234" y="1599"/>
                  </a:lnTo>
                  <a:lnTo>
                    <a:pt x="579408" y="1537"/>
                  </a:lnTo>
                  <a:lnTo>
                    <a:pt x="584581" y="1477"/>
                  </a:lnTo>
                  <a:lnTo>
                    <a:pt x="589754" y="1420"/>
                  </a:lnTo>
                  <a:lnTo>
                    <a:pt x="594927" y="1366"/>
                  </a:lnTo>
                  <a:lnTo>
                    <a:pt x="600101" y="1313"/>
                  </a:lnTo>
                  <a:lnTo>
                    <a:pt x="605274" y="1263"/>
                  </a:lnTo>
                  <a:lnTo>
                    <a:pt x="610447" y="1215"/>
                  </a:lnTo>
                  <a:lnTo>
                    <a:pt x="615621" y="1169"/>
                  </a:lnTo>
                  <a:lnTo>
                    <a:pt x="620794" y="1124"/>
                  </a:lnTo>
                  <a:lnTo>
                    <a:pt x="625967" y="1082"/>
                  </a:lnTo>
                  <a:lnTo>
                    <a:pt x="631140" y="1041"/>
                  </a:lnTo>
                  <a:lnTo>
                    <a:pt x="636314" y="1002"/>
                  </a:lnTo>
                  <a:lnTo>
                    <a:pt x="641487" y="964"/>
                  </a:lnTo>
                  <a:lnTo>
                    <a:pt x="646660" y="928"/>
                  </a:lnTo>
                  <a:lnTo>
                    <a:pt x="651834" y="894"/>
                  </a:lnTo>
                  <a:lnTo>
                    <a:pt x="657007" y="860"/>
                  </a:lnTo>
                  <a:lnTo>
                    <a:pt x="662180" y="829"/>
                  </a:lnTo>
                  <a:lnTo>
                    <a:pt x="667353" y="798"/>
                  </a:lnTo>
                  <a:lnTo>
                    <a:pt x="672527" y="769"/>
                  </a:lnTo>
                  <a:lnTo>
                    <a:pt x="677700" y="741"/>
                  </a:lnTo>
                  <a:lnTo>
                    <a:pt x="682873" y="714"/>
                  </a:lnTo>
                  <a:lnTo>
                    <a:pt x="688047" y="688"/>
                  </a:lnTo>
                  <a:lnTo>
                    <a:pt x="693220" y="663"/>
                  </a:lnTo>
                  <a:lnTo>
                    <a:pt x="698393" y="640"/>
                  </a:lnTo>
                  <a:lnTo>
                    <a:pt x="703566" y="617"/>
                  </a:lnTo>
                  <a:lnTo>
                    <a:pt x="708740" y="595"/>
                  </a:lnTo>
                  <a:lnTo>
                    <a:pt x="713913" y="574"/>
                  </a:lnTo>
                  <a:lnTo>
                    <a:pt x="719086" y="554"/>
                  </a:lnTo>
                  <a:lnTo>
                    <a:pt x="724260" y="535"/>
                  </a:lnTo>
                  <a:lnTo>
                    <a:pt x="729433" y="517"/>
                  </a:lnTo>
                  <a:lnTo>
                    <a:pt x="734606" y="499"/>
                  </a:lnTo>
                  <a:lnTo>
                    <a:pt x="739779" y="483"/>
                  </a:lnTo>
                  <a:lnTo>
                    <a:pt x="744953" y="466"/>
                  </a:lnTo>
                  <a:lnTo>
                    <a:pt x="750126" y="451"/>
                  </a:lnTo>
                  <a:lnTo>
                    <a:pt x="755299" y="436"/>
                  </a:lnTo>
                  <a:lnTo>
                    <a:pt x="760473" y="422"/>
                  </a:lnTo>
                  <a:lnTo>
                    <a:pt x="765646" y="408"/>
                  </a:lnTo>
                  <a:lnTo>
                    <a:pt x="770819" y="395"/>
                  </a:lnTo>
                  <a:lnTo>
                    <a:pt x="775992" y="383"/>
                  </a:lnTo>
                  <a:lnTo>
                    <a:pt x="781166" y="371"/>
                  </a:lnTo>
                  <a:lnTo>
                    <a:pt x="786339" y="359"/>
                  </a:lnTo>
                  <a:lnTo>
                    <a:pt x="791512" y="348"/>
                  </a:lnTo>
                  <a:lnTo>
                    <a:pt x="796686" y="338"/>
                  </a:lnTo>
                  <a:lnTo>
                    <a:pt x="801859" y="327"/>
                  </a:lnTo>
                  <a:lnTo>
                    <a:pt x="807032" y="318"/>
                  </a:lnTo>
                  <a:lnTo>
                    <a:pt x="812205" y="308"/>
                  </a:lnTo>
                  <a:lnTo>
                    <a:pt x="817379" y="299"/>
                  </a:lnTo>
                  <a:lnTo>
                    <a:pt x="822552" y="291"/>
                  </a:lnTo>
                  <a:lnTo>
                    <a:pt x="827725" y="282"/>
                  </a:lnTo>
                  <a:lnTo>
                    <a:pt x="832899" y="274"/>
                  </a:lnTo>
                  <a:lnTo>
                    <a:pt x="838072" y="267"/>
                  </a:lnTo>
                  <a:lnTo>
                    <a:pt x="843245" y="259"/>
                  </a:lnTo>
                  <a:lnTo>
                    <a:pt x="848418" y="252"/>
                  </a:lnTo>
                  <a:lnTo>
                    <a:pt x="853592" y="246"/>
                  </a:lnTo>
                  <a:lnTo>
                    <a:pt x="858765" y="239"/>
                  </a:lnTo>
                  <a:lnTo>
                    <a:pt x="863938" y="233"/>
                  </a:lnTo>
                  <a:lnTo>
                    <a:pt x="869112" y="226"/>
                  </a:lnTo>
                  <a:lnTo>
                    <a:pt x="874285" y="221"/>
                  </a:lnTo>
                  <a:lnTo>
                    <a:pt x="879458" y="215"/>
                  </a:lnTo>
                  <a:lnTo>
                    <a:pt x="884631" y="209"/>
                  </a:lnTo>
                  <a:lnTo>
                    <a:pt x="889805" y="204"/>
                  </a:lnTo>
                  <a:lnTo>
                    <a:pt x="894978" y="199"/>
                  </a:lnTo>
                  <a:lnTo>
                    <a:pt x="900151" y="194"/>
                  </a:lnTo>
                  <a:lnTo>
                    <a:pt x="905325" y="189"/>
                  </a:lnTo>
                  <a:lnTo>
                    <a:pt x="910498" y="184"/>
                  </a:lnTo>
                  <a:lnTo>
                    <a:pt x="915671" y="180"/>
                  </a:lnTo>
                  <a:lnTo>
                    <a:pt x="920844" y="175"/>
                  </a:lnTo>
                  <a:lnTo>
                    <a:pt x="926018" y="171"/>
                  </a:lnTo>
                  <a:lnTo>
                    <a:pt x="931191" y="167"/>
                  </a:lnTo>
                  <a:lnTo>
                    <a:pt x="936364" y="163"/>
                  </a:lnTo>
                  <a:lnTo>
                    <a:pt x="941538" y="159"/>
                  </a:lnTo>
                  <a:lnTo>
                    <a:pt x="946711" y="155"/>
                  </a:lnTo>
                  <a:lnTo>
                    <a:pt x="951884" y="152"/>
                  </a:lnTo>
                  <a:lnTo>
                    <a:pt x="957057" y="148"/>
                  </a:lnTo>
                  <a:lnTo>
                    <a:pt x="962231" y="145"/>
                  </a:lnTo>
                  <a:lnTo>
                    <a:pt x="967404" y="141"/>
                  </a:lnTo>
                  <a:lnTo>
                    <a:pt x="972577" y="138"/>
                  </a:lnTo>
                  <a:lnTo>
                    <a:pt x="977751" y="135"/>
                  </a:lnTo>
                  <a:lnTo>
                    <a:pt x="982924" y="132"/>
                  </a:lnTo>
                  <a:lnTo>
                    <a:pt x="988097" y="129"/>
                  </a:lnTo>
                  <a:lnTo>
                    <a:pt x="993270" y="126"/>
                  </a:lnTo>
                  <a:lnTo>
                    <a:pt x="998444" y="123"/>
                  </a:lnTo>
                  <a:lnTo>
                    <a:pt x="1003617" y="120"/>
                  </a:lnTo>
                  <a:lnTo>
                    <a:pt x="1008790" y="117"/>
                  </a:lnTo>
                  <a:lnTo>
                    <a:pt x="1013964" y="115"/>
                  </a:lnTo>
                  <a:lnTo>
                    <a:pt x="1019137" y="112"/>
                  </a:lnTo>
                  <a:lnTo>
                    <a:pt x="1024310" y="110"/>
                  </a:lnTo>
                  <a:lnTo>
                    <a:pt x="1029483" y="107"/>
                  </a:lnTo>
                  <a:lnTo>
                    <a:pt x="1034657" y="105"/>
                  </a:lnTo>
                  <a:lnTo>
                    <a:pt x="1039830" y="103"/>
                  </a:lnTo>
                  <a:lnTo>
                    <a:pt x="1045003" y="101"/>
                  </a:lnTo>
                  <a:lnTo>
                    <a:pt x="1050177" y="99"/>
                  </a:lnTo>
                  <a:lnTo>
                    <a:pt x="1055350" y="97"/>
                  </a:lnTo>
                  <a:lnTo>
                    <a:pt x="1060523" y="95"/>
                  </a:lnTo>
                  <a:lnTo>
                    <a:pt x="1065696" y="93"/>
                  </a:lnTo>
                  <a:lnTo>
                    <a:pt x="1070870" y="91"/>
                  </a:lnTo>
                  <a:lnTo>
                    <a:pt x="1076043" y="89"/>
                  </a:lnTo>
                  <a:lnTo>
                    <a:pt x="1081216" y="88"/>
                  </a:lnTo>
                  <a:lnTo>
                    <a:pt x="1086390" y="86"/>
                  </a:lnTo>
                  <a:lnTo>
                    <a:pt x="1091563" y="85"/>
                  </a:lnTo>
                  <a:lnTo>
                    <a:pt x="1096736" y="83"/>
                  </a:lnTo>
                  <a:lnTo>
                    <a:pt x="1101909" y="82"/>
                  </a:lnTo>
                  <a:lnTo>
                    <a:pt x="1107083" y="81"/>
                  </a:lnTo>
                  <a:lnTo>
                    <a:pt x="1112256" y="79"/>
                  </a:lnTo>
                  <a:lnTo>
                    <a:pt x="1117429" y="78"/>
                  </a:lnTo>
                  <a:lnTo>
                    <a:pt x="1122603" y="77"/>
                  </a:lnTo>
                  <a:lnTo>
                    <a:pt x="1127776" y="76"/>
                  </a:lnTo>
                  <a:lnTo>
                    <a:pt x="1132949" y="75"/>
                  </a:lnTo>
                  <a:lnTo>
                    <a:pt x="1138122" y="74"/>
                  </a:lnTo>
                  <a:lnTo>
                    <a:pt x="1143296" y="73"/>
                  </a:lnTo>
                  <a:lnTo>
                    <a:pt x="1148469" y="73"/>
                  </a:lnTo>
                  <a:lnTo>
                    <a:pt x="1153642" y="72"/>
                  </a:lnTo>
                  <a:lnTo>
                    <a:pt x="1158816" y="71"/>
                  </a:lnTo>
                  <a:lnTo>
                    <a:pt x="1163989" y="71"/>
                  </a:lnTo>
                  <a:lnTo>
                    <a:pt x="1169162" y="70"/>
                  </a:lnTo>
                  <a:lnTo>
                    <a:pt x="1174335" y="70"/>
                  </a:lnTo>
                  <a:lnTo>
                    <a:pt x="1179509" y="69"/>
                  </a:lnTo>
                  <a:lnTo>
                    <a:pt x="1184682" y="69"/>
                  </a:lnTo>
                  <a:lnTo>
                    <a:pt x="1189855" y="69"/>
                  </a:lnTo>
                  <a:lnTo>
                    <a:pt x="1195029" y="69"/>
                  </a:lnTo>
                  <a:lnTo>
                    <a:pt x="1200202" y="69"/>
                  </a:lnTo>
                  <a:lnTo>
                    <a:pt x="1205375" y="68"/>
                  </a:lnTo>
                  <a:lnTo>
                    <a:pt x="1210548" y="68"/>
                  </a:lnTo>
                  <a:lnTo>
                    <a:pt x="1215722" y="68"/>
                  </a:lnTo>
                  <a:lnTo>
                    <a:pt x="1220895" y="69"/>
                  </a:lnTo>
                  <a:lnTo>
                    <a:pt x="1226068" y="69"/>
                  </a:lnTo>
                  <a:lnTo>
                    <a:pt x="1231242" y="69"/>
                  </a:lnTo>
                  <a:lnTo>
                    <a:pt x="1236415" y="69"/>
                  </a:lnTo>
                  <a:lnTo>
                    <a:pt x="1241588" y="70"/>
                  </a:lnTo>
                  <a:lnTo>
                    <a:pt x="1246761" y="70"/>
                  </a:lnTo>
                  <a:lnTo>
                    <a:pt x="1251935" y="70"/>
                  </a:lnTo>
                  <a:lnTo>
                    <a:pt x="1257108" y="71"/>
                  </a:lnTo>
                  <a:lnTo>
                    <a:pt x="1262281" y="71"/>
                  </a:lnTo>
                  <a:lnTo>
                    <a:pt x="1267455" y="72"/>
                  </a:lnTo>
                  <a:lnTo>
                    <a:pt x="1272628" y="73"/>
                  </a:lnTo>
                  <a:lnTo>
                    <a:pt x="1277801" y="74"/>
                  </a:lnTo>
                  <a:lnTo>
                    <a:pt x="1282974" y="74"/>
                  </a:lnTo>
                  <a:lnTo>
                    <a:pt x="1288148" y="75"/>
                  </a:lnTo>
                  <a:lnTo>
                    <a:pt x="1293321" y="76"/>
                  </a:lnTo>
                  <a:lnTo>
                    <a:pt x="1298494" y="77"/>
                  </a:lnTo>
                  <a:lnTo>
                    <a:pt x="1303668" y="78"/>
                  </a:lnTo>
                  <a:lnTo>
                    <a:pt x="1308841" y="79"/>
                  </a:lnTo>
                  <a:lnTo>
                    <a:pt x="1314014" y="81"/>
                  </a:lnTo>
                  <a:lnTo>
                    <a:pt x="1319187" y="82"/>
                  </a:lnTo>
                  <a:lnTo>
                    <a:pt x="1324361" y="83"/>
                  </a:lnTo>
                  <a:lnTo>
                    <a:pt x="1329534" y="85"/>
                  </a:lnTo>
                  <a:lnTo>
                    <a:pt x="1334707" y="86"/>
                  </a:lnTo>
                  <a:lnTo>
                    <a:pt x="1339881" y="88"/>
                  </a:lnTo>
                  <a:lnTo>
                    <a:pt x="1345054" y="90"/>
                  </a:lnTo>
                  <a:lnTo>
                    <a:pt x="1350227" y="91"/>
                  </a:lnTo>
                  <a:lnTo>
                    <a:pt x="1355400" y="93"/>
                  </a:lnTo>
                  <a:lnTo>
                    <a:pt x="1360574" y="95"/>
                  </a:lnTo>
                  <a:lnTo>
                    <a:pt x="1365747" y="97"/>
                  </a:lnTo>
                  <a:lnTo>
                    <a:pt x="1370920" y="99"/>
                  </a:lnTo>
                  <a:lnTo>
                    <a:pt x="1376094" y="101"/>
                  </a:lnTo>
                  <a:lnTo>
                    <a:pt x="1381267" y="103"/>
                  </a:lnTo>
                  <a:lnTo>
                    <a:pt x="1386440" y="106"/>
                  </a:lnTo>
                  <a:lnTo>
                    <a:pt x="1391613" y="108"/>
                  </a:lnTo>
                  <a:lnTo>
                    <a:pt x="1396787" y="110"/>
                  </a:lnTo>
                  <a:lnTo>
                    <a:pt x="1401960" y="113"/>
                  </a:lnTo>
                  <a:lnTo>
                    <a:pt x="1407133" y="116"/>
                  </a:lnTo>
                  <a:lnTo>
                    <a:pt x="1412307" y="118"/>
                  </a:lnTo>
                  <a:lnTo>
                    <a:pt x="1417480" y="121"/>
                  </a:lnTo>
                  <a:lnTo>
                    <a:pt x="1422653" y="123"/>
                  </a:lnTo>
                  <a:lnTo>
                    <a:pt x="1427826" y="126"/>
                  </a:lnTo>
                  <a:lnTo>
                    <a:pt x="1433000" y="129"/>
                  </a:lnTo>
                  <a:lnTo>
                    <a:pt x="1438173" y="131"/>
                  </a:lnTo>
                  <a:lnTo>
                    <a:pt x="1443346" y="134"/>
                  </a:lnTo>
                  <a:lnTo>
                    <a:pt x="1448520" y="136"/>
                  </a:lnTo>
                  <a:lnTo>
                    <a:pt x="1453693" y="138"/>
                  </a:lnTo>
                  <a:lnTo>
                    <a:pt x="1458866" y="140"/>
                  </a:lnTo>
                  <a:lnTo>
                    <a:pt x="1464039" y="142"/>
                  </a:lnTo>
                  <a:lnTo>
                    <a:pt x="1469213" y="144"/>
                  </a:lnTo>
                  <a:lnTo>
                    <a:pt x="1474386" y="145"/>
                  </a:lnTo>
                  <a:lnTo>
                    <a:pt x="1479559" y="146"/>
                  </a:lnTo>
                  <a:lnTo>
                    <a:pt x="1484733" y="147"/>
                  </a:lnTo>
                  <a:lnTo>
                    <a:pt x="1489906" y="147"/>
                  </a:lnTo>
                  <a:lnTo>
                    <a:pt x="1495079" y="147"/>
                  </a:lnTo>
                  <a:lnTo>
                    <a:pt x="1500252" y="146"/>
                  </a:lnTo>
                  <a:lnTo>
                    <a:pt x="1505426" y="144"/>
                  </a:lnTo>
                  <a:lnTo>
                    <a:pt x="1510599" y="142"/>
                  </a:lnTo>
                  <a:lnTo>
                    <a:pt x="1515772" y="139"/>
                  </a:lnTo>
                  <a:lnTo>
                    <a:pt x="1520946" y="136"/>
                  </a:lnTo>
                  <a:lnTo>
                    <a:pt x="1526119" y="132"/>
                  </a:lnTo>
                  <a:lnTo>
                    <a:pt x="1531292" y="128"/>
                  </a:lnTo>
                  <a:lnTo>
                    <a:pt x="1536465" y="123"/>
                  </a:lnTo>
                  <a:lnTo>
                    <a:pt x="1541639" y="118"/>
                  </a:lnTo>
                  <a:lnTo>
                    <a:pt x="1546812" y="112"/>
                  </a:lnTo>
                  <a:lnTo>
                    <a:pt x="1551985" y="107"/>
                  </a:lnTo>
                  <a:lnTo>
                    <a:pt x="1557159" y="101"/>
                  </a:lnTo>
                  <a:lnTo>
                    <a:pt x="1562332" y="95"/>
                  </a:lnTo>
                  <a:lnTo>
                    <a:pt x="1567505" y="88"/>
                  </a:lnTo>
                  <a:lnTo>
                    <a:pt x="1572678" y="82"/>
                  </a:lnTo>
                  <a:lnTo>
                    <a:pt x="1577852" y="76"/>
                  </a:lnTo>
                  <a:lnTo>
                    <a:pt x="1583025" y="71"/>
                  </a:lnTo>
                  <a:lnTo>
                    <a:pt x="1588198" y="65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0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691486" y="4190817"/>
              <a:ext cx="1883076" cy="249307"/>
            </a:xfrm>
            <a:custGeom>
              <a:avLst/>
              <a:pathLst>
                <a:path w="1883076" h="249307">
                  <a:moveTo>
                    <a:pt x="0" y="205256"/>
                  </a:moveTo>
                  <a:lnTo>
                    <a:pt x="5173" y="197949"/>
                  </a:lnTo>
                  <a:lnTo>
                    <a:pt x="10346" y="190809"/>
                  </a:lnTo>
                  <a:lnTo>
                    <a:pt x="15519" y="183840"/>
                  </a:lnTo>
                  <a:lnTo>
                    <a:pt x="20693" y="177045"/>
                  </a:lnTo>
                  <a:lnTo>
                    <a:pt x="25866" y="170424"/>
                  </a:lnTo>
                  <a:lnTo>
                    <a:pt x="31039" y="163982"/>
                  </a:lnTo>
                  <a:lnTo>
                    <a:pt x="36213" y="157718"/>
                  </a:lnTo>
                  <a:lnTo>
                    <a:pt x="41386" y="151633"/>
                  </a:lnTo>
                  <a:lnTo>
                    <a:pt x="46559" y="145727"/>
                  </a:lnTo>
                  <a:lnTo>
                    <a:pt x="51732" y="140000"/>
                  </a:lnTo>
                  <a:lnTo>
                    <a:pt x="56906" y="134451"/>
                  </a:lnTo>
                  <a:lnTo>
                    <a:pt x="62079" y="129079"/>
                  </a:lnTo>
                  <a:lnTo>
                    <a:pt x="67252" y="123882"/>
                  </a:lnTo>
                  <a:lnTo>
                    <a:pt x="72426" y="118859"/>
                  </a:lnTo>
                  <a:lnTo>
                    <a:pt x="77599" y="114006"/>
                  </a:lnTo>
                  <a:lnTo>
                    <a:pt x="82772" y="109322"/>
                  </a:lnTo>
                  <a:lnTo>
                    <a:pt x="87945" y="104803"/>
                  </a:lnTo>
                  <a:lnTo>
                    <a:pt x="93119" y="100446"/>
                  </a:lnTo>
                  <a:lnTo>
                    <a:pt x="98292" y="96249"/>
                  </a:lnTo>
                  <a:lnTo>
                    <a:pt x="103465" y="92207"/>
                  </a:lnTo>
                  <a:lnTo>
                    <a:pt x="108639" y="88317"/>
                  </a:lnTo>
                  <a:lnTo>
                    <a:pt x="113812" y="84576"/>
                  </a:lnTo>
                  <a:lnTo>
                    <a:pt x="118985" y="80979"/>
                  </a:lnTo>
                  <a:lnTo>
                    <a:pt x="124158" y="77523"/>
                  </a:lnTo>
                  <a:lnTo>
                    <a:pt x="129332" y="74203"/>
                  </a:lnTo>
                  <a:lnTo>
                    <a:pt x="134505" y="71016"/>
                  </a:lnTo>
                  <a:lnTo>
                    <a:pt x="139678" y="67957"/>
                  </a:lnTo>
                  <a:lnTo>
                    <a:pt x="144852" y="65023"/>
                  </a:lnTo>
                  <a:lnTo>
                    <a:pt x="150025" y="62210"/>
                  </a:lnTo>
                  <a:lnTo>
                    <a:pt x="155198" y="59513"/>
                  </a:lnTo>
                  <a:lnTo>
                    <a:pt x="160371" y="56928"/>
                  </a:lnTo>
                  <a:lnTo>
                    <a:pt x="165545" y="54453"/>
                  </a:lnTo>
                  <a:lnTo>
                    <a:pt x="170718" y="52082"/>
                  </a:lnTo>
                  <a:lnTo>
                    <a:pt x="175891" y="49812"/>
                  </a:lnTo>
                  <a:lnTo>
                    <a:pt x="181065" y="47639"/>
                  </a:lnTo>
                  <a:lnTo>
                    <a:pt x="186238" y="45559"/>
                  </a:lnTo>
                  <a:lnTo>
                    <a:pt x="191411" y="43570"/>
                  </a:lnTo>
                  <a:lnTo>
                    <a:pt x="196584" y="41667"/>
                  </a:lnTo>
                  <a:lnTo>
                    <a:pt x="201758" y="39847"/>
                  </a:lnTo>
                  <a:lnTo>
                    <a:pt x="206931" y="38107"/>
                  </a:lnTo>
                  <a:lnTo>
                    <a:pt x="212104" y="36443"/>
                  </a:lnTo>
                  <a:lnTo>
                    <a:pt x="217278" y="34853"/>
                  </a:lnTo>
                  <a:lnTo>
                    <a:pt x="222451" y="33333"/>
                  </a:lnTo>
                  <a:lnTo>
                    <a:pt x="227624" y="31881"/>
                  </a:lnTo>
                  <a:lnTo>
                    <a:pt x="232797" y="30493"/>
                  </a:lnTo>
                  <a:lnTo>
                    <a:pt x="237971" y="29167"/>
                  </a:lnTo>
                  <a:lnTo>
                    <a:pt x="243144" y="27900"/>
                  </a:lnTo>
                  <a:lnTo>
                    <a:pt x="248317" y="26690"/>
                  </a:lnTo>
                  <a:lnTo>
                    <a:pt x="253491" y="25534"/>
                  </a:lnTo>
                  <a:lnTo>
                    <a:pt x="258664" y="24430"/>
                  </a:lnTo>
                  <a:lnTo>
                    <a:pt x="263837" y="23375"/>
                  </a:lnTo>
                  <a:lnTo>
                    <a:pt x="269010" y="22368"/>
                  </a:lnTo>
                  <a:lnTo>
                    <a:pt x="274184" y="21406"/>
                  </a:lnTo>
                  <a:lnTo>
                    <a:pt x="279357" y="20487"/>
                  </a:lnTo>
                  <a:lnTo>
                    <a:pt x="284530" y="19610"/>
                  </a:lnTo>
                  <a:lnTo>
                    <a:pt x="289704" y="18771"/>
                  </a:lnTo>
                  <a:lnTo>
                    <a:pt x="294877" y="17971"/>
                  </a:lnTo>
                  <a:lnTo>
                    <a:pt x="300050" y="17206"/>
                  </a:lnTo>
                  <a:lnTo>
                    <a:pt x="305223" y="16476"/>
                  </a:lnTo>
                  <a:lnTo>
                    <a:pt x="310397" y="15779"/>
                  </a:lnTo>
                  <a:lnTo>
                    <a:pt x="315570" y="15112"/>
                  </a:lnTo>
                  <a:lnTo>
                    <a:pt x="320743" y="14476"/>
                  </a:lnTo>
                  <a:lnTo>
                    <a:pt x="325917" y="13868"/>
                  </a:lnTo>
                  <a:lnTo>
                    <a:pt x="331090" y="13287"/>
                  </a:lnTo>
                  <a:lnTo>
                    <a:pt x="336263" y="12732"/>
                  </a:lnTo>
                  <a:lnTo>
                    <a:pt x="341436" y="12202"/>
                  </a:lnTo>
                  <a:lnTo>
                    <a:pt x="346610" y="11695"/>
                  </a:lnTo>
                  <a:lnTo>
                    <a:pt x="351783" y="11211"/>
                  </a:lnTo>
                  <a:lnTo>
                    <a:pt x="356956" y="10748"/>
                  </a:lnTo>
                  <a:lnTo>
                    <a:pt x="362130" y="10306"/>
                  </a:lnTo>
                  <a:lnTo>
                    <a:pt x="367303" y="9883"/>
                  </a:lnTo>
                  <a:lnTo>
                    <a:pt x="372476" y="9478"/>
                  </a:lnTo>
                  <a:lnTo>
                    <a:pt x="377649" y="9092"/>
                  </a:lnTo>
                  <a:lnTo>
                    <a:pt x="382823" y="8722"/>
                  </a:lnTo>
                  <a:lnTo>
                    <a:pt x="387996" y="8368"/>
                  </a:lnTo>
                  <a:lnTo>
                    <a:pt x="393169" y="8030"/>
                  </a:lnTo>
                  <a:lnTo>
                    <a:pt x="398343" y="7706"/>
                  </a:lnTo>
                  <a:lnTo>
                    <a:pt x="403516" y="7396"/>
                  </a:lnTo>
                  <a:lnTo>
                    <a:pt x="408689" y="7100"/>
                  </a:lnTo>
                  <a:lnTo>
                    <a:pt x="413862" y="6816"/>
                  </a:lnTo>
                  <a:lnTo>
                    <a:pt x="419036" y="6545"/>
                  </a:lnTo>
                  <a:lnTo>
                    <a:pt x="424209" y="6285"/>
                  </a:lnTo>
                  <a:lnTo>
                    <a:pt x="429382" y="6036"/>
                  </a:lnTo>
                  <a:lnTo>
                    <a:pt x="434556" y="5798"/>
                  </a:lnTo>
                  <a:lnTo>
                    <a:pt x="439729" y="5569"/>
                  </a:lnTo>
                  <a:lnTo>
                    <a:pt x="444902" y="5350"/>
                  </a:lnTo>
                  <a:lnTo>
                    <a:pt x="450075" y="5141"/>
                  </a:lnTo>
                  <a:lnTo>
                    <a:pt x="455249" y="4940"/>
                  </a:lnTo>
                  <a:lnTo>
                    <a:pt x="460422" y="4747"/>
                  </a:lnTo>
                  <a:lnTo>
                    <a:pt x="465595" y="4562"/>
                  </a:lnTo>
                  <a:lnTo>
                    <a:pt x="470769" y="4385"/>
                  </a:lnTo>
                  <a:lnTo>
                    <a:pt x="475942" y="4216"/>
                  </a:lnTo>
                  <a:lnTo>
                    <a:pt x="481115" y="4053"/>
                  </a:lnTo>
                  <a:lnTo>
                    <a:pt x="486288" y="3896"/>
                  </a:lnTo>
                  <a:lnTo>
                    <a:pt x="491462" y="3746"/>
                  </a:lnTo>
                  <a:lnTo>
                    <a:pt x="496635" y="3603"/>
                  </a:lnTo>
                  <a:lnTo>
                    <a:pt x="501808" y="3464"/>
                  </a:lnTo>
                  <a:lnTo>
                    <a:pt x="506982" y="3332"/>
                  </a:lnTo>
                  <a:lnTo>
                    <a:pt x="512155" y="3204"/>
                  </a:lnTo>
                  <a:lnTo>
                    <a:pt x="517328" y="3082"/>
                  </a:lnTo>
                  <a:lnTo>
                    <a:pt x="522501" y="2965"/>
                  </a:lnTo>
                  <a:lnTo>
                    <a:pt x="527675" y="2852"/>
                  </a:lnTo>
                  <a:lnTo>
                    <a:pt x="532848" y="2744"/>
                  </a:lnTo>
                  <a:lnTo>
                    <a:pt x="538021" y="2639"/>
                  </a:lnTo>
                  <a:lnTo>
                    <a:pt x="543195" y="2539"/>
                  </a:lnTo>
                  <a:lnTo>
                    <a:pt x="548368" y="2443"/>
                  </a:lnTo>
                  <a:lnTo>
                    <a:pt x="553541" y="2351"/>
                  </a:lnTo>
                  <a:lnTo>
                    <a:pt x="558714" y="2262"/>
                  </a:lnTo>
                  <a:lnTo>
                    <a:pt x="563888" y="2177"/>
                  </a:lnTo>
                  <a:lnTo>
                    <a:pt x="569061" y="2095"/>
                  </a:lnTo>
                  <a:lnTo>
                    <a:pt x="574234" y="2016"/>
                  </a:lnTo>
                  <a:lnTo>
                    <a:pt x="579408" y="1940"/>
                  </a:lnTo>
                  <a:lnTo>
                    <a:pt x="584581" y="1867"/>
                  </a:lnTo>
                  <a:lnTo>
                    <a:pt x="589754" y="1797"/>
                  </a:lnTo>
                  <a:lnTo>
                    <a:pt x="594927" y="1729"/>
                  </a:lnTo>
                  <a:lnTo>
                    <a:pt x="600101" y="1664"/>
                  </a:lnTo>
                  <a:lnTo>
                    <a:pt x="605274" y="1602"/>
                  </a:lnTo>
                  <a:lnTo>
                    <a:pt x="610447" y="1542"/>
                  </a:lnTo>
                  <a:lnTo>
                    <a:pt x="615621" y="1484"/>
                  </a:lnTo>
                  <a:lnTo>
                    <a:pt x="620794" y="1429"/>
                  </a:lnTo>
                  <a:lnTo>
                    <a:pt x="625967" y="1376"/>
                  </a:lnTo>
                  <a:lnTo>
                    <a:pt x="631140" y="1324"/>
                  </a:lnTo>
                  <a:lnTo>
                    <a:pt x="636314" y="1275"/>
                  </a:lnTo>
                  <a:lnTo>
                    <a:pt x="641487" y="1228"/>
                  </a:lnTo>
                  <a:lnTo>
                    <a:pt x="646660" y="1182"/>
                  </a:lnTo>
                  <a:lnTo>
                    <a:pt x="651834" y="1138"/>
                  </a:lnTo>
                  <a:lnTo>
                    <a:pt x="657007" y="1096"/>
                  </a:lnTo>
                  <a:lnTo>
                    <a:pt x="662180" y="1056"/>
                  </a:lnTo>
                  <a:lnTo>
                    <a:pt x="667353" y="1017"/>
                  </a:lnTo>
                  <a:lnTo>
                    <a:pt x="672527" y="980"/>
                  </a:lnTo>
                  <a:lnTo>
                    <a:pt x="677700" y="944"/>
                  </a:lnTo>
                  <a:lnTo>
                    <a:pt x="682873" y="910"/>
                  </a:lnTo>
                  <a:lnTo>
                    <a:pt x="688047" y="877"/>
                  </a:lnTo>
                  <a:lnTo>
                    <a:pt x="693220" y="845"/>
                  </a:lnTo>
                  <a:lnTo>
                    <a:pt x="698393" y="815"/>
                  </a:lnTo>
                  <a:lnTo>
                    <a:pt x="703566" y="786"/>
                  </a:lnTo>
                  <a:lnTo>
                    <a:pt x="708740" y="758"/>
                  </a:lnTo>
                  <a:lnTo>
                    <a:pt x="713913" y="731"/>
                  </a:lnTo>
                  <a:lnTo>
                    <a:pt x="719086" y="705"/>
                  </a:lnTo>
                  <a:lnTo>
                    <a:pt x="724260" y="680"/>
                  </a:lnTo>
                  <a:lnTo>
                    <a:pt x="729433" y="656"/>
                  </a:lnTo>
                  <a:lnTo>
                    <a:pt x="734606" y="633"/>
                  </a:lnTo>
                  <a:lnTo>
                    <a:pt x="739779" y="612"/>
                  </a:lnTo>
                  <a:lnTo>
                    <a:pt x="744953" y="591"/>
                  </a:lnTo>
                  <a:lnTo>
                    <a:pt x="750126" y="570"/>
                  </a:lnTo>
                  <a:lnTo>
                    <a:pt x="755299" y="551"/>
                  </a:lnTo>
                  <a:lnTo>
                    <a:pt x="760473" y="533"/>
                  </a:lnTo>
                  <a:lnTo>
                    <a:pt x="765646" y="515"/>
                  </a:lnTo>
                  <a:lnTo>
                    <a:pt x="770819" y="498"/>
                  </a:lnTo>
                  <a:lnTo>
                    <a:pt x="775992" y="481"/>
                  </a:lnTo>
                  <a:lnTo>
                    <a:pt x="781166" y="466"/>
                  </a:lnTo>
                  <a:lnTo>
                    <a:pt x="786339" y="451"/>
                  </a:lnTo>
                  <a:lnTo>
                    <a:pt x="791512" y="436"/>
                  </a:lnTo>
                  <a:lnTo>
                    <a:pt x="796686" y="422"/>
                  </a:lnTo>
                  <a:lnTo>
                    <a:pt x="801859" y="409"/>
                  </a:lnTo>
                  <a:lnTo>
                    <a:pt x="807032" y="396"/>
                  </a:lnTo>
                  <a:lnTo>
                    <a:pt x="812205" y="384"/>
                  </a:lnTo>
                  <a:lnTo>
                    <a:pt x="817379" y="372"/>
                  </a:lnTo>
                  <a:lnTo>
                    <a:pt x="822552" y="360"/>
                  </a:lnTo>
                  <a:lnTo>
                    <a:pt x="827725" y="349"/>
                  </a:lnTo>
                  <a:lnTo>
                    <a:pt x="832899" y="339"/>
                  </a:lnTo>
                  <a:lnTo>
                    <a:pt x="838072" y="329"/>
                  </a:lnTo>
                  <a:lnTo>
                    <a:pt x="843245" y="319"/>
                  </a:lnTo>
                  <a:lnTo>
                    <a:pt x="848418" y="310"/>
                  </a:lnTo>
                  <a:lnTo>
                    <a:pt x="853592" y="301"/>
                  </a:lnTo>
                  <a:lnTo>
                    <a:pt x="858765" y="292"/>
                  </a:lnTo>
                  <a:lnTo>
                    <a:pt x="863938" y="284"/>
                  </a:lnTo>
                  <a:lnTo>
                    <a:pt x="869112" y="275"/>
                  </a:lnTo>
                  <a:lnTo>
                    <a:pt x="874285" y="268"/>
                  </a:lnTo>
                  <a:lnTo>
                    <a:pt x="879458" y="260"/>
                  </a:lnTo>
                  <a:lnTo>
                    <a:pt x="884631" y="253"/>
                  </a:lnTo>
                  <a:lnTo>
                    <a:pt x="889805" y="246"/>
                  </a:lnTo>
                  <a:lnTo>
                    <a:pt x="894978" y="239"/>
                  </a:lnTo>
                  <a:lnTo>
                    <a:pt x="900151" y="232"/>
                  </a:lnTo>
                  <a:lnTo>
                    <a:pt x="905325" y="226"/>
                  </a:lnTo>
                  <a:lnTo>
                    <a:pt x="910498" y="220"/>
                  </a:lnTo>
                  <a:lnTo>
                    <a:pt x="915671" y="214"/>
                  </a:lnTo>
                  <a:lnTo>
                    <a:pt x="920844" y="208"/>
                  </a:lnTo>
                  <a:lnTo>
                    <a:pt x="926018" y="203"/>
                  </a:lnTo>
                  <a:lnTo>
                    <a:pt x="931191" y="197"/>
                  </a:lnTo>
                  <a:lnTo>
                    <a:pt x="936364" y="192"/>
                  </a:lnTo>
                  <a:lnTo>
                    <a:pt x="941538" y="187"/>
                  </a:lnTo>
                  <a:lnTo>
                    <a:pt x="946711" y="182"/>
                  </a:lnTo>
                  <a:lnTo>
                    <a:pt x="951884" y="177"/>
                  </a:lnTo>
                  <a:lnTo>
                    <a:pt x="957057" y="172"/>
                  </a:lnTo>
                  <a:lnTo>
                    <a:pt x="962231" y="168"/>
                  </a:lnTo>
                  <a:lnTo>
                    <a:pt x="967404" y="163"/>
                  </a:lnTo>
                  <a:lnTo>
                    <a:pt x="972577" y="159"/>
                  </a:lnTo>
                  <a:lnTo>
                    <a:pt x="977751" y="155"/>
                  </a:lnTo>
                  <a:lnTo>
                    <a:pt x="982924" y="151"/>
                  </a:lnTo>
                  <a:lnTo>
                    <a:pt x="988097" y="147"/>
                  </a:lnTo>
                  <a:lnTo>
                    <a:pt x="993270" y="143"/>
                  </a:lnTo>
                  <a:lnTo>
                    <a:pt x="998444" y="140"/>
                  </a:lnTo>
                  <a:lnTo>
                    <a:pt x="1003617" y="136"/>
                  </a:lnTo>
                  <a:lnTo>
                    <a:pt x="1008790" y="133"/>
                  </a:lnTo>
                  <a:lnTo>
                    <a:pt x="1013964" y="129"/>
                  </a:lnTo>
                  <a:lnTo>
                    <a:pt x="1019137" y="126"/>
                  </a:lnTo>
                  <a:lnTo>
                    <a:pt x="1024310" y="123"/>
                  </a:lnTo>
                  <a:lnTo>
                    <a:pt x="1029483" y="120"/>
                  </a:lnTo>
                  <a:lnTo>
                    <a:pt x="1034657" y="117"/>
                  </a:lnTo>
                  <a:lnTo>
                    <a:pt x="1039830" y="114"/>
                  </a:lnTo>
                  <a:lnTo>
                    <a:pt x="1045003" y="112"/>
                  </a:lnTo>
                  <a:lnTo>
                    <a:pt x="1050177" y="109"/>
                  </a:lnTo>
                  <a:lnTo>
                    <a:pt x="1055350" y="107"/>
                  </a:lnTo>
                  <a:lnTo>
                    <a:pt x="1060523" y="104"/>
                  </a:lnTo>
                  <a:lnTo>
                    <a:pt x="1065696" y="102"/>
                  </a:lnTo>
                  <a:lnTo>
                    <a:pt x="1070870" y="100"/>
                  </a:lnTo>
                  <a:lnTo>
                    <a:pt x="1076043" y="98"/>
                  </a:lnTo>
                  <a:lnTo>
                    <a:pt x="1081216" y="96"/>
                  </a:lnTo>
                  <a:lnTo>
                    <a:pt x="1086390" y="94"/>
                  </a:lnTo>
                  <a:lnTo>
                    <a:pt x="1091563" y="92"/>
                  </a:lnTo>
                  <a:lnTo>
                    <a:pt x="1096736" y="90"/>
                  </a:lnTo>
                  <a:lnTo>
                    <a:pt x="1101909" y="88"/>
                  </a:lnTo>
                  <a:lnTo>
                    <a:pt x="1107083" y="87"/>
                  </a:lnTo>
                  <a:lnTo>
                    <a:pt x="1112256" y="85"/>
                  </a:lnTo>
                  <a:lnTo>
                    <a:pt x="1117429" y="84"/>
                  </a:lnTo>
                  <a:lnTo>
                    <a:pt x="1122603" y="83"/>
                  </a:lnTo>
                  <a:lnTo>
                    <a:pt x="1127776" y="81"/>
                  </a:lnTo>
                  <a:lnTo>
                    <a:pt x="1132949" y="80"/>
                  </a:lnTo>
                  <a:lnTo>
                    <a:pt x="1138122" y="79"/>
                  </a:lnTo>
                  <a:lnTo>
                    <a:pt x="1143296" y="78"/>
                  </a:lnTo>
                  <a:lnTo>
                    <a:pt x="1148469" y="77"/>
                  </a:lnTo>
                  <a:lnTo>
                    <a:pt x="1153642" y="76"/>
                  </a:lnTo>
                  <a:lnTo>
                    <a:pt x="1158816" y="75"/>
                  </a:lnTo>
                  <a:lnTo>
                    <a:pt x="1163989" y="75"/>
                  </a:lnTo>
                  <a:lnTo>
                    <a:pt x="1169162" y="74"/>
                  </a:lnTo>
                  <a:lnTo>
                    <a:pt x="1174335" y="73"/>
                  </a:lnTo>
                  <a:lnTo>
                    <a:pt x="1179509" y="73"/>
                  </a:lnTo>
                  <a:lnTo>
                    <a:pt x="1184682" y="72"/>
                  </a:lnTo>
                  <a:lnTo>
                    <a:pt x="1189855" y="72"/>
                  </a:lnTo>
                  <a:lnTo>
                    <a:pt x="1195029" y="72"/>
                  </a:lnTo>
                  <a:lnTo>
                    <a:pt x="1200202" y="71"/>
                  </a:lnTo>
                  <a:lnTo>
                    <a:pt x="1205375" y="71"/>
                  </a:lnTo>
                  <a:lnTo>
                    <a:pt x="1210548" y="71"/>
                  </a:lnTo>
                  <a:lnTo>
                    <a:pt x="1215722" y="71"/>
                  </a:lnTo>
                  <a:lnTo>
                    <a:pt x="1220895" y="71"/>
                  </a:lnTo>
                  <a:lnTo>
                    <a:pt x="1226068" y="71"/>
                  </a:lnTo>
                  <a:lnTo>
                    <a:pt x="1231242" y="71"/>
                  </a:lnTo>
                  <a:lnTo>
                    <a:pt x="1236415" y="71"/>
                  </a:lnTo>
                  <a:lnTo>
                    <a:pt x="1241588" y="72"/>
                  </a:lnTo>
                  <a:lnTo>
                    <a:pt x="1246761" y="72"/>
                  </a:lnTo>
                  <a:lnTo>
                    <a:pt x="1251935" y="72"/>
                  </a:lnTo>
                  <a:lnTo>
                    <a:pt x="1257108" y="73"/>
                  </a:lnTo>
                  <a:lnTo>
                    <a:pt x="1262281" y="73"/>
                  </a:lnTo>
                  <a:lnTo>
                    <a:pt x="1267455" y="74"/>
                  </a:lnTo>
                  <a:lnTo>
                    <a:pt x="1272628" y="74"/>
                  </a:lnTo>
                  <a:lnTo>
                    <a:pt x="1277801" y="75"/>
                  </a:lnTo>
                  <a:lnTo>
                    <a:pt x="1282974" y="76"/>
                  </a:lnTo>
                  <a:lnTo>
                    <a:pt x="1288148" y="77"/>
                  </a:lnTo>
                  <a:lnTo>
                    <a:pt x="1293321" y="78"/>
                  </a:lnTo>
                  <a:lnTo>
                    <a:pt x="1298494" y="79"/>
                  </a:lnTo>
                  <a:lnTo>
                    <a:pt x="1303668" y="80"/>
                  </a:lnTo>
                  <a:lnTo>
                    <a:pt x="1308841" y="81"/>
                  </a:lnTo>
                  <a:lnTo>
                    <a:pt x="1314014" y="82"/>
                  </a:lnTo>
                  <a:lnTo>
                    <a:pt x="1319187" y="83"/>
                  </a:lnTo>
                  <a:lnTo>
                    <a:pt x="1324361" y="84"/>
                  </a:lnTo>
                  <a:lnTo>
                    <a:pt x="1329534" y="86"/>
                  </a:lnTo>
                  <a:lnTo>
                    <a:pt x="1334707" y="87"/>
                  </a:lnTo>
                  <a:lnTo>
                    <a:pt x="1339881" y="89"/>
                  </a:lnTo>
                  <a:lnTo>
                    <a:pt x="1345054" y="90"/>
                  </a:lnTo>
                  <a:lnTo>
                    <a:pt x="1350227" y="92"/>
                  </a:lnTo>
                  <a:lnTo>
                    <a:pt x="1355400" y="94"/>
                  </a:lnTo>
                  <a:lnTo>
                    <a:pt x="1360574" y="96"/>
                  </a:lnTo>
                  <a:lnTo>
                    <a:pt x="1365747" y="98"/>
                  </a:lnTo>
                  <a:lnTo>
                    <a:pt x="1370920" y="100"/>
                  </a:lnTo>
                  <a:lnTo>
                    <a:pt x="1376094" y="102"/>
                  </a:lnTo>
                  <a:lnTo>
                    <a:pt x="1381267" y="104"/>
                  </a:lnTo>
                  <a:lnTo>
                    <a:pt x="1386440" y="106"/>
                  </a:lnTo>
                  <a:lnTo>
                    <a:pt x="1391613" y="109"/>
                  </a:lnTo>
                  <a:lnTo>
                    <a:pt x="1396787" y="111"/>
                  </a:lnTo>
                  <a:lnTo>
                    <a:pt x="1401960" y="114"/>
                  </a:lnTo>
                  <a:lnTo>
                    <a:pt x="1407133" y="116"/>
                  </a:lnTo>
                  <a:lnTo>
                    <a:pt x="1412307" y="119"/>
                  </a:lnTo>
                  <a:lnTo>
                    <a:pt x="1417480" y="121"/>
                  </a:lnTo>
                  <a:lnTo>
                    <a:pt x="1422653" y="124"/>
                  </a:lnTo>
                  <a:lnTo>
                    <a:pt x="1427826" y="127"/>
                  </a:lnTo>
                  <a:lnTo>
                    <a:pt x="1433000" y="129"/>
                  </a:lnTo>
                  <a:lnTo>
                    <a:pt x="1438173" y="132"/>
                  </a:lnTo>
                  <a:lnTo>
                    <a:pt x="1443346" y="134"/>
                  </a:lnTo>
                  <a:lnTo>
                    <a:pt x="1448520" y="137"/>
                  </a:lnTo>
                  <a:lnTo>
                    <a:pt x="1453693" y="139"/>
                  </a:lnTo>
                  <a:lnTo>
                    <a:pt x="1458866" y="141"/>
                  </a:lnTo>
                  <a:lnTo>
                    <a:pt x="1464039" y="143"/>
                  </a:lnTo>
                  <a:lnTo>
                    <a:pt x="1469213" y="144"/>
                  </a:lnTo>
                  <a:lnTo>
                    <a:pt x="1474386" y="146"/>
                  </a:lnTo>
                  <a:lnTo>
                    <a:pt x="1479559" y="147"/>
                  </a:lnTo>
                  <a:lnTo>
                    <a:pt x="1484733" y="147"/>
                  </a:lnTo>
                  <a:lnTo>
                    <a:pt x="1489906" y="147"/>
                  </a:lnTo>
                  <a:lnTo>
                    <a:pt x="1495079" y="147"/>
                  </a:lnTo>
                  <a:lnTo>
                    <a:pt x="1500252" y="146"/>
                  </a:lnTo>
                  <a:lnTo>
                    <a:pt x="1505426" y="144"/>
                  </a:lnTo>
                  <a:lnTo>
                    <a:pt x="1510599" y="142"/>
                  </a:lnTo>
                  <a:lnTo>
                    <a:pt x="1515772" y="140"/>
                  </a:lnTo>
                  <a:lnTo>
                    <a:pt x="1520946" y="136"/>
                  </a:lnTo>
                  <a:lnTo>
                    <a:pt x="1526119" y="133"/>
                  </a:lnTo>
                  <a:lnTo>
                    <a:pt x="1531292" y="128"/>
                  </a:lnTo>
                  <a:lnTo>
                    <a:pt x="1536465" y="123"/>
                  </a:lnTo>
                  <a:lnTo>
                    <a:pt x="1541639" y="118"/>
                  </a:lnTo>
                  <a:lnTo>
                    <a:pt x="1546812" y="113"/>
                  </a:lnTo>
                  <a:lnTo>
                    <a:pt x="1551985" y="107"/>
                  </a:lnTo>
                  <a:lnTo>
                    <a:pt x="1557159" y="101"/>
                  </a:lnTo>
                  <a:lnTo>
                    <a:pt x="1562332" y="95"/>
                  </a:lnTo>
                  <a:lnTo>
                    <a:pt x="1567505" y="89"/>
                  </a:lnTo>
                  <a:lnTo>
                    <a:pt x="1572678" y="82"/>
                  </a:lnTo>
                  <a:lnTo>
                    <a:pt x="1577852" y="77"/>
                  </a:lnTo>
                  <a:lnTo>
                    <a:pt x="1583025" y="71"/>
                  </a:lnTo>
                  <a:lnTo>
                    <a:pt x="1588198" y="65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0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1"/>
                  </a:lnTo>
                  <a:lnTo>
                    <a:pt x="1758917" y="2"/>
                  </a:lnTo>
                  <a:lnTo>
                    <a:pt x="1753743" y="2"/>
                  </a:lnTo>
                  <a:lnTo>
                    <a:pt x="1748570" y="2"/>
                  </a:lnTo>
                  <a:lnTo>
                    <a:pt x="1743397" y="2"/>
                  </a:lnTo>
                  <a:lnTo>
                    <a:pt x="1738224" y="3"/>
                  </a:lnTo>
                  <a:lnTo>
                    <a:pt x="1733050" y="3"/>
                  </a:lnTo>
                  <a:lnTo>
                    <a:pt x="1727877" y="4"/>
                  </a:lnTo>
                  <a:lnTo>
                    <a:pt x="1722704" y="4"/>
                  </a:lnTo>
                  <a:lnTo>
                    <a:pt x="1717530" y="5"/>
                  </a:lnTo>
                  <a:lnTo>
                    <a:pt x="1712357" y="5"/>
                  </a:lnTo>
                  <a:lnTo>
                    <a:pt x="1707184" y="6"/>
                  </a:lnTo>
                  <a:lnTo>
                    <a:pt x="1702011" y="7"/>
                  </a:lnTo>
                  <a:lnTo>
                    <a:pt x="1696837" y="8"/>
                  </a:lnTo>
                  <a:lnTo>
                    <a:pt x="1691664" y="9"/>
                  </a:lnTo>
                  <a:lnTo>
                    <a:pt x="1686491" y="10"/>
                  </a:lnTo>
                  <a:lnTo>
                    <a:pt x="1681317" y="11"/>
                  </a:lnTo>
                  <a:lnTo>
                    <a:pt x="1676144" y="12"/>
                  </a:lnTo>
                  <a:lnTo>
                    <a:pt x="1670971" y="13"/>
                  </a:lnTo>
                  <a:lnTo>
                    <a:pt x="1665798" y="15"/>
                  </a:lnTo>
                  <a:lnTo>
                    <a:pt x="1660624" y="17"/>
                  </a:lnTo>
                  <a:lnTo>
                    <a:pt x="1655451" y="18"/>
                  </a:lnTo>
                  <a:lnTo>
                    <a:pt x="1650278" y="21"/>
                  </a:lnTo>
                  <a:lnTo>
                    <a:pt x="1645104" y="23"/>
                  </a:lnTo>
                  <a:lnTo>
                    <a:pt x="1639931" y="25"/>
                  </a:lnTo>
                  <a:lnTo>
                    <a:pt x="1634758" y="28"/>
                  </a:lnTo>
                  <a:lnTo>
                    <a:pt x="1629585" y="31"/>
                  </a:lnTo>
                  <a:lnTo>
                    <a:pt x="1624411" y="34"/>
                  </a:lnTo>
                  <a:lnTo>
                    <a:pt x="1619238" y="38"/>
                  </a:lnTo>
                  <a:lnTo>
                    <a:pt x="1614065" y="42"/>
                  </a:lnTo>
                  <a:lnTo>
                    <a:pt x="1608891" y="46"/>
                  </a:lnTo>
                  <a:lnTo>
                    <a:pt x="1603718" y="50"/>
                  </a:lnTo>
                  <a:lnTo>
                    <a:pt x="1598545" y="55"/>
                  </a:lnTo>
                  <a:lnTo>
                    <a:pt x="1593372" y="60"/>
                  </a:lnTo>
                  <a:lnTo>
                    <a:pt x="1588198" y="66"/>
                  </a:lnTo>
                  <a:lnTo>
                    <a:pt x="1583025" y="71"/>
                  </a:lnTo>
                  <a:lnTo>
                    <a:pt x="1577852" y="77"/>
                  </a:lnTo>
                  <a:lnTo>
                    <a:pt x="1572678" y="83"/>
                  </a:lnTo>
                  <a:lnTo>
                    <a:pt x="1567505" y="89"/>
                  </a:lnTo>
                  <a:lnTo>
                    <a:pt x="1562332" y="95"/>
                  </a:lnTo>
                  <a:lnTo>
                    <a:pt x="1557159" y="102"/>
                  </a:lnTo>
                  <a:lnTo>
                    <a:pt x="1551985" y="108"/>
                  </a:lnTo>
                  <a:lnTo>
                    <a:pt x="1546812" y="114"/>
                  </a:lnTo>
                  <a:lnTo>
                    <a:pt x="1541639" y="119"/>
                  </a:lnTo>
                  <a:lnTo>
                    <a:pt x="1536465" y="125"/>
                  </a:lnTo>
                  <a:lnTo>
                    <a:pt x="1531292" y="129"/>
                  </a:lnTo>
                  <a:lnTo>
                    <a:pt x="1526119" y="134"/>
                  </a:lnTo>
                  <a:lnTo>
                    <a:pt x="1520946" y="138"/>
                  </a:lnTo>
                  <a:lnTo>
                    <a:pt x="1515772" y="141"/>
                  </a:lnTo>
                  <a:lnTo>
                    <a:pt x="1510599" y="144"/>
                  </a:lnTo>
                  <a:lnTo>
                    <a:pt x="1505426" y="146"/>
                  </a:lnTo>
                  <a:lnTo>
                    <a:pt x="1500252" y="148"/>
                  </a:lnTo>
                  <a:lnTo>
                    <a:pt x="1495079" y="149"/>
                  </a:lnTo>
                  <a:lnTo>
                    <a:pt x="1489906" y="149"/>
                  </a:lnTo>
                  <a:lnTo>
                    <a:pt x="1484733" y="149"/>
                  </a:lnTo>
                  <a:lnTo>
                    <a:pt x="1479559" y="149"/>
                  </a:lnTo>
                  <a:lnTo>
                    <a:pt x="1474386" y="148"/>
                  </a:lnTo>
                  <a:lnTo>
                    <a:pt x="1469213" y="147"/>
                  </a:lnTo>
                  <a:lnTo>
                    <a:pt x="1464039" y="145"/>
                  </a:lnTo>
                  <a:lnTo>
                    <a:pt x="1458866" y="143"/>
                  </a:lnTo>
                  <a:lnTo>
                    <a:pt x="1453693" y="141"/>
                  </a:lnTo>
                  <a:lnTo>
                    <a:pt x="1448520" y="139"/>
                  </a:lnTo>
                  <a:lnTo>
                    <a:pt x="1443346" y="137"/>
                  </a:lnTo>
                  <a:lnTo>
                    <a:pt x="1438173" y="134"/>
                  </a:lnTo>
                  <a:lnTo>
                    <a:pt x="1433000" y="132"/>
                  </a:lnTo>
                  <a:lnTo>
                    <a:pt x="1427826" y="129"/>
                  </a:lnTo>
                  <a:lnTo>
                    <a:pt x="1422653" y="127"/>
                  </a:lnTo>
                  <a:lnTo>
                    <a:pt x="1417480" y="124"/>
                  </a:lnTo>
                  <a:lnTo>
                    <a:pt x="1412307" y="122"/>
                  </a:lnTo>
                  <a:lnTo>
                    <a:pt x="1407133" y="119"/>
                  </a:lnTo>
                  <a:lnTo>
                    <a:pt x="1401960" y="117"/>
                  </a:lnTo>
                  <a:lnTo>
                    <a:pt x="1396787" y="114"/>
                  </a:lnTo>
                  <a:lnTo>
                    <a:pt x="1391613" y="112"/>
                  </a:lnTo>
                  <a:lnTo>
                    <a:pt x="1386440" y="110"/>
                  </a:lnTo>
                  <a:lnTo>
                    <a:pt x="1381267" y="108"/>
                  </a:lnTo>
                  <a:lnTo>
                    <a:pt x="1376094" y="105"/>
                  </a:lnTo>
                  <a:lnTo>
                    <a:pt x="1370920" y="103"/>
                  </a:lnTo>
                  <a:lnTo>
                    <a:pt x="1365747" y="101"/>
                  </a:lnTo>
                  <a:lnTo>
                    <a:pt x="1360574" y="99"/>
                  </a:lnTo>
                  <a:lnTo>
                    <a:pt x="1355400" y="98"/>
                  </a:lnTo>
                  <a:lnTo>
                    <a:pt x="1350227" y="96"/>
                  </a:lnTo>
                  <a:lnTo>
                    <a:pt x="1345054" y="94"/>
                  </a:lnTo>
                  <a:lnTo>
                    <a:pt x="1339881" y="93"/>
                  </a:lnTo>
                  <a:lnTo>
                    <a:pt x="1334707" y="91"/>
                  </a:lnTo>
                  <a:lnTo>
                    <a:pt x="1329534" y="90"/>
                  </a:lnTo>
                  <a:lnTo>
                    <a:pt x="1324361" y="88"/>
                  </a:lnTo>
                  <a:lnTo>
                    <a:pt x="1319187" y="87"/>
                  </a:lnTo>
                  <a:lnTo>
                    <a:pt x="1314014" y="86"/>
                  </a:lnTo>
                  <a:lnTo>
                    <a:pt x="1308841" y="85"/>
                  </a:lnTo>
                  <a:lnTo>
                    <a:pt x="1303668" y="84"/>
                  </a:lnTo>
                  <a:lnTo>
                    <a:pt x="1298494" y="83"/>
                  </a:lnTo>
                  <a:lnTo>
                    <a:pt x="1293321" y="82"/>
                  </a:lnTo>
                  <a:lnTo>
                    <a:pt x="1288148" y="81"/>
                  </a:lnTo>
                  <a:lnTo>
                    <a:pt x="1282974" y="81"/>
                  </a:lnTo>
                  <a:lnTo>
                    <a:pt x="1277801" y="80"/>
                  </a:lnTo>
                  <a:lnTo>
                    <a:pt x="1272628" y="79"/>
                  </a:lnTo>
                  <a:lnTo>
                    <a:pt x="1267455" y="79"/>
                  </a:lnTo>
                  <a:lnTo>
                    <a:pt x="1262281" y="78"/>
                  </a:lnTo>
                  <a:lnTo>
                    <a:pt x="1257108" y="78"/>
                  </a:lnTo>
                  <a:lnTo>
                    <a:pt x="1251935" y="78"/>
                  </a:lnTo>
                  <a:lnTo>
                    <a:pt x="1246761" y="78"/>
                  </a:lnTo>
                  <a:lnTo>
                    <a:pt x="1241588" y="77"/>
                  </a:lnTo>
                  <a:lnTo>
                    <a:pt x="1236415" y="77"/>
                  </a:lnTo>
                  <a:lnTo>
                    <a:pt x="1231242" y="77"/>
                  </a:lnTo>
                  <a:lnTo>
                    <a:pt x="1226068" y="77"/>
                  </a:lnTo>
                  <a:lnTo>
                    <a:pt x="1220895" y="78"/>
                  </a:lnTo>
                  <a:lnTo>
                    <a:pt x="1215722" y="78"/>
                  </a:lnTo>
                  <a:lnTo>
                    <a:pt x="1210548" y="78"/>
                  </a:lnTo>
                  <a:lnTo>
                    <a:pt x="1205375" y="78"/>
                  </a:lnTo>
                  <a:lnTo>
                    <a:pt x="1200202" y="79"/>
                  </a:lnTo>
                  <a:lnTo>
                    <a:pt x="1195029" y="79"/>
                  </a:lnTo>
                  <a:lnTo>
                    <a:pt x="1189855" y="80"/>
                  </a:lnTo>
                  <a:lnTo>
                    <a:pt x="1184682" y="81"/>
                  </a:lnTo>
                  <a:lnTo>
                    <a:pt x="1179509" y="81"/>
                  </a:lnTo>
                  <a:lnTo>
                    <a:pt x="1174335" y="82"/>
                  </a:lnTo>
                  <a:lnTo>
                    <a:pt x="1169162" y="83"/>
                  </a:lnTo>
                  <a:lnTo>
                    <a:pt x="1163989" y="84"/>
                  </a:lnTo>
                  <a:lnTo>
                    <a:pt x="1158816" y="85"/>
                  </a:lnTo>
                  <a:lnTo>
                    <a:pt x="1153642" y="86"/>
                  </a:lnTo>
                  <a:lnTo>
                    <a:pt x="1148469" y="88"/>
                  </a:lnTo>
                  <a:lnTo>
                    <a:pt x="1143296" y="89"/>
                  </a:lnTo>
                  <a:lnTo>
                    <a:pt x="1138122" y="90"/>
                  </a:lnTo>
                  <a:lnTo>
                    <a:pt x="1132949" y="92"/>
                  </a:lnTo>
                  <a:lnTo>
                    <a:pt x="1127776" y="94"/>
                  </a:lnTo>
                  <a:lnTo>
                    <a:pt x="1122603" y="95"/>
                  </a:lnTo>
                  <a:lnTo>
                    <a:pt x="1117429" y="97"/>
                  </a:lnTo>
                  <a:lnTo>
                    <a:pt x="1112256" y="99"/>
                  </a:lnTo>
                  <a:lnTo>
                    <a:pt x="1107083" y="101"/>
                  </a:lnTo>
                  <a:lnTo>
                    <a:pt x="1101909" y="103"/>
                  </a:lnTo>
                  <a:lnTo>
                    <a:pt x="1096736" y="106"/>
                  </a:lnTo>
                  <a:lnTo>
                    <a:pt x="1091563" y="108"/>
                  </a:lnTo>
                  <a:lnTo>
                    <a:pt x="1086390" y="111"/>
                  </a:lnTo>
                  <a:lnTo>
                    <a:pt x="1081216" y="113"/>
                  </a:lnTo>
                  <a:lnTo>
                    <a:pt x="1076043" y="116"/>
                  </a:lnTo>
                  <a:lnTo>
                    <a:pt x="1070870" y="119"/>
                  </a:lnTo>
                  <a:lnTo>
                    <a:pt x="1065696" y="122"/>
                  </a:lnTo>
                  <a:lnTo>
                    <a:pt x="1060523" y="125"/>
                  </a:lnTo>
                  <a:lnTo>
                    <a:pt x="1055350" y="128"/>
                  </a:lnTo>
                  <a:lnTo>
                    <a:pt x="1050177" y="132"/>
                  </a:lnTo>
                  <a:lnTo>
                    <a:pt x="1045003" y="135"/>
                  </a:lnTo>
                  <a:lnTo>
                    <a:pt x="1039830" y="139"/>
                  </a:lnTo>
                  <a:lnTo>
                    <a:pt x="1034657" y="143"/>
                  </a:lnTo>
                  <a:lnTo>
                    <a:pt x="1029483" y="147"/>
                  </a:lnTo>
                  <a:lnTo>
                    <a:pt x="1024310" y="151"/>
                  </a:lnTo>
                  <a:lnTo>
                    <a:pt x="1019137" y="155"/>
                  </a:lnTo>
                  <a:lnTo>
                    <a:pt x="1013964" y="160"/>
                  </a:lnTo>
                  <a:lnTo>
                    <a:pt x="1008790" y="164"/>
                  </a:lnTo>
                  <a:lnTo>
                    <a:pt x="1003617" y="169"/>
                  </a:lnTo>
                  <a:lnTo>
                    <a:pt x="998444" y="174"/>
                  </a:lnTo>
                  <a:lnTo>
                    <a:pt x="993270" y="179"/>
                  </a:lnTo>
                  <a:lnTo>
                    <a:pt x="988097" y="184"/>
                  </a:lnTo>
                  <a:lnTo>
                    <a:pt x="982924" y="190"/>
                  </a:lnTo>
                  <a:lnTo>
                    <a:pt x="977751" y="195"/>
                  </a:lnTo>
                  <a:lnTo>
                    <a:pt x="972577" y="201"/>
                  </a:lnTo>
                  <a:lnTo>
                    <a:pt x="967404" y="207"/>
                  </a:lnTo>
                  <a:lnTo>
                    <a:pt x="962231" y="213"/>
                  </a:lnTo>
                  <a:lnTo>
                    <a:pt x="957057" y="220"/>
                  </a:lnTo>
                  <a:lnTo>
                    <a:pt x="951884" y="226"/>
                  </a:lnTo>
                  <a:lnTo>
                    <a:pt x="946711" y="233"/>
                  </a:lnTo>
                  <a:lnTo>
                    <a:pt x="941538" y="240"/>
                  </a:lnTo>
                  <a:lnTo>
                    <a:pt x="936364" y="247"/>
                  </a:lnTo>
                  <a:lnTo>
                    <a:pt x="931191" y="255"/>
                  </a:lnTo>
                  <a:lnTo>
                    <a:pt x="926018" y="262"/>
                  </a:lnTo>
                  <a:lnTo>
                    <a:pt x="920844" y="270"/>
                  </a:lnTo>
                  <a:lnTo>
                    <a:pt x="915671" y="278"/>
                  </a:lnTo>
                  <a:lnTo>
                    <a:pt x="910498" y="287"/>
                  </a:lnTo>
                  <a:lnTo>
                    <a:pt x="905325" y="296"/>
                  </a:lnTo>
                  <a:lnTo>
                    <a:pt x="900151" y="305"/>
                  </a:lnTo>
                  <a:lnTo>
                    <a:pt x="894978" y="314"/>
                  </a:lnTo>
                  <a:lnTo>
                    <a:pt x="889805" y="324"/>
                  </a:lnTo>
                  <a:lnTo>
                    <a:pt x="884631" y="334"/>
                  </a:lnTo>
                  <a:lnTo>
                    <a:pt x="879458" y="344"/>
                  </a:lnTo>
                  <a:lnTo>
                    <a:pt x="874285" y="355"/>
                  </a:lnTo>
                  <a:lnTo>
                    <a:pt x="869112" y="366"/>
                  </a:lnTo>
                  <a:lnTo>
                    <a:pt x="863938" y="378"/>
                  </a:lnTo>
                  <a:lnTo>
                    <a:pt x="858765" y="390"/>
                  </a:lnTo>
                  <a:lnTo>
                    <a:pt x="853592" y="403"/>
                  </a:lnTo>
                  <a:lnTo>
                    <a:pt x="848418" y="416"/>
                  </a:lnTo>
                  <a:lnTo>
                    <a:pt x="843245" y="429"/>
                  </a:lnTo>
                  <a:lnTo>
                    <a:pt x="838072" y="443"/>
                  </a:lnTo>
                  <a:lnTo>
                    <a:pt x="832899" y="458"/>
                  </a:lnTo>
                  <a:lnTo>
                    <a:pt x="827725" y="473"/>
                  </a:lnTo>
                  <a:lnTo>
                    <a:pt x="822552" y="489"/>
                  </a:lnTo>
                  <a:lnTo>
                    <a:pt x="817379" y="505"/>
                  </a:lnTo>
                  <a:lnTo>
                    <a:pt x="812205" y="522"/>
                  </a:lnTo>
                  <a:lnTo>
                    <a:pt x="807032" y="540"/>
                  </a:lnTo>
                  <a:lnTo>
                    <a:pt x="801859" y="558"/>
                  </a:lnTo>
                  <a:lnTo>
                    <a:pt x="796686" y="577"/>
                  </a:lnTo>
                  <a:lnTo>
                    <a:pt x="791512" y="598"/>
                  </a:lnTo>
                  <a:lnTo>
                    <a:pt x="786339" y="618"/>
                  </a:lnTo>
                  <a:lnTo>
                    <a:pt x="781166" y="640"/>
                  </a:lnTo>
                  <a:lnTo>
                    <a:pt x="775992" y="663"/>
                  </a:lnTo>
                  <a:lnTo>
                    <a:pt x="770819" y="687"/>
                  </a:lnTo>
                  <a:lnTo>
                    <a:pt x="765646" y="711"/>
                  </a:lnTo>
                  <a:lnTo>
                    <a:pt x="760473" y="737"/>
                  </a:lnTo>
                  <a:lnTo>
                    <a:pt x="755299" y="764"/>
                  </a:lnTo>
                  <a:lnTo>
                    <a:pt x="750126" y="792"/>
                  </a:lnTo>
                  <a:lnTo>
                    <a:pt x="744953" y="821"/>
                  </a:lnTo>
                  <a:lnTo>
                    <a:pt x="739779" y="851"/>
                  </a:lnTo>
                  <a:lnTo>
                    <a:pt x="734606" y="883"/>
                  </a:lnTo>
                  <a:lnTo>
                    <a:pt x="729433" y="915"/>
                  </a:lnTo>
                  <a:lnTo>
                    <a:pt x="724260" y="950"/>
                  </a:lnTo>
                  <a:lnTo>
                    <a:pt x="719086" y="986"/>
                  </a:lnTo>
                  <a:lnTo>
                    <a:pt x="713913" y="1023"/>
                  </a:lnTo>
                  <a:lnTo>
                    <a:pt x="708740" y="1062"/>
                  </a:lnTo>
                  <a:lnTo>
                    <a:pt x="703566" y="1102"/>
                  </a:lnTo>
                  <a:lnTo>
                    <a:pt x="698393" y="1144"/>
                  </a:lnTo>
                  <a:lnTo>
                    <a:pt x="693220" y="1188"/>
                  </a:lnTo>
                  <a:lnTo>
                    <a:pt x="688047" y="1234"/>
                  </a:lnTo>
                  <a:lnTo>
                    <a:pt x="682873" y="1282"/>
                  </a:lnTo>
                  <a:lnTo>
                    <a:pt x="677700" y="1331"/>
                  </a:lnTo>
                  <a:lnTo>
                    <a:pt x="672527" y="1383"/>
                  </a:lnTo>
                  <a:lnTo>
                    <a:pt x="667353" y="1437"/>
                  </a:lnTo>
                  <a:lnTo>
                    <a:pt x="662180" y="1493"/>
                  </a:lnTo>
                  <a:lnTo>
                    <a:pt x="657007" y="1551"/>
                  </a:lnTo>
                  <a:lnTo>
                    <a:pt x="651834" y="1611"/>
                  </a:lnTo>
                  <a:lnTo>
                    <a:pt x="646660" y="1674"/>
                  </a:lnTo>
                  <a:lnTo>
                    <a:pt x="641487" y="1740"/>
                  </a:lnTo>
                  <a:lnTo>
                    <a:pt x="636314" y="1808"/>
                  </a:lnTo>
                  <a:lnTo>
                    <a:pt x="631140" y="1879"/>
                  </a:lnTo>
                  <a:lnTo>
                    <a:pt x="625967" y="1953"/>
                  </a:lnTo>
                  <a:lnTo>
                    <a:pt x="620794" y="2029"/>
                  </a:lnTo>
                  <a:lnTo>
                    <a:pt x="615621" y="2109"/>
                  </a:lnTo>
                  <a:lnTo>
                    <a:pt x="610447" y="2192"/>
                  </a:lnTo>
                  <a:lnTo>
                    <a:pt x="605274" y="2278"/>
                  </a:lnTo>
                  <a:lnTo>
                    <a:pt x="600101" y="2367"/>
                  </a:lnTo>
                  <a:lnTo>
                    <a:pt x="594927" y="2460"/>
                  </a:lnTo>
                  <a:lnTo>
                    <a:pt x="589754" y="2557"/>
                  </a:lnTo>
                  <a:lnTo>
                    <a:pt x="584581" y="2657"/>
                  </a:lnTo>
                  <a:lnTo>
                    <a:pt x="579408" y="2762"/>
                  </a:lnTo>
                  <a:lnTo>
                    <a:pt x="574234" y="2870"/>
                  </a:lnTo>
                  <a:lnTo>
                    <a:pt x="569061" y="2983"/>
                  </a:lnTo>
                  <a:lnTo>
                    <a:pt x="563888" y="3100"/>
                  </a:lnTo>
                  <a:lnTo>
                    <a:pt x="558714" y="3221"/>
                  </a:lnTo>
                  <a:lnTo>
                    <a:pt x="553541" y="3348"/>
                  </a:lnTo>
                  <a:lnTo>
                    <a:pt x="548368" y="3479"/>
                  </a:lnTo>
                  <a:lnTo>
                    <a:pt x="543195" y="3616"/>
                  </a:lnTo>
                  <a:lnTo>
                    <a:pt x="538021" y="3758"/>
                  </a:lnTo>
                  <a:lnTo>
                    <a:pt x="532848" y="3906"/>
                  </a:lnTo>
                  <a:lnTo>
                    <a:pt x="527675" y="4059"/>
                  </a:lnTo>
                  <a:lnTo>
                    <a:pt x="522501" y="4219"/>
                  </a:lnTo>
                  <a:lnTo>
                    <a:pt x="517328" y="4385"/>
                  </a:lnTo>
                  <a:lnTo>
                    <a:pt x="512155" y="4557"/>
                  </a:lnTo>
                  <a:lnTo>
                    <a:pt x="506982" y="4737"/>
                  </a:lnTo>
                  <a:lnTo>
                    <a:pt x="501808" y="4923"/>
                  </a:lnTo>
                  <a:lnTo>
                    <a:pt x="496635" y="5117"/>
                  </a:lnTo>
                  <a:lnTo>
                    <a:pt x="491462" y="5319"/>
                  </a:lnTo>
                  <a:lnTo>
                    <a:pt x="486288" y="5530"/>
                  </a:lnTo>
                  <a:lnTo>
                    <a:pt x="481115" y="5748"/>
                  </a:lnTo>
                  <a:lnTo>
                    <a:pt x="475942" y="5976"/>
                  </a:lnTo>
                  <a:lnTo>
                    <a:pt x="470769" y="6213"/>
                  </a:lnTo>
                  <a:lnTo>
                    <a:pt x="465595" y="6460"/>
                  </a:lnTo>
                  <a:lnTo>
                    <a:pt x="460422" y="6717"/>
                  </a:lnTo>
                  <a:lnTo>
                    <a:pt x="455249" y="6984"/>
                  </a:lnTo>
                  <a:lnTo>
                    <a:pt x="450075" y="7263"/>
                  </a:lnTo>
                  <a:lnTo>
                    <a:pt x="444902" y="7553"/>
                  </a:lnTo>
                  <a:lnTo>
                    <a:pt x="439729" y="7856"/>
                  </a:lnTo>
                  <a:lnTo>
                    <a:pt x="434556" y="8171"/>
                  </a:lnTo>
                  <a:lnTo>
                    <a:pt x="429382" y="8500"/>
                  </a:lnTo>
                  <a:lnTo>
                    <a:pt x="424209" y="8842"/>
                  </a:lnTo>
                  <a:lnTo>
                    <a:pt x="419036" y="9199"/>
                  </a:lnTo>
                  <a:lnTo>
                    <a:pt x="413862" y="9572"/>
                  </a:lnTo>
                  <a:lnTo>
                    <a:pt x="408689" y="9960"/>
                  </a:lnTo>
                  <a:lnTo>
                    <a:pt x="403516" y="10365"/>
                  </a:lnTo>
                  <a:lnTo>
                    <a:pt x="398343" y="10787"/>
                  </a:lnTo>
                  <a:lnTo>
                    <a:pt x="393169" y="11227"/>
                  </a:lnTo>
                  <a:lnTo>
                    <a:pt x="387996" y="11687"/>
                  </a:lnTo>
                  <a:lnTo>
                    <a:pt x="382823" y="12167"/>
                  </a:lnTo>
                  <a:lnTo>
                    <a:pt x="377649" y="12667"/>
                  </a:lnTo>
                  <a:lnTo>
                    <a:pt x="372476" y="13190"/>
                  </a:lnTo>
                  <a:lnTo>
                    <a:pt x="367303" y="13735"/>
                  </a:lnTo>
                  <a:lnTo>
                    <a:pt x="362130" y="14304"/>
                  </a:lnTo>
                  <a:lnTo>
                    <a:pt x="356956" y="14898"/>
                  </a:lnTo>
                  <a:lnTo>
                    <a:pt x="351783" y="15519"/>
                  </a:lnTo>
                  <a:lnTo>
                    <a:pt x="346610" y="16167"/>
                  </a:lnTo>
                  <a:lnTo>
                    <a:pt x="341436" y="16843"/>
                  </a:lnTo>
                  <a:lnTo>
                    <a:pt x="336263" y="17550"/>
                  </a:lnTo>
                  <a:lnTo>
                    <a:pt x="331090" y="18288"/>
                  </a:lnTo>
                  <a:lnTo>
                    <a:pt x="325917" y="19059"/>
                  </a:lnTo>
                  <a:lnTo>
                    <a:pt x="320743" y="19864"/>
                  </a:lnTo>
                  <a:lnTo>
                    <a:pt x="315570" y="20705"/>
                  </a:lnTo>
                  <a:lnTo>
                    <a:pt x="310397" y="21584"/>
                  </a:lnTo>
                  <a:lnTo>
                    <a:pt x="305223" y="22501"/>
                  </a:lnTo>
                  <a:lnTo>
                    <a:pt x="300050" y="23460"/>
                  </a:lnTo>
                  <a:lnTo>
                    <a:pt x="294877" y="24462"/>
                  </a:lnTo>
                  <a:lnTo>
                    <a:pt x="289704" y="25509"/>
                  </a:lnTo>
                  <a:lnTo>
                    <a:pt x="284530" y="26603"/>
                  </a:lnTo>
                  <a:lnTo>
                    <a:pt x="279357" y="27745"/>
                  </a:lnTo>
                  <a:lnTo>
                    <a:pt x="274184" y="28939"/>
                  </a:lnTo>
                  <a:lnTo>
                    <a:pt x="269010" y="30187"/>
                  </a:lnTo>
                  <a:lnTo>
                    <a:pt x="263837" y="31490"/>
                  </a:lnTo>
                  <a:lnTo>
                    <a:pt x="258664" y="32851"/>
                  </a:lnTo>
                  <a:lnTo>
                    <a:pt x="253491" y="34273"/>
                  </a:lnTo>
                  <a:lnTo>
                    <a:pt x="248317" y="35759"/>
                  </a:lnTo>
                  <a:lnTo>
                    <a:pt x="243144" y="37311"/>
                  </a:lnTo>
                  <a:lnTo>
                    <a:pt x="237971" y="38932"/>
                  </a:lnTo>
                  <a:lnTo>
                    <a:pt x="232797" y="40624"/>
                  </a:lnTo>
                  <a:lnTo>
                    <a:pt x="227624" y="42392"/>
                  </a:lnTo>
                  <a:lnTo>
                    <a:pt x="222451" y="44238"/>
                  </a:lnTo>
                  <a:lnTo>
                    <a:pt x="217278" y="46166"/>
                  </a:lnTo>
                  <a:lnTo>
                    <a:pt x="212104" y="48177"/>
                  </a:lnTo>
                  <a:lnTo>
                    <a:pt x="206931" y="50278"/>
                  </a:lnTo>
                  <a:lnTo>
                    <a:pt x="201758" y="52469"/>
                  </a:lnTo>
                  <a:lnTo>
                    <a:pt x="196584" y="54756"/>
                  </a:lnTo>
                  <a:lnTo>
                    <a:pt x="191411" y="57142"/>
                  </a:lnTo>
                  <a:lnTo>
                    <a:pt x="186238" y="59631"/>
                  </a:lnTo>
                  <a:lnTo>
                    <a:pt x="181065" y="62226"/>
                  </a:lnTo>
                  <a:lnTo>
                    <a:pt x="175891" y="64931"/>
                  </a:lnTo>
                  <a:lnTo>
                    <a:pt x="170718" y="67752"/>
                  </a:lnTo>
                  <a:lnTo>
                    <a:pt x="165545" y="70691"/>
                  </a:lnTo>
                  <a:lnTo>
                    <a:pt x="160371" y="73752"/>
                  </a:lnTo>
                  <a:lnTo>
                    <a:pt x="155198" y="76941"/>
                  </a:lnTo>
                  <a:lnTo>
                    <a:pt x="150025" y="80261"/>
                  </a:lnTo>
                  <a:lnTo>
                    <a:pt x="144852" y="83716"/>
                  </a:lnTo>
                  <a:lnTo>
                    <a:pt x="139678" y="87311"/>
                  </a:lnTo>
                  <a:lnTo>
                    <a:pt x="134505" y="91050"/>
                  </a:lnTo>
                  <a:lnTo>
                    <a:pt x="129332" y="94937"/>
                  </a:lnTo>
                  <a:lnTo>
                    <a:pt x="124158" y="98976"/>
                  </a:lnTo>
                  <a:lnTo>
                    <a:pt x="118985" y="103171"/>
                  </a:lnTo>
                  <a:lnTo>
                    <a:pt x="113812" y="107528"/>
                  </a:lnTo>
                  <a:lnTo>
                    <a:pt x="108639" y="112048"/>
                  </a:lnTo>
                  <a:lnTo>
                    <a:pt x="103465" y="116737"/>
                  </a:lnTo>
                  <a:lnTo>
                    <a:pt x="98292" y="121597"/>
                  </a:lnTo>
                  <a:lnTo>
                    <a:pt x="93119" y="126633"/>
                  </a:lnTo>
                  <a:lnTo>
                    <a:pt x="87945" y="131847"/>
                  </a:lnTo>
                  <a:lnTo>
                    <a:pt x="82772" y="137243"/>
                  </a:lnTo>
                  <a:lnTo>
                    <a:pt x="77599" y="142824"/>
                  </a:lnTo>
                  <a:lnTo>
                    <a:pt x="72426" y="148591"/>
                  </a:lnTo>
                  <a:lnTo>
                    <a:pt x="67252" y="154547"/>
                  </a:lnTo>
                  <a:lnTo>
                    <a:pt x="62079" y="160693"/>
                  </a:lnTo>
                  <a:lnTo>
                    <a:pt x="56906" y="167032"/>
                  </a:lnTo>
                  <a:lnTo>
                    <a:pt x="51732" y="173563"/>
                  </a:lnTo>
                  <a:lnTo>
                    <a:pt x="46559" y="180288"/>
                  </a:lnTo>
                  <a:lnTo>
                    <a:pt x="41386" y="187206"/>
                  </a:lnTo>
                  <a:lnTo>
                    <a:pt x="36213" y="194316"/>
                  </a:lnTo>
                  <a:lnTo>
                    <a:pt x="31039" y="201618"/>
                  </a:lnTo>
                  <a:lnTo>
                    <a:pt x="25866" y="209110"/>
                  </a:lnTo>
                  <a:lnTo>
                    <a:pt x="20693" y="216789"/>
                  </a:lnTo>
                  <a:lnTo>
                    <a:pt x="15519" y="224652"/>
                  </a:lnTo>
                  <a:lnTo>
                    <a:pt x="10346" y="232696"/>
                  </a:lnTo>
                  <a:lnTo>
                    <a:pt x="5173" y="240916"/>
                  </a:lnTo>
                  <a:lnTo>
                    <a:pt x="0" y="24930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91486" y="4190817"/>
              <a:ext cx="1883076" cy="205256"/>
            </a:xfrm>
            <a:custGeom>
              <a:avLst/>
              <a:pathLst>
                <a:path w="1883076" h="205256">
                  <a:moveTo>
                    <a:pt x="0" y="205256"/>
                  </a:moveTo>
                  <a:lnTo>
                    <a:pt x="0" y="205256"/>
                  </a:lnTo>
                  <a:lnTo>
                    <a:pt x="5173" y="197949"/>
                  </a:lnTo>
                  <a:lnTo>
                    <a:pt x="10346" y="190809"/>
                  </a:lnTo>
                  <a:lnTo>
                    <a:pt x="15519" y="183840"/>
                  </a:lnTo>
                  <a:lnTo>
                    <a:pt x="20693" y="177045"/>
                  </a:lnTo>
                  <a:lnTo>
                    <a:pt x="25866" y="170424"/>
                  </a:lnTo>
                  <a:lnTo>
                    <a:pt x="31039" y="163982"/>
                  </a:lnTo>
                  <a:lnTo>
                    <a:pt x="36213" y="157718"/>
                  </a:lnTo>
                  <a:lnTo>
                    <a:pt x="41386" y="151633"/>
                  </a:lnTo>
                  <a:lnTo>
                    <a:pt x="46559" y="145727"/>
                  </a:lnTo>
                  <a:lnTo>
                    <a:pt x="51732" y="140000"/>
                  </a:lnTo>
                  <a:lnTo>
                    <a:pt x="56906" y="134451"/>
                  </a:lnTo>
                  <a:lnTo>
                    <a:pt x="62079" y="129079"/>
                  </a:lnTo>
                  <a:lnTo>
                    <a:pt x="67252" y="123882"/>
                  </a:lnTo>
                  <a:lnTo>
                    <a:pt x="72426" y="118859"/>
                  </a:lnTo>
                  <a:lnTo>
                    <a:pt x="77599" y="114006"/>
                  </a:lnTo>
                  <a:lnTo>
                    <a:pt x="82772" y="109322"/>
                  </a:lnTo>
                  <a:lnTo>
                    <a:pt x="87945" y="104803"/>
                  </a:lnTo>
                  <a:lnTo>
                    <a:pt x="93119" y="100446"/>
                  </a:lnTo>
                  <a:lnTo>
                    <a:pt x="98292" y="96249"/>
                  </a:lnTo>
                  <a:lnTo>
                    <a:pt x="103465" y="92207"/>
                  </a:lnTo>
                  <a:lnTo>
                    <a:pt x="108639" y="88317"/>
                  </a:lnTo>
                  <a:lnTo>
                    <a:pt x="113812" y="84576"/>
                  </a:lnTo>
                  <a:lnTo>
                    <a:pt x="118985" y="80979"/>
                  </a:lnTo>
                  <a:lnTo>
                    <a:pt x="124158" y="77523"/>
                  </a:lnTo>
                  <a:lnTo>
                    <a:pt x="129332" y="74203"/>
                  </a:lnTo>
                  <a:lnTo>
                    <a:pt x="134505" y="71016"/>
                  </a:lnTo>
                  <a:lnTo>
                    <a:pt x="139678" y="67957"/>
                  </a:lnTo>
                  <a:lnTo>
                    <a:pt x="144852" y="65023"/>
                  </a:lnTo>
                  <a:lnTo>
                    <a:pt x="150025" y="62210"/>
                  </a:lnTo>
                  <a:lnTo>
                    <a:pt x="155198" y="59513"/>
                  </a:lnTo>
                  <a:lnTo>
                    <a:pt x="160371" y="56928"/>
                  </a:lnTo>
                  <a:lnTo>
                    <a:pt x="165545" y="54453"/>
                  </a:lnTo>
                  <a:lnTo>
                    <a:pt x="170718" y="52082"/>
                  </a:lnTo>
                  <a:lnTo>
                    <a:pt x="175891" y="49812"/>
                  </a:lnTo>
                  <a:lnTo>
                    <a:pt x="181065" y="47639"/>
                  </a:lnTo>
                  <a:lnTo>
                    <a:pt x="186238" y="45559"/>
                  </a:lnTo>
                  <a:lnTo>
                    <a:pt x="191411" y="43570"/>
                  </a:lnTo>
                  <a:lnTo>
                    <a:pt x="196584" y="41667"/>
                  </a:lnTo>
                  <a:lnTo>
                    <a:pt x="201758" y="39847"/>
                  </a:lnTo>
                  <a:lnTo>
                    <a:pt x="206931" y="38107"/>
                  </a:lnTo>
                  <a:lnTo>
                    <a:pt x="212104" y="36443"/>
                  </a:lnTo>
                  <a:lnTo>
                    <a:pt x="217278" y="34853"/>
                  </a:lnTo>
                  <a:lnTo>
                    <a:pt x="222451" y="33333"/>
                  </a:lnTo>
                  <a:lnTo>
                    <a:pt x="227624" y="31881"/>
                  </a:lnTo>
                  <a:lnTo>
                    <a:pt x="232797" y="30493"/>
                  </a:lnTo>
                  <a:lnTo>
                    <a:pt x="237971" y="29167"/>
                  </a:lnTo>
                  <a:lnTo>
                    <a:pt x="243144" y="27900"/>
                  </a:lnTo>
                  <a:lnTo>
                    <a:pt x="248317" y="26690"/>
                  </a:lnTo>
                  <a:lnTo>
                    <a:pt x="253491" y="25534"/>
                  </a:lnTo>
                  <a:lnTo>
                    <a:pt x="258664" y="24430"/>
                  </a:lnTo>
                  <a:lnTo>
                    <a:pt x="263837" y="23375"/>
                  </a:lnTo>
                  <a:lnTo>
                    <a:pt x="269010" y="22368"/>
                  </a:lnTo>
                  <a:lnTo>
                    <a:pt x="274184" y="21406"/>
                  </a:lnTo>
                  <a:lnTo>
                    <a:pt x="279357" y="20487"/>
                  </a:lnTo>
                  <a:lnTo>
                    <a:pt x="284530" y="19610"/>
                  </a:lnTo>
                  <a:lnTo>
                    <a:pt x="289704" y="18771"/>
                  </a:lnTo>
                  <a:lnTo>
                    <a:pt x="294877" y="17971"/>
                  </a:lnTo>
                  <a:lnTo>
                    <a:pt x="300050" y="17206"/>
                  </a:lnTo>
                  <a:lnTo>
                    <a:pt x="305223" y="16476"/>
                  </a:lnTo>
                  <a:lnTo>
                    <a:pt x="310397" y="15779"/>
                  </a:lnTo>
                  <a:lnTo>
                    <a:pt x="315570" y="15112"/>
                  </a:lnTo>
                  <a:lnTo>
                    <a:pt x="320743" y="14476"/>
                  </a:lnTo>
                  <a:lnTo>
                    <a:pt x="325917" y="13868"/>
                  </a:lnTo>
                  <a:lnTo>
                    <a:pt x="331090" y="13287"/>
                  </a:lnTo>
                  <a:lnTo>
                    <a:pt x="336263" y="12732"/>
                  </a:lnTo>
                  <a:lnTo>
                    <a:pt x="341436" y="12202"/>
                  </a:lnTo>
                  <a:lnTo>
                    <a:pt x="346610" y="11695"/>
                  </a:lnTo>
                  <a:lnTo>
                    <a:pt x="351783" y="11211"/>
                  </a:lnTo>
                  <a:lnTo>
                    <a:pt x="356956" y="10748"/>
                  </a:lnTo>
                  <a:lnTo>
                    <a:pt x="362130" y="10306"/>
                  </a:lnTo>
                  <a:lnTo>
                    <a:pt x="367303" y="9883"/>
                  </a:lnTo>
                  <a:lnTo>
                    <a:pt x="372476" y="9478"/>
                  </a:lnTo>
                  <a:lnTo>
                    <a:pt x="377649" y="9092"/>
                  </a:lnTo>
                  <a:lnTo>
                    <a:pt x="382823" y="8722"/>
                  </a:lnTo>
                  <a:lnTo>
                    <a:pt x="387996" y="8368"/>
                  </a:lnTo>
                  <a:lnTo>
                    <a:pt x="393169" y="8030"/>
                  </a:lnTo>
                  <a:lnTo>
                    <a:pt x="398343" y="7706"/>
                  </a:lnTo>
                  <a:lnTo>
                    <a:pt x="403516" y="7396"/>
                  </a:lnTo>
                  <a:lnTo>
                    <a:pt x="408689" y="7100"/>
                  </a:lnTo>
                  <a:lnTo>
                    <a:pt x="413862" y="6816"/>
                  </a:lnTo>
                  <a:lnTo>
                    <a:pt x="419036" y="6545"/>
                  </a:lnTo>
                  <a:lnTo>
                    <a:pt x="424209" y="6285"/>
                  </a:lnTo>
                  <a:lnTo>
                    <a:pt x="429382" y="6036"/>
                  </a:lnTo>
                  <a:lnTo>
                    <a:pt x="434556" y="5798"/>
                  </a:lnTo>
                  <a:lnTo>
                    <a:pt x="439729" y="5569"/>
                  </a:lnTo>
                  <a:lnTo>
                    <a:pt x="444902" y="5350"/>
                  </a:lnTo>
                  <a:lnTo>
                    <a:pt x="450075" y="5141"/>
                  </a:lnTo>
                  <a:lnTo>
                    <a:pt x="455249" y="4940"/>
                  </a:lnTo>
                  <a:lnTo>
                    <a:pt x="460422" y="4747"/>
                  </a:lnTo>
                  <a:lnTo>
                    <a:pt x="465595" y="4562"/>
                  </a:lnTo>
                  <a:lnTo>
                    <a:pt x="470769" y="4385"/>
                  </a:lnTo>
                  <a:lnTo>
                    <a:pt x="475942" y="4216"/>
                  </a:lnTo>
                  <a:lnTo>
                    <a:pt x="481115" y="4053"/>
                  </a:lnTo>
                  <a:lnTo>
                    <a:pt x="486288" y="3896"/>
                  </a:lnTo>
                  <a:lnTo>
                    <a:pt x="491462" y="3746"/>
                  </a:lnTo>
                  <a:lnTo>
                    <a:pt x="496635" y="3603"/>
                  </a:lnTo>
                  <a:lnTo>
                    <a:pt x="501808" y="3464"/>
                  </a:lnTo>
                  <a:lnTo>
                    <a:pt x="506982" y="3332"/>
                  </a:lnTo>
                  <a:lnTo>
                    <a:pt x="512155" y="3204"/>
                  </a:lnTo>
                  <a:lnTo>
                    <a:pt x="517328" y="3082"/>
                  </a:lnTo>
                  <a:lnTo>
                    <a:pt x="522501" y="2965"/>
                  </a:lnTo>
                  <a:lnTo>
                    <a:pt x="527675" y="2852"/>
                  </a:lnTo>
                  <a:lnTo>
                    <a:pt x="532848" y="2744"/>
                  </a:lnTo>
                  <a:lnTo>
                    <a:pt x="538021" y="2639"/>
                  </a:lnTo>
                  <a:lnTo>
                    <a:pt x="543195" y="2539"/>
                  </a:lnTo>
                  <a:lnTo>
                    <a:pt x="548368" y="2443"/>
                  </a:lnTo>
                  <a:lnTo>
                    <a:pt x="553541" y="2351"/>
                  </a:lnTo>
                  <a:lnTo>
                    <a:pt x="558714" y="2262"/>
                  </a:lnTo>
                  <a:lnTo>
                    <a:pt x="563888" y="2177"/>
                  </a:lnTo>
                  <a:lnTo>
                    <a:pt x="569061" y="2095"/>
                  </a:lnTo>
                  <a:lnTo>
                    <a:pt x="574234" y="2016"/>
                  </a:lnTo>
                  <a:lnTo>
                    <a:pt x="579408" y="1940"/>
                  </a:lnTo>
                  <a:lnTo>
                    <a:pt x="584581" y="1867"/>
                  </a:lnTo>
                  <a:lnTo>
                    <a:pt x="589754" y="1797"/>
                  </a:lnTo>
                  <a:lnTo>
                    <a:pt x="594927" y="1729"/>
                  </a:lnTo>
                  <a:lnTo>
                    <a:pt x="600101" y="1664"/>
                  </a:lnTo>
                  <a:lnTo>
                    <a:pt x="605274" y="1602"/>
                  </a:lnTo>
                  <a:lnTo>
                    <a:pt x="610447" y="1542"/>
                  </a:lnTo>
                  <a:lnTo>
                    <a:pt x="615621" y="1484"/>
                  </a:lnTo>
                  <a:lnTo>
                    <a:pt x="620794" y="1429"/>
                  </a:lnTo>
                  <a:lnTo>
                    <a:pt x="625967" y="1376"/>
                  </a:lnTo>
                  <a:lnTo>
                    <a:pt x="631140" y="1324"/>
                  </a:lnTo>
                  <a:lnTo>
                    <a:pt x="636314" y="1275"/>
                  </a:lnTo>
                  <a:lnTo>
                    <a:pt x="641487" y="1228"/>
                  </a:lnTo>
                  <a:lnTo>
                    <a:pt x="646660" y="1182"/>
                  </a:lnTo>
                  <a:lnTo>
                    <a:pt x="651834" y="1138"/>
                  </a:lnTo>
                  <a:lnTo>
                    <a:pt x="657007" y="1096"/>
                  </a:lnTo>
                  <a:lnTo>
                    <a:pt x="662180" y="1056"/>
                  </a:lnTo>
                  <a:lnTo>
                    <a:pt x="667353" y="1017"/>
                  </a:lnTo>
                  <a:lnTo>
                    <a:pt x="672527" y="980"/>
                  </a:lnTo>
                  <a:lnTo>
                    <a:pt x="677700" y="944"/>
                  </a:lnTo>
                  <a:lnTo>
                    <a:pt x="682873" y="910"/>
                  </a:lnTo>
                  <a:lnTo>
                    <a:pt x="688047" y="877"/>
                  </a:lnTo>
                  <a:lnTo>
                    <a:pt x="693220" y="845"/>
                  </a:lnTo>
                  <a:lnTo>
                    <a:pt x="698393" y="815"/>
                  </a:lnTo>
                  <a:lnTo>
                    <a:pt x="703566" y="786"/>
                  </a:lnTo>
                  <a:lnTo>
                    <a:pt x="708740" y="758"/>
                  </a:lnTo>
                  <a:lnTo>
                    <a:pt x="713913" y="731"/>
                  </a:lnTo>
                  <a:lnTo>
                    <a:pt x="719086" y="705"/>
                  </a:lnTo>
                  <a:lnTo>
                    <a:pt x="724260" y="680"/>
                  </a:lnTo>
                  <a:lnTo>
                    <a:pt x="729433" y="656"/>
                  </a:lnTo>
                  <a:lnTo>
                    <a:pt x="734606" y="633"/>
                  </a:lnTo>
                  <a:lnTo>
                    <a:pt x="739779" y="612"/>
                  </a:lnTo>
                  <a:lnTo>
                    <a:pt x="744953" y="591"/>
                  </a:lnTo>
                  <a:lnTo>
                    <a:pt x="750126" y="570"/>
                  </a:lnTo>
                  <a:lnTo>
                    <a:pt x="755299" y="551"/>
                  </a:lnTo>
                  <a:lnTo>
                    <a:pt x="760473" y="533"/>
                  </a:lnTo>
                  <a:lnTo>
                    <a:pt x="765646" y="515"/>
                  </a:lnTo>
                  <a:lnTo>
                    <a:pt x="770819" y="498"/>
                  </a:lnTo>
                  <a:lnTo>
                    <a:pt x="775992" y="481"/>
                  </a:lnTo>
                  <a:lnTo>
                    <a:pt x="781166" y="466"/>
                  </a:lnTo>
                  <a:lnTo>
                    <a:pt x="786339" y="451"/>
                  </a:lnTo>
                  <a:lnTo>
                    <a:pt x="791512" y="436"/>
                  </a:lnTo>
                  <a:lnTo>
                    <a:pt x="796686" y="422"/>
                  </a:lnTo>
                  <a:lnTo>
                    <a:pt x="801859" y="409"/>
                  </a:lnTo>
                  <a:lnTo>
                    <a:pt x="807032" y="396"/>
                  </a:lnTo>
                  <a:lnTo>
                    <a:pt x="812205" y="384"/>
                  </a:lnTo>
                  <a:lnTo>
                    <a:pt x="817379" y="372"/>
                  </a:lnTo>
                  <a:lnTo>
                    <a:pt x="822552" y="360"/>
                  </a:lnTo>
                  <a:lnTo>
                    <a:pt x="827725" y="349"/>
                  </a:lnTo>
                  <a:lnTo>
                    <a:pt x="832899" y="339"/>
                  </a:lnTo>
                  <a:lnTo>
                    <a:pt x="838072" y="329"/>
                  </a:lnTo>
                  <a:lnTo>
                    <a:pt x="843245" y="319"/>
                  </a:lnTo>
                  <a:lnTo>
                    <a:pt x="848418" y="310"/>
                  </a:lnTo>
                  <a:lnTo>
                    <a:pt x="853592" y="301"/>
                  </a:lnTo>
                  <a:lnTo>
                    <a:pt x="858765" y="292"/>
                  </a:lnTo>
                  <a:lnTo>
                    <a:pt x="863938" y="284"/>
                  </a:lnTo>
                  <a:lnTo>
                    <a:pt x="869112" y="275"/>
                  </a:lnTo>
                  <a:lnTo>
                    <a:pt x="874285" y="268"/>
                  </a:lnTo>
                  <a:lnTo>
                    <a:pt x="879458" y="260"/>
                  </a:lnTo>
                  <a:lnTo>
                    <a:pt x="884631" y="253"/>
                  </a:lnTo>
                  <a:lnTo>
                    <a:pt x="889805" y="246"/>
                  </a:lnTo>
                  <a:lnTo>
                    <a:pt x="894978" y="239"/>
                  </a:lnTo>
                  <a:lnTo>
                    <a:pt x="900151" y="232"/>
                  </a:lnTo>
                  <a:lnTo>
                    <a:pt x="905325" y="226"/>
                  </a:lnTo>
                  <a:lnTo>
                    <a:pt x="910498" y="220"/>
                  </a:lnTo>
                  <a:lnTo>
                    <a:pt x="915671" y="214"/>
                  </a:lnTo>
                  <a:lnTo>
                    <a:pt x="920844" y="208"/>
                  </a:lnTo>
                  <a:lnTo>
                    <a:pt x="926018" y="203"/>
                  </a:lnTo>
                  <a:lnTo>
                    <a:pt x="931191" y="197"/>
                  </a:lnTo>
                  <a:lnTo>
                    <a:pt x="936364" y="192"/>
                  </a:lnTo>
                  <a:lnTo>
                    <a:pt x="941538" y="187"/>
                  </a:lnTo>
                  <a:lnTo>
                    <a:pt x="946711" y="182"/>
                  </a:lnTo>
                  <a:lnTo>
                    <a:pt x="951884" y="177"/>
                  </a:lnTo>
                  <a:lnTo>
                    <a:pt x="957057" y="172"/>
                  </a:lnTo>
                  <a:lnTo>
                    <a:pt x="962231" y="168"/>
                  </a:lnTo>
                  <a:lnTo>
                    <a:pt x="967404" y="163"/>
                  </a:lnTo>
                  <a:lnTo>
                    <a:pt x="972577" y="159"/>
                  </a:lnTo>
                  <a:lnTo>
                    <a:pt x="977751" y="155"/>
                  </a:lnTo>
                  <a:lnTo>
                    <a:pt x="982924" y="151"/>
                  </a:lnTo>
                  <a:lnTo>
                    <a:pt x="988097" y="147"/>
                  </a:lnTo>
                  <a:lnTo>
                    <a:pt x="993270" y="143"/>
                  </a:lnTo>
                  <a:lnTo>
                    <a:pt x="998444" y="140"/>
                  </a:lnTo>
                  <a:lnTo>
                    <a:pt x="1003617" y="136"/>
                  </a:lnTo>
                  <a:lnTo>
                    <a:pt x="1008790" y="133"/>
                  </a:lnTo>
                  <a:lnTo>
                    <a:pt x="1013964" y="129"/>
                  </a:lnTo>
                  <a:lnTo>
                    <a:pt x="1019137" y="126"/>
                  </a:lnTo>
                  <a:lnTo>
                    <a:pt x="1024310" y="123"/>
                  </a:lnTo>
                  <a:lnTo>
                    <a:pt x="1029483" y="120"/>
                  </a:lnTo>
                  <a:lnTo>
                    <a:pt x="1034657" y="117"/>
                  </a:lnTo>
                  <a:lnTo>
                    <a:pt x="1039830" y="114"/>
                  </a:lnTo>
                  <a:lnTo>
                    <a:pt x="1045003" y="112"/>
                  </a:lnTo>
                  <a:lnTo>
                    <a:pt x="1050177" y="109"/>
                  </a:lnTo>
                  <a:lnTo>
                    <a:pt x="1055350" y="107"/>
                  </a:lnTo>
                  <a:lnTo>
                    <a:pt x="1060523" y="104"/>
                  </a:lnTo>
                  <a:lnTo>
                    <a:pt x="1065696" y="102"/>
                  </a:lnTo>
                  <a:lnTo>
                    <a:pt x="1070870" y="100"/>
                  </a:lnTo>
                  <a:lnTo>
                    <a:pt x="1076043" y="98"/>
                  </a:lnTo>
                  <a:lnTo>
                    <a:pt x="1081216" y="96"/>
                  </a:lnTo>
                  <a:lnTo>
                    <a:pt x="1086390" y="94"/>
                  </a:lnTo>
                  <a:lnTo>
                    <a:pt x="1091563" y="92"/>
                  </a:lnTo>
                  <a:lnTo>
                    <a:pt x="1096736" y="90"/>
                  </a:lnTo>
                  <a:lnTo>
                    <a:pt x="1101909" y="88"/>
                  </a:lnTo>
                  <a:lnTo>
                    <a:pt x="1107083" y="87"/>
                  </a:lnTo>
                  <a:lnTo>
                    <a:pt x="1112256" y="85"/>
                  </a:lnTo>
                  <a:lnTo>
                    <a:pt x="1117429" y="84"/>
                  </a:lnTo>
                  <a:lnTo>
                    <a:pt x="1122603" y="83"/>
                  </a:lnTo>
                  <a:lnTo>
                    <a:pt x="1127776" y="81"/>
                  </a:lnTo>
                  <a:lnTo>
                    <a:pt x="1132949" y="80"/>
                  </a:lnTo>
                  <a:lnTo>
                    <a:pt x="1138122" y="79"/>
                  </a:lnTo>
                  <a:lnTo>
                    <a:pt x="1143296" y="78"/>
                  </a:lnTo>
                  <a:lnTo>
                    <a:pt x="1148469" y="77"/>
                  </a:lnTo>
                  <a:lnTo>
                    <a:pt x="1153642" y="76"/>
                  </a:lnTo>
                  <a:lnTo>
                    <a:pt x="1158816" y="75"/>
                  </a:lnTo>
                  <a:lnTo>
                    <a:pt x="1163989" y="75"/>
                  </a:lnTo>
                  <a:lnTo>
                    <a:pt x="1169162" y="74"/>
                  </a:lnTo>
                  <a:lnTo>
                    <a:pt x="1174335" y="73"/>
                  </a:lnTo>
                  <a:lnTo>
                    <a:pt x="1179509" y="73"/>
                  </a:lnTo>
                  <a:lnTo>
                    <a:pt x="1184682" y="72"/>
                  </a:lnTo>
                  <a:lnTo>
                    <a:pt x="1189855" y="72"/>
                  </a:lnTo>
                  <a:lnTo>
                    <a:pt x="1195029" y="72"/>
                  </a:lnTo>
                  <a:lnTo>
                    <a:pt x="1200202" y="71"/>
                  </a:lnTo>
                  <a:lnTo>
                    <a:pt x="1205375" y="71"/>
                  </a:lnTo>
                  <a:lnTo>
                    <a:pt x="1210548" y="71"/>
                  </a:lnTo>
                  <a:lnTo>
                    <a:pt x="1215722" y="71"/>
                  </a:lnTo>
                  <a:lnTo>
                    <a:pt x="1220895" y="71"/>
                  </a:lnTo>
                  <a:lnTo>
                    <a:pt x="1226068" y="71"/>
                  </a:lnTo>
                  <a:lnTo>
                    <a:pt x="1231242" y="71"/>
                  </a:lnTo>
                  <a:lnTo>
                    <a:pt x="1236415" y="71"/>
                  </a:lnTo>
                  <a:lnTo>
                    <a:pt x="1241588" y="72"/>
                  </a:lnTo>
                  <a:lnTo>
                    <a:pt x="1246761" y="72"/>
                  </a:lnTo>
                  <a:lnTo>
                    <a:pt x="1251935" y="72"/>
                  </a:lnTo>
                  <a:lnTo>
                    <a:pt x="1257108" y="73"/>
                  </a:lnTo>
                  <a:lnTo>
                    <a:pt x="1262281" y="73"/>
                  </a:lnTo>
                  <a:lnTo>
                    <a:pt x="1267455" y="74"/>
                  </a:lnTo>
                  <a:lnTo>
                    <a:pt x="1272628" y="74"/>
                  </a:lnTo>
                  <a:lnTo>
                    <a:pt x="1277801" y="75"/>
                  </a:lnTo>
                  <a:lnTo>
                    <a:pt x="1282974" y="76"/>
                  </a:lnTo>
                  <a:lnTo>
                    <a:pt x="1288148" y="77"/>
                  </a:lnTo>
                  <a:lnTo>
                    <a:pt x="1293321" y="78"/>
                  </a:lnTo>
                  <a:lnTo>
                    <a:pt x="1298494" y="79"/>
                  </a:lnTo>
                  <a:lnTo>
                    <a:pt x="1303668" y="80"/>
                  </a:lnTo>
                  <a:lnTo>
                    <a:pt x="1308841" y="81"/>
                  </a:lnTo>
                  <a:lnTo>
                    <a:pt x="1314014" y="82"/>
                  </a:lnTo>
                  <a:lnTo>
                    <a:pt x="1319187" y="83"/>
                  </a:lnTo>
                  <a:lnTo>
                    <a:pt x="1324361" y="84"/>
                  </a:lnTo>
                  <a:lnTo>
                    <a:pt x="1329534" y="86"/>
                  </a:lnTo>
                  <a:lnTo>
                    <a:pt x="1334707" y="87"/>
                  </a:lnTo>
                  <a:lnTo>
                    <a:pt x="1339881" y="89"/>
                  </a:lnTo>
                  <a:lnTo>
                    <a:pt x="1345054" y="90"/>
                  </a:lnTo>
                  <a:lnTo>
                    <a:pt x="1350227" y="92"/>
                  </a:lnTo>
                  <a:lnTo>
                    <a:pt x="1355400" y="94"/>
                  </a:lnTo>
                  <a:lnTo>
                    <a:pt x="1360574" y="96"/>
                  </a:lnTo>
                  <a:lnTo>
                    <a:pt x="1365747" y="98"/>
                  </a:lnTo>
                  <a:lnTo>
                    <a:pt x="1370920" y="100"/>
                  </a:lnTo>
                  <a:lnTo>
                    <a:pt x="1376094" y="102"/>
                  </a:lnTo>
                  <a:lnTo>
                    <a:pt x="1381267" y="104"/>
                  </a:lnTo>
                  <a:lnTo>
                    <a:pt x="1386440" y="106"/>
                  </a:lnTo>
                  <a:lnTo>
                    <a:pt x="1391613" y="109"/>
                  </a:lnTo>
                  <a:lnTo>
                    <a:pt x="1396787" y="111"/>
                  </a:lnTo>
                  <a:lnTo>
                    <a:pt x="1401960" y="114"/>
                  </a:lnTo>
                  <a:lnTo>
                    <a:pt x="1407133" y="116"/>
                  </a:lnTo>
                  <a:lnTo>
                    <a:pt x="1412307" y="119"/>
                  </a:lnTo>
                  <a:lnTo>
                    <a:pt x="1417480" y="121"/>
                  </a:lnTo>
                  <a:lnTo>
                    <a:pt x="1422653" y="124"/>
                  </a:lnTo>
                  <a:lnTo>
                    <a:pt x="1427826" y="127"/>
                  </a:lnTo>
                  <a:lnTo>
                    <a:pt x="1433000" y="129"/>
                  </a:lnTo>
                  <a:lnTo>
                    <a:pt x="1438173" y="132"/>
                  </a:lnTo>
                  <a:lnTo>
                    <a:pt x="1443346" y="134"/>
                  </a:lnTo>
                  <a:lnTo>
                    <a:pt x="1448520" y="137"/>
                  </a:lnTo>
                  <a:lnTo>
                    <a:pt x="1453693" y="139"/>
                  </a:lnTo>
                  <a:lnTo>
                    <a:pt x="1458866" y="141"/>
                  </a:lnTo>
                  <a:lnTo>
                    <a:pt x="1464039" y="143"/>
                  </a:lnTo>
                  <a:lnTo>
                    <a:pt x="1469213" y="144"/>
                  </a:lnTo>
                  <a:lnTo>
                    <a:pt x="1474386" y="146"/>
                  </a:lnTo>
                  <a:lnTo>
                    <a:pt x="1479559" y="147"/>
                  </a:lnTo>
                  <a:lnTo>
                    <a:pt x="1484733" y="147"/>
                  </a:lnTo>
                  <a:lnTo>
                    <a:pt x="1489906" y="147"/>
                  </a:lnTo>
                  <a:lnTo>
                    <a:pt x="1495079" y="147"/>
                  </a:lnTo>
                  <a:lnTo>
                    <a:pt x="1500252" y="146"/>
                  </a:lnTo>
                  <a:lnTo>
                    <a:pt x="1505426" y="144"/>
                  </a:lnTo>
                  <a:lnTo>
                    <a:pt x="1510599" y="142"/>
                  </a:lnTo>
                  <a:lnTo>
                    <a:pt x="1515772" y="140"/>
                  </a:lnTo>
                  <a:lnTo>
                    <a:pt x="1520946" y="136"/>
                  </a:lnTo>
                  <a:lnTo>
                    <a:pt x="1526119" y="133"/>
                  </a:lnTo>
                  <a:lnTo>
                    <a:pt x="1531292" y="128"/>
                  </a:lnTo>
                  <a:lnTo>
                    <a:pt x="1536465" y="123"/>
                  </a:lnTo>
                  <a:lnTo>
                    <a:pt x="1541639" y="118"/>
                  </a:lnTo>
                  <a:lnTo>
                    <a:pt x="1546812" y="113"/>
                  </a:lnTo>
                  <a:lnTo>
                    <a:pt x="1551985" y="107"/>
                  </a:lnTo>
                  <a:lnTo>
                    <a:pt x="1557159" y="101"/>
                  </a:lnTo>
                  <a:lnTo>
                    <a:pt x="1562332" y="95"/>
                  </a:lnTo>
                  <a:lnTo>
                    <a:pt x="1567505" y="89"/>
                  </a:lnTo>
                  <a:lnTo>
                    <a:pt x="1572678" y="82"/>
                  </a:lnTo>
                  <a:lnTo>
                    <a:pt x="1577852" y="77"/>
                  </a:lnTo>
                  <a:lnTo>
                    <a:pt x="1583025" y="71"/>
                  </a:lnTo>
                  <a:lnTo>
                    <a:pt x="1588198" y="65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0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691486" y="4190817"/>
              <a:ext cx="1883076" cy="310313"/>
            </a:xfrm>
            <a:custGeom>
              <a:avLst/>
              <a:pathLst>
                <a:path w="1883076" h="310313">
                  <a:moveTo>
                    <a:pt x="0" y="249307"/>
                  </a:moveTo>
                  <a:lnTo>
                    <a:pt x="5173" y="240916"/>
                  </a:lnTo>
                  <a:lnTo>
                    <a:pt x="10346" y="232696"/>
                  </a:lnTo>
                  <a:lnTo>
                    <a:pt x="15519" y="224652"/>
                  </a:lnTo>
                  <a:lnTo>
                    <a:pt x="20693" y="216789"/>
                  </a:lnTo>
                  <a:lnTo>
                    <a:pt x="25866" y="209110"/>
                  </a:lnTo>
                  <a:lnTo>
                    <a:pt x="31039" y="201618"/>
                  </a:lnTo>
                  <a:lnTo>
                    <a:pt x="36213" y="194316"/>
                  </a:lnTo>
                  <a:lnTo>
                    <a:pt x="41386" y="187206"/>
                  </a:lnTo>
                  <a:lnTo>
                    <a:pt x="46559" y="180288"/>
                  </a:lnTo>
                  <a:lnTo>
                    <a:pt x="51732" y="173563"/>
                  </a:lnTo>
                  <a:lnTo>
                    <a:pt x="56906" y="167032"/>
                  </a:lnTo>
                  <a:lnTo>
                    <a:pt x="62079" y="160693"/>
                  </a:lnTo>
                  <a:lnTo>
                    <a:pt x="67252" y="154547"/>
                  </a:lnTo>
                  <a:lnTo>
                    <a:pt x="72426" y="148591"/>
                  </a:lnTo>
                  <a:lnTo>
                    <a:pt x="77599" y="142824"/>
                  </a:lnTo>
                  <a:lnTo>
                    <a:pt x="82772" y="137243"/>
                  </a:lnTo>
                  <a:lnTo>
                    <a:pt x="87945" y="131847"/>
                  </a:lnTo>
                  <a:lnTo>
                    <a:pt x="93119" y="126633"/>
                  </a:lnTo>
                  <a:lnTo>
                    <a:pt x="98292" y="121597"/>
                  </a:lnTo>
                  <a:lnTo>
                    <a:pt x="103465" y="116737"/>
                  </a:lnTo>
                  <a:lnTo>
                    <a:pt x="108639" y="112048"/>
                  </a:lnTo>
                  <a:lnTo>
                    <a:pt x="113812" y="107528"/>
                  </a:lnTo>
                  <a:lnTo>
                    <a:pt x="118985" y="103171"/>
                  </a:lnTo>
                  <a:lnTo>
                    <a:pt x="124158" y="98976"/>
                  </a:lnTo>
                  <a:lnTo>
                    <a:pt x="129332" y="94937"/>
                  </a:lnTo>
                  <a:lnTo>
                    <a:pt x="134505" y="91050"/>
                  </a:lnTo>
                  <a:lnTo>
                    <a:pt x="139678" y="87311"/>
                  </a:lnTo>
                  <a:lnTo>
                    <a:pt x="144852" y="83716"/>
                  </a:lnTo>
                  <a:lnTo>
                    <a:pt x="150025" y="80261"/>
                  </a:lnTo>
                  <a:lnTo>
                    <a:pt x="155198" y="76941"/>
                  </a:lnTo>
                  <a:lnTo>
                    <a:pt x="160371" y="73752"/>
                  </a:lnTo>
                  <a:lnTo>
                    <a:pt x="165545" y="70691"/>
                  </a:lnTo>
                  <a:lnTo>
                    <a:pt x="170718" y="67752"/>
                  </a:lnTo>
                  <a:lnTo>
                    <a:pt x="175891" y="64931"/>
                  </a:lnTo>
                  <a:lnTo>
                    <a:pt x="181065" y="62226"/>
                  </a:lnTo>
                  <a:lnTo>
                    <a:pt x="186238" y="59631"/>
                  </a:lnTo>
                  <a:lnTo>
                    <a:pt x="191411" y="57142"/>
                  </a:lnTo>
                  <a:lnTo>
                    <a:pt x="196584" y="54756"/>
                  </a:lnTo>
                  <a:lnTo>
                    <a:pt x="201758" y="52469"/>
                  </a:lnTo>
                  <a:lnTo>
                    <a:pt x="206931" y="50278"/>
                  </a:lnTo>
                  <a:lnTo>
                    <a:pt x="212104" y="48177"/>
                  </a:lnTo>
                  <a:lnTo>
                    <a:pt x="217278" y="46165"/>
                  </a:lnTo>
                  <a:lnTo>
                    <a:pt x="222451" y="44238"/>
                  </a:lnTo>
                  <a:lnTo>
                    <a:pt x="227624" y="42392"/>
                  </a:lnTo>
                  <a:lnTo>
                    <a:pt x="232797" y="40624"/>
                  </a:lnTo>
                  <a:lnTo>
                    <a:pt x="237971" y="38932"/>
                  </a:lnTo>
                  <a:lnTo>
                    <a:pt x="243144" y="37311"/>
                  </a:lnTo>
                  <a:lnTo>
                    <a:pt x="248317" y="35759"/>
                  </a:lnTo>
                  <a:lnTo>
                    <a:pt x="253491" y="34273"/>
                  </a:lnTo>
                  <a:lnTo>
                    <a:pt x="258664" y="32851"/>
                  </a:lnTo>
                  <a:lnTo>
                    <a:pt x="263837" y="31490"/>
                  </a:lnTo>
                  <a:lnTo>
                    <a:pt x="269010" y="30187"/>
                  </a:lnTo>
                  <a:lnTo>
                    <a:pt x="274184" y="28939"/>
                  </a:lnTo>
                  <a:lnTo>
                    <a:pt x="279357" y="27745"/>
                  </a:lnTo>
                  <a:lnTo>
                    <a:pt x="284530" y="26603"/>
                  </a:lnTo>
                  <a:lnTo>
                    <a:pt x="289704" y="25509"/>
                  </a:lnTo>
                  <a:lnTo>
                    <a:pt x="294877" y="24462"/>
                  </a:lnTo>
                  <a:lnTo>
                    <a:pt x="300050" y="23460"/>
                  </a:lnTo>
                  <a:lnTo>
                    <a:pt x="305223" y="22501"/>
                  </a:lnTo>
                  <a:lnTo>
                    <a:pt x="310397" y="21583"/>
                  </a:lnTo>
                  <a:lnTo>
                    <a:pt x="315570" y="20705"/>
                  </a:lnTo>
                  <a:lnTo>
                    <a:pt x="320743" y="19864"/>
                  </a:lnTo>
                  <a:lnTo>
                    <a:pt x="325917" y="19059"/>
                  </a:lnTo>
                  <a:lnTo>
                    <a:pt x="331090" y="18288"/>
                  </a:lnTo>
                  <a:lnTo>
                    <a:pt x="336263" y="17550"/>
                  </a:lnTo>
                  <a:lnTo>
                    <a:pt x="341436" y="16843"/>
                  </a:lnTo>
                  <a:lnTo>
                    <a:pt x="346610" y="16167"/>
                  </a:lnTo>
                  <a:lnTo>
                    <a:pt x="351783" y="15519"/>
                  </a:lnTo>
                  <a:lnTo>
                    <a:pt x="356956" y="14898"/>
                  </a:lnTo>
                  <a:lnTo>
                    <a:pt x="362130" y="14304"/>
                  </a:lnTo>
                  <a:lnTo>
                    <a:pt x="367303" y="13735"/>
                  </a:lnTo>
                  <a:lnTo>
                    <a:pt x="372476" y="13190"/>
                  </a:lnTo>
                  <a:lnTo>
                    <a:pt x="377649" y="12667"/>
                  </a:lnTo>
                  <a:lnTo>
                    <a:pt x="382823" y="12167"/>
                  </a:lnTo>
                  <a:lnTo>
                    <a:pt x="387996" y="11687"/>
                  </a:lnTo>
                  <a:lnTo>
                    <a:pt x="393169" y="11227"/>
                  </a:lnTo>
                  <a:lnTo>
                    <a:pt x="398343" y="10787"/>
                  </a:lnTo>
                  <a:lnTo>
                    <a:pt x="403516" y="10365"/>
                  </a:lnTo>
                  <a:lnTo>
                    <a:pt x="408689" y="9960"/>
                  </a:lnTo>
                  <a:lnTo>
                    <a:pt x="413862" y="9572"/>
                  </a:lnTo>
                  <a:lnTo>
                    <a:pt x="419036" y="9199"/>
                  </a:lnTo>
                  <a:lnTo>
                    <a:pt x="424209" y="8842"/>
                  </a:lnTo>
                  <a:lnTo>
                    <a:pt x="429382" y="8500"/>
                  </a:lnTo>
                  <a:lnTo>
                    <a:pt x="434556" y="8171"/>
                  </a:lnTo>
                  <a:lnTo>
                    <a:pt x="439729" y="7856"/>
                  </a:lnTo>
                  <a:lnTo>
                    <a:pt x="444902" y="7553"/>
                  </a:lnTo>
                  <a:lnTo>
                    <a:pt x="450075" y="7263"/>
                  </a:lnTo>
                  <a:lnTo>
                    <a:pt x="455249" y="6984"/>
                  </a:lnTo>
                  <a:lnTo>
                    <a:pt x="460422" y="6717"/>
                  </a:lnTo>
                  <a:lnTo>
                    <a:pt x="465595" y="6460"/>
                  </a:lnTo>
                  <a:lnTo>
                    <a:pt x="470769" y="6213"/>
                  </a:lnTo>
                  <a:lnTo>
                    <a:pt x="475942" y="5976"/>
                  </a:lnTo>
                  <a:lnTo>
                    <a:pt x="481115" y="5748"/>
                  </a:lnTo>
                  <a:lnTo>
                    <a:pt x="486288" y="5530"/>
                  </a:lnTo>
                  <a:lnTo>
                    <a:pt x="491462" y="5319"/>
                  </a:lnTo>
                  <a:lnTo>
                    <a:pt x="496635" y="5117"/>
                  </a:lnTo>
                  <a:lnTo>
                    <a:pt x="501808" y="4923"/>
                  </a:lnTo>
                  <a:lnTo>
                    <a:pt x="506982" y="4737"/>
                  </a:lnTo>
                  <a:lnTo>
                    <a:pt x="512155" y="4557"/>
                  </a:lnTo>
                  <a:lnTo>
                    <a:pt x="517328" y="4385"/>
                  </a:lnTo>
                  <a:lnTo>
                    <a:pt x="522501" y="4219"/>
                  </a:lnTo>
                  <a:lnTo>
                    <a:pt x="527675" y="4059"/>
                  </a:lnTo>
                  <a:lnTo>
                    <a:pt x="532848" y="3906"/>
                  </a:lnTo>
                  <a:lnTo>
                    <a:pt x="538021" y="3758"/>
                  </a:lnTo>
                  <a:lnTo>
                    <a:pt x="543195" y="3616"/>
                  </a:lnTo>
                  <a:lnTo>
                    <a:pt x="548368" y="3479"/>
                  </a:lnTo>
                  <a:lnTo>
                    <a:pt x="553541" y="3348"/>
                  </a:lnTo>
                  <a:lnTo>
                    <a:pt x="558714" y="3221"/>
                  </a:lnTo>
                  <a:lnTo>
                    <a:pt x="563888" y="3100"/>
                  </a:lnTo>
                  <a:lnTo>
                    <a:pt x="569061" y="2983"/>
                  </a:lnTo>
                  <a:lnTo>
                    <a:pt x="574234" y="2870"/>
                  </a:lnTo>
                  <a:lnTo>
                    <a:pt x="579408" y="2761"/>
                  </a:lnTo>
                  <a:lnTo>
                    <a:pt x="584581" y="2657"/>
                  </a:lnTo>
                  <a:lnTo>
                    <a:pt x="589754" y="2557"/>
                  </a:lnTo>
                  <a:lnTo>
                    <a:pt x="594927" y="2460"/>
                  </a:lnTo>
                  <a:lnTo>
                    <a:pt x="600101" y="2367"/>
                  </a:lnTo>
                  <a:lnTo>
                    <a:pt x="605274" y="2278"/>
                  </a:lnTo>
                  <a:lnTo>
                    <a:pt x="610447" y="2192"/>
                  </a:lnTo>
                  <a:lnTo>
                    <a:pt x="615621" y="2109"/>
                  </a:lnTo>
                  <a:lnTo>
                    <a:pt x="620794" y="2029"/>
                  </a:lnTo>
                  <a:lnTo>
                    <a:pt x="625967" y="1953"/>
                  </a:lnTo>
                  <a:lnTo>
                    <a:pt x="631140" y="1879"/>
                  </a:lnTo>
                  <a:lnTo>
                    <a:pt x="636314" y="1808"/>
                  </a:lnTo>
                  <a:lnTo>
                    <a:pt x="641487" y="1740"/>
                  </a:lnTo>
                  <a:lnTo>
                    <a:pt x="646660" y="1674"/>
                  </a:lnTo>
                  <a:lnTo>
                    <a:pt x="651834" y="1611"/>
                  </a:lnTo>
                  <a:lnTo>
                    <a:pt x="657007" y="1551"/>
                  </a:lnTo>
                  <a:lnTo>
                    <a:pt x="662180" y="1493"/>
                  </a:lnTo>
                  <a:lnTo>
                    <a:pt x="667353" y="1437"/>
                  </a:lnTo>
                  <a:lnTo>
                    <a:pt x="672527" y="1383"/>
                  </a:lnTo>
                  <a:lnTo>
                    <a:pt x="677700" y="1331"/>
                  </a:lnTo>
                  <a:lnTo>
                    <a:pt x="682873" y="1282"/>
                  </a:lnTo>
                  <a:lnTo>
                    <a:pt x="688047" y="1234"/>
                  </a:lnTo>
                  <a:lnTo>
                    <a:pt x="693220" y="1188"/>
                  </a:lnTo>
                  <a:lnTo>
                    <a:pt x="698393" y="1144"/>
                  </a:lnTo>
                  <a:lnTo>
                    <a:pt x="703566" y="1102"/>
                  </a:lnTo>
                  <a:lnTo>
                    <a:pt x="708740" y="1062"/>
                  </a:lnTo>
                  <a:lnTo>
                    <a:pt x="713913" y="1023"/>
                  </a:lnTo>
                  <a:lnTo>
                    <a:pt x="719086" y="986"/>
                  </a:lnTo>
                  <a:lnTo>
                    <a:pt x="724260" y="950"/>
                  </a:lnTo>
                  <a:lnTo>
                    <a:pt x="729433" y="915"/>
                  </a:lnTo>
                  <a:lnTo>
                    <a:pt x="734606" y="883"/>
                  </a:lnTo>
                  <a:lnTo>
                    <a:pt x="739779" y="851"/>
                  </a:lnTo>
                  <a:lnTo>
                    <a:pt x="744953" y="821"/>
                  </a:lnTo>
                  <a:lnTo>
                    <a:pt x="750126" y="791"/>
                  </a:lnTo>
                  <a:lnTo>
                    <a:pt x="755299" y="764"/>
                  </a:lnTo>
                  <a:lnTo>
                    <a:pt x="760473" y="737"/>
                  </a:lnTo>
                  <a:lnTo>
                    <a:pt x="765646" y="711"/>
                  </a:lnTo>
                  <a:lnTo>
                    <a:pt x="770819" y="686"/>
                  </a:lnTo>
                  <a:lnTo>
                    <a:pt x="775992" y="663"/>
                  </a:lnTo>
                  <a:lnTo>
                    <a:pt x="781166" y="640"/>
                  </a:lnTo>
                  <a:lnTo>
                    <a:pt x="786339" y="618"/>
                  </a:lnTo>
                  <a:lnTo>
                    <a:pt x="791512" y="598"/>
                  </a:lnTo>
                  <a:lnTo>
                    <a:pt x="796686" y="577"/>
                  </a:lnTo>
                  <a:lnTo>
                    <a:pt x="801859" y="558"/>
                  </a:lnTo>
                  <a:lnTo>
                    <a:pt x="807032" y="540"/>
                  </a:lnTo>
                  <a:lnTo>
                    <a:pt x="812205" y="522"/>
                  </a:lnTo>
                  <a:lnTo>
                    <a:pt x="817379" y="505"/>
                  </a:lnTo>
                  <a:lnTo>
                    <a:pt x="822552" y="489"/>
                  </a:lnTo>
                  <a:lnTo>
                    <a:pt x="827725" y="473"/>
                  </a:lnTo>
                  <a:lnTo>
                    <a:pt x="832899" y="458"/>
                  </a:lnTo>
                  <a:lnTo>
                    <a:pt x="838072" y="443"/>
                  </a:lnTo>
                  <a:lnTo>
                    <a:pt x="843245" y="429"/>
                  </a:lnTo>
                  <a:lnTo>
                    <a:pt x="848418" y="416"/>
                  </a:lnTo>
                  <a:lnTo>
                    <a:pt x="853592" y="403"/>
                  </a:lnTo>
                  <a:lnTo>
                    <a:pt x="858765" y="390"/>
                  </a:lnTo>
                  <a:lnTo>
                    <a:pt x="863938" y="378"/>
                  </a:lnTo>
                  <a:lnTo>
                    <a:pt x="869112" y="366"/>
                  </a:lnTo>
                  <a:lnTo>
                    <a:pt x="874285" y="355"/>
                  </a:lnTo>
                  <a:lnTo>
                    <a:pt x="879458" y="344"/>
                  </a:lnTo>
                  <a:lnTo>
                    <a:pt x="884631" y="334"/>
                  </a:lnTo>
                  <a:lnTo>
                    <a:pt x="889805" y="324"/>
                  </a:lnTo>
                  <a:lnTo>
                    <a:pt x="894978" y="314"/>
                  </a:lnTo>
                  <a:lnTo>
                    <a:pt x="900151" y="305"/>
                  </a:lnTo>
                  <a:lnTo>
                    <a:pt x="905325" y="296"/>
                  </a:lnTo>
                  <a:lnTo>
                    <a:pt x="910498" y="287"/>
                  </a:lnTo>
                  <a:lnTo>
                    <a:pt x="915671" y="278"/>
                  </a:lnTo>
                  <a:lnTo>
                    <a:pt x="920844" y="270"/>
                  </a:lnTo>
                  <a:lnTo>
                    <a:pt x="926018" y="262"/>
                  </a:lnTo>
                  <a:lnTo>
                    <a:pt x="931191" y="255"/>
                  </a:lnTo>
                  <a:lnTo>
                    <a:pt x="936364" y="247"/>
                  </a:lnTo>
                  <a:lnTo>
                    <a:pt x="941538" y="240"/>
                  </a:lnTo>
                  <a:lnTo>
                    <a:pt x="946711" y="233"/>
                  </a:lnTo>
                  <a:lnTo>
                    <a:pt x="951884" y="226"/>
                  </a:lnTo>
                  <a:lnTo>
                    <a:pt x="957057" y="219"/>
                  </a:lnTo>
                  <a:lnTo>
                    <a:pt x="962231" y="213"/>
                  </a:lnTo>
                  <a:lnTo>
                    <a:pt x="967404" y="207"/>
                  </a:lnTo>
                  <a:lnTo>
                    <a:pt x="972577" y="201"/>
                  </a:lnTo>
                  <a:lnTo>
                    <a:pt x="977751" y="195"/>
                  </a:lnTo>
                  <a:lnTo>
                    <a:pt x="982924" y="190"/>
                  </a:lnTo>
                  <a:lnTo>
                    <a:pt x="988097" y="184"/>
                  </a:lnTo>
                  <a:lnTo>
                    <a:pt x="993270" y="179"/>
                  </a:lnTo>
                  <a:lnTo>
                    <a:pt x="998444" y="174"/>
                  </a:lnTo>
                  <a:lnTo>
                    <a:pt x="1003617" y="169"/>
                  </a:lnTo>
                  <a:lnTo>
                    <a:pt x="1008790" y="164"/>
                  </a:lnTo>
                  <a:lnTo>
                    <a:pt x="1013964" y="160"/>
                  </a:lnTo>
                  <a:lnTo>
                    <a:pt x="1019137" y="155"/>
                  </a:lnTo>
                  <a:lnTo>
                    <a:pt x="1024310" y="151"/>
                  </a:lnTo>
                  <a:lnTo>
                    <a:pt x="1029483" y="147"/>
                  </a:lnTo>
                  <a:lnTo>
                    <a:pt x="1034657" y="143"/>
                  </a:lnTo>
                  <a:lnTo>
                    <a:pt x="1039830" y="139"/>
                  </a:lnTo>
                  <a:lnTo>
                    <a:pt x="1045003" y="135"/>
                  </a:lnTo>
                  <a:lnTo>
                    <a:pt x="1050177" y="132"/>
                  </a:lnTo>
                  <a:lnTo>
                    <a:pt x="1055350" y="128"/>
                  </a:lnTo>
                  <a:lnTo>
                    <a:pt x="1060523" y="125"/>
                  </a:lnTo>
                  <a:lnTo>
                    <a:pt x="1065696" y="122"/>
                  </a:lnTo>
                  <a:lnTo>
                    <a:pt x="1070870" y="119"/>
                  </a:lnTo>
                  <a:lnTo>
                    <a:pt x="1076043" y="116"/>
                  </a:lnTo>
                  <a:lnTo>
                    <a:pt x="1081216" y="113"/>
                  </a:lnTo>
                  <a:lnTo>
                    <a:pt x="1086390" y="111"/>
                  </a:lnTo>
                  <a:lnTo>
                    <a:pt x="1091563" y="108"/>
                  </a:lnTo>
                  <a:lnTo>
                    <a:pt x="1096736" y="106"/>
                  </a:lnTo>
                  <a:lnTo>
                    <a:pt x="1101909" y="103"/>
                  </a:lnTo>
                  <a:lnTo>
                    <a:pt x="1107083" y="101"/>
                  </a:lnTo>
                  <a:lnTo>
                    <a:pt x="1112256" y="99"/>
                  </a:lnTo>
                  <a:lnTo>
                    <a:pt x="1117429" y="97"/>
                  </a:lnTo>
                  <a:lnTo>
                    <a:pt x="1122603" y="95"/>
                  </a:lnTo>
                  <a:lnTo>
                    <a:pt x="1127776" y="94"/>
                  </a:lnTo>
                  <a:lnTo>
                    <a:pt x="1132949" y="92"/>
                  </a:lnTo>
                  <a:lnTo>
                    <a:pt x="1138122" y="90"/>
                  </a:lnTo>
                  <a:lnTo>
                    <a:pt x="1143296" y="89"/>
                  </a:lnTo>
                  <a:lnTo>
                    <a:pt x="1148469" y="88"/>
                  </a:lnTo>
                  <a:lnTo>
                    <a:pt x="1153642" y="86"/>
                  </a:lnTo>
                  <a:lnTo>
                    <a:pt x="1158816" y="85"/>
                  </a:lnTo>
                  <a:lnTo>
                    <a:pt x="1163989" y="84"/>
                  </a:lnTo>
                  <a:lnTo>
                    <a:pt x="1169162" y="83"/>
                  </a:lnTo>
                  <a:lnTo>
                    <a:pt x="1174335" y="82"/>
                  </a:lnTo>
                  <a:lnTo>
                    <a:pt x="1179509" y="81"/>
                  </a:lnTo>
                  <a:lnTo>
                    <a:pt x="1184682" y="81"/>
                  </a:lnTo>
                  <a:lnTo>
                    <a:pt x="1189855" y="80"/>
                  </a:lnTo>
                  <a:lnTo>
                    <a:pt x="1195029" y="79"/>
                  </a:lnTo>
                  <a:lnTo>
                    <a:pt x="1200202" y="79"/>
                  </a:lnTo>
                  <a:lnTo>
                    <a:pt x="1205375" y="78"/>
                  </a:lnTo>
                  <a:lnTo>
                    <a:pt x="1210548" y="78"/>
                  </a:lnTo>
                  <a:lnTo>
                    <a:pt x="1215722" y="78"/>
                  </a:lnTo>
                  <a:lnTo>
                    <a:pt x="1220895" y="78"/>
                  </a:lnTo>
                  <a:lnTo>
                    <a:pt x="1226068" y="77"/>
                  </a:lnTo>
                  <a:lnTo>
                    <a:pt x="1231242" y="77"/>
                  </a:lnTo>
                  <a:lnTo>
                    <a:pt x="1236415" y="77"/>
                  </a:lnTo>
                  <a:lnTo>
                    <a:pt x="1241588" y="77"/>
                  </a:lnTo>
                  <a:lnTo>
                    <a:pt x="1246761" y="78"/>
                  </a:lnTo>
                  <a:lnTo>
                    <a:pt x="1251935" y="78"/>
                  </a:lnTo>
                  <a:lnTo>
                    <a:pt x="1257108" y="78"/>
                  </a:lnTo>
                  <a:lnTo>
                    <a:pt x="1262281" y="78"/>
                  </a:lnTo>
                  <a:lnTo>
                    <a:pt x="1267455" y="79"/>
                  </a:lnTo>
                  <a:lnTo>
                    <a:pt x="1272628" y="79"/>
                  </a:lnTo>
                  <a:lnTo>
                    <a:pt x="1277801" y="80"/>
                  </a:lnTo>
                  <a:lnTo>
                    <a:pt x="1282974" y="81"/>
                  </a:lnTo>
                  <a:lnTo>
                    <a:pt x="1288148" y="81"/>
                  </a:lnTo>
                  <a:lnTo>
                    <a:pt x="1293321" y="82"/>
                  </a:lnTo>
                  <a:lnTo>
                    <a:pt x="1298494" y="83"/>
                  </a:lnTo>
                  <a:lnTo>
                    <a:pt x="1303668" y="84"/>
                  </a:lnTo>
                  <a:lnTo>
                    <a:pt x="1308841" y="85"/>
                  </a:lnTo>
                  <a:lnTo>
                    <a:pt x="1314014" y="86"/>
                  </a:lnTo>
                  <a:lnTo>
                    <a:pt x="1319187" y="87"/>
                  </a:lnTo>
                  <a:lnTo>
                    <a:pt x="1324361" y="88"/>
                  </a:lnTo>
                  <a:lnTo>
                    <a:pt x="1329534" y="90"/>
                  </a:lnTo>
                  <a:lnTo>
                    <a:pt x="1334707" y="91"/>
                  </a:lnTo>
                  <a:lnTo>
                    <a:pt x="1339881" y="93"/>
                  </a:lnTo>
                  <a:lnTo>
                    <a:pt x="1345054" y="94"/>
                  </a:lnTo>
                  <a:lnTo>
                    <a:pt x="1350227" y="96"/>
                  </a:lnTo>
                  <a:lnTo>
                    <a:pt x="1355400" y="98"/>
                  </a:lnTo>
                  <a:lnTo>
                    <a:pt x="1360574" y="99"/>
                  </a:lnTo>
                  <a:lnTo>
                    <a:pt x="1365747" y="101"/>
                  </a:lnTo>
                  <a:lnTo>
                    <a:pt x="1370920" y="103"/>
                  </a:lnTo>
                  <a:lnTo>
                    <a:pt x="1376094" y="105"/>
                  </a:lnTo>
                  <a:lnTo>
                    <a:pt x="1381267" y="107"/>
                  </a:lnTo>
                  <a:lnTo>
                    <a:pt x="1386440" y="110"/>
                  </a:lnTo>
                  <a:lnTo>
                    <a:pt x="1391613" y="112"/>
                  </a:lnTo>
                  <a:lnTo>
                    <a:pt x="1396787" y="114"/>
                  </a:lnTo>
                  <a:lnTo>
                    <a:pt x="1401960" y="117"/>
                  </a:lnTo>
                  <a:lnTo>
                    <a:pt x="1407133" y="119"/>
                  </a:lnTo>
                  <a:lnTo>
                    <a:pt x="1412307" y="122"/>
                  </a:lnTo>
                  <a:lnTo>
                    <a:pt x="1417480" y="124"/>
                  </a:lnTo>
                  <a:lnTo>
                    <a:pt x="1422653" y="127"/>
                  </a:lnTo>
                  <a:lnTo>
                    <a:pt x="1427826" y="129"/>
                  </a:lnTo>
                  <a:lnTo>
                    <a:pt x="1433000" y="132"/>
                  </a:lnTo>
                  <a:lnTo>
                    <a:pt x="1438173" y="134"/>
                  </a:lnTo>
                  <a:lnTo>
                    <a:pt x="1443346" y="137"/>
                  </a:lnTo>
                  <a:lnTo>
                    <a:pt x="1448520" y="139"/>
                  </a:lnTo>
                  <a:lnTo>
                    <a:pt x="1453693" y="141"/>
                  </a:lnTo>
                  <a:lnTo>
                    <a:pt x="1458866" y="143"/>
                  </a:lnTo>
                  <a:lnTo>
                    <a:pt x="1464039" y="145"/>
                  </a:lnTo>
                  <a:lnTo>
                    <a:pt x="1469213" y="147"/>
                  </a:lnTo>
                  <a:lnTo>
                    <a:pt x="1474386" y="148"/>
                  </a:lnTo>
                  <a:lnTo>
                    <a:pt x="1479559" y="149"/>
                  </a:lnTo>
                  <a:lnTo>
                    <a:pt x="1484733" y="149"/>
                  </a:lnTo>
                  <a:lnTo>
                    <a:pt x="1489906" y="149"/>
                  </a:lnTo>
                  <a:lnTo>
                    <a:pt x="1495079" y="149"/>
                  </a:lnTo>
                  <a:lnTo>
                    <a:pt x="1500252" y="148"/>
                  </a:lnTo>
                  <a:lnTo>
                    <a:pt x="1505426" y="146"/>
                  </a:lnTo>
                  <a:lnTo>
                    <a:pt x="1510599" y="144"/>
                  </a:lnTo>
                  <a:lnTo>
                    <a:pt x="1515772" y="141"/>
                  </a:lnTo>
                  <a:lnTo>
                    <a:pt x="1520946" y="138"/>
                  </a:lnTo>
                  <a:lnTo>
                    <a:pt x="1526119" y="134"/>
                  </a:lnTo>
                  <a:lnTo>
                    <a:pt x="1531292" y="129"/>
                  </a:lnTo>
                  <a:lnTo>
                    <a:pt x="1536465" y="125"/>
                  </a:lnTo>
                  <a:lnTo>
                    <a:pt x="1541639" y="119"/>
                  </a:lnTo>
                  <a:lnTo>
                    <a:pt x="1546812" y="114"/>
                  </a:lnTo>
                  <a:lnTo>
                    <a:pt x="1551985" y="108"/>
                  </a:lnTo>
                  <a:lnTo>
                    <a:pt x="1557159" y="102"/>
                  </a:lnTo>
                  <a:lnTo>
                    <a:pt x="1562332" y="95"/>
                  </a:lnTo>
                  <a:lnTo>
                    <a:pt x="1567505" y="89"/>
                  </a:lnTo>
                  <a:lnTo>
                    <a:pt x="1572678" y="83"/>
                  </a:lnTo>
                  <a:lnTo>
                    <a:pt x="1577852" y="77"/>
                  </a:lnTo>
                  <a:lnTo>
                    <a:pt x="1583025" y="71"/>
                  </a:lnTo>
                  <a:lnTo>
                    <a:pt x="1588198" y="66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1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"/>
                  </a:lnTo>
                  <a:lnTo>
                    <a:pt x="1877902" y="1"/>
                  </a:lnTo>
                  <a:lnTo>
                    <a:pt x="1872729" y="1"/>
                  </a:lnTo>
                  <a:lnTo>
                    <a:pt x="1867556" y="2"/>
                  </a:lnTo>
                  <a:lnTo>
                    <a:pt x="1862382" y="2"/>
                  </a:lnTo>
                  <a:lnTo>
                    <a:pt x="1857209" y="2"/>
                  </a:lnTo>
                  <a:lnTo>
                    <a:pt x="1852036" y="3"/>
                  </a:lnTo>
                  <a:lnTo>
                    <a:pt x="1846863" y="3"/>
                  </a:lnTo>
                  <a:lnTo>
                    <a:pt x="1841689" y="4"/>
                  </a:lnTo>
                  <a:lnTo>
                    <a:pt x="1836516" y="4"/>
                  </a:lnTo>
                  <a:lnTo>
                    <a:pt x="1831343" y="5"/>
                  </a:lnTo>
                  <a:lnTo>
                    <a:pt x="1826169" y="6"/>
                  </a:lnTo>
                  <a:lnTo>
                    <a:pt x="1820996" y="7"/>
                  </a:lnTo>
                  <a:lnTo>
                    <a:pt x="1815823" y="8"/>
                  </a:lnTo>
                  <a:lnTo>
                    <a:pt x="1810650" y="10"/>
                  </a:lnTo>
                  <a:lnTo>
                    <a:pt x="1805476" y="11"/>
                  </a:lnTo>
                  <a:lnTo>
                    <a:pt x="1800303" y="13"/>
                  </a:lnTo>
                  <a:lnTo>
                    <a:pt x="1795130" y="15"/>
                  </a:lnTo>
                  <a:lnTo>
                    <a:pt x="1789956" y="17"/>
                  </a:lnTo>
                  <a:lnTo>
                    <a:pt x="1784783" y="20"/>
                  </a:lnTo>
                  <a:lnTo>
                    <a:pt x="1779610" y="23"/>
                  </a:lnTo>
                  <a:lnTo>
                    <a:pt x="1774437" y="26"/>
                  </a:lnTo>
                  <a:lnTo>
                    <a:pt x="1769263" y="30"/>
                  </a:lnTo>
                  <a:lnTo>
                    <a:pt x="1764090" y="35"/>
                  </a:lnTo>
                  <a:lnTo>
                    <a:pt x="1758917" y="40"/>
                  </a:lnTo>
                  <a:lnTo>
                    <a:pt x="1753743" y="46"/>
                  </a:lnTo>
                  <a:lnTo>
                    <a:pt x="1748570" y="53"/>
                  </a:lnTo>
                  <a:lnTo>
                    <a:pt x="1743397" y="61"/>
                  </a:lnTo>
                  <a:lnTo>
                    <a:pt x="1738224" y="70"/>
                  </a:lnTo>
                  <a:lnTo>
                    <a:pt x="1733050" y="80"/>
                  </a:lnTo>
                  <a:lnTo>
                    <a:pt x="1727877" y="92"/>
                  </a:lnTo>
                  <a:lnTo>
                    <a:pt x="1722704" y="105"/>
                  </a:lnTo>
                  <a:lnTo>
                    <a:pt x="1717530" y="121"/>
                  </a:lnTo>
                  <a:lnTo>
                    <a:pt x="1712357" y="139"/>
                  </a:lnTo>
                  <a:lnTo>
                    <a:pt x="1707184" y="160"/>
                  </a:lnTo>
                  <a:lnTo>
                    <a:pt x="1702011" y="183"/>
                  </a:lnTo>
                  <a:lnTo>
                    <a:pt x="1696837" y="210"/>
                  </a:lnTo>
                  <a:lnTo>
                    <a:pt x="1691664" y="241"/>
                  </a:lnTo>
                  <a:lnTo>
                    <a:pt x="1686491" y="277"/>
                  </a:lnTo>
                  <a:lnTo>
                    <a:pt x="1681317" y="318"/>
                  </a:lnTo>
                  <a:lnTo>
                    <a:pt x="1676144" y="364"/>
                  </a:lnTo>
                  <a:lnTo>
                    <a:pt x="1670971" y="417"/>
                  </a:lnTo>
                  <a:lnTo>
                    <a:pt x="1665798" y="478"/>
                  </a:lnTo>
                  <a:lnTo>
                    <a:pt x="1660624" y="547"/>
                  </a:lnTo>
                  <a:lnTo>
                    <a:pt x="1655451" y="626"/>
                  </a:lnTo>
                  <a:lnTo>
                    <a:pt x="1650278" y="716"/>
                  </a:lnTo>
                  <a:lnTo>
                    <a:pt x="1645104" y="818"/>
                  </a:lnTo>
                  <a:lnTo>
                    <a:pt x="1639931" y="934"/>
                  </a:lnTo>
                  <a:lnTo>
                    <a:pt x="1634758" y="1066"/>
                  </a:lnTo>
                  <a:lnTo>
                    <a:pt x="1629585" y="1215"/>
                  </a:lnTo>
                  <a:lnTo>
                    <a:pt x="1624411" y="1383"/>
                  </a:lnTo>
                  <a:lnTo>
                    <a:pt x="1619238" y="1572"/>
                  </a:lnTo>
                  <a:lnTo>
                    <a:pt x="1614065" y="1784"/>
                  </a:lnTo>
                  <a:lnTo>
                    <a:pt x="1608891" y="2021"/>
                  </a:lnTo>
                  <a:lnTo>
                    <a:pt x="1603718" y="2285"/>
                  </a:lnTo>
                  <a:lnTo>
                    <a:pt x="1598545" y="2579"/>
                  </a:lnTo>
                  <a:lnTo>
                    <a:pt x="1593372" y="2902"/>
                  </a:lnTo>
                  <a:lnTo>
                    <a:pt x="1588198" y="3258"/>
                  </a:lnTo>
                  <a:lnTo>
                    <a:pt x="1583025" y="3646"/>
                  </a:lnTo>
                  <a:lnTo>
                    <a:pt x="1577852" y="4068"/>
                  </a:lnTo>
                  <a:lnTo>
                    <a:pt x="1572678" y="4522"/>
                  </a:lnTo>
                  <a:lnTo>
                    <a:pt x="1567505" y="5007"/>
                  </a:lnTo>
                  <a:lnTo>
                    <a:pt x="1562332" y="5522"/>
                  </a:lnTo>
                  <a:lnTo>
                    <a:pt x="1557159" y="6064"/>
                  </a:lnTo>
                  <a:lnTo>
                    <a:pt x="1551985" y="6628"/>
                  </a:lnTo>
                  <a:lnTo>
                    <a:pt x="1546812" y="7211"/>
                  </a:lnTo>
                  <a:lnTo>
                    <a:pt x="1541639" y="7807"/>
                  </a:lnTo>
                  <a:lnTo>
                    <a:pt x="1536465" y="8409"/>
                  </a:lnTo>
                  <a:lnTo>
                    <a:pt x="1531292" y="9013"/>
                  </a:lnTo>
                  <a:lnTo>
                    <a:pt x="1526119" y="9611"/>
                  </a:lnTo>
                  <a:lnTo>
                    <a:pt x="1520946" y="10199"/>
                  </a:lnTo>
                  <a:lnTo>
                    <a:pt x="1515772" y="10769"/>
                  </a:lnTo>
                  <a:lnTo>
                    <a:pt x="1510599" y="11318"/>
                  </a:lnTo>
                  <a:lnTo>
                    <a:pt x="1505426" y="11841"/>
                  </a:lnTo>
                  <a:lnTo>
                    <a:pt x="1500252" y="12334"/>
                  </a:lnTo>
                  <a:lnTo>
                    <a:pt x="1495079" y="12797"/>
                  </a:lnTo>
                  <a:lnTo>
                    <a:pt x="1489906" y="13227"/>
                  </a:lnTo>
                  <a:lnTo>
                    <a:pt x="1484733" y="13623"/>
                  </a:lnTo>
                  <a:lnTo>
                    <a:pt x="1479559" y="13986"/>
                  </a:lnTo>
                  <a:lnTo>
                    <a:pt x="1474386" y="14318"/>
                  </a:lnTo>
                  <a:lnTo>
                    <a:pt x="1469213" y="14618"/>
                  </a:lnTo>
                  <a:lnTo>
                    <a:pt x="1464039" y="14889"/>
                  </a:lnTo>
                  <a:lnTo>
                    <a:pt x="1458866" y="15133"/>
                  </a:lnTo>
                  <a:lnTo>
                    <a:pt x="1453693" y="15353"/>
                  </a:lnTo>
                  <a:lnTo>
                    <a:pt x="1448520" y="15549"/>
                  </a:lnTo>
                  <a:lnTo>
                    <a:pt x="1443346" y="15726"/>
                  </a:lnTo>
                  <a:lnTo>
                    <a:pt x="1438173" y="15885"/>
                  </a:lnTo>
                  <a:lnTo>
                    <a:pt x="1433000" y="16027"/>
                  </a:lnTo>
                  <a:lnTo>
                    <a:pt x="1427826" y="16156"/>
                  </a:lnTo>
                  <a:lnTo>
                    <a:pt x="1422653" y="16274"/>
                  </a:lnTo>
                  <a:lnTo>
                    <a:pt x="1417480" y="16381"/>
                  </a:lnTo>
                  <a:lnTo>
                    <a:pt x="1412307" y="16480"/>
                  </a:lnTo>
                  <a:lnTo>
                    <a:pt x="1407133" y="16572"/>
                  </a:lnTo>
                  <a:lnTo>
                    <a:pt x="1401960" y="16659"/>
                  </a:lnTo>
                  <a:lnTo>
                    <a:pt x="1396787" y="16742"/>
                  </a:lnTo>
                  <a:lnTo>
                    <a:pt x="1391613" y="16822"/>
                  </a:lnTo>
                  <a:lnTo>
                    <a:pt x="1386440" y="16899"/>
                  </a:lnTo>
                  <a:lnTo>
                    <a:pt x="1381267" y="16976"/>
                  </a:lnTo>
                  <a:lnTo>
                    <a:pt x="1376094" y="17052"/>
                  </a:lnTo>
                  <a:lnTo>
                    <a:pt x="1370920" y="17129"/>
                  </a:lnTo>
                  <a:lnTo>
                    <a:pt x="1365747" y="17207"/>
                  </a:lnTo>
                  <a:lnTo>
                    <a:pt x="1360574" y="17287"/>
                  </a:lnTo>
                  <a:lnTo>
                    <a:pt x="1355400" y="17369"/>
                  </a:lnTo>
                  <a:lnTo>
                    <a:pt x="1350227" y="17455"/>
                  </a:lnTo>
                  <a:lnTo>
                    <a:pt x="1345054" y="17543"/>
                  </a:lnTo>
                  <a:lnTo>
                    <a:pt x="1339881" y="17636"/>
                  </a:lnTo>
                  <a:lnTo>
                    <a:pt x="1334707" y="17733"/>
                  </a:lnTo>
                  <a:lnTo>
                    <a:pt x="1329534" y="17834"/>
                  </a:lnTo>
                  <a:lnTo>
                    <a:pt x="1324361" y="17940"/>
                  </a:lnTo>
                  <a:lnTo>
                    <a:pt x="1319187" y="18052"/>
                  </a:lnTo>
                  <a:lnTo>
                    <a:pt x="1314014" y="18170"/>
                  </a:lnTo>
                  <a:lnTo>
                    <a:pt x="1308841" y="18293"/>
                  </a:lnTo>
                  <a:lnTo>
                    <a:pt x="1303668" y="18423"/>
                  </a:lnTo>
                  <a:lnTo>
                    <a:pt x="1298494" y="18560"/>
                  </a:lnTo>
                  <a:lnTo>
                    <a:pt x="1293321" y="18703"/>
                  </a:lnTo>
                  <a:lnTo>
                    <a:pt x="1288148" y="18854"/>
                  </a:lnTo>
                  <a:lnTo>
                    <a:pt x="1282974" y="19012"/>
                  </a:lnTo>
                  <a:lnTo>
                    <a:pt x="1277801" y="19178"/>
                  </a:lnTo>
                  <a:lnTo>
                    <a:pt x="1272628" y="19352"/>
                  </a:lnTo>
                  <a:lnTo>
                    <a:pt x="1267455" y="19535"/>
                  </a:lnTo>
                  <a:lnTo>
                    <a:pt x="1262281" y="19726"/>
                  </a:lnTo>
                  <a:lnTo>
                    <a:pt x="1257108" y="19927"/>
                  </a:lnTo>
                  <a:lnTo>
                    <a:pt x="1251935" y="20136"/>
                  </a:lnTo>
                  <a:lnTo>
                    <a:pt x="1246761" y="20356"/>
                  </a:lnTo>
                  <a:lnTo>
                    <a:pt x="1241588" y="20585"/>
                  </a:lnTo>
                  <a:lnTo>
                    <a:pt x="1236415" y="20825"/>
                  </a:lnTo>
                  <a:lnTo>
                    <a:pt x="1231242" y="21075"/>
                  </a:lnTo>
                  <a:lnTo>
                    <a:pt x="1226068" y="21336"/>
                  </a:lnTo>
                  <a:lnTo>
                    <a:pt x="1220895" y="21609"/>
                  </a:lnTo>
                  <a:lnTo>
                    <a:pt x="1215722" y="21893"/>
                  </a:lnTo>
                  <a:lnTo>
                    <a:pt x="1210548" y="22189"/>
                  </a:lnTo>
                  <a:lnTo>
                    <a:pt x="1205375" y="22497"/>
                  </a:lnTo>
                  <a:lnTo>
                    <a:pt x="1200202" y="22818"/>
                  </a:lnTo>
                  <a:lnTo>
                    <a:pt x="1195029" y="23153"/>
                  </a:lnTo>
                  <a:lnTo>
                    <a:pt x="1189855" y="23500"/>
                  </a:lnTo>
                  <a:lnTo>
                    <a:pt x="1184682" y="23861"/>
                  </a:lnTo>
                  <a:lnTo>
                    <a:pt x="1179509" y="24237"/>
                  </a:lnTo>
                  <a:lnTo>
                    <a:pt x="1174335" y="24626"/>
                  </a:lnTo>
                  <a:lnTo>
                    <a:pt x="1169162" y="25031"/>
                  </a:lnTo>
                  <a:lnTo>
                    <a:pt x="1163989" y="25450"/>
                  </a:lnTo>
                  <a:lnTo>
                    <a:pt x="1158816" y="25884"/>
                  </a:lnTo>
                  <a:lnTo>
                    <a:pt x="1153642" y="26333"/>
                  </a:lnTo>
                  <a:lnTo>
                    <a:pt x="1148469" y="26798"/>
                  </a:lnTo>
                  <a:lnTo>
                    <a:pt x="1143296" y="27277"/>
                  </a:lnTo>
                  <a:lnTo>
                    <a:pt x="1138122" y="27772"/>
                  </a:lnTo>
                  <a:lnTo>
                    <a:pt x="1132949" y="28282"/>
                  </a:lnTo>
                  <a:lnTo>
                    <a:pt x="1127776" y="28807"/>
                  </a:lnTo>
                  <a:lnTo>
                    <a:pt x="1122603" y="29347"/>
                  </a:lnTo>
                  <a:lnTo>
                    <a:pt x="1117429" y="29902"/>
                  </a:lnTo>
                  <a:lnTo>
                    <a:pt x="1112256" y="30472"/>
                  </a:lnTo>
                  <a:lnTo>
                    <a:pt x="1107083" y="31057"/>
                  </a:lnTo>
                  <a:lnTo>
                    <a:pt x="1101909" y="31657"/>
                  </a:lnTo>
                  <a:lnTo>
                    <a:pt x="1096736" y="32270"/>
                  </a:lnTo>
                  <a:lnTo>
                    <a:pt x="1091563" y="32898"/>
                  </a:lnTo>
                  <a:lnTo>
                    <a:pt x="1086390" y="33538"/>
                  </a:lnTo>
                  <a:lnTo>
                    <a:pt x="1081216" y="34192"/>
                  </a:lnTo>
                  <a:lnTo>
                    <a:pt x="1076043" y="34859"/>
                  </a:lnTo>
                  <a:lnTo>
                    <a:pt x="1070870" y="35537"/>
                  </a:lnTo>
                  <a:lnTo>
                    <a:pt x="1065696" y="36227"/>
                  </a:lnTo>
                  <a:lnTo>
                    <a:pt x="1060523" y="36928"/>
                  </a:lnTo>
                  <a:lnTo>
                    <a:pt x="1055350" y="37639"/>
                  </a:lnTo>
                  <a:lnTo>
                    <a:pt x="1050177" y="38359"/>
                  </a:lnTo>
                  <a:lnTo>
                    <a:pt x="1045003" y="39088"/>
                  </a:lnTo>
                  <a:lnTo>
                    <a:pt x="1039830" y="39824"/>
                  </a:lnTo>
                  <a:lnTo>
                    <a:pt x="1034657" y="40567"/>
                  </a:lnTo>
                  <a:lnTo>
                    <a:pt x="1029483" y="41316"/>
                  </a:lnTo>
                  <a:lnTo>
                    <a:pt x="1024310" y="42070"/>
                  </a:lnTo>
                  <a:lnTo>
                    <a:pt x="1019137" y="42828"/>
                  </a:lnTo>
                  <a:lnTo>
                    <a:pt x="1013964" y="43590"/>
                  </a:lnTo>
                  <a:lnTo>
                    <a:pt x="1008790" y="44353"/>
                  </a:lnTo>
                  <a:lnTo>
                    <a:pt x="1003617" y="45117"/>
                  </a:lnTo>
                  <a:lnTo>
                    <a:pt x="998444" y="45882"/>
                  </a:lnTo>
                  <a:lnTo>
                    <a:pt x="993270" y="46646"/>
                  </a:lnTo>
                  <a:lnTo>
                    <a:pt x="988097" y="47408"/>
                  </a:lnTo>
                  <a:lnTo>
                    <a:pt x="982924" y="48168"/>
                  </a:lnTo>
                  <a:lnTo>
                    <a:pt x="977751" y="48925"/>
                  </a:lnTo>
                  <a:lnTo>
                    <a:pt x="972577" y="49677"/>
                  </a:lnTo>
                  <a:lnTo>
                    <a:pt x="967404" y="50425"/>
                  </a:lnTo>
                  <a:lnTo>
                    <a:pt x="962231" y="51167"/>
                  </a:lnTo>
                  <a:lnTo>
                    <a:pt x="957057" y="51904"/>
                  </a:lnTo>
                  <a:lnTo>
                    <a:pt x="951884" y="52634"/>
                  </a:lnTo>
                  <a:lnTo>
                    <a:pt x="946711" y="53357"/>
                  </a:lnTo>
                  <a:lnTo>
                    <a:pt x="941538" y="54073"/>
                  </a:lnTo>
                  <a:lnTo>
                    <a:pt x="936364" y="54781"/>
                  </a:lnTo>
                  <a:lnTo>
                    <a:pt x="931191" y="55482"/>
                  </a:lnTo>
                  <a:lnTo>
                    <a:pt x="926018" y="56176"/>
                  </a:lnTo>
                  <a:lnTo>
                    <a:pt x="920844" y="56861"/>
                  </a:lnTo>
                  <a:lnTo>
                    <a:pt x="915671" y="57539"/>
                  </a:lnTo>
                  <a:lnTo>
                    <a:pt x="910498" y="58210"/>
                  </a:lnTo>
                  <a:lnTo>
                    <a:pt x="905325" y="58873"/>
                  </a:lnTo>
                  <a:lnTo>
                    <a:pt x="900151" y="59530"/>
                  </a:lnTo>
                  <a:lnTo>
                    <a:pt x="894978" y="60180"/>
                  </a:lnTo>
                  <a:lnTo>
                    <a:pt x="889805" y="60824"/>
                  </a:lnTo>
                  <a:lnTo>
                    <a:pt x="884631" y="61462"/>
                  </a:lnTo>
                  <a:lnTo>
                    <a:pt x="879458" y="62095"/>
                  </a:lnTo>
                  <a:lnTo>
                    <a:pt x="874285" y="62724"/>
                  </a:lnTo>
                  <a:lnTo>
                    <a:pt x="869112" y="63349"/>
                  </a:lnTo>
                  <a:lnTo>
                    <a:pt x="863938" y="63970"/>
                  </a:lnTo>
                  <a:lnTo>
                    <a:pt x="858765" y="64588"/>
                  </a:lnTo>
                  <a:lnTo>
                    <a:pt x="853592" y="65204"/>
                  </a:lnTo>
                  <a:lnTo>
                    <a:pt x="848418" y="65818"/>
                  </a:lnTo>
                  <a:lnTo>
                    <a:pt x="843245" y="66432"/>
                  </a:lnTo>
                  <a:lnTo>
                    <a:pt x="838072" y="67044"/>
                  </a:lnTo>
                  <a:lnTo>
                    <a:pt x="832899" y="67657"/>
                  </a:lnTo>
                  <a:lnTo>
                    <a:pt x="827725" y="68271"/>
                  </a:lnTo>
                  <a:lnTo>
                    <a:pt x="822552" y="68885"/>
                  </a:lnTo>
                  <a:lnTo>
                    <a:pt x="817379" y="69501"/>
                  </a:lnTo>
                  <a:lnTo>
                    <a:pt x="812205" y="70119"/>
                  </a:lnTo>
                  <a:lnTo>
                    <a:pt x="807032" y="70739"/>
                  </a:lnTo>
                  <a:lnTo>
                    <a:pt x="801859" y="71362"/>
                  </a:lnTo>
                  <a:lnTo>
                    <a:pt x="796686" y="71988"/>
                  </a:lnTo>
                  <a:lnTo>
                    <a:pt x="791512" y="72618"/>
                  </a:lnTo>
                  <a:lnTo>
                    <a:pt x="786339" y="73250"/>
                  </a:lnTo>
                  <a:lnTo>
                    <a:pt x="781166" y="73886"/>
                  </a:lnTo>
                  <a:lnTo>
                    <a:pt x="775992" y="74526"/>
                  </a:lnTo>
                  <a:lnTo>
                    <a:pt x="770819" y="75169"/>
                  </a:lnTo>
                  <a:lnTo>
                    <a:pt x="765646" y="75816"/>
                  </a:lnTo>
                  <a:lnTo>
                    <a:pt x="760473" y="76466"/>
                  </a:lnTo>
                  <a:lnTo>
                    <a:pt x="755299" y="77120"/>
                  </a:lnTo>
                  <a:lnTo>
                    <a:pt x="750126" y="77776"/>
                  </a:lnTo>
                  <a:lnTo>
                    <a:pt x="744953" y="78436"/>
                  </a:lnTo>
                  <a:lnTo>
                    <a:pt x="739779" y="79098"/>
                  </a:lnTo>
                  <a:lnTo>
                    <a:pt x="734606" y="79761"/>
                  </a:lnTo>
                  <a:lnTo>
                    <a:pt x="729433" y="80427"/>
                  </a:lnTo>
                  <a:lnTo>
                    <a:pt x="724260" y="81094"/>
                  </a:lnTo>
                  <a:lnTo>
                    <a:pt x="719086" y="81761"/>
                  </a:lnTo>
                  <a:lnTo>
                    <a:pt x="713913" y="82429"/>
                  </a:lnTo>
                  <a:lnTo>
                    <a:pt x="708740" y="83096"/>
                  </a:lnTo>
                  <a:lnTo>
                    <a:pt x="703566" y="83762"/>
                  </a:lnTo>
                  <a:lnTo>
                    <a:pt x="698393" y="84427"/>
                  </a:lnTo>
                  <a:lnTo>
                    <a:pt x="693220" y="85089"/>
                  </a:lnTo>
                  <a:lnTo>
                    <a:pt x="688047" y="85748"/>
                  </a:lnTo>
                  <a:lnTo>
                    <a:pt x="682873" y="86403"/>
                  </a:lnTo>
                  <a:lnTo>
                    <a:pt x="677700" y="87054"/>
                  </a:lnTo>
                  <a:lnTo>
                    <a:pt x="672527" y="87700"/>
                  </a:lnTo>
                  <a:lnTo>
                    <a:pt x="667353" y="88340"/>
                  </a:lnTo>
                  <a:lnTo>
                    <a:pt x="662180" y="88973"/>
                  </a:lnTo>
                  <a:lnTo>
                    <a:pt x="657007" y="89599"/>
                  </a:lnTo>
                  <a:lnTo>
                    <a:pt x="651834" y="90217"/>
                  </a:lnTo>
                  <a:lnTo>
                    <a:pt x="646660" y="90827"/>
                  </a:lnTo>
                  <a:lnTo>
                    <a:pt x="641487" y="91427"/>
                  </a:lnTo>
                  <a:lnTo>
                    <a:pt x="636314" y="92018"/>
                  </a:lnTo>
                  <a:lnTo>
                    <a:pt x="631140" y="92598"/>
                  </a:lnTo>
                  <a:lnTo>
                    <a:pt x="625967" y="93168"/>
                  </a:lnTo>
                  <a:lnTo>
                    <a:pt x="620794" y="93726"/>
                  </a:lnTo>
                  <a:lnTo>
                    <a:pt x="615621" y="94272"/>
                  </a:lnTo>
                  <a:lnTo>
                    <a:pt x="610447" y="94806"/>
                  </a:lnTo>
                  <a:lnTo>
                    <a:pt x="605274" y="95328"/>
                  </a:lnTo>
                  <a:lnTo>
                    <a:pt x="600101" y="95837"/>
                  </a:lnTo>
                  <a:lnTo>
                    <a:pt x="594927" y="96334"/>
                  </a:lnTo>
                  <a:lnTo>
                    <a:pt x="589754" y="96817"/>
                  </a:lnTo>
                  <a:lnTo>
                    <a:pt x="584581" y="97287"/>
                  </a:lnTo>
                  <a:lnTo>
                    <a:pt x="579408" y="97743"/>
                  </a:lnTo>
                  <a:lnTo>
                    <a:pt x="574234" y="98187"/>
                  </a:lnTo>
                  <a:lnTo>
                    <a:pt x="569061" y="98617"/>
                  </a:lnTo>
                  <a:lnTo>
                    <a:pt x="563888" y="99035"/>
                  </a:lnTo>
                  <a:lnTo>
                    <a:pt x="558714" y="99439"/>
                  </a:lnTo>
                  <a:lnTo>
                    <a:pt x="553541" y="99831"/>
                  </a:lnTo>
                  <a:lnTo>
                    <a:pt x="548368" y="100210"/>
                  </a:lnTo>
                  <a:lnTo>
                    <a:pt x="543195" y="100578"/>
                  </a:lnTo>
                  <a:lnTo>
                    <a:pt x="538021" y="100934"/>
                  </a:lnTo>
                  <a:lnTo>
                    <a:pt x="532848" y="101279"/>
                  </a:lnTo>
                  <a:lnTo>
                    <a:pt x="527675" y="101613"/>
                  </a:lnTo>
                  <a:lnTo>
                    <a:pt x="522501" y="101937"/>
                  </a:lnTo>
                  <a:lnTo>
                    <a:pt x="517328" y="102251"/>
                  </a:lnTo>
                  <a:lnTo>
                    <a:pt x="512155" y="102557"/>
                  </a:lnTo>
                  <a:lnTo>
                    <a:pt x="506982" y="102854"/>
                  </a:lnTo>
                  <a:lnTo>
                    <a:pt x="501808" y="103143"/>
                  </a:lnTo>
                  <a:lnTo>
                    <a:pt x="496635" y="103425"/>
                  </a:lnTo>
                  <a:lnTo>
                    <a:pt x="491462" y="103701"/>
                  </a:lnTo>
                  <a:lnTo>
                    <a:pt x="486288" y="103972"/>
                  </a:lnTo>
                  <a:lnTo>
                    <a:pt x="481115" y="104237"/>
                  </a:lnTo>
                  <a:lnTo>
                    <a:pt x="475942" y="104499"/>
                  </a:lnTo>
                  <a:lnTo>
                    <a:pt x="470769" y="104757"/>
                  </a:lnTo>
                  <a:lnTo>
                    <a:pt x="465595" y="105013"/>
                  </a:lnTo>
                  <a:lnTo>
                    <a:pt x="460422" y="105268"/>
                  </a:lnTo>
                  <a:lnTo>
                    <a:pt x="455249" y="105522"/>
                  </a:lnTo>
                  <a:lnTo>
                    <a:pt x="450075" y="105776"/>
                  </a:lnTo>
                  <a:lnTo>
                    <a:pt x="444902" y="106032"/>
                  </a:lnTo>
                  <a:lnTo>
                    <a:pt x="439729" y="106289"/>
                  </a:lnTo>
                  <a:lnTo>
                    <a:pt x="434556" y="106549"/>
                  </a:lnTo>
                  <a:lnTo>
                    <a:pt x="429382" y="106814"/>
                  </a:lnTo>
                  <a:lnTo>
                    <a:pt x="424209" y="107083"/>
                  </a:lnTo>
                  <a:lnTo>
                    <a:pt x="419036" y="107358"/>
                  </a:lnTo>
                  <a:lnTo>
                    <a:pt x="413862" y="107639"/>
                  </a:lnTo>
                  <a:lnTo>
                    <a:pt x="408689" y="107929"/>
                  </a:lnTo>
                  <a:lnTo>
                    <a:pt x="403516" y="108227"/>
                  </a:lnTo>
                  <a:lnTo>
                    <a:pt x="398343" y="108536"/>
                  </a:lnTo>
                  <a:lnTo>
                    <a:pt x="393169" y="108855"/>
                  </a:lnTo>
                  <a:lnTo>
                    <a:pt x="387996" y="109186"/>
                  </a:lnTo>
                  <a:lnTo>
                    <a:pt x="382823" y="109530"/>
                  </a:lnTo>
                  <a:lnTo>
                    <a:pt x="377649" y="109888"/>
                  </a:lnTo>
                  <a:lnTo>
                    <a:pt x="372476" y="110262"/>
                  </a:lnTo>
                  <a:lnTo>
                    <a:pt x="367303" y="110651"/>
                  </a:lnTo>
                  <a:lnTo>
                    <a:pt x="362130" y="111059"/>
                  </a:lnTo>
                  <a:lnTo>
                    <a:pt x="356956" y="111485"/>
                  </a:lnTo>
                  <a:lnTo>
                    <a:pt x="351783" y="111932"/>
                  </a:lnTo>
                  <a:lnTo>
                    <a:pt x="346610" y="112400"/>
                  </a:lnTo>
                  <a:lnTo>
                    <a:pt x="341436" y="112891"/>
                  </a:lnTo>
                  <a:lnTo>
                    <a:pt x="336263" y="113405"/>
                  </a:lnTo>
                  <a:lnTo>
                    <a:pt x="331090" y="113945"/>
                  </a:lnTo>
                  <a:lnTo>
                    <a:pt x="325917" y="114513"/>
                  </a:lnTo>
                  <a:lnTo>
                    <a:pt x="320743" y="115108"/>
                  </a:lnTo>
                  <a:lnTo>
                    <a:pt x="315570" y="115734"/>
                  </a:lnTo>
                  <a:lnTo>
                    <a:pt x="310397" y="116391"/>
                  </a:lnTo>
                  <a:lnTo>
                    <a:pt x="305223" y="117081"/>
                  </a:lnTo>
                  <a:lnTo>
                    <a:pt x="300050" y="117806"/>
                  </a:lnTo>
                  <a:lnTo>
                    <a:pt x="294877" y="118568"/>
                  </a:lnTo>
                  <a:lnTo>
                    <a:pt x="289704" y="119368"/>
                  </a:lnTo>
                  <a:lnTo>
                    <a:pt x="284530" y="120208"/>
                  </a:lnTo>
                  <a:lnTo>
                    <a:pt x="279357" y="121091"/>
                  </a:lnTo>
                  <a:lnTo>
                    <a:pt x="274184" y="122018"/>
                  </a:lnTo>
                  <a:lnTo>
                    <a:pt x="269010" y="122992"/>
                  </a:lnTo>
                  <a:lnTo>
                    <a:pt x="263837" y="124014"/>
                  </a:lnTo>
                  <a:lnTo>
                    <a:pt x="258664" y="125087"/>
                  </a:lnTo>
                  <a:lnTo>
                    <a:pt x="253491" y="126213"/>
                  </a:lnTo>
                  <a:lnTo>
                    <a:pt x="248317" y="127395"/>
                  </a:lnTo>
                  <a:lnTo>
                    <a:pt x="243144" y="128634"/>
                  </a:lnTo>
                  <a:lnTo>
                    <a:pt x="237971" y="129935"/>
                  </a:lnTo>
                  <a:lnTo>
                    <a:pt x="232797" y="131298"/>
                  </a:lnTo>
                  <a:lnTo>
                    <a:pt x="227624" y="132728"/>
                  </a:lnTo>
                  <a:lnTo>
                    <a:pt x="222451" y="134226"/>
                  </a:lnTo>
                  <a:lnTo>
                    <a:pt x="217278" y="135796"/>
                  </a:lnTo>
                  <a:lnTo>
                    <a:pt x="212104" y="137441"/>
                  </a:lnTo>
                  <a:lnTo>
                    <a:pt x="206931" y="139163"/>
                  </a:lnTo>
                  <a:lnTo>
                    <a:pt x="201758" y="140966"/>
                  </a:lnTo>
                  <a:lnTo>
                    <a:pt x="196584" y="142854"/>
                  </a:lnTo>
                  <a:lnTo>
                    <a:pt x="191411" y="144829"/>
                  </a:lnTo>
                  <a:lnTo>
                    <a:pt x="186238" y="146895"/>
                  </a:lnTo>
                  <a:lnTo>
                    <a:pt x="181065" y="149055"/>
                  </a:lnTo>
                  <a:lnTo>
                    <a:pt x="175891" y="151313"/>
                  </a:lnTo>
                  <a:lnTo>
                    <a:pt x="170718" y="153673"/>
                  </a:lnTo>
                  <a:lnTo>
                    <a:pt x="165545" y="156137"/>
                  </a:lnTo>
                  <a:lnTo>
                    <a:pt x="160371" y="158711"/>
                  </a:lnTo>
                  <a:lnTo>
                    <a:pt x="155198" y="161397"/>
                  </a:lnTo>
                  <a:lnTo>
                    <a:pt x="150025" y="164199"/>
                  </a:lnTo>
                  <a:lnTo>
                    <a:pt x="144852" y="167122"/>
                  </a:lnTo>
                  <a:lnTo>
                    <a:pt x="139678" y="170169"/>
                  </a:lnTo>
                  <a:lnTo>
                    <a:pt x="134505" y="173343"/>
                  </a:lnTo>
                  <a:lnTo>
                    <a:pt x="129332" y="176649"/>
                  </a:lnTo>
                  <a:lnTo>
                    <a:pt x="124158" y="180091"/>
                  </a:lnTo>
                  <a:lnTo>
                    <a:pt x="118985" y="183671"/>
                  </a:lnTo>
                  <a:lnTo>
                    <a:pt x="113812" y="187394"/>
                  </a:lnTo>
                  <a:lnTo>
                    <a:pt x="108639" y="191264"/>
                  </a:lnTo>
                  <a:lnTo>
                    <a:pt x="103465" y="195283"/>
                  </a:lnTo>
                  <a:lnTo>
                    <a:pt x="98292" y="199455"/>
                  </a:lnTo>
                  <a:lnTo>
                    <a:pt x="93119" y="203783"/>
                  </a:lnTo>
                  <a:lnTo>
                    <a:pt x="87945" y="208271"/>
                  </a:lnTo>
                  <a:lnTo>
                    <a:pt x="82772" y="212920"/>
                  </a:lnTo>
                  <a:lnTo>
                    <a:pt x="77599" y="217733"/>
                  </a:lnTo>
                  <a:lnTo>
                    <a:pt x="72426" y="222714"/>
                  </a:lnTo>
                  <a:lnTo>
                    <a:pt x="67252" y="227862"/>
                  </a:lnTo>
                  <a:lnTo>
                    <a:pt x="62079" y="233182"/>
                  </a:lnTo>
                  <a:lnTo>
                    <a:pt x="56906" y="238672"/>
                  </a:lnTo>
                  <a:lnTo>
                    <a:pt x="51732" y="244335"/>
                  </a:lnTo>
                  <a:lnTo>
                    <a:pt x="46559" y="250171"/>
                  </a:lnTo>
                  <a:lnTo>
                    <a:pt x="41386" y="256180"/>
                  </a:lnTo>
                  <a:lnTo>
                    <a:pt x="36213" y="262361"/>
                  </a:lnTo>
                  <a:lnTo>
                    <a:pt x="31039" y="268714"/>
                  </a:lnTo>
                  <a:lnTo>
                    <a:pt x="25866" y="275237"/>
                  </a:lnTo>
                  <a:lnTo>
                    <a:pt x="20693" y="281928"/>
                  </a:lnTo>
                  <a:lnTo>
                    <a:pt x="15519" y="288785"/>
                  </a:lnTo>
                  <a:lnTo>
                    <a:pt x="10346" y="295804"/>
                  </a:lnTo>
                  <a:lnTo>
                    <a:pt x="5173" y="302981"/>
                  </a:lnTo>
                  <a:lnTo>
                    <a:pt x="0" y="310313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91486" y="4190817"/>
              <a:ext cx="1883076" cy="249307"/>
            </a:xfrm>
            <a:custGeom>
              <a:avLst/>
              <a:pathLst>
                <a:path w="1883076" h="249307">
                  <a:moveTo>
                    <a:pt x="0" y="249307"/>
                  </a:moveTo>
                  <a:lnTo>
                    <a:pt x="5173" y="240916"/>
                  </a:lnTo>
                  <a:lnTo>
                    <a:pt x="10346" y="232696"/>
                  </a:lnTo>
                  <a:lnTo>
                    <a:pt x="15519" y="224652"/>
                  </a:lnTo>
                  <a:lnTo>
                    <a:pt x="20693" y="216789"/>
                  </a:lnTo>
                  <a:lnTo>
                    <a:pt x="25866" y="209110"/>
                  </a:lnTo>
                  <a:lnTo>
                    <a:pt x="31039" y="201618"/>
                  </a:lnTo>
                  <a:lnTo>
                    <a:pt x="36213" y="194316"/>
                  </a:lnTo>
                  <a:lnTo>
                    <a:pt x="41386" y="187206"/>
                  </a:lnTo>
                  <a:lnTo>
                    <a:pt x="46559" y="180288"/>
                  </a:lnTo>
                  <a:lnTo>
                    <a:pt x="51732" y="173563"/>
                  </a:lnTo>
                  <a:lnTo>
                    <a:pt x="56906" y="167032"/>
                  </a:lnTo>
                  <a:lnTo>
                    <a:pt x="62079" y="160693"/>
                  </a:lnTo>
                  <a:lnTo>
                    <a:pt x="67252" y="154547"/>
                  </a:lnTo>
                  <a:lnTo>
                    <a:pt x="72426" y="148591"/>
                  </a:lnTo>
                  <a:lnTo>
                    <a:pt x="77599" y="142824"/>
                  </a:lnTo>
                  <a:lnTo>
                    <a:pt x="82772" y="137243"/>
                  </a:lnTo>
                  <a:lnTo>
                    <a:pt x="87945" y="131847"/>
                  </a:lnTo>
                  <a:lnTo>
                    <a:pt x="93119" y="126633"/>
                  </a:lnTo>
                  <a:lnTo>
                    <a:pt x="98292" y="121597"/>
                  </a:lnTo>
                  <a:lnTo>
                    <a:pt x="103465" y="116737"/>
                  </a:lnTo>
                  <a:lnTo>
                    <a:pt x="108639" y="112048"/>
                  </a:lnTo>
                  <a:lnTo>
                    <a:pt x="113812" y="107528"/>
                  </a:lnTo>
                  <a:lnTo>
                    <a:pt x="118985" y="103171"/>
                  </a:lnTo>
                  <a:lnTo>
                    <a:pt x="124158" y="98976"/>
                  </a:lnTo>
                  <a:lnTo>
                    <a:pt x="129332" y="94937"/>
                  </a:lnTo>
                  <a:lnTo>
                    <a:pt x="134505" y="91050"/>
                  </a:lnTo>
                  <a:lnTo>
                    <a:pt x="139678" y="87311"/>
                  </a:lnTo>
                  <a:lnTo>
                    <a:pt x="144852" y="83716"/>
                  </a:lnTo>
                  <a:lnTo>
                    <a:pt x="150025" y="80261"/>
                  </a:lnTo>
                  <a:lnTo>
                    <a:pt x="155198" y="76941"/>
                  </a:lnTo>
                  <a:lnTo>
                    <a:pt x="160371" y="73752"/>
                  </a:lnTo>
                  <a:lnTo>
                    <a:pt x="165545" y="70691"/>
                  </a:lnTo>
                  <a:lnTo>
                    <a:pt x="170718" y="67752"/>
                  </a:lnTo>
                  <a:lnTo>
                    <a:pt x="175891" y="64931"/>
                  </a:lnTo>
                  <a:lnTo>
                    <a:pt x="181065" y="62226"/>
                  </a:lnTo>
                  <a:lnTo>
                    <a:pt x="186238" y="59631"/>
                  </a:lnTo>
                  <a:lnTo>
                    <a:pt x="191411" y="57142"/>
                  </a:lnTo>
                  <a:lnTo>
                    <a:pt x="196584" y="54756"/>
                  </a:lnTo>
                  <a:lnTo>
                    <a:pt x="201758" y="52469"/>
                  </a:lnTo>
                  <a:lnTo>
                    <a:pt x="206931" y="50278"/>
                  </a:lnTo>
                  <a:lnTo>
                    <a:pt x="212104" y="48177"/>
                  </a:lnTo>
                  <a:lnTo>
                    <a:pt x="217278" y="46166"/>
                  </a:lnTo>
                  <a:lnTo>
                    <a:pt x="222451" y="44238"/>
                  </a:lnTo>
                  <a:lnTo>
                    <a:pt x="227624" y="42392"/>
                  </a:lnTo>
                  <a:lnTo>
                    <a:pt x="232797" y="40624"/>
                  </a:lnTo>
                  <a:lnTo>
                    <a:pt x="237971" y="38932"/>
                  </a:lnTo>
                  <a:lnTo>
                    <a:pt x="243144" y="37311"/>
                  </a:lnTo>
                  <a:lnTo>
                    <a:pt x="248317" y="35759"/>
                  </a:lnTo>
                  <a:lnTo>
                    <a:pt x="253491" y="34273"/>
                  </a:lnTo>
                  <a:lnTo>
                    <a:pt x="258664" y="32851"/>
                  </a:lnTo>
                  <a:lnTo>
                    <a:pt x="263837" y="31490"/>
                  </a:lnTo>
                  <a:lnTo>
                    <a:pt x="269010" y="30187"/>
                  </a:lnTo>
                  <a:lnTo>
                    <a:pt x="274184" y="28939"/>
                  </a:lnTo>
                  <a:lnTo>
                    <a:pt x="279357" y="27745"/>
                  </a:lnTo>
                  <a:lnTo>
                    <a:pt x="284530" y="26603"/>
                  </a:lnTo>
                  <a:lnTo>
                    <a:pt x="289704" y="25509"/>
                  </a:lnTo>
                  <a:lnTo>
                    <a:pt x="294877" y="24462"/>
                  </a:lnTo>
                  <a:lnTo>
                    <a:pt x="300050" y="23460"/>
                  </a:lnTo>
                  <a:lnTo>
                    <a:pt x="305223" y="22501"/>
                  </a:lnTo>
                  <a:lnTo>
                    <a:pt x="310397" y="21584"/>
                  </a:lnTo>
                  <a:lnTo>
                    <a:pt x="315570" y="20705"/>
                  </a:lnTo>
                  <a:lnTo>
                    <a:pt x="320743" y="19864"/>
                  </a:lnTo>
                  <a:lnTo>
                    <a:pt x="325917" y="19059"/>
                  </a:lnTo>
                  <a:lnTo>
                    <a:pt x="331090" y="18288"/>
                  </a:lnTo>
                  <a:lnTo>
                    <a:pt x="336263" y="17550"/>
                  </a:lnTo>
                  <a:lnTo>
                    <a:pt x="341436" y="16843"/>
                  </a:lnTo>
                  <a:lnTo>
                    <a:pt x="346610" y="16167"/>
                  </a:lnTo>
                  <a:lnTo>
                    <a:pt x="351783" y="15519"/>
                  </a:lnTo>
                  <a:lnTo>
                    <a:pt x="356956" y="14898"/>
                  </a:lnTo>
                  <a:lnTo>
                    <a:pt x="362130" y="14304"/>
                  </a:lnTo>
                  <a:lnTo>
                    <a:pt x="367303" y="13735"/>
                  </a:lnTo>
                  <a:lnTo>
                    <a:pt x="372476" y="13190"/>
                  </a:lnTo>
                  <a:lnTo>
                    <a:pt x="377649" y="12667"/>
                  </a:lnTo>
                  <a:lnTo>
                    <a:pt x="382823" y="12167"/>
                  </a:lnTo>
                  <a:lnTo>
                    <a:pt x="387996" y="11687"/>
                  </a:lnTo>
                  <a:lnTo>
                    <a:pt x="393169" y="11227"/>
                  </a:lnTo>
                  <a:lnTo>
                    <a:pt x="398343" y="10787"/>
                  </a:lnTo>
                  <a:lnTo>
                    <a:pt x="403516" y="10365"/>
                  </a:lnTo>
                  <a:lnTo>
                    <a:pt x="408689" y="9960"/>
                  </a:lnTo>
                  <a:lnTo>
                    <a:pt x="413862" y="9572"/>
                  </a:lnTo>
                  <a:lnTo>
                    <a:pt x="419036" y="9199"/>
                  </a:lnTo>
                  <a:lnTo>
                    <a:pt x="424209" y="8842"/>
                  </a:lnTo>
                  <a:lnTo>
                    <a:pt x="429382" y="8500"/>
                  </a:lnTo>
                  <a:lnTo>
                    <a:pt x="434556" y="8171"/>
                  </a:lnTo>
                  <a:lnTo>
                    <a:pt x="439729" y="7856"/>
                  </a:lnTo>
                  <a:lnTo>
                    <a:pt x="444902" y="7553"/>
                  </a:lnTo>
                  <a:lnTo>
                    <a:pt x="450075" y="7263"/>
                  </a:lnTo>
                  <a:lnTo>
                    <a:pt x="455249" y="6984"/>
                  </a:lnTo>
                  <a:lnTo>
                    <a:pt x="460422" y="6717"/>
                  </a:lnTo>
                  <a:lnTo>
                    <a:pt x="465595" y="6460"/>
                  </a:lnTo>
                  <a:lnTo>
                    <a:pt x="470769" y="6213"/>
                  </a:lnTo>
                  <a:lnTo>
                    <a:pt x="475942" y="5976"/>
                  </a:lnTo>
                  <a:lnTo>
                    <a:pt x="481115" y="5748"/>
                  </a:lnTo>
                  <a:lnTo>
                    <a:pt x="486288" y="5530"/>
                  </a:lnTo>
                  <a:lnTo>
                    <a:pt x="491462" y="5319"/>
                  </a:lnTo>
                  <a:lnTo>
                    <a:pt x="496635" y="5117"/>
                  </a:lnTo>
                  <a:lnTo>
                    <a:pt x="501808" y="4923"/>
                  </a:lnTo>
                  <a:lnTo>
                    <a:pt x="506982" y="4737"/>
                  </a:lnTo>
                  <a:lnTo>
                    <a:pt x="512155" y="4557"/>
                  </a:lnTo>
                  <a:lnTo>
                    <a:pt x="517328" y="4385"/>
                  </a:lnTo>
                  <a:lnTo>
                    <a:pt x="522501" y="4219"/>
                  </a:lnTo>
                  <a:lnTo>
                    <a:pt x="527675" y="4059"/>
                  </a:lnTo>
                  <a:lnTo>
                    <a:pt x="532848" y="3906"/>
                  </a:lnTo>
                  <a:lnTo>
                    <a:pt x="538021" y="3758"/>
                  </a:lnTo>
                  <a:lnTo>
                    <a:pt x="543195" y="3616"/>
                  </a:lnTo>
                  <a:lnTo>
                    <a:pt x="548368" y="3479"/>
                  </a:lnTo>
                  <a:lnTo>
                    <a:pt x="553541" y="3348"/>
                  </a:lnTo>
                  <a:lnTo>
                    <a:pt x="558714" y="3221"/>
                  </a:lnTo>
                  <a:lnTo>
                    <a:pt x="563888" y="3100"/>
                  </a:lnTo>
                  <a:lnTo>
                    <a:pt x="569061" y="2983"/>
                  </a:lnTo>
                  <a:lnTo>
                    <a:pt x="574234" y="2870"/>
                  </a:lnTo>
                  <a:lnTo>
                    <a:pt x="579408" y="2762"/>
                  </a:lnTo>
                  <a:lnTo>
                    <a:pt x="584581" y="2657"/>
                  </a:lnTo>
                  <a:lnTo>
                    <a:pt x="589754" y="2557"/>
                  </a:lnTo>
                  <a:lnTo>
                    <a:pt x="594927" y="2460"/>
                  </a:lnTo>
                  <a:lnTo>
                    <a:pt x="600101" y="2367"/>
                  </a:lnTo>
                  <a:lnTo>
                    <a:pt x="605274" y="2278"/>
                  </a:lnTo>
                  <a:lnTo>
                    <a:pt x="610447" y="2192"/>
                  </a:lnTo>
                  <a:lnTo>
                    <a:pt x="615621" y="2109"/>
                  </a:lnTo>
                  <a:lnTo>
                    <a:pt x="620794" y="2029"/>
                  </a:lnTo>
                  <a:lnTo>
                    <a:pt x="625967" y="1953"/>
                  </a:lnTo>
                  <a:lnTo>
                    <a:pt x="631140" y="1879"/>
                  </a:lnTo>
                  <a:lnTo>
                    <a:pt x="636314" y="1808"/>
                  </a:lnTo>
                  <a:lnTo>
                    <a:pt x="641487" y="1740"/>
                  </a:lnTo>
                  <a:lnTo>
                    <a:pt x="646660" y="1674"/>
                  </a:lnTo>
                  <a:lnTo>
                    <a:pt x="651834" y="1611"/>
                  </a:lnTo>
                  <a:lnTo>
                    <a:pt x="657007" y="1551"/>
                  </a:lnTo>
                  <a:lnTo>
                    <a:pt x="662180" y="1493"/>
                  </a:lnTo>
                  <a:lnTo>
                    <a:pt x="667353" y="1437"/>
                  </a:lnTo>
                  <a:lnTo>
                    <a:pt x="672527" y="1383"/>
                  </a:lnTo>
                  <a:lnTo>
                    <a:pt x="677700" y="1331"/>
                  </a:lnTo>
                  <a:lnTo>
                    <a:pt x="682873" y="1282"/>
                  </a:lnTo>
                  <a:lnTo>
                    <a:pt x="688047" y="1234"/>
                  </a:lnTo>
                  <a:lnTo>
                    <a:pt x="693220" y="1188"/>
                  </a:lnTo>
                  <a:lnTo>
                    <a:pt x="698393" y="1144"/>
                  </a:lnTo>
                  <a:lnTo>
                    <a:pt x="703566" y="1102"/>
                  </a:lnTo>
                  <a:lnTo>
                    <a:pt x="708740" y="1062"/>
                  </a:lnTo>
                  <a:lnTo>
                    <a:pt x="713913" y="1023"/>
                  </a:lnTo>
                  <a:lnTo>
                    <a:pt x="719086" y="986"/>
                  </a:lnTo>
                  <a:lnTo>
                    <a:pt x="724260" y="950"/>
                  </a:lnTo>
                  <a:lnTo>
                    <a:pt x="729433" y="915"/>
                  </a:lnTo>
                  <a:lnTo>
                    <a:pt x="734606" y="883"/>
                  </a:lnTo>
                  <a:lnTo>
                    <a:pt x="739779" y="851"/>
                  </a:lnTo>
                  <a:lnTo>
                    <a:pt x="744953" y="821"/>
                  </a:lnTo>
                  <a:lnTo>
                    <a:pt x="750126" y="792"/>
                  </a:lnTo>
                  <a:lnTo>
                    <a:pt x="755299" y="764"/>
                  </a:lnTo>
                  <a:lnTo>
                    <a:pt x="760473" y="737"/>
                  </a:lnTo>
                  <a:lnTo>
                    <a:pt x="765646" y="711"/>
                  </a:lnTo>
                  <a:lnTo>
                    <a:pt x="770819" y="687"/>
                  </a:lnTo>
                  <a:lnTo>
                    <a:pt x="775992" y="663"/>
                  </a:lnTo>
                  <a:lnTo>
                    <a:pt x="781166" y="640"/>
                  </a:lnTo>
                  <a:lnTo>
                    <a:pt x="786339" y="618"/>
                  </a:lnTo>
                  <a:lnTo>
                    <a:pt x="791512" y="598"/>
                  </a:lnTo>
                  <a:lnTo>
                    <a:pt x="796686" y="577"/>
                  </a:lnTo>
                  <a:lnTo>
                    <a:pt x="801859" y="558"/>
                  </a:lnTo>
                  <a:lnTo>
                    <a:pt x="807032" y="540"/>
                  </a:lnTo>
                  <a:lnTo>
                    <a:pt x="812205" y="522"/>
                  </a:lnTo>
                  <a:lnTo>
                    <a:pt x="817379" y="505"/>
                  </a:lnTo>
                  <a:lnTo>
                    <a:pt x="822552" y="489"/>
                  </a:lnTo>
                  <a:lnTo>
                    <a:pt x="827725" y="473"/>
                  </a:lnTo>
                  <a:lnTo>
                    <a:pt x="832899" y="458"/>
                  </a:lnTo>
                  <a:lnTo>
                    <a:pt x="838072" y="443"/>
                  </a:lnTo>
                  <a:lnTo>
                    <a:pt x="843245" y="429"/>
                  </a:lnTo>
                  <a:lnTo>
                    <a:pt x="848418" y="416"/>
                  </a:lnTo>
                  <a:lnTo>
                    <a:pt x="853592" y="403"/>
                  </a:lnTo>
                  <a:lnTo>
                    <a:pt x="858765" y="390"/>
                  </a:lnTo>
                  <a:lnTo>
                    <a:pt x="863938" y="378"/>
                  </a:lnTo>
                  <a:lnTo>
                    <a:pt x="869112" y="366"/>
                  </a:lnTo>
                  <a:lnTo>
                    <a:pt x="874285" y="355"/>
                  </a:lnTo>
                  <a:lnTo>
                    <a:pt x="879458" y="344"/>
                  </a:lnTo>
                  <a:lnTo>
                    <a:pt x="884631" y="334"/>
                  </a:lnTo>
                  <a:lnTo>
                    <a:pt x="889805" y="324"/>
                  </a:lnTo>
                  <a:lnTo>
                    <a:pt x="894978" y="314"/>
                  </a:lnTo>
                  <a:lnTo>
                    <a:pt x="900151" y="305"/>
                  </a:lnTo>
                  <a:lnTo>
                    <a:pt x="905325" y="296"/>
                  </a:lnTo>
                  <a:lnTo>
                    <a:pt x="910498" y="287"/>
                  </a:lnTo>
                  <a:lnTo>
                    <a:pt x="915671" y="278"/>
                  </a:lnTo>
                  <a:lnTo>
                    <a:pt x="920844" y="270"/>
                  </a:lnTo>
                  <a:lnTo>
                    <a:pt x="926018" y="262"/>
                  </a:lnTo>
                  <a:lnTo>
                    <a:pt x="931191" y="255"/>
                  </a:lnTo>
                  <a:lnTo>
                    <a:pt x="936364" y="247"/>
                  </a:lnTo>
                  <a:lnTo>
                    <a:pt x="941538" y="240"/>
                  </a:lnTo>
                  <a:lnTo>
                    <a:pt x="946711" y="233"/>
                  </a:lnTo>
                  <a:lnTo>
                    <a:pt x="951884" y="226"/>
                  </a:lnTo>
                  <a:lnTo>
                    <a:pt x="957057" y="220"/>
                  </a:lnTo>
                  <a:lnTo>
                    <a:pt x="962231" y="213"/>
                  </a:lnTo>
                  <a:lnTo>
                    <a:pt x="967404" y="207"/>
                  </a:lnTo>
                  <a:lnTo>
                    <a:pt x="972577" y="201"/>
                  </a:lnTo>
                  <a:lnTo>
                    <a:pt x="977751" y="195"/>
                  </a:lnTo>
                  <a:lnTo>
                    <a:pt x="982924" y="190"/>
                  </a:lnTo>
                  <a:lnTo>
                    <a:pt x="988097" y="184"/>
                  </a:lnTo>
                  <a:lnTo>
                    <a:pt x="993270" y="179"/>
                  </a:lnTo>
                  <a:lnTo>
                    <a:pt x="998444" y="174"/>
                  </a:lnTo>
                  <a:lnTo>
                    <a:pt x="1003617" y="169"/>
                  </a:lnTo>
                  <a:lnTo>
                    <a:pt x="1008790" y="164"/>
                  </a:lnTo>
                  <a:lnTo>
                    <a:pt x="1013964" y="160"/>
                  </a:lnTo>
                  <a:lnTo>
                    <a:pt x="1019137" y="155"/>
                  </a:lnTo>
                  <a:lnTo>
                    <a:pt x="1024310" y="151"/>
                  </a:lnTo>
                  <a:lnTo>
                    <a:pt x="1029483" y="147"/>
                  </a:lnTo>
                  <a:lnTo>
                    <a:pt x="1034657" y="143"/>
                  </a:lnTo>
                  <a:lnTo>
                    <a:pt x="1039830" y="139"/>
                  </a:lnTo>
                  <a:lnTo>
                    <a:pt x="1045003" y="135"/>
                  </a:lnTo>
                  <a:lnTo>
                    <a:pt x="1050177" y="132"/>
                  </a:lnTo>
                  <a:lnTo>
                    <a:pt x="1055350" y="128"/>
                  </a:lnTo>
                  <a:lnTo>
                    <a:pt x="1060523" y="125"/>
                  </a:lnTo>
                  <a:lnTo>
                    <a:pt x="1065696" y="122"/>
                  </a:lnTo>
                  <a:lnTo>
                    <a:pt x="1070870" y="119"/>
                  </a:lnTo>
                  <a:lnTo>
                    <a:pt x="1076043" y="116"/>
                  </a:lnTo>
                  <a:lnTo>
                    <a:pt x="1081216" y="113"/>
                  </a:lnTo>
                  <a:lnTo>
                    <a:pt x="1086390" y="111"/>
                  </a:lnTo>
                  <a:lnTo>
                    <a:pt x="1091563" y="108"/>
                  </a:lnTo>
                  <a:lnTo>
                    <a:pt x="1096736" y="106"/>
                  </a:lnTo>
                  <a:lnTo>
                    <a:pt x="1101909" y="103"/>
                  </a:lnTo>
                  <a:lnTo>
                    <a:pt x="1107083" y="101"/>
                  </a:lnTo>
                  <a:lnTo>
                    <a:pt x="1112256" y="99"/>
                  </a:lnTo>
                  <a:lnTo>
                    <a:pt x="1117429" y="97"/>
                  </a:lnTo>
                  <a:lnTo>
                    <a:pt x="1122603" y="95"/>
                  </a:lnTo>
                  <a:lnTo>
                    <a:pt x="1127776" y="94"/>
                  </a:lnTo>
                  <a:lnTo>
                    <a:pt x="1132949" y="92"/>
                  </a:lnTo>
                  <a:lnTo>
                    <a:pt x="1138122" y="90"/>
                  </a:lnTo>
                  <a:lnTo>
                    <a:pt x="1143296" y="89"/>
                  </a:lnTo>
                  <a:lnTo>
                    <a:pt x="1148469" y="88"/>
                  </a:lnTo>
                  <a:lnTo>
                    <a:pt x="1153642" y="86"/>
                  </a:lnTo>
                  <a:lnTo>
                    <a:pt x="1158816" y="85"/>
                  </a:lnTo>
                  <a:lnTo>
                    <a:pt x="1163989" y="84"/>
                  </a:lnTo>
                  <a:lnTo>
                    <a:pt x="1169162" y="83"/>
                  </a:lnTo>
                  <a:lnTo>
                    <a:pt x="1174335" y="82"/>
                  </a:lnTo>
                  <a:lnTo>
                    <a:pt x="1179509" y="81"/>
                  </a:lnTo>
                  <a:lnTo>
                    <a:pt x="1184682" y="81"/>
                  </a:lnTo>
                  <a:lnTo>
                    <a:pt x="1189855" y="80"/>
                  </a:lnTo>
                  <a:lnTo>
                    <a:pt x="1195029" y="79"/>
                  </a:lnTo>
                  <a:lnTo>
                    <a:pt x="1200202" y="79"/>
                  </a:lnTo>
                  <a:lnTo>
                    <a:pt x="1205375" y="78"/>
                  </a:lnTo>
                  <a:lnTo>
                    <a:pt x="1210548" y="78"/>
                  </a:lnTo>
                  <a:lnTo>
                    <a:pt x="1215722" y="78"/>
                  </a:lnTo>
                  <a:lnTo>
                    <a:pt x="1220895" y="78"/>
                  </a:lnTo>
                  <a:lnTo>
                    <a:pt x="1226068" y="77"/>
                  </a:lnTo>
                  <a:lnTo>
                    <a:pt x="1231242" y="77"/>
                  </a:lnTo>
                  <a:lnTo>
                    <a:pt x="1236415" y="77"/>
                  </a:lnTo>
                  <a:lnTo>
                    <a:pt x="1241588" y="77"/>
                  </a:lnTo>
                  <a:lnTo>
                    <a:pt x="1246761" y="78"/>
                  </a:lnTo>
                  <a:lnTo>
                    <a:pt x="1251935" y="78"/>
                  </a:lnTo>
                  <a:lnTo>
                    <a:pt x="1257108" y="78"/>
                  </a:lnTo>
                  <a:lnTo>
                    <a:pt x="1262281" y="78"/>
                  </a:lnTo>
                  <a:lnTo>
                    <a:pt x="1267455" y="79"/>
                  </a:lnTo>
                  <a:lnTo>
                    <a:pt x="1272628" y="79"/>
                  </a:lnTo>
                  <a:lnTo>
                    <a:pt x="1277801" y="80"/>
                  </a:lnTo>
                  <a:lnTo>
                    <a:pt x="1282974" y="81"/>
                  </a:lnTo>
                  <a:lnTo>
                    <a:pt x="1288148" y="81"/>
                  </a:lnTo>
                  <a:lnTo>
                    <a:pt x="1293321" y="82"/>
                  </a:lnTo>
                  <a:lnTo>
                    <a:pt x="1298494" y="83"/>
                  </a:lnTo>
                  <a:lnTo>
                    <a:pt x="1303668" y="84"/>
                  </a:lnTo>
                  <a:lnTo>
                    <a:pt x="1308841" y="85"/>
                  </a:lnTo>
                  <a:lnTo>
                    <a:pt x="1314014" y="86"/>
                  </a:lnTo>
                  <a:lnTo>
                    <a:pt x="1319187" y="87"/>
                  </a:lnTo>
                  <a:lnTo>
                    <a:pt x="1324361" y="88"/>
                  </a:lnTo>
                  <a:lnTo>
                    <a:pt x="1329534" y="90"/>
                  </a:lnTo>
                  <a:lnTo>
                    <a:pt x="1334707" y="91"/>
                  </a:lnTo>
                  <a:lnTo>
                    <a:pt x="1339881" y="93"/>
                  </a:lnTo>
                  <a:lnTo>
                    <a:pt x="1345054" y="94"/>
                  </a:lnTo>
                  <a:lnTo>
                    <a:pt x="1350227" y="96"/>
                  </a:lnTo>
                  <a:lnTo>
                    <a:pt x="1355400" y="98"/>
                  </a:lnTo>
                  <a:lnTo>
                    <a:pt x="1360574" y="99"/>
                  </a:lnTo>
                  <a:lnTo>
                    <a:pt x="1365747" y="101"/>
                  </a:lnTo>
                  <a:lnTo>
                    <a:pt x="1370920" y="103"/>
                  </a:lnTo>
                  <a:lnTo>
                    <a:pt x="1376094" y="105"/>
                  </a:lnTo>
                  <a:lnTo>
                    <a:pt x="1381267" y="108"/>
                  </a:lnTo>
                  <a:lnTo>
                    <a:pt x="1386440" y="110"/>
                  </a:lnTo>
                  <a:lnTo>
                    <a:pt x="1391613" y="112"/>
                  </a:lnTo>
                  <a:lnTo>
                    <a:pt x="1396787" y="114"/>
                  </a:lnTo>
                  <a:lnTo>
                    <a:pt x="1401960" y="117"/>
                  </a:lnTo>
                  <a:lnTo>
                    <a:pt x="1407133" y="119"/>
                  </a:lnTo>
                  <a:lnTo>
                    <a:pt x="1412307" y="122"/>
                  </a:lnTo>
                  <a:lnTo>
                    <a:pt x="1417480" y="124"/>
                  </a:lnTo>
                  <a:lnTo>
                    <a:pt x="1422653" y="127"/>
                  </a:lnTo>
                  <a:lnTo>
                    <a:pt x="1427826" y="129"/>
                  </a:lnTo>
                  <a:lnTo>
                    <a:pt x="1433000" y="132"/>
                  </a:lnTo>
                  <a:lnTo>
                    <a:pt x="1438173" y="134"/>
                  </a:lnTo>
                  <a:lnTo>
                    <a:pt x="1443346" y="137"/>
                  </a:lnTo>
                  <a:lnTo>
                    <a:pt x="1448520" y="139"/>
                  </a:lnTo>
                  <a:lnTo>
                    <a:pt x="1453693" y="141"/>
                  </a:lnTo>
                  <a:lnTo>
                    <a:pt x="1458866" y="143"/>
                  </a:lnTo>
                  <a:lnTo>
                    <a:pt x="1464039" y="145"/>
                  </a:lnTo>
                  <a:lnTo>
                    <a:pt x="1469213" y="147"/>
                  </a:lnTo>
                  <a:lnTo>
                    <a:pt x="1474386" y="148"/>
                  </a:lnTo>
                  <a:lnTo>
                    <a:pt x="1479559" y="149"/>
                  </a:lnTo>
                  <a:lnTo>
                    <a:pt x="1484733" y="149"/>
                  </a:lnTo>
                  <a:lnTo>
                    <a:pt x="1489906" y="149"/>
                  </a:lnTo>
                  <a:lnTo>
                    <a:pt x="1495079" y="149"/>
                  </a:lnTo>
                  <a:lnTo>
                    <a:pt x="1500252" y="148"/>
                  </a:lnTo>
                  <a:lnTo>
                    <a:pt x="1505426" y="146"/>
                  </a:lnTo>
                  <a:lnTo>
                    <a:pt x="1510599" y="144"/>
                  </a:lnTo>
                  <a:lnTo>
                    <a:pt x="1515772" y="141"/>
                  </a:lnTo>
                  <a:lnTo>
                    <a:pt x="1520946" y="138"/>
                  </a:lnTo>
                  <a:lnTo>
                    <a:pt x="1526119" y="134"/>
                  </a:lnTo>
                  <a:lnTo>
                    <a:pt x="1531292" y="129"/>
                  </a:lnTo>
                  <a:lnTo>
                    <a:pt x="1536465" y="125"/>
                  </a:lnTo>
                  <a:lnTo>
                    <a:pt x="1541639" y="119"/>
                  </a:lnTo>
                  <a:lnTo>
                    <a:pt x="1546812" y="114"/>
                  </a:lnTo>
                  <a:lnTo>
                    <a:pt x="1551985" y="108"/>
                  </a:lnTo>
                  <a:lnTo>
                    <a:pt x="1557159" y="102"/>
                  </a:lnTo>
                  <a:lnTo>
                    <a:pt x="1562332" y="95"/>
                  </a:lnTo>
                  <a:lnTo>
                    <a:pt x="1567505" y="89"/>
                  </a:lnTo>
                  <a:lnTo>
                    <a:pt x="1572678" y="83"/>
                  </a:lnTo>
                  <a:lnTo>
                    <a:pt x="1577852" y="77"/>
                  </a:lnTo>
                  <a:lnTo>
                    <a:pt x="1583025" y="71"/>
                  </a:lnTo>
                  <a:lnTo>
                    <a:pt x="1588198" y="66"/>
                  </a:lnTo>
                  <a:lnTo>
                    <a:pt x="1593372" y="60"/>
                  </a:lnTo>
                  <a:lnTo>
                    <a:pt x="1598545" y="55"/>
                  </a:lnTo>
                  <a:lnTo>
                    <a:pt x="1603718" y="50"/>
                  </a:lnTo>
                  <a:lnTo>
                    <a:pt x="1608891" y="46"/>
                  </a:lnTo>
                  <a:lnTo>
                    <a:pt x="1614065" y="42"/>
                  </a:lnTo>
                  <a:lnTo>
                    <a:pt x="1619238" y="38"/>
                  </a:lnTo>
                  <a:lnTo>
                    <a:pt x="1624411" y="34"/>
                  </a:lnTo>
                  <a:lnTo>
                    <a:pt x="1629585" y="31"/>
                  </a:lnTo>
                  <a:lnTo>
                    <a:pt x="1634758" y="28"/>
                  </a:lnTo>
                  <a:lnTo>
                    <a:pt x="1639931" y="25"/>
                  </a:lnTo>
                  <a:lnTo>
                    <a:pt x="1645104" y="23"/>
                  </a:lnTo>
                  <a:lnTo>
                    <a:pt x="1650278" y="21"/>
                  </a:lnTo>
                  <a:lnTo>
                    <a:pt x="1655451" y="18"/>
                  </a:lnTo>
                  <a:lnTo>
                    <a:pt x="1660624" y="17"/>
                  </a:lnTo>
                  <a:lnTo>
                    <a:pt x="1665798" y="15"/>
                  </a:lnTo>
                  <a:lnTo>
                    <a:pt x="1670971" y="13"/>
                  </a:lnTo>
                  <a:lnTo>
                    <a:pt x="1676144" y="12"/>
                  </a:lnTo>
                  <a:lnTo>
                    <a:pt x="1681317" y="11"/>
                  </a:lnTo>
                  <a:lnTo>
                    <a:pt x="1686491" y="10"/>
                  </a:lnTo>
                  <a:lnTo>
                    <a:pt x="1691664" y="9"/>
                  </a:lnTo>
                  <a:lnTo>
                    <a:pt x="1696837" y="8"/>
                  </a:lnTo>
                  <a:lnTo>
                    <a:pt x="1702011" y="7"/>
                  </a:lnTo>
                  <a:lnTo>
                    <a:pt x="1707184" y="6"/>
                  </a:lnTo>
                  <a:lnTo>
                    <a:pt x="1712357" y="5"/>
                  </a:lnTo>
                  <a:lnTo>
                    <a:pt x="1717530" y="5"/>
                  </a:lnTo>
                  <a:lnTo>
                    <a:pt x="1722704" y="4"/>
                  </a:lnTo>
                  <a:lnTo>
                    <a:pt x="1727877" y="4"/>
                  </a:lnTo>
                  <a:lnTo>
                    <a:pt x="1733050" y="3"/>
                  </a:lnTo>
                  <a:lnTo>
                    <a:pt x="1738224" y="3"/>
                  </a:lnTo>
                  <a:lnTo>
                    <a:pt x="1743397" y="2"/>
                  </a:lnTo>
                  <a:lnTo>
                    <a:pt x="1748570" y="2"/>
                  </a:lnTo>
                  <a:lnTo>
                    <a:pt x="1753743" y="2"/>
                  </a:lnTo>
                  <a:lnTo>
                    <a:pt x="1758917" y="2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1"/>
                  </a:lnTo>
                  <a:lnTo>
                    <a:pt x="1789956" y="1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91486" y="4190818"/>
              <a:ext cx="1883076" cy="369114"/>
            </a:xfrm>
            <a:custGeom>
              <a:avLst/>
              <a:pathLst>
                <a:path w="1883076" h="369114">
                  <a:moveTo>
                    <a:pt x="0" y="310312"/>
                  </a:moveTo>
                  <a:lnTo>
                    <a:pt x="5173" y="302980"/>
                  </a:lnTo>
                  <a:lnTo>
                    <a:pt x="10346" y="295802"/>
                  </a:lnTo>
                  <a:lnTo>
                    <a:pt x="15519" y="288783"/>
                  </a:lnTo>
                  <a:lnTo>
                    <a:pt x="20693" y="281927"/>
                  </a:lnTo>
                  <a:lnTo>
                    <a:pt x="25866" y="275236"/>
                  </a:lnTo>
                  <a:lnTo>
                    <a:pt x="31039" y="268713"/>
                  </a:lnTo>
                  <a:lnTo>
                    <a:pt x="36213" y="262360"/>
                  </a:lnTo>
                  <a:lnTo>
                    <a:pt x="41386" y="256179"/>
                  </a:lnTo>
                  <a:lnTo>
                    <a:pt x="46559" y="250170"/>
                  </a:lnTo>
                  <a:lnTo>
                    <a:pt x="51732" y="244334"/>
                  </a:lnTo>
                  <a:lnTo>
                    <a:pt x="56906" y="238671"/>
                  </a:lnTo>
                  <a:lnTo>
                    <a:pt x="62079" y="233180"/>
                  </a:lnTo>
                  <a:lnTo>
                    <a:pt x="67252" y="227861"/>
                  </a:lnTo>
                  <a:lnTo>
                    <a:pt x="72426" y="222712"/>
                  </a:lnTo>
                  <a:lnTo>
                    <a:pt x="77599" y="217732"/>
                  </a:lnTo>
                  <a:lnTo>
                    <a:pt x="82772" y="212918"/>
                  </a:lnTo>
                  <a:lnTo>
                    <a:pt x="87945" y="208269"/>
                  </a:lnTo>
                  <a:lnTo>
                    <a:pt x="93119" y="203782"/>
                  </a:lnTo>
                  <a:lnTo>
                    <a:pt x="98292" y="199454"/>
                  </a:lnTo>
                  <a:lnTo>
                    <a:pt x="103465" y="195281"/>
                  </a:lnTo>
                  <a:lnTo>
                    <a:pt x="108639" y="191262"/>
                  </a:lnTo>
                  <a:lnTo>
                    <a:pt x="113812" y="187393"/>
                  </a:lnTo>
                  <a:lnTo>
                    <a:pt x="118985" y="183670"/>
                  </a:lnTo>
                  <a:lnTo>
                    <a:pt x="124158" y="180089"/>
                  </a:lnTo>
                  <a:lnTo>
                    <a:pt x="129332" y="176648"/>
                  </a:lnTo>
                  <a:lnTo>
                    <a:pt x="134505" y="173342"/>
                  </a:lnTo>
                  <a:lnTo>
                    <a:pt x="139678" y="170167"/>
                  </a:lnTo>
                  <a:lnTo>
                    <a:pt x="144852" y="167121"/>
                  </a:lnTo>
                  <a:lnTo>
                    <a:pt x="150025" y="164198"/>
                  </a:lnTo>
                  <a:lnTo>
                    <a:pt x="155198" y="161396"/>
                  </a:lnTo>
                  <a:lnTo>
                    <a:pt x="160371" y="158709"/>
                  </a:lnTo>
                  <a:lnTo>
                    <a:pt x="165545" y="156136"/>
                  </a:lnTo>
                  <a:lnTo>
                    <a:pt x="170718" y="153671"/>
                  </a:lnTo>
                  <a:lnTo>
                    <a:pt x="175891" y="151312"/>
                  </a:lnTo>
                  <a:lnTo>
                    <a:pt x="181065" y="149054"/>
                  </a:lnTo>
                  <a:lnTo>
                    <a:pt x="186238" y="146893"/>
                  </a:lnTo>
                  <a:lnTo>
                    <a:pt x="191411" y="144828"/>
                  </a:lnTo>
                  <a:lnTo>
                    <a:pt x="196584" y="142853"/>
                  </a:lnTo>
                  <a:lnTo>
                    <a:pt x="201758" y="140965"/>
                  </a:lnTo>
                  <a:lnTo>
                    <a:pt x="206931" y="139162"/>
                  </a:lnTo>
                  <a:lnTo>
                    <a:pt x="212104" y="137439"/>
                  </a:lnTo>
                  <a:lnTo>
                    <a:pt x="217278" y="135795"/>
                  </a:lnTo>
                  <a:lnTo>
                    <a:pt x="222451" y="134225"/>
                  </a:lnTo>
                  <a:lnTo>
                    <a:pt x="227624" y="132726"/>
                  </a:lnTo>
                  <a:lnTo>
                    <a:pt x="232797" y="131297"/>
                  </a:lnTo>
                  <a:lnTo>
                    <a:pt x="237971" y="129933"/>
                  </a:lnTo>
                  <a:lnTo>
                    <a:pt x="243144" y="128633"/>
                  </a:lnTo>
                  <a:lnTo>
                    <a:pt x="248317" y="127393"/>
                  </a:lnTo>
                  <a:lnTo>
                    <a:pt x="253491" y="126212"/>
                  </a:lnTo>
                  <a:lnTo>
                    <a:pt x="258664" y="125086"/>
                  </a:lnTo>
                  <a:lnTo>
                    <a:pt x="263837" y="124013"/>
                  </a:lnTo>
                  <a:lnTo>
                    <a:pt x="269010" y="122990"/>
                  </a:lnTo>
                  <a:lnTo>
                    <a:pt x="274184" y="122017"/>
                  </a:lnTo>
                  <a:lnTo>
                    <a:pt x="279357" y="121090"/>
                  </a:lnTo>
                  <a:lnTo>
                    <a:pt x="284530" y="120207"/>
                  </a:lnTo>
                  <a:lnTo>
                    <a:pt x="289704" y="119366"/>
                  </a:lnTo>
                  <a:lnTo>
                    <a:pt x="294877" y="118566"/>
                  </a:lnTo>
                  <a:lnTo>
                    <a:pt x="300050" y="117804"/>
                  </a:lnTo>
                  <a:lnTo>
                    <a:pt x="305223" y="117079"/>
                  </a:lnTo>
                  <a:lnTo>
                    <a:pt x="310397" y="116389"/>
                  </a:lnTo>
                  <a:lnTo>
                    <a:pt x="315570" y="115732"/>
                  </a:lnTo>
                  <a:lnTo>
                    <a:pt x="320743" y="115107"/>
                  </a:lnTo>
                  <a:lnTo>
                    <a:pt x="325917" y="114511"/>
                  </a:lnTo>
                  <a:lnTo>
                    <a:pt x="331090" y="113944"/>
                  </a:lnTo>
                  <a:lnTo>
                    <a:pt x="336263" y="113404"/>
                  </a:lnTo>
                  <a:lnTo>
                    <a:pt x="341436" y="112889"/>
                  </a:lnTo>
                  <a:lnTo>
                    <a:pt x="346610" y="112399"/>
                  </a:lnTo>
                  <a:lnTo>
                    <a:pt x="351783" y="111931"/>
                  </a:lnTo>
                  <a:lnTo>
                    <a:pt x="356956" y="111484"/>
                  </a:lnTo>
                  <a:lnTo>
                    <a:pt x="362130" y="111058"/>
                  </a:lnTo>
                  <a:lnTo>
                    <a:pt x="367303" y="110650"/>
                  </a:lnTo>
                  <a:lnTo>
                    <a:pt x="372476" y="110260"/>
                  </a:lnTo>
                  <a:lnTo>
                    <a:pt x="377649" y="109887"/>
                  </a:lnTo>
                  <a:lnTo>
                    <a:pt x="382823" y="109528"/>
                  </a:lnTo>
                  <a:lnTo>
                    <a:pt x="387996" y="109184"/>
                  </a:lnTo>
                  <a:lnTo>
                    <a:pt x="393169" y="108853"/>
                  </a:lnTo>
                  <a:lnTo>
                    <a:pt x="398343" y="108534"/>
                  </a:lnTo>
                  <a:lnTo>
                    <a:pt x="403516" y="108226"/>
                  </a:lnTo>
                  <a:lnTo>
                    <a:pt x="408689" y="107928"/>
                  </a:lnTo>
                  <a:lnTo>
                    <a:pt x="413862" y="107638"/>
                  </a:lnTo>
                  <a:lnTo>
                    <a:pt x="419036" y="107356"/>
                  </a:lnTo>
                  <a:lnTo>
                    <a:pt x="424209" y="107081"/>
                  </a:lnTo>
                  <a:lnTo>
                    <a:pt x="429382" y="106812"/>
                  </a:lnTo>
                  <a:lnTo>
                    <a:pt x="434556" y="106548"/>
                  </a:lnTo>
                  <a:lnTo>
                    <a:pt x="439729" y="106288"/>
                  </a:lnTo>
                  <a:lnTo>
                    <a:pt x="444902" y="106030"/>
                  </a:lnTo>
                  <a:lnTo>
                    <a:pt x="450075" y="105775"/>
                  </a:lnTo>
                  <a:lnTo>
                    <a:pt x="455249" y="105521"/>
                  </a:lnTo>
                  <a:lnTo>
                    <a:pt x="460422" y="105267"/>
                  </a:lnTo>
                  <a:lnTo>
                    <a:pt x="465595" y="105012"/>
                  </a:lnTo>
                  <a:lnTo>
                    <a:pt x="470769" y="104756"/>
                  </a:lnTo>
                  <a:lnTo>
                    <a:pt x="475942" y="104497"/>
                  </a:lnTo>
                  <a:lnTo>
                    <a:pt x="481115" y="104236"/>
                  </a:lnTo>
                  <a:lnTo>
                    <a:pt x="486288" y="103970"/>
                  </a:lnTo>
                  <a:lnTo>
                    <a:pt x="491462" y="103700"/>
                  </a:lnTo>
                  <a:lnTo>
                    <a:pt x="496635" y="103424"/>
                  </a:lnTo>
                  <a:lnTo>
                    <a:pt x="501808" y="103142"/>
                  </a:lnTo>
                  <a:lnTo>
                    <a:pt x="506982" y="102852"/>
                  </a:lnTo>
                  <a:lnTo>
                    <a:pt x="512155" y="102555"/>
                  </a:lnTo>
                  <a:lnTo>
                    <a:pt x="517328" y="102250"/>
                  </a:lnTo>
                  <a:lnTo>
                    <a:pt x="522501" y="101936"/>
                  </a:lnTo>
                  <a:lnTo>
                    <a:pt x="527675" y="101612"/>
                  </a:lnTo>
                  <a:lnTo>
                    <a:pt x="532848" y="101277"/>
                  </a:lnTo>
                  <a:lnTo>
                    <a:pt x="538021" y="100933"/>
                  </a:lnTo>
                  <a:lnTo>
                    <a:pt x="543195" y="100577"/>
                  </a:lnTo>
                  <a:lnTo>
                    <a:pt x="548368" y="100209"/>
                  </a:lnTo>
                  <a:lnTo>
                    <a:pt x="553541" y="99830"/>
                  </a:lnTo>
                  <a:lnTo>
                    <a:pt x="558714" y="99438"/>
                  </a:lnTo>
                  <a:lnTo>
                    <a:pt x="563888" y="99033"/>
                  </a:lnTo>
                  <a:lnTo>
                    <a:pt x="569061" y="98616"/>
                  </a:lnTo>
                  <a:lnTo>
                    <a:pt x="574234" y="98186"/>
                  </a:lnTo>
                  <a:lnTo>
                    <a:pt x="579408" y="97742"/>
                  </a:lnTo>
                  <a:lnTo>
                    <a:pt x="584581" y="97285"/>
                  </a:lnTo>
                  <a:lnTo>
                    <a:pt x="589754" y="96815"/>
                  </a:lnTo>
                  <a:lnTo>
                    <a:pt x="594927" y="96332"/>
                  </a:lnTo>
                  <a:lnTo>
                    <a:pt x="600101" y="95836"/>
                  </a:lnTo>
                  <a:lnTo>
                    <a:pt x="605274" y="95327"/>
                  </a:lnTo>
                  <a:lnTo>
                    <a:pt x="610447" y="94805"/>
                  </a:lnTo>
                  <a:lnTo>
                    <a:pt x="615621" y="94271"/>
                  </a:lnTo>
                  <a:lnTo>
                    <a:pt x="620794" y="93724"/>
                  </a:lnTo>
                  <a:lnTo>
                    <a:pt x="625967" y="93166"/>
                  </a:lnTo>
                  <a:lnTo>
                    <a:pt x="631140" y="92597"/>
                  </a:lnTo>
                  <a:lnTo>
                    <a:pt x="636314" y="92016"/>
                  </a:lnTo>
                  <a:lnTo>
                    <a:pt x="641487" y="91426"/>
                  </a:lnTo>
                  <a:lnTo>
                    <a:pt x="646660" y="90825"/>
                  </a:lnTo>
                  <a:lnTo>
                    <a:pt x="651834" y="90216"/>
                  </a:lnTo>
                  <a:lnTo>
                    <a:pt x="657007" y="89598"/>
                  </a:lnTo>
                  <a:lnTo>
                    <a:pt x="662180" y="88972"/>
                  </a:lnTo>
                  <a:lnTo>
                    <a:pt x="667353" y="88338"/>
                  </a:lnTo>
                  <a:lnTo>
                    <a:pt x="672527" y="87699"/>
                  </a:lnTo>
                  <a:lnTo>
                    <a:pt x="677700" y="87053"/>
                  </a:lnTo>
                  <a:lnTo>
                    <a:pt x="682873" y="86402"/>
                  </a:lnTo>
                  <a:lnTo>
                    <a:pt x="688047" y="85747"/>
                  </a:lnTo>
                  <a:lnTo>
                    <a:pt x="693220" y="85088"/>
                  </a:lnTo>
                  <a:lnTo>
                    <a:pt x="698393" y="84426"/>
                  </a:lnTo>
                  <a:lnTo>
                    <a:pt x="703566" y="83761"/>
                  </a:lnTo>
                  <a:lnTo>
                    <a:pt x="708740" y="83095"/>
                  </a:lnTo>
                  <a:lnTo>
                    <a:pt x="713913" y="82428"/>
                  </a:lnTo>
                  <a:lnTo>
                    <a:pt x="719086" y="81760"/>
                  </a:lnTo>
                  <a:lnTo>
                    <a:pt x="724260" y="81093"/>
                  </a:lnTo>
                  <a:lnTo>
                    <a:pt x="729433" y="80426"/>
                  </a:lnTo>
                  <a:lnTo>
                    <a:pt x="734606" y="79760"/>
                  </a:lnTo>
                  <a:lnTo>
                    <a:pt x="739779" y="79096"/>
                  </a:lnTo>
                  <a:lnTo>
                    <a:pt x="744953" y="78434"/>
                  </a:lnTo>
                  <a:lnTo>
                    <a:pt x="750126" y="77775"/>
                  </a:lnTo>
                  <a:lnTo>
                    <a:pt x="755299" y="77118"/>
                  </a:lnTo>
                  <a:lnTo>
                    <a:pt x="760473" y="76465"/>
                  </a:lnTo>
                  <a:lnTo>
                    <a:pt x="765646" y="75815"/>
                  </a:lnTo>
                  <a:lnTo>
                    <a:pt x="770819" y="75168"/>
                  </a:lnTo>
                  <a:lnTo>
                    <a:pt x="775992" y="74525"/>
                  </a:lnTo>
                  <a:lnTo>
                    <a:pt x="781166" y="73885"/>
                  </a:lnTo>
                  <a:lnTo>
                    <a:pt x="786339" y="73249"/>
                  </a:lnTo>
                  <a:lnTo>
                    <a:pt x="791512" y="72616"/>
                  </a:lnTo>
                  <a:lnTo>
                    <a:pt x="796686" y="71987"/>
                  </a:lnTo>
                  <a:lnTo>
                    <a:pt x="801859" y="71361"/>
                  </a:lnTo>
                  <a:lnTo>
                    <a:pt x="807032" y="70738"/>
                  </a:lnTo>
                  <a:lnTo>
                    <a:pt x="812205" y="70118"/>
                  </a:lnTo>
                  <a:lnTo>
                    <a:pt x="817379" y="69500"/>
                  </a:lnTo>
                  <a:lnTo>
                    <a:pt x="822552" y="68884"/>
                  </a:lnTo>
                  <a:lnTo>
                    <a:pt x="827725" y="68269"/>
                  </a:lnTo>
                  <a:lnTo>
                    <a:pt x="832899" y="67656"/>
                  </a:lnTo>
                  <a:lnTo>
                    <a:pt x="838072" y="67043"/>
                  </a:lnTo>
                  <a:lnTo>
                    <a:pt x="843245" y="66430"/>
                  </a:lnTo>
                  <a:lnTo>
                    <a:pt x="848418" y="65817"/>
                  </a:lnTo>
                  <a:lnTo>
                    <a:pt x="853592" y="65203"/>
                  </a:lnTo>
                  <a:lnTo>
                    <a:pt x="858765" y="64587"/>
                  </a:lnTo>
                  <a:lnTo>
                    <a:pt x="863938" y="63968"/>
                  </a:lnTo>
                  <a:lnTo>
                    <a:pt x="869112" y="63347"/>
                  </a:lnTo>
                  <a:lnTo>
                    <a:pt x="874285" y="62723"/>
                  </a:lnTo>
                  <a:lnTo>
                    <a:pt x="879458" y="62094"/>
                  </a:lnTo>
                  <a:lnTo>
                    <a:pt x="884631" y="61461"/>
                  </a:lnTo>
                  <a:lnTo>
                    <a:pt x="889805" y="60823"/>
                  </a:lnTo>
                  <a:lnTo>
                    <a:pt x="894978" y="60179"/>
                  </a:lnTo>
                  <a:lnTo>
                    <a:pt x="900151" y="59529"/>
                  </a:lnTo>
                  <a:lnTo>
                    <a:pt x="905325" y="58872"/>
                  </a:lnTo>
                  <a:lnTo>
                    <a:pt x="910498" y="58208"/>
                  </a:lnTo>
                  <a:lnTo>
                    <a:pt x="915671" y="57538"/>
                  </a:lnTo>
                  <a:lnTo>
                    <a:pt x="920844" y="56860"/>
                  </a:lnTo>
                  <a:lnTo>
                    <a:pt x="926018" y="56174"/>
                  </a:lnTo>
                  <a:lnTo>
                    <a:pt x="931191" y="55481"/>
                  </a:lnTo>
                  <a:lnTo>
                    <a:pt x="936364" y="54780"/>
                  </a:lnTo>
                  <a:lnTo>
                    <a:pt x="941538" y="54072"/>
                  </a:lnTo>
                  <a:lnTo>
                    <a:pt x="946711" y="53356"/>
                  </a:lnTo>
                  <a:lnTo>
                    <a:pt x="951884" y="52633"/>
                  </a:lnTo>
                  <a:lnTo>
                    <a:pt x="957057" y="51903"/>
                  </a:lnTo>
                  <a:lnTo>
                    <a:pt x="962231" y="51166"/>
                  </a:lnTo>
                  <a:lnTo>
                    <a:pt x="967404" y="50424"/>
                  </a:lnTo>
                  <a:lnTo>
                    <a:pt x="972577" y="49676"/>
                  </a:lnTo>
                  <a:lnTo>
                    <a:pt x="977751" y="48924"/>
                  </a:lnTo>
                  <a:lnTo>
                    <a:pt x="982924" y="48167"/>
                  </a:lnTo>
                  <a:lnTo>
                    <a:pt x="988097" y="47407"/>
                  </a:lnTo>
                  <a:lnTo>
                    <a:pt x="993270" y="46645"/>
                  </a:lnTo>
                  <a:lnTo>
                    <a:pt x="998444" y="45881"/>
                  </a:lnTo>
                  <a:lnTo>
                    <a:pt x="1003617" y="45116"/>
                  </a:lnTo>
                  <a:lnTo>
                    <a:pt x="1008790" y="44352"/>
                  </a:lnTo>
                  <a:lnTo>
                    <a:pt x="1013964" y="43588"/>
                  </a:lnTo>
                  <a:lnTo>
                    <a:pt x="1019137" y="42827"/>
                  </a:lnTo>
                  <a:lnTo>
                    <a:pt x="1024310" y="42069"/>
                  </a:lnTo>
                  <a:lnTo>
                    <a:pt x="1029483" y="41315"/>
                  </a:lnTo>
                  <a:lnTo>
                    <a:pt x="1034657" y="40566"/>
                  </a:lnTo>
                  <a:lnTo>
                    <a:pt x="1039830" y="39823"/>
                  </a:lnTo>
                  <a:lnTo>
                    <a:pt x="1045003" y="39086"/>
                  </a:lnTo>
                  <a:lnTo>
                    <a:pt x="1050177" y="38358"/>
                  </a:lnTo>
                  <a:lnTo>
                    <a:pt x="1055350" y="37638"/>
                  </a:lnTo>
                  <a:lnTo>
                    <a:pt x="1060523" y="36927"/>
                  </a:lnTo>
                  <a:lnTo>
                    <a:pt x="1065696" y="36226"/>
                  </a:lnTo>
                  <a:lnTo>
                    <a:pt x="1070870" y="35536"/>
                  </a:lnTo>
                  <a:lnTo>
                    <a:pt x="1076043" y="34858"/>
                  </a:lnTo>
                  <a:lnTo>
                    <a:pt x="1081216" y="34191"/>
                  </a:lnTo>
                  <a:lnTo>
                    <a:pt x="1086390" y="33537"/>
                  </a:lnTo>
                  <a:lnTo>
                    <a:pt x="1091563" y="32896"/>
                  </a:lnTo>
                  <a:lnTo>
                    <a:pt x="1096736" y="32269"/>
                  </a:lnTo>
                  <a:lnTo>
                    <a:pt x="1101909" y="31655"/>
                  </a:lnTo>
                  <a:lnTo>
                    <a:pt x="1107083" y="31056"/>
                  </a:lnTo>
                  <a:lnTo>
                    <a:pt x="1112256" y="30471"/>
                  </a:lnTo>
                  <a:lnTo>
                    <a:pt x="1117429" y="29901"/>
                  </a:lnTo>
                  <a:lnTo>
                    <a:pt x="1122603" y="29346"/>
                  </a:lnTo>
                  <a:lnTo>
                    <a:pt x="1127776" y="28806"/>
                  </a:lnTo>
                  <a:lnTo>
                    <a:pt x="1132949" y="28280"/>
                  </a:lnTo>
                  <a:lnTo>
                    <a:pt x="1138122" y="27771"/>
                  </a:lnTo>
                  <a:lnTo>
                    <a:pt x="1143296" y="27276"/>
                  </a:lnTo>
                  <a:lnTo>
                    <a:pt x="1148469" y="26796"/>
                  </a:lnTo>
                  <a:lnTo>
                    <a:pt x="1153642" y="26332"/>
                  </a:lnTo>
                  <a:lnTo>
                    <a:pt x="1158816" y="25883"/>
                  </a:lnTo>
                  <a:lnTo>
                    <a:pt x="1163989" y="25449"/>
                  </a:lnTo>
                  <a:lnTo>
                    <a:pt x="1169162" y="25030"/>
                  </a:lnTo>
                  <a:lnTo>
                    <a:pt x="1174335" y="24625"/>
                  </a:lnTo>
                  <a:lnTo>
                    <a:pt x="1179509" y="24235"/>
                  </a:lnTo>
                  <a:lnTo>
                    <a:pt x="1184682" y="23860"/>
                  </a:lnTo>
                  <a:lnTo>
                    <a:pt x="1189855" y="23499"/>
                  </a:lnTo>
                  <a:lnTo>
                    <a:pt x="1195029" y="23151"/>
                  </a:lnTo>
                  <a:lnTo>
                    <a:pt x="1200202" y="22817"/>
                  </a:lnTo>
                  <a:lnTo>
                    <a:pt x="1205375" y="22496"/>
                  </a:lnTo>
                  <a:lnTo>
                    <a:pt x="1210548" y="22188"/>
                  </a:lnTo>
                  <a:lnTo>
                    <a:pt x="1215722" y="21891"/>
                  </a:lnTo>
                  <a:lnTo>
                    <a:pt x="1220895" y="21607"/>
                  </a:lnTo>
                  <a:lnTo>
                    <a:pt x="1226068" y="21335"/>
                  </a:lnTo>
                  <a:lnTo>
                    <a:pt x="1231242" y="21074"/>
                  </a:lnTo>
                  <a:lnTo>
                    <a:pt x="1236415" y="20823"/>
                  </a:lnTo>
                  <a:lnTo>
                    <a:pt x="1241588" y="20584"/>
                  </a:lnTo>
                  <a:lnTo>
                    <a:pt x="1246761" y="20354"/>
                  </a:lnTo>
                  <a:lnTo>
                    <a:pt x="1251935" y="20135"/>
                  </a:lnTo>
                  <a:lnTo>
                    <a:pt x="1257108" y="19925"/>
                  </a:lnTo>
                  <a:lnTo>
                    <a:pt x="1262281" y="19725"/>
                  </a:lnTo>
                  <a:lnTo>
                    <a:pt x="1267455" y="19534"/>
                  </a:lnTo>
                  <a:lnTo>
                    <a:pt x="1272628" y="19351"/>
                  </a:lnTo>
                  <a:lnTo>
                    <a:pt x="1277801" y="19177"/>
                  </a:lnTo>
                  <a:lnTo>
                    <a:pt x="1282974" y="19011"/>
                  </a:lnTo>
                  <a:lnTo>
                    <a:pt x="1288148" y="18852"/>
                  </a:lnTo>
                  <a:lnTo>
                    <a:pt x="1293321" y="18702"/>
                  </a:lnTo>
                  <a:lnTo>
                    <a:pt x="1298494" y="18558"/>
                  </a:lnTo>
                  <a:lnTo>
                    <a:pt x="1303668" y="18422"/>
                  </a:lnTo>
                  <a:lnTo>
                    <a:pt x="1308841" y="18292"/>
                  </a:lnTo>
                  <a:lnTo>
                    <a:pt x="1314014" y="18168"/>
                  </a:lnTo>
                  <a:lnTo>
                    <a:pt x="1319187" y="18051"/>
                  </a:lnTo>
                  <a:lnTo>
                    <a:pt x="1324361" y="17939"/>
                  </a:lnTo>
                  <a:lnTo>
                    <a:pt x="1329534" y="17833"/>
                  </a:lnTo>
                  <a:lnTo>
                    <a:pt x="1334707" y="17731"/>
                  </a:lnTo>
                  <a:lnTo>
                    <a:pt x="1339881" y="17634"/>
                  </a:lnTo>
                  <a:lnTo>
                    <a:pt x="1345054" y="17542"/>
                  </a:lnTo>
                  <a:lnTo>
                    <a:pt x="1350227" y="17453"/>
                  </a:lnTo>
                  <a:lnTo>
                    <a:pt x="1355400" y="17368"/>
                  </a:lnTo>
                  <a:lnTo>
                    <a:pt x="1360574" y="17286"/>
                  </a:lnTo>
                  <a:lnTo>
                    <a:pt x="1365747" y="17206"/>
                  </a:lnTo>
                  <a:lnTo>
                    <a:pt x="1370920" y="17128"/>
                  </a:lnTo>
                  <a:lnTo>
                    <a:pt x="1376094" y="17051"/>
                  </a:lnTo>
                  <a:lnTo>
                    <a:pt x="1381267" y="16975"/>
                  </a:lnTo>
                  <a:lnTo>
                    <a:pt x="1386440" y="16898"/>
                  </a:lnTo>
                  <a:lnTo>
                    <a:pt x="1391613" y="16820"/>
                  </a:lnTo>
                  <a:lnTo>
                    <a:pt x="1396787" y="16741"/>
                  </a:lnTo>
                  <a:lnTo>
                    <a:pt x="1401960" y="16658"/>
                  </a:lnTo>
                  <a:lnTo>
                    <a:pt x="1407133" y="16571"/>
                  </a:lnTo>
                  <a:lnTo>
                    <a:pt x="1412307" y="16479"/>
                  </a:lnTo>
                  <a:lnTo>
                    <a:pt x="1417480" y="16380"/>
                  </a:lnTo>
                  <a:lnTo>
                    <a:pt x="1422653" y="16272"/>
                  </a:lnTo>
                  <a:lnTo>
                    <a:pt x="1427826" y="16155"/>
                  </a:lnTo>
                  <a:lnTo>
                    <a:pt x="1433000" y="16026"/>
                  </a:lnTo>
                  <a:lnTo>
                    <a:pt x="1438173" y="15883"/>
                  </a:lnTo>
                  <a:lnTo>
                    <a:pt x="1443346" y="15725"/>
                  </a:lnTo>
                  <a:lnTo>
                    <a:pt x="1448520" y="15548"/>
                  </a:lnTo>
                  <a:lnTo>
                    <a:pt x="1453693" y="15351"/>
                  </a:lnTo>
                  <a:lnTo>
                    <a:pt x="1458866" y="15132"/>
                  </a:lnTo>
                  <a:lnTo>
                    <a:pt x="1464039" y="14888"/>
                  </a:lnTo>
                  <a:lnTo>
                    <a:pt x="1469213" y="14617"/>
                  </a:lnTo>
                  <a:lnTo>
                    <a:pt x="1474386" y="14316"/>
                  </a:lnTo>
                  <a:lnTo>
                    <a:pt x="1479559" y="13985"/>
                  </a:lnTo>
                  <a:lnTo>
                    <a:pt x="1484733" y="13622"/>
                  </a:lnTo>
                  <a:lnTo>
                    <a:pt x="1489906" y="13225"/>
                  </a:lnTo>
                  <a:lnTo>
                    <a:pt x="1495079" y="12796"/>
                  </a:lnTo>
                  <a:lnTo>
                    <a:pt x="1500252" y="12333"/>
                  </a:lnTo>
                  <a:lnTo>
                    <a:pt x="1505426" y="11839"/>
                  </a:lnTo>
                  <a:lnTo>
                    <a:pt x="1510599" y="11316"/>
                  </a:lnTo>
                  <a:lnTo>
                    <a:pt x="1515772" y="10768"/>
                  </a:lnTo>
                  <a:lnTo>
                    <a:pt x="1520946" y="10197"/>
                  </a:lnTo>
                  <a:lnTo>
                    <a:pt x="1526119" y="9610"/>
                  </a:lnTo>
                  <a:lnTo>
                    <a:pt x="1531292" y="9012"/>
                  </a:lnTo>
                  <a:lnTo>
                    <a:pt x="1536465" y="8408"/>
                  </a:lnTo>
                  <a:lnTo>
                    <a:pt x="1541639" y="7805"/>
                  </a:lnTo>
                  <a:lnTo>
                    <a:pt x="1546812" y="7210"/>
                  </a:lnTo>
                  <a:lnTo>
                    <a:pt x="1551985" y="6627"/>
                  </a:lnTo>
                  <a:lnTo>
                    <a:pt x="1557159" y="6063"/>
                  </a:lnTo>
                  <a:lnTo>
                    <a:pt x="1562332" y="5521"/>
                  </a:lnTo>
                  <a:lnTo>
                    <a:pt x="1567505" y="5006"/>
                  </a:lnTo>
                  <a:lnTo>
                    <a:pt x="1572678" y="4521"/>
                  </a:lnTo>
                  <a:lnTo>
                    <a:pt x="1577852" y="4067"/>
                  </a:lnTo>
                  <a:lnTo>
                    <a:pt x="1583025" y="3645"/>
                  </a:lnTo>
                  <a:lnTo>
                    <a:pt x="1588198" y="3257"/>
                  </a:lnTo>
                  <a:lnTo>
                    <a:pt x="1593372" y="2901"/>
                  </a:lnTo>
                  <a:lnTo>
                    <a:pt x="1598545" y="2577"/>
                  </a:lnTo>
                  <a:lnTo>
                    <a:pt x="1603718" y="2284"/>
                  </a:lnTo>
                  <a:lnTo>
                    <a:pt x="1608891" y="2020"/>
                  </a:lnTo>
                  <a:lnTo>
                    <a:pt x="1614065" y="1783"/>
                  </a:lnTo>
                  <a:lnTo>
                    <a:pt x="1619238" y="1570"/>
                  </a:lnTo>
                  <a:lnTo>
                    <a:pt x="1624411" y="1381"/>
                  </a:lnTo>
                  <a:lnTo>
                    <a:pt x="1629585" y="1214"/>
                  </a:lnTo>
                  <a:lnTo>
                    <a:pt x="1634758" y="1065"/>
                  </a:lnTo>
                  <a:lnTo>
                    <a:pt x="1639931" y="933"/>
                  </a:lnTo>
                  <a:lnTo>
                    <a:pt x="1645104" y="817"/>
                  </a:lnTo>
                  <a:lnTo>
                    <a:pt x="1650278" y="715"/>
                  </a:lnTo>
                  <a:lnTo>
                    <a:pt x="1655451" y="625"/>
                  </a:lnTo>
                  <a:lnTo>
                    <a:pt x="1660624" y="546"/>
                  </a:lnTo>
                  <a:lnTo>
                    <a:pt x="1665798" y="477"/>
                  </a:lnTo>
                  <a:lnTo>
                    <a:pt x="1670971" y="416"/>
                  </a:lnTo>
                  <a:lnTo>
                    <a:pt x="1676144" y="363"/>
                  </a:lnTo>
                  <a:lnTo>
                    <a:pt x="1681317" y="316"/>
                  </a:lnTo>
                  <a:lnTo>
                    <a:pt x="1686491" y="276"/>
                  </a:lnTo>
                  <a:lnTo>
                    <a:pt x="1691664" y="240"/>
                  </a:lnTo>
                  <a:lnTo>
                    <a:pt x="1696837" y="209"/>
                  </a:lnTo>
                  <a:lnTo>
                    <a:pt x="1702011" y="182"/>
                  </a:lnTo>
                  <a:lnTo>
                    <a:pt x="1707184" y="158"/>
                  </a:lnTo>
                  <a:lnTo>
                    <a:pt x="1712357" y="138"/>
                  </a:lnTo>
                  <a:lnTo>
                    <a:pt x="1717530" y="120"/>
                  </a:lnTo>
                  <a:lnTo>
                    <a:pt x="1722704" y="104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8"/>
                  </a:lnTo>
                  <a:lnTo>
                    <a:pt x="1743397" y="59"/>
                  </a:lnTo>
                  <a:lnTo>
                    <a:pt x="1748570" y="51"/>
                  </a:lnTo>
                  <a:lnTo>
                    <a:pt x="1753743" y="44"/>
                  </a:lnTo>
                  <a:lnTo>
                    <a:pt x="1758917" y="38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1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2"/>
                  </a:lnTo>
                  <a:lnTo>
                    <a:pt x="1841689" y="2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5"/>
                  </a:lnTo>
                  <a:lnTo>
                    <a:pt x="1820996" y="6"/>
                  </a:lnTo>
                  <a:lnTo>
                    <a:pt x="1815823" y="7"/>
                  </a:lnTo>
                  <a:lnTo>
                    <a:pt x="1810650" y="8"/>
                  </a:lnTo>
                  <a:lnTo>
                    <a:pt x="1805476" y="10"/>
                  </a:lnTo>
                  <a:lnTo>
                    <a:pt x="1800303" y="11"/>
                  </a:lnTo>
                  <a:lnTo>
                    <a:pt x="1795130" y="13"/>
                  </a:lnTo>
                  <a:lnTo>
                    <a:pt x="1789956" y="16"/>
                  </a:lnTo>
                  <a:lnTo>
                    <a:pt x="1784783" y="18"/>
                  </a:lnTo>
                  <a:lnTo>
                    <a:pt x="1779610" y="21"/>
                  </a:lnTo>
                  <a:lnTo>
                    <a:pt x="1774437" y="25"/>
                  </a:lnTo>
                  <a:lnTo>
                    <a:pt x="1769263" y="29"/>
                  </a:lnTo>
                  <a:lnTo>
                    <a:pt x="1764090" y="33"/>
                  </a:lnTo>
                  <a:lnTo>
                    <a:pt x="1758917" y="39"/>
                  </a:lnTo>
                  <a:lnTo>
                    <a:pt x="1753743" y="45"/>
                  </a:lnTo>
                  <a:lnTo>
                    <a:pt x="1748570" y="52"/>
                  </a:lnTo>
                  <a:lnTo>
                    <a:pt x="1743397" y="59"/>
                  </a:lnTo>
                  <a:lnTo>
                    <a:pt x="1738224" y="69"/>
                  </a:lnTo>
                  <a:lnTo>
                    <a:pt x="1733050" y="79"/>
                  </a:lnTo>
                  <a:lnTo>
                    <a:pt x="1727877" y="91"/>
                  </a:lnTo>
                  <a:lnTo>
                    <a:pt x="1722704" y="105"/>
                  </a:lnTo>
                  <a:lnTo>
                    <a:pt x="1717530" y="121"/>
                  </a:lnTo>
                  <a:lnTo>
                    <a:pt x="1712357" y="139"/>
                  </a:lnTo>
                  <a:lnTo>
                    <a:pt x="1707184" y="159"/>
                  </a:lnTo>
                  <a:lnTo>
                    <a:pt x="1702011" y="183"/>
                  </a:lnTo>
                  <a:lnTo>
                    <a:pt x="1696837" y="210"/>
                  </a:lnTo>
                  <a:lnTo>
                    <a:pt x="1691664" y="242"/>
                  </a:lnTo>
                  <a:lnTo>
                    <a:pt x="1686491" y="277"/>
                  </a:lnTo>
                  <a:lnTo>
                    <a:pt x="1681317" y="318"/>
                  </a:lnTo>
                  <a:lnTo>
                    <a:pt x="1676144" y="365"/>
                  </a:lnTo>
                  <a:lnTo>
                    <a:pt x="1670971" y="419"/>
                  </a:lnTo>
                  <a:lnTo>
                    <a:pt x="1665798" y="480"/>
                  </a:lnTo>
                  <a:lnTo>
                    <a:pt x="1660624" y="550"/>
                  </a:lnTo>
                  <a:lnTo>
                    <a:pt x="1655451" y="630"/>
                  </a:lnTo>
                  <a:lnTo>
                    <a:pt x="1650278" y="721"/>
                  </a:lnTo>
                  <a:lnTo>
                    <a:pt x="1645104" y="824"/>
                  </a:lnTo>
                  <a:lnTo>
                    <a:pt x="1639931" y="941"/>
                  </a:lnTo>
                  <a:lnTo>
                    <a:pt x="1634758" y="1074"/>
                  </a:lnTo>
                  <a:lnTo>
                    <a:pt x="1629585" y="1225"/>
                  </a:lnTo>
                  <a:lnTo>
                    <a:pt x="1624411" y="1394"/>
                  </a:lnTo>
                  <a:lnTo>
                    <a:pt x="1619238" y="1586"/>
                  </a:lnTo>
                  <a:lnTo>
                    <a:pt x="1614065" y="1800"/>
                  </a:lnTo>
                  <a:lnTo>
                    <a:pt x="1608891" y="2041"/>
                  </a:lnTo>
                  <a:lnTo>
                    <a:pt x="1603718" y="2308"/>
                  </a:lnTo>
                  <a:lnTo>
                    <a:pt x="1598545" y="2605"/>
                  </a:lnTo>
                  <a:lnTo>
                    <a:pt x="1593372" y="2934"/>
                  </a:lnTo>
                  <a:lnTo>
                    <a:pt x="1588198" y="3294"/>
                  </a:lnTo>
                  <a:lnTo>
                    <a:pt x="1583025" y="3688"/>
                  </a:lnTo>
                  <a:lnTo>
                    <a:pt x="1577852" y="4116"/>
                  </a:lnTo>
                  <a:lnTo>
                    <a:pt x="1572678" y="4577"/>
                  </a:lnTo>
                  <a:lnTo>
                    <a:pt x="1567505" y="5071"/>
                  </a:lnTo>
                  <a:lnTo>
                    <a:pt x="1562332" y="5595"/>
                  </a:lnTo>
                  <a:lnTo>
                    <a:pt x="1557159" y="6146"/>
                  </a:lnTo>
                  <a:lnTo>
                    <a:pt x="1551985" y="6721"/>
                  </a:lnTo>
                  <a:lnTo>
                    <a:pt x="1546812" y="7314"/>
                  </a:lnTo>
                  <a:lnTo>
                    <a:pt x="1541639" y="7922"/>
                  </a:lnTo>
                  <a:lnTo>
                    <a:pt x="1536465" y="8537"/>
                  </a:lnTo>
                  <a:lnTo>
                    <a:pt x="1531292" y="9154"/>
                  </a:lnTo>
                  <a:lnTo>
                    <a:pt x="1526119" y="9767"/>
                  </a:lnTo>
                  <a:lnTo>
                    <a:pt x="1520946" y="10368"/>
                  </a:lnTo>
                  <a:lnTo>
                    <a:pt x="1515772" y="10954"/>
                  </a:lnTo>
                  <a:lnTo>
                    <a:pt x="1510599" y="11517"/>
                  </a:lnTo>
                  <a:lnTo>
                    <a:pt x="1505426" y="12056"/>
                  </a:lnTo>
                  <a:lnTo>
                    <a:pt x="1500252" y="12565"/>
                  </a:lnTo>
                  <a:lnTo>
                    <a:pt x="1495079" y="13043"/>
                  </a:lnTo>
                  <a:lnTo>
                    <a:pt x="1489906" y="13489"/>
                  </a:lnTo>
                  <a:lnTo>
                    <a:pt x="1484733" y="13901"/>
                  </a:lnTo>
                  <a:lnTo>
                    <a:pt x="1479559" y="14280"/>
                  </a:lnTo>
                  <a:lnTo>
                    <a:pt x="1474386" y="14626"/>
                  </a:lnTo>
                  <a:lnTo>
                    <a:pt x="1469213" y="14942"/>
                  </a:lnTo>
                  <a:lnTo>
                    <a:pt x="1464039" y="15229"/>
                  </a:lnTo>
                  <a:lnTo>
                    <a:pt x="1458866" y="15488"/>
                  </a:lnTo>
                  <a:lnTo>
                    <a:pt x="1453693" y="15723"/>
                  </a:lnTo>
                  <a:lnTo>
                    <a:pt x="1448520" y="15935"/>
                  </a:lnTo>
                  <a:lnTo>
                    <a:pt x="1443346" y="16127"/>
                  </a:lnTo>
                  <a:lnTo>
                    <a:pt x="1438173" y="16301"/>
                  </a:lnTo>
                  <a:lnTo>
                    <a:pt x="1433000" y="16460"/>
                  </a:lnTo>
                  <a:lnTo>
                    <a:pt x="1427826" y="16605"/>
                  </a:lnTo>
                  <a:lnTo>
                    <a:pt x="1422653" y="16738"/>
                  </a:lnTo>
                  <a:lnTo>
                    <a:pt x="1417480" y="16861"/>
                  </a:lnTo>
                  <a:lnTo>
                    <a:pt x="1412307" y="16977"/>
                  </a:lnTo>
                  <a:lnTo>
                    <a:pt x="1407133" y="17085"/>
                  </a:lnTo>
                  <a:lnTo>
                    <a:pt x="1401960" y="17189"/>
                  </a:lnTo>
                  <a:lnTo>
                    <a:pt x="1396787" y="17289"/>
                  </a:lnTo>
                  <a:lnTo>
                    <a:pt x="1391613" y="17387"/>
                  </a:lnTo>
                  <a:lnTo>
                    <a:pt x="1386440" y="17482"/>
                  </a:lnTo>
                  <a:lnTo>
                    <a:pt x="1381267" y="17578"/>
                  </a:lnTo>
                  <a:lnTo>
                    <a:pt x="1376094" y="17673"/>
                  </a:lnTo>
                  <a:lnTo>
                    <a:pt x="1370920" y="17770"/>
                  </a:lnTo>
                  <a:lnTo>
                    <a:pt x="1365747" y="17868"/>
                  </a:lnTo>
                  <a:lnTo>
                    <a:pt x="1360574" y="17969"/>
                  </a:lnTo>
                  <a:lnTo>
                    <a:pt x="1355400" y="18073"/>
                  </a:lnTo>
                  <a:lnTo>
                    <a:pt x="1350227" y="18181"/>
                  </a:lnTo>
                  <a:lnTo>
                    <a:pt x="1345054" y="18292"/>
                  </a:lnTo>
                  <a:lnTo>
                    <a:pt x="1339881" y="18409"/>
                  </a:lnTo>
                  <a:lnTo>
                    <a:pt x="1334707" y="18530"/>
                  </a:lnTo>
                  <a:lnTo>
                    <a:pt x="1329534" y="18658"/>
                  </a:lnTo>
                  <a:lnTo>
                    <a:pt x="1324361" y="18791"/>
                  </a:lnTo>
                  <a:lnTo>
                    <a:pt x="1319187" y="18930"/>
                  </a:lnTo>
                  <a:lnTo>
                    <a:pt x="1314014" y="19076"/>
                  </a:lnTo>
                  <a:lnTo>
                    <a:pt x="1308841" y="19230"/>
                  </a:lnTo>
                  <a:lnTo>
                    <a:pt x="1303668" y="19390"/>
                  </a:lnTo>
                  <a:lnTo>
                    <a:pt x="1298494" y="19559"/>
                  </a:lnTo>
                  <a:lnTo>
                    <a:pt x="1293321" y="19736"/>
                  </a:lnTo>
                  <a:lnTo>
                    <a:pt x="1288148" y="19922"/>
                  </a:lnTo>
                  <a:lnTo>
                    <a:pt x="1282974" y="20116"/>
                  </a:lnTo>
                  <a:lnTo>
                    <a:pt x="1277801" y="20320"/>
                  </a:lnTo>
                  <a:lnTo>
                    <a:pt x="1272628" y="20533"/>
                  </a:lnTo>
                  <a:lnTo>
                    <a:pt x="1267455" y="20757"/>
                  </a:lnTo>
                  <a:lnTo>
                    <a:pt x="1262281" y="20991"/>
                  </a:lnTo>
                  <a:lnTo>
                    <a:pt x="1257108" y="21236"/>
                  </a:lnTo>
                  <a:lnTo>
                    <a:pt x="1251935" y="21492"/>
                  </a:lnTo>
                  <a:lnTo>
                    <a:pt x="1246761" y="21759"/>
                  </a:lnTo>
                  <a:lnTo>
                    <a:pt x="1241588" y="22039"/>
                  </a:lnTo>
                  <a:lnTo>
                    <a:pt x="1236415" y="22331"/>
                  </a:lnTo>
                  <a:lnTo>
                    <a:pt x="1231242" y="22636"/>
                  </a:lnTo>
                  <a:lnTo>
                    <a:pt x="1226068" y="22954"/>
                  </a:lnTo>
                  <a:lnTo>
                    <a:pt x="1220895" y="23286"/>
                  </a:lnTo>
                  <a:lnTo>
                    <a:pt x="1215722" y="23633"/>
                  </a:lnTo>
                  <a:lnTo>
                    <a:pt x="1210548" y="23994"/>
                  </a:lnTo>
                  <a:lnTo>
                    <a:pt x="1205375" y="24370"/>
                  </a:lnTo>
                  <a:lnTo>
                    <a:pt x="1200202" y="24762"/>
                  </a:lnTo>
                  <a:lnTo>
                    <a:pt x="1195029" y="25170"/>
                  </a:lnTo>
                  <a:lnTo>
                    <a:pt x="1189855" y="25594"/>
                  </a:lnTo>
                  <a:lnTo>
                    <a:pt x="1184682" y="26036"/>
                  </a:lnTo>
                  <a:lnTo>
                    <a:pt x="1179509" y="26496"/>
                  </a:lnTo>
                  <a:lnTo>
                    <a:pt x="1174335" y="26973"/>
                  </a:lnTo>
                  <a:lnTo>
                    <a:pt x="1169162" y="27469"/>
                  </a:lnTo>
                  <a:lnTo>
                    <a:pt x="1163989" y="27984"/>
                  </a:lnTo>
                  <a:lnTo>
                    <a:pt x="1158816" y="28518"/>
                  </a:lnTo>
                  <a:lnTo>
                    <a:pt x="1153642" y="29071"/>
                  </a:lnTo>
                  <a:lnTo>
                    <a:pt x="1148469" y="29644"/>
                  </a:lnTo>
                  <a:lnTo>
                    <a:pt x="1143296" y="30237"/>
                  </a:lnTo>
                  <a:lnTo>
                    <a:pt x="1138122" y="30850"/>
                  </a:lnTo>
                  <a:lnTo>
                    <a:pt x="1132949" y="31482"/>
                  </a:lnTo>
                  <a:lnTo>
                    <a:pt x="1127776" y="32135"/>
                  </a:lnTo>
                  <a:lnTo>
                    <a:pt x="1122603" y="32809"/>
                  </a:lnTo>
                  <a:lnTo>
                    <a:pt x="1117429" y="33503"/>
                  </a:lnTo>
                  <a:lnTo>
                    <a:pt x="1112256" y="34217"/>
                  </a:lnTo>
                  <a:lnTo>
                    <a:pt x="1107083" y="34952"/>
                  </a:lnTo>
                  <a:lnTo>
                    <a:pt x="1101909" y="35707"/>
                  </a:lnTo>
                  <a:lnTo>
                    <a:pt x="1096736" y="36482"/>
                  </a:lnTo>
                  <a:lnTo>
                    <a:pt x="1091563" y="37277"/>
                  </a:lnTo>
                  <a:lnTo>
                    <a:pt x="1086390" y="38092"/>
                  </a:lnTo>
                  <a:lnTo>
                    <a:pt x="1081216" y="38926"/>
                  </a:lnTo>
                  <a:lnTo>
                    <a:pt x="1076043" y="39780"/>
                  </a:lnTo>
                  <a:lnTo>
                    <a:pt x="1070870" y="40651"/>
                  </a:lnTo>
                  <a:lnTo>
                    <a:pt x="1065696" y="41541"/>
                  </a:lnTo>
                  <a:lnTo>
                    <a:pt x="1060523" y="42448"/>
                  </a:lnTo>
                  <a:lnTo>
                    <a:pt x="1055350" y="43372"/>
                  </a:lnTo>
                  <a:lnTo>
                    <a:pt x="1050177" y="44312"/>
                  </a:lnTo>
                  <a:lnTo>
                    <a:pt x="1045003" y="45267"/>
                  </a:lnTo>
                  <a:lnTo>
                    <a:pt x="1039830" y="46237"/>
                  </a:lnTo>
                  <a:lnTo>
                    <a:pt x="1034657" y="47221"/>
                  </a:lnTo>
                  <a:lnTo>
                    <a:pt x="1029483" y="48216"/>
                  </a:lnTo>
                  <a:lnTo>
                    <a:pt x="1024310" y="49224"/>
                  </a:lnTo>
                  <a:lnTo>
                    <a:pt x="1019137" y="50242"/>
                  </a:lnTo>
                  <a:lnTo>
                    <a:pt x="1013964" y="51270"/>
                  </a:lnTo>
                  <a:lnTo>
                    <a:pt x="1008790" y="52307"/>
                  </a:lnTo>
                  <a:lnTo>
                    <a:pt x="1003617" y="53351"/>
                  </a:lnTo>
                  <a:lnTo>
                    <a:pt x="998444" y="54402"/>
                  </a:lnTo>
                  <a:lnTo>
                    <a:pt x="993270" y="55458"/>
                  </a:lnTo>
                  <a:lnTo>
                    <a:pt x="988097" y="56518"/>
                  </a:lnTo>
                  <a:lnTo>
                    <a:pt x="982924" y="57582"/>
                  </a:lnTo>
                  <a:lnTo>
                    <a:pt x="977751" y="58649"/>
                  </a:lnTo>
                  <a:lnTo>
                    <a:pt x="972577" y="59717"/>
                  </a:lnTo>
                  <a:lnTo>
                    <a:pt x="967404" y="60786"/>
                  </a:lnTo>
                  <a:lnTo>
                    <a:pt x="962231" y="61855"/>
                  </a:lnTo>
                  <a:lnTo>
                    <a:pt x="957057" y="62923"/>
                  </a:lnTo>
                  <a:lnTo>
                    <a:pt x="951884" y="63991"/>
                  </a:lnTo>
                  <a:lnTo>
                    <a:pt x="946711" y="65056"/>
                  </a:lnTo>
                  <a:lnTo>
                    <a:pt x="941538" y="66119"/>
                  </a:lnTo>
                  <a:lnTo>
                    <a:pt x="936364" y="67180"/>
                  </a:lnTo>
                  <a:lnTo>
                    <a:pt x="931191" y="68237"/>
                  </a:lnTo>
                  <a:lnTo>
                    <a:pt x="926018" y="69292"/>
                  </a:lnTo>
                  <a:lnTo>
                    <a:pt x="920844" y="70344"/>
                  </a:lnTo>
                  <a:lnTo>
                    <a:pt x="915671" y="71393"/>
                  </a:lnTo>
                  <a:lnTo>
                    <a:pt x="910498" y="72439"/>
                  </a:lnTo>
                  <a:lnTo>
                    <a:pt x="905325" y="73483"/>
                  </a:lnTo>
                  <a:lnTo>
                    <a:pt x="900151" y="74525"/>
                  </a:lnTo>
                  <a:lnTo>
                    <a:pt x="894978" y="75565"/>
                  </a:lnTo>
                  <a:lnTo>
                    <a:pt x="889805" y="76603"/>
                  </a:lnTo>
                  <a:lnTo>
                    <a:pt x="884631" y="77641"/>
                  </a:lnTo>
                  <a:lnTo>
                    <a:pt x="879458" y="78679"/>
                  </a:lnTo>
                  <a:lnTo>
                    <a:pt x="874285" y="79717"/>
                  </a:lnTo>
                  <a:lnTo>
                    <a:pt x="869112" y="80756"/>
                  </a:lnTo>
                  <a:lnTo>
                    <a:pt x="863938" y="81797"/>
                  </a:lnTo>
                  <a:lnTo>
                    <a:pt x="858765" y="82841"/>
                  </a:lnTo>
                  <a:lnTo>
                    <a:pt x="853592" y="83888"/>
                  </a:lnTo>
                  <a:lnTo>
                    <a:pt x="848418" y="84939"/>
                  </a:lnTo>
                  <a:lnTo>
                    <a:pt x="843245" y="85994"/>
                  </a:lnTo>
                  <a:lnTo>
                    <a:pt x="838072" y="87056"/>
                  </a:lnTo>
                  <a:lnTo>
                    <a:pt x="832899" y="88123"/>
                  </a:lnTo>
                  <a:lnTo>
                    <a:pt x="827725" y="89198"/>
                  </a:lnTo>
                  <a:lnTo>
                    <a:pt x="822552" y="90280"/>
                  </a:lnTo>
                  <a:lnTo>
                    <a:pt x="817379" y="91371"/>
                  </a:lnTo>
                  <a:lnTo>
                    <a:pt x="812205" y="92470"/>
                  </a:lnTo>
                  <a:lnTo>
                    <a:pt x="807032" y="93578"/>
                  </a:lnTo>
                  <a:lnTo>
                    <a:pt x="801859" y="94697"/>
                  </a:lnTo>
                  <a:lnTo>
                    <a:pt x="796686" y="95825"/>
                  </a:lnTo>
                  <a:lnTo>
                    <a:pt x="791512" y="96964"/>
                  </a:lnTo>
                  <a:lnTo>
                    <a:pt x="786339" y="98114"/>
                  </a:lnTo>
                  <a:lnTo>
                    <a:pt x="781166" y="99274"/>
                  </a:lnTo>
                  <a:lnTo>
                    <a:pt x="775992" y="100446"/>
                  </a:lnTo>
                  <a:lnTo>
                    <a:pt x="770819" y="101629"/>
                  </a:lnTo>
                  <a:lnTo>
                    <a:pt x="765646" y="102823"/>
                  </a:lnTo>
                  <a:lnTo>
                    <a:pt x="760473" y="104027"/>
                  </a:lnTo>
                  <a:lnTo>
                    <a:pt x="755299" y="105243"/>
                  </a:lnTo>
                  <a:lnTo>
                    <a:pt x="750126" y="106468"/>
                  </a:lnTo>
                  <a:lnTo>
                    <a:pt x="744953" y="107704"/>
                  </a:lnTo>
                  <a:lnTo>
                    <a:pt x="739779" y="108949"/>
                  </a:lnTo>
                  <a:lnTo>
                    <a:pt x="734606" y="110204"/>
                  </a:lnTo>
                  <a:lnTo>
                    <a:pt x="729433" y="111466"/>
                  </a:lnTo>
                  <a:lnTo>
                    <a:pt x="724260" y="112737"/>
                  </a:lnTo>
                  <a:lnTo>
                    <a:pt x="719086" y="114014"/>
                  </a:lnTo>
                  <a:lnTo>
                    <a:pt x="713913" y="115298"/>
                  </a:lnTo>
                  <a:lnTo>
                    <a:pt x="708740" y="116587"/>
                  </a:lnTo>
                  <a:lnTo>
                    <a:pt x="703566" y="117880"/>
                  </a:lnTo>
                  <a:lnTo>
                    <a:pt x="698393" y="119176"/>
                  </a:lnTo>
                  <a:lnTo>
                    <a:pt x="693220" y="120475"/>
                  </a:lnTo>
                  <a:lnTo>
                    <a:pt x="688047" y="121775"/>
                  </a:lnTo>
                  <a:lnTo>
                    <a:pt x="682873" y="123075"/>
                  </a:lnTo>
                  <a:lnTo>
                    <a:pt x="677700" y="124374"/>
                  </a:lnTo>
                  <a:lnTo>
                    <a:pt x="672527" y="125671"/>
                  </a:lnTo>
                  <a:lnTo>
                    <a:pt x="667353" y="126964"/>
                  </a:lnTo>
                  <a:lnTo>
                    <a:pt x="662180" y="128252"/>
                  </a:lnTo>
                  <a:lnTo>
                    <a:pt x="657007" y="129535"/>
                  </a:lnTo>
                  <a:lnTo>
                    <a:pt x="651834" y="130811"/>
                  </a:lnTo>
                  <a:lnTo>
                    <a:pt x="646660" y="132079"/>
                  </a:lnTo>
                  <a:lnTo>
                    <a:pt x="641487" y="133337"/>
                  </a:lnTo>
                  <a:lnTo>
                    <a:pt x="636314" y="134585"/>
                  </a:lnTo>
                  <a:lnTo>
                    <a:pt x="631140" y="135822"/>
                  </a:lnTo>
                  <a:lnTo>
                    <a:pt x="625967" y="137046"/>
                  </a:lnTo>
                  <a:lnTo>
                    <a:pt x="620794" y="138256"/>
                  </a:lnTo>
                  <a:lnTo>
                    <a:pt x="615621" y="139452"/>
                  </a:lnTo>
                  <a:lnTo>
                    <a:pt x="610447" y="140633"/>
                  </a:lnTo>
                  <a:lnTo>
                    <a:pt x="605274" y="141798"/>
                  </a:lnTo>
                  <a:lnTo>
                    <a:pt x="600101" y="142946"/>
                  </a:lnTo>
                  <a:lnTo>
                    <a:pt x="594927" y="144076"/>
                  </a:lnTo>
                  <a:lnTo>
                    <a:pt x="589754" y="145189"/>
                  </a:lnTo>
                  <a:lnTo>
                    <a:pt x="584581" y="146282"/>
                  </a:lnTo>
                  <a:lnTo>
                    <a:pt x="579408" y="147357"/>
                  </a:lnTo>
                  <a:lnTo>
                    <a:pt x="574234" y="148413"/>
                  </a:lnTo>
                  <a:lnTo>
                    <a:pt x="569061" y="149449"/>
                  </a:lnTo>
                  <a:lnTo>
                    <a:pt x="563888" y="150465"/>
                  </a:lnTo>
                  <a:lnTo>
                    <a:pt x="558714" y="151462"/>
                  </a:lnTo>
                  <a:lnTo>
                    <a:pt x="553541" y="152438"/>
                  </a:lnTo>
                  <a:lnTo>
                    <a:pt x="548368" y="153395"/>
                  </a:lnTo>
                  <a:lnTo>
                    <a:pt x="543195" y="154332"/>
                  </a:lnTo>
                  <a:lnTo>
                    <a:pt x="538021" y="155249"/>
                  </a:lnTo>
                  <a:lnTo>
                    <a:pt x="532848" y="156148"/>
                  </a:lnTo>
                  <a:lnTo>
                    <a:pt x="527675" y="157027"/>
                  </a:lnTo>
                  <a:lnTo>
                    <a:pt x="522501" y="157888"/>
                  </a:lnTo>
                  <a:lnTo>
                    <a:pt x="517328" y="158731"/>
                  </a:lnTo>
                  <a:lnTo>
                    <a:pt x="512155" y="159556"/>
                  </a:lnTo>
                  <a:lnTo>
                    <a:pt x="506982" y="160365"/>
                  </a:lnTo>
                  <a:lnTo>
                    <a:pt x="501808" y="161157"/>
                  </a:lnTo>
                  <a:lnTo>
                    <a:pt x="496635" y="161934"/>
                  </a:lnTo>
                  <a:lnTo>
                    <a:pt x="491462" y="162696"/>
                  </a:lnTo>
                  <a:lnTo>
                    <a:pt x="486288" y="163444"/>
                  </a:lnTo>
                  <a:lnTo>
                    <a:pt x="481115" y="164179"/>
                  </a:lnTo>
                  <a:lnTo>
                    <a:pt x="475942" y="164901"/>
                  </a:lnTo>
                  <a:lnTo>
                    <a:pt x="470769" y="165612"/>
                  </a:lnTo>
                  <a:lnTo>
                    <a:pt x="465595" y="166311"/>
                  </a:lnTo>
                  <a:lnTo>
                    <a:pt x="460422" y="167001"/>
                  </a:lnTo>
                  <a:lnTo>
                    <a:pt x="455249" y="167683"/>
                  </a:lnTo>
                  <a:lnTo>
                    <a:pt x="450075" y="168356"/>
                  </a:lnTo>
                  <a:lnTo>
                    <a:pt x="444902" y="169022"/>
                  </a:lnTo>
                  <a:lnTo>
                    <a:pt x="439729" y="169683"/>
                  </a:lnTo>
                  <a:lnTo>
                    <a:pt x="434556" y="170338"/>
                  </a:lnTo>
                  <a:lnTo>
                    <a:pt x="429382" y="170990"/>
                  </a:lnTo>
                  <a:lnTo>
                    <a:pt x="424209" y="171638"/>
                  </a:lnTo>
                  <a:lnTo>
                    <a:pt x="419036" y="172285"/>
                  </a:lnTo>
                  <a:lnTo>
                    <a:pt x="413862" y="172931"/>
                  </a:lnTo>
                  <a:lnTo>
                    <a:pt x="408689" y="173577"/>
                  </a:lnTo>
                  <a:lnTo>
                    <a:pt x="403516" y="174224"/>
                  </a:lnTo>
                  <a:lnTo>
                    <a:pt x="398343" y="174874"/>
                  </a:lnTo>
                  <a:lnTo>
                    <a:pt x="393169" y="175527"/>
                  </a:lnTo>
                  <a:lnTo>
                    <a:pt x="387996" y="176185"/>
                  </a:lnTo>
                  <a:lnTo>
                    <a:pt x="382823" y="176849"/>
                  </a:lnTo>
                  <a:lnTo>
                    <a:pt x="377649" y="177520"/>
                  </a:lnTo>
                  <a:lnTo>
                    <a:pt x="372476" y="178198"/>
                  </a:lnTo>
                  <a:lnTo>
                    <a:pt x="367303" y="178886"/>
                  </a:lnTo>
                  <a:lnTo>
                    <a:pt x="362130" y="179584"/>
                  </a:lnTo>
                  <a:lnTo>
                    <a:pt x="356956" y="180294"/>
                  </a:lnTo>
                  <a:lnTo>
                    <a:pt x="351783" y="181017"/>
                  </a:lnTo>
                  <a:lnTo>
                    <a:pt x="346610" y="181753"/>
                  </a:lnTo>
                  <a:lnTo>
                    <a:pt x="341436" y="182505"/>
                  </a:lnTo>
                  <a:lnTo>
                    <a:pt x="336263" y="183274"/>
                  </a:lnTo>
                  <a:lnTo>
                    <a:pt x="331090" y="184061"/>
                  </a:lnTo>
                  <a:lnTo>
                    <a:pt x="325917" y="184867"/>
                  </a:lnTo>
                  <a:lnTo>
                    <a:pt x="320743" y="185694"/>
                  </a:lnTo>
                  <a:lnTo>
                    <a:pt x="315570" y="186544"/>
                  </a:lnTo>
                  <a:lnTo>
                    <a:pt x="310397" y="187417"/>
                  </a:lnTo>
                  <a:lnTo>
                    <a:pt x="305223" y="188315"/>
                  </a:lnTo>
                  <a:lnTo>
                    <a:pt x="300050" y="189240"/>
                  </a:lnTo>
                  <a:lnTo>
                    <a:pt x="294877" y="190194"/>
                  </a:lnTo>
                  <a:lnTo>
                    <a:pt x="289704" y="191178"/>
                  </a:lnTo>
                  <a:lnTo>
                    <a:pt x="284530" y="192193"/>
                  </a:lnTo>
                  <a:lnTo>
                    <a:pt x="279357" y="193242"/>
                  </a:lnTo>
                  <a:lnTo>
                    <a:pt x="274184" y="194327"/>
                  </a:lnTo>
                  <a:lnTo>
                    <a:pt x="269010" y="195449"/>
                  </a:lnTo>
                  <a:lnTo>
                    <a:pt x="263837" y="196610"/>
                  </a:lnTo>
                  <a:lnTo>
                    <a:pt x="258664" y="197813"/>
                  </a:lnTo>
                  <a:lnTo>
                    <a:pt x="253491" y="199059"/>
                  </a:lnTo>
                  <a:lnTo>
                    <a:pt x="248317" y="200350"/>
                  </a:lnTo>
                  <a:lnTo>
                    <a:pt x="243144" y="201689"/>
                  </a:lnTo>
                  <a:lnTo>
                    <a:pt x="237971" y="203078"/>
                  </a:lnTo>
                  <a:lnTo>
                    <a:pt x="232797" y="204519"/>
                  </a:lnTo>
                  <a:lnTo>
                    <a:pt x="227624" y="206015"/>
                  </a:lnTo>
                  <a:lnTo>
                    <a:pt x="222451" y="207569"/>
                  </a:lnTo>
                  <a:lnTo>
                    <a:pt x="217278" y="209182"/>
                  </a:lnTo>
                  <a:lnTo>
                    <a:pt x="212104" y="210857"/>
                  </a:lnTo>
                  <a:lnTo>
                    <a:pt x="206931" y="212597"/>
                  </a:lnTo>
                  <a:lnTo>
                    <a:pt x="201758" y="214406"/>
                  </a:lnTo>
                  <a:lnTo>
                    <a:pt x="196584" y="216285"/>
                  </a:lnTo>
                  <a:lnTo>
                    <a:pt x="191411" y="218238"/>
                  </a:lnTo>
                  <a:lnTo>
                    <a:pt x="186238" y="220267"/>
                  </a:lnTo>
                  <a:lnTo>
                    <a:pt x="181065" y="222376"/>
                  </a:lnTo>
                  <a:lnTo>
                    <a:pt x="175891" y="224568"/>
                  </a:lnTo>
                  <a:lnTo>
                    <a:pt x="170718" y="226845"/>
                  </a:lnTo>
                  <a:lnTo>
                    <a:pt x="165545" y="229212"/>
                  </a:lnTo>
                  <a:lnTo>
                    <a:pt x="160371" y="231671"/>
                  </a:lnTo>
                  <a:lnTo>
                    <a:pt x="155198" y="234226"/>
                  </a:lnTo>
                  <a:lnTo>
                    <a:pt x="150025" y="236879"/>
                  </a:lnTo>
                  <a:lnTo>
                    <a:pt x="144852" y="239634"/>
                  </a:lnTo>
                  <a:lnTo>
                    <a:pt x="139678" y="242495"/>
                  </a:lnTo>
                  <a:lnTo>
                    <a:pt x="134505" y="245465"/>
                  </a:lnTo>
                  <a:lnTo>
                    <a:pt x="129332" y="248547"/>
                  </a:lnTo>
                  <a:lnTo>
                    <a:pt x="124158" y="251744"/>
                  </a:lnTo>
                  <a:lnTo>
                    <a:pt x="118985" y="255060"/>
                  </a:lnTo>
                  <a:lnTo>
                    <a:pt x="113812" y="258497"/>
                  </a:lnTo>
                  <a:lnTo>
                    <a:pt x="108639" y="262060"/>
                  </a:lnTo>
                  <a:lnTo>
                    <a:pt x="103465" y="265749"/>
                  </a:lnTo>
                  <a:lnTo>
                    <a:pt x="98292" y="269570"/>
                  </a:lnTo>
                  <a:lnTo>
                    <a:pt x="93119" y="273524"/>
                  </a:lnTo>
                  <a:lnTo>
                    <a:pt x="87945" y="277613"/>
                  </a:lnTo>
                  <a:lnTo>
                    <a:pt x="82772" y="281841"/>
                  </a:lnTo>
                  <a:lnTo>
                    <a:pt x="77599" y="286210"/>
                  </a:lnTo>
                  <a:lnTo>
                    <a:pt x="72426" y="290720"/>
                  </a:lnTo>
                  <a:lnTo>
                    <a:pt x="67252" y="295375"/>
                  </a:lnTo>
                  <a:lnTo>
                    <a:pt x="62079" y="300175"/>
                  </a:lnTo>
                  <a:lnTo>
                    <a:pt x="56906" y="305121"/>
                  </a:lnTo>
                  <a:lnTo>
                    <a:pt x="51732" y="310214"/>
                  </a:lnTo>
                  <a:lnTo>
                    <a:pt x="46559" y="315455"/>
                  </a:lnTo>
                  <a:lnTo>
                    <a:pt x="41386" y="320844"/>
                  </a:lnTo>
                  <a:lnTo>
                    <a:pt x="36213" y="326379"/>
                  </a:lnTo>
                  <a:lnTo>
                    <a:pt x="31039" y="332061"/>
                  </a:lnTo>
                  <a:lnTo>
                    <a:pt x="25866" y="337888"/>
                  </a:lnTo>
                  <a:lnTo>
                    <a:pt x="20693" y="343858"/>
                  </a:lnTo>
                  <a:lnTo>
                    <a:pt x="15519" y="349968"/>
                  </a:lnTo>
                  <a:lnTo>
                    <a:pt x="10346" y="356217"/>
                  </a:lnTo>
                  <a:lnTo>
                    <a:pt x="5173" y="362600"/>
                  </a:lnTo>
                  <a:lnTo>
                    <a:pt x="0" y="36911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91486" y="4190818"/>
              <a:ext cx="1883076" cy="310312"/>
            </a:xfrm>
            <a:custGeom>
              <a:avLst/>
              <a:pathLst>
                <a:path w="1883076" h="310312">
                  <a:moveTo>
                    <a:pt x="0" y="310312"/>
                  </a:moveTo>
                  <a:lnTo>
                    <a:pt x="5173" y="302980"/>
                  </a:lnTo>
                  <a:lnTo>
                    <a:pt x="10346" y="295802"/>
                  </a:lnTo>
                  <a:lnTo>
                    <a:pt x="15519" y="288783"/>
                  </a:lnTo>
                  <a:lnTo>
                    <a:pt x="20693" y="281927"/>
                  </a:lnTo>
                  <a:lnTo>
                    <a:pt x="25866" y="275236"/>
                  </a:lnTo>
                  <a:lnTo>
                    <a:pt x="31039" y="268713"/>
                  </a:lnTo>
                  <a:lnTo>
                    <a:pt x="36213" y="262360"/>
                  </a:lnTo>
                  <a:lnTo>
                    <a:pt x="41386" y="256179"/>
                  </a:lnTo>
                  <a:lnTo>
                    <a:pt x="46559" y="250170"/>
                  </a:lnTo>
                  <a:lnTo>
                    <a:pt x="51732" y="244334"/>
                  </a:lnTo>
                  <a:lnTo>
                    <a:pt x="56906" y="238671"/>
                  </a:lnTo>
                  <a:lnTo>
                    <a:pt x="62079" y="233180"/>
                  </a:lnTo>
                  <a:lnTo>
                    <a:pt x="67252" y="227861"/>
                  </a:lnTo>
                  <a:lnTo>
                    <a:pt x="72426" y="222712"/>
                  </a:lnTo>
                  <a:lnTo>
                    <a:pt x="77599" y="217732"/>
                  </a:lnTo>
                  <a:lnTo>
                    <a:pt x="82772" y="212918"/>
                  </a:lnTo>
                  <a:lnTo>
                    <a:pt x="87945" y="208269"/>
                  </a:lnTo>
                  <a:lnTo>
                    <a:pt x="93119" y="203782"/>
                  </a:lnTo>
                  <a:lnTo>
                    <a:pt x="98292" y="199454"/>
                  </a:lnTo>
                  <a:lnTo>
                    <a:pt x="103465" y="195281"/>
                  </a:lnTo>
                  <a:lnTo>
                    <a:pt x="108639" y="191262"/>
                  </a:lnTo>
                  <a:lnTo>
                    <a:pt x="113812" y="187393"/>
                  </a:lnTo>
                  <a:lnTo>
                    <a:pt x="118985" y="183670"/>
                  </a:lnTo>
                  <a:lnTo>
                    <a:pt x="124158" y="180089"/>
                  </a:lnTo>
                  <a:lnTo>
                    <a:pt x="129332" y="176648"/>
                  </a:lnTo>
                  <a:lnTo>
                    <a:pt x="134505" y="173342"/>
                  </a:lnTo>
                  <a:lnTo>
                    <a:pt x="139678" y="170167"/>
                  </a:lnTo>
                  <a:lnTo>
                    <a:pt x="144852" y="167121"/>
                  </a:lnTo>
                  <a:lnTo>
                    <a:pt x="150025" y="164198"/>
                  </a:lnTo>
                  <a:lnTo>
                    <a:pt x="155198" y="161396"/>
                  </a:lnTo>
                  <a:lnTo>
                    <a:pt x="160371" y="158709"/>
                  </a:lnTo>
                  <a:lnTo>
                    <a:pt x="165545" y="156136"/>
                  </a:lnTo>
                  <a:lnTo>
                    <a:pt x="170718" y="153671"/>
                  </a:lnTo>
                  <a:lnTo>
                    <a:pt x="175891" y="151312"/>
                  </a:lnTo>
                  <a:lnTo>
                    <a:pt x="181065" y="149054"/>
                  </a:lnTo>
                  <a:lnTo>
                    <a:pt x="186238" y="146893"/>
                  </a:lnTo>
                  <a:lnTo>
                    <a:pt x="191411" y="144828"/>
                  </a:lnTo>
                  <a:lnTo>
                    <a:pt x="196584" y="142853"/>
                  </a:lnTo>
                  <a:lnTo>
                    <a:pt x="201758" y="140965"/>
                  </a:lnTo>
                  <a:lnTo>
                    <a:pt x="206931" y="139162"/>
                  </a:lnTo>
                  <a:lnTo>
                    <a:pt x="212104" y="137439"/>
                  </a:lnTo>
                  <a:lnTo>
                    <a:pt x="217278" y="135795"/>
                  </a:lnTo>
                  <a:lnTo>
                    <a:pt x="222451" y="134225"/>
                  </a:lnTo>
                  <a:lnTo>
                    <a:pt x="227624" y="132726"/>
                  </a:lnTo>
                  <a:lnTo>
                    <a:pt x="232797" y="131297"/>
                  </a:lnTo>
                  <a:lnTo>
                    <a:pt x="237971" y="129933"/>
                  </a:lnTo>
                  <a:lnTo>
                    <a:pt x="243144" y="128633"/>
                  </a:lnTo>
                  <a:lnTo>
                    <a:pt x="248317" y="127393"/>
                  </a:lnTo>
                  <a:lnTo>
                    <a:pt x="253491" y="126212"/>
                  </a:lnTo>
                  <a:lnTo>
                    <a:pt x="258664" y="125086"/>
                  </a:lnTo>
                  <a:lnTo>
                    <a:pt x="263837" y="124013"/>
                  </a:lnTo>
                  <a:lnTo>
                    <a:pt x="269010" y="122990"/>
                  </a:lnTo>
                  <a:lnTo>
                    <a:pt x="274184" y="122017"/>
                  </a:lnTo>
                  <a:lnTo>
                    <a:pt x="279357" y="121090"/>
                  </a:lnTo>
                  <a:lnTo>
                    <a:pt x="284530" y="120207"/>
                  </a:lnTo>
                  <a:lnTo>
                    <a:pt x="289704" y="119366"/>
                  </a:lnTo>
                  <a:lnTo>
                    <a:pt x="294877" y="118566"/>
                  </a:lnTo>
                  <a:lnTo>
                    <a:pt x="300050" y="117804"/>
                  </a:lnTo>
                  <a:lnTo>
                    <a:pt x="305223" y="117079"/>
                  </a:lnTo>
                  <a:lnTo>
                    <a:pt x="310397" y="116389"/>
                  </a:lnTo>
                  <a:lnTo>
                    <a:pt x="315570" y="115732"/>
                  </a:lnTo>
                  <a:lnTo>
                    <a:pt x="320743" y="115107"/>
                  </a:lnTo>
                  <a:lnTo>
                    <a:pt x="325917" y="114511"/>
                  </a:lnTo>
                  <a:lnTo>
                    <a:pt x="331090" y="113944"/>
                  </a:lnTo>
                  <a:lnTo>
                    <a:pt x="336263" y="113404"/>
                  </a:lnTo>
                  <a:lnTo>
                    <a:pt x="341436" y="112889"/>
                  </a:lnTo>
                  <a:lnTo>
                    <a:pt x="346610" y="112399"/>
                  </a:lnTo>
                  <a:lnTo>
                    <a:pt x="351783" y="111931"/>
                  </a:lnTo>
                  <a:lnTo>
                    <a:pt x="356956" y="111484"/>
                  </a:lnTo>
                  <a:lnTo>
                    <a:pt x="362130" y="111058"/>
                  </a:lnTo>
                  <a:lnTo>
                    <a:pt x="367303" y="110650"/>
                  </a:lnTo>
                  <a:lnTo>
                    <a:pt x="372476" y="110260"/>
                  </a:lnTo>
                  <a:lnTo>
                    <a:pt x="377649" y="109887"/>
                  </a:lnTo>
                  <a:lnTo>
                    <a:pt x="382823" y="109528"/>
                  </a:lnTo>
                  <a:lnTo>
                    <a:pt x="387996" y="109184"/>
                  </a:lnTo>
                  <a:lnTo>
                    <a:pt x="393169" y="108853"/>
                  </a:lnTo>
                  <a:lnTo>
                    <a:pt x="398343" y="108534"/>
                  </a:lnTo>
                  <a:lnTo>
                    <a:pt x="403516" y="108226"/>
                  </a:lnTo>
                  <a:lnTo>
                    <a:pt x="408689" y="107928"/>
                  </a:lnTo>
                  <a:lnTo>
                    <a:pt x="413862" y="107638"/>
                  </a:lnTo>
                  <a:lnTo>
                    <a:pt x="419036" y="107356"/>
                  </a:lnTo>
                  <a:lnTo>
                    <a:pt x="424209" y="107081"/>
                  </a:lnTo>
                  <a:lnTo>
                    <a:pt x="429382" y="106812"/>
                  </a:lnTo>
                  <a:lnTo>
                    <a:pt x="434556" y="106548"/>
                  </a:lnTo>
                  <a:lnTo>
                    <a:pt x="439729" y="106288"/>
                  </a:lnTo>
                  <a:lnTo>
                    <a:pt x="444902" y="106030"/>
                  </a:lnTo>
                  <a:lnTo>
                    <a:pt x="450075" y="105775"/>
                  </a:lnTo>
                  <a:lnTo>
                    <a:pt x="455249" y="105521"/>
                  </a:lnTo>
                  <a:lnTo>
                    <a:pt x="460422" y="105267"/>
                  </a:lnTo>
                  <a:lnTo>
                    <a:pt x="465595" y="105012"/>
                  </a:lnTo>
                  <a:lnTo>
                    <a:pt x="470769" y="104756"/>
                  </a:lnTo>
                  <a:lnTo>
                    <a:pt x="475942" y="104497"/>
                  </a:lnTo>
                  <a:lnTo>
                    <a:pt x="481115" y="104236"/>
                  </a:lnTo>
                  <a:lnTo>
                    <a:pt x="486288" y="103970"/>
                  </a:lnTo>
                  <a:lnTo>
                    <a:pt x="491462" y="103700"/>
                  </a:lnTo>
                  <a:lnTo>
                    <a:pt x="496635" y="103424"/>
                  </a:lnTo>
                  <a:lnTo>
                    <a:pt x="501808" y="103142"/>
                  </a:lnTo>
                  <a:lnTo>
                    <a:pt x="506982" y="102852"/>
                  </a:lnTo>
                  <a:lnTo>
                    <a:pt x="512155" y="102555"/>
                  </a:lnTo>
                  <a:lnTo>
                    <a:pt x="517328" y="102250"/>
                  </a:lnTo>
                  <a:lnTo>
                    <a:pt x="522501" y="101936"/>
                  </a:lnTo>
                  <a:lnTo>
                    <a:pt x="527675" y="101612"/>
                  </a:lnTo>
                  <a:lnTo>
                    <a:pt x="532848" y="101277"/>
                  </a:lnTo>
                  <a:lnTo>
                    <a:pt x="538021" y="100933"/>
                  </a:lnTo>
                  <a:lnTo>
                    <a:pt x="543195" y="100577"/>
                  </a:lnTo>
                  <a:lnTo>
                    <a:pt x="548368" y="100209"/>
                  </a:lnTo>
                  <a:lnTo>
                    <a:pt x="553541" y="99830"/>
                  </a:lnTo>
                  <a:lnTo>
                    <a:pt x="558714" y="99438"/>
                  </a:lnTo>
                  <a:lnTo>
                    <a:pt x="563888" y="99033"/>
                  </a:lnTo>
                  <a:lnTo>
                    <a:pt x="569061" y="98616"/>
                  </a:lnTo>
                  <a:lnTo>
                    <a:pt x="574234" y="98186"/>
                  </a:lnTo>
                  <a:lnTo>
                    <a:pt x="579408" y="97742"/>
                  </a:lnTo>
                  <a:lnTo>
                    <a:pt x="584581" y="97285"/>
                  </a:lnTo>
                  <a:lnTo>
                    <a:pt x="589754" y="96815"/>
                  </a:lnTo>
                  <a:lnTo>
                    <a:pt x="594927" y="96332"/>
                  </a:lnTo>
                  <a:lnTo>
                    <a:pt x="600101" y="95836"/>
                  </a:lnTo>
                  <a:lnTo>
                    <a:pt x="605274" y="95327"/>
                  </a:lnTo>
                  <a:lnTo>
                    <a:pt x="610447" y="94805"/>
                  </a:lnTo>
                  <a:lnTo>
                    <a:pt x="615621" y="94271"/>
                  </a:lnTo>
                  <a:lnTo>
                    <a:pt x="620794" y="93724"/>
                  </a:lnTo>
                  <a:lnTo>
                    <a:pt x="625967" y="93166"/>
                  </a:lnTo>
                  <a:lnTo>
                    <a:pt x="631140" y="92597"/>
                  </a:lnTo>
                  <a:lnTo>
                    <a:pt x="636314" y="92016"/>
                  </a:lnTo>
                  <a:lnTo>
                    <a:pt x="641487" y="91426"/>
                  </a:lnTo>
                  <a:lnTo>
                    <a:pt x="646660" y="90825"/>
                  </a:lnTo>
                  <a:lnTo>
                    <a:pt x="651834" y="90216"/>
                  </a:lnTo>
                  <a:lnTo>
                    <a:pt x="657007" y="89598"/>
                  </a:lnTo>
                  <a:lnTo>
                    <a:pt x="662180" y="88972"/>
                  </a:lnTo>
                  <a:lnTo>
                    <a:pt x="667353" y="88338"/>
                  </a:lnTo>
                  <a:lnTo>
                    <a:pt x="672527" y="87699"/>
                  </a:lnTo>
                  <a:lnTo>
                    <a:pt x="677700" y="87053"/>
                  </a:lnTo>
                  <a:lnTo>
                    <a:pt x="682873" y="86402"/>
                  </a:lnTo>
                  <a:lnTo>
                    <a:pt x="688047" y="85747"/>
                  </a:lnTo>
                  <a:lnTo>
                    <a:pt x="693220" y="85088"/>
                  </a:lnTo>
                  <a:lnTo>
                    <a:pt x="698393" y="84426"/>
                  </a:lnTo>
                  <a:lnTo>
                    <a:pt x="703566" y="83761"/>
                  </a:lnTo>
                  <a:lnTo>
                    <a:pt x="708740" y="83095"/>
                  </a:lnTo>
                  <a:lnTo>
                    <a:pt x="713913" y="82428"/>
                  </a:lnTo>
                  <a:lnTo>
                    <a:pt x="719086" y="81760"/>
                  </a:lnTo>
                  <a:lnTo>
                    <a:pt x="724260" y="81093"/>
                  </a:lnTo>
                  <a:lnTo>
                    <a:pt x="729433" y="80426"/>
                  </a:lnTo>
                  <a:lnTo>
                    <a:pt x="734606" y="79760"/>
                  </a:lnTo>
                  <a:lnTo>
                    <a:pt x="739779" y="79096"/>
                  </a:lnTo>
                  <a:lnTo>
                    <a:pt x="744953" y="78434"/>
                  </a:lnTo>
                  <a:lnTo>
                    <a:pt x="750126" y="77775"/>
                  </a:lnTo>
                  <a:lnTo>
                    <a:pt x="755299" y="77118"/>
                  </a:lnTo>
                  <a:lnTo>
                    <a:pt x="760473" y="76465"/>
                  </a:lnTo>
                  <a:lnTo>
                    <a:pt x="765646" y="75815"/>
                  </a:lnTo>
                  <a:lnTo>
                    <a:pt x="770819" y="75168"/>
                  </a:lnTo>
                  <a:lnTo>
                    <a:pt x="775992" y="74525"/>
                  </a:lnTo>
                  <a:lnTo>
                    <a:pt x="781166" y="73885"/>
                  </a:lnTo>
                  <a:lnTo>
                    <a:pt x="786339" y="73249"/>
                  </a:lnTo>
                  <a:lnTo>
                    <a:pt x="791512" y="72616"/>
                  </a:lnTo>
                  <a:lnTo>
                    <a:pt x="796686" y="71987"/>
                  </a:lnTo>
                  <a:lnTo>
                    <a:pt x="801859" y="71361"/>
                  </a:lnTo>
                  <a:lnTo>
                    <a:pt x="807032" y="70738"/>
                  </a:lnTo>
                  <a:lnTo>
                    <a:pt x="812205" y="70118"/>
                  </a:lnTo>
                  <a:lnTo>
                    <a:pt x="817379" y="69500"/>
                  </a:lnTo>
                  <a:lnTo>
                    <a:pt x="822552" y="68884"/>
                  </a:lnTo>
                  <a:lnTo>
                    <a:pt x="827725" y="68269"/>
                  </a:lnTo>
                  <a:lnTo>
                    <a:pt x="832899" y="67656"/>
                  </a:lnTo>
                  <a:lnTo>
                    <a:pt x="838072" y="67043"/>
                  </a:lnTo>
                  <a:lnTo>
                    <a:pt x="843245" y="66430"/>
                  </a:lnTo>
                  <a:lnTo>
                    <a:pt x="848418" y="65817"/>
                  </a:lnTo>
                  <a:lnTo>
                    <a:pt x="853592" y="65203"/>
                  </a:lnTo>
                  <a:lnTo>
                    <a:pt x="858765" y="64587"/>
                  </a:lnTo>
                  <a:lnTo>
                    <a:pt x="863938" y="63968"/>
                  </a:lnTo>
                  <a:lnTo>
                    <a:pt x="869112" y="63347"/>
                  </a:lnTo>
                  <a:lnTo>
                    <a:pt x="874285" y="62723"/>
                  </a:lnTo>
                  <a:lnTo>
                    <a:pt x="879458" y="62094"/>
                  </a:lnTo>
                  <a:lnTo>
                    <a:pt x="884631" y="61461"/>
                  </a:lnTo>
                  <a:lnTo>
                    <a:pt x="889805" y="60823"/>
                  </a:lnTo>
                  <a:lnTo>
                    <a:pt x="894978" y="60179"/>
                  </a:lnTo>
                  <a:lnTo>
                    <a:pt x="900151" y="59529"/>
                  </a:lnTo>
                  <a:lnTo>
                    <a:pt x="905325" y="58872"/>
                  </a:lnTo>
                  <a:lnTo>
                    <a:pt x="910498" y="58209"/>
                  </a:lnTo>
                  <a:lnTo>
                    <a:pt x="915671" y="57538"/>
                  </a:lnTo>
                  <a:lnTo>
                    <a:pt x="920844" y="56860"/>
                  </a:lnTo>
                  <a:lnTo>
                    <a:pt x="926018" y="56174"/>
                  </a:lnTo>
                  <a:lnTo>
                    <a:pt x="931191" y="55481"/>
                  </a:lnTo>
                  <a:lnTo>
                    <a:pt x="936364" y="54780"/>
                  </a:lnTo>
                  <a:lnTo>
                    <a:pt x="941538" y="54072"/>
                  </a:lnTo>
                  <a:lnTo>
                    <a:pt x="946711" y="53356"/>
                  </a:lnTo>
                  <a:lnTo>
                    <a:pt x="951884" y="52633"/>
                  </a:lnTo>
                  <a:lnTo>
                    <a:pt x="957057" y="51903"/>
                  </a:lnTo>
                  <a:lnTo>
                    <a:pt x="962231" y="51166"/>
                  </a:lnTo>
                  <a:lnTo>
                    <a:pt x="967404" y="50424"/>
                  </a:lnTo>
                  <a:lnTo>
                    <a:pt x="972577" y="49676"/>
                  </a:lnTo>
                  <a:lnTo>
                    <a:pt x="977751" y="48924"/>
                  </a:lnTo>
                  <a:lnTo>
                    <a:pt x="982924" y="48167"/>
                  </a:lnTo>
                  <a:lnTo>
                    <a:pt x="988097" y="47407"/>
                  </a:lnTo>
                  <a:lnTo>
                    <a:pt x="993270" y="46645"/>
                  </a:lnTo>
                  <a:lnTo>
                    <a:pt x="998444" y="45881"/>
                  </a:lnTo>
                  <a:lnTo>
                    <a:pt x="1003617" y="45116"/>
                  </a:lnTo>
                  <a:lnTo>
                    <a:pt x="1008790" y="44352"/>
                  </a:lnTo>
                  <a:lnTo>
                    <a:pt x="1013964" y="43588"/>
                  </a:lnTo>
                  <a:lnTo>
                    <a:pt x="1019137" y="42827"/>
                  </a:lnTo>
                  <a:lnTo>
                    <a:pt x="1024310" y="42069"/>
                  </a:lnTo>
                  <a:lnTo>
                    <a:pt x="1029483" y="41315"/>
                  </a:lnTo>
                  <a:lnTo>
                    <a:pt x="1034657" y="40566"/>
                  </a:lnTo>
                  <a:lnTo>
                    <a:pt x="1039830" y="39823"/>
                  </a:lnTo>
                  <a:lnTo>
                    <a:pt x="1045003" y="39086"/>
                  </a:lnTo>
                  <a:lnTo>
                    <a:pt x="1050177" y="38358"/>
                  </a:lnTo>
                  <a:lnTo>
                    <a:pt x="1055350" y="37638"/>
                  </a:lnTo>
                  <a:lnTo>
                    <a:pt x="1060523" y="36927"/>
                  </a:lnTo>
                  <a:lnTo>
                    <a:pt x="1065696" y="36226"/>
                  </a:lnTo>
                  <a:lnTo>
                    <a:pt x="1070870" y="35536"/>
                  </a:lnTo>
                  <a:lnTo>
                    <a:pt x="1076043" y="34858"/>
                  </a:lnTo>
                  <a:lnTo>
                    <a:pt x="1081216" y="34191"/>
                  </a:lnTo>
                  <a:lnTo>
                    <a:pt x="1086390" y="33537"/>
                  </a:lnTo>
                  <a:lnTo>
                    <a:pt x="1091563" y="32896"/>
                  </a:lnTo>
                  <a:lnTo>
                    <a:pt x="1096736" y="32269"/>
                  </a:lnTo>
                  <a:lnTo>
                    <a:pt x="1101909" y="31655"/>
                  </a:lnTo>
                  <a:lnTo>
                    <a:pt x="1107083" y="31056"/>
                  </a:lnTo>
                  <a:lnTo>
                    <a:pt x="1112256" y="30471"/>
                  </a:lnTo>
                  <a:lnTo>
                    <a:pt x="1117429" y="29901"/>
                  </a:lnTo>
                  <a:lnTo>
                    <a:pt x="1122603" y="29346"/>
                  </a:lnTo>
                  <a:lnTo>
                    <a:pt x="1127776" y="28806"/>
                  </a:lnTo>
                  <a:lnTo>
                    <a:pt x="1132949" y="28280"/>
                  </a:lnTo>
                  <a:lnTo>
                    <a:pt x="1138122" y="27771"/>
                  </a:lnTo>
                  <a:lnTo>
                    <a:pt x="1143296" y="27276"/>
                  </a:lnTo>
                  <a:lnTo>
                    <a:pt x="1148469" y="26796"/>
                  </a:lnTo>
                  <a:lnTo>
                    <a:pt x="1153642" y="26332"/>
                  </a:lnTo>
                  <a:lnTo>
                    <a:pt x="1158816" y="25883"/>
                  </a:lnTo>
                  <a:lnTo>
                    <a:pt x="1163989" y="25449"/>
                  </a:lnTo>
                  <a:lnTo>
                    <a:pt x="1169162" y="25030"/>
                  </a:lnTo>
                  <a:lnTo>
                    <a:pt x="1174335" y="24625"/>
                  </a:lnTo>
                  <a:lnTo>
                    <a:pt x="1179509" y="24235"/>
                  </a:lnTo>
                  <a:lnTo>
                    <a:pt x="1184682" y="23860"/>
                  </a:lnTo>
                  <a:lnTo>
                    <a:pt x="1189855" y="23499"/>
                  </a:lnTo>
                  <a:lnTo>
                    <a:pt x="1195029" y="23151"/>
                  </a:lnTo>
                  <a:lnTo>
                    <a:pt x="1200202" y="22817"/>
                  </a:lnTo>
                  <a:lnTo>
                    <a:pt x="1205375" y="22496"/>
                  </a:lnTo>
                  <a:lnTo>
                    <a:pt x="1210548" y="22188"/>
                  </a:lnTo>
                  <a:lnTo>
                    <a:pt x="1215722" y="21891"/>
                  </a:lnTo>
                  <a:lnTo>
                    <a:pt x="1220895" y="21607"/>
                  </a:lnTo>
                  <a:lnTo>
                    <a:pt x="1226068" y="21335"/>
                  </a:lnTo>
                  <a:lnTo>
                    <a:pt x="1231242" y="21074"/>
                  </a:lnTo>
                  <a:lnTo>
                    <a:pt x="1236415" y="20823"/>
                  </a:lnTo>
                  <a:lnTo>
                    <a:pt x="1241588" y="20584"/>
                  </a:lnTo>
                  <a:lnTo>
                    <a:pt x="1246761" y="20354"/>
                  </a:lnTo>
                  <a:lnTo>
                    <a:pt x="1251935" y="20135"/>
                  </a:lnTo>
                  <a:lnTo>
                    <a:pt x="1257108" y="19925"/>
                  </a:lnTo>
                  <a:lnTo>
                    <a:pt x="1262281" y="19725"/>
                  </a:lnTo>
                  <a:lnTo>
                    <a:pt x="1267455" y="19534"/>
                  </a:lnTo>
                  <a:lnTo>
                    <a:pt x="1272628" y="19351"/>
                  </a:lnTo>
                  <a:lnTo>
                    <a:pt x="1277801" y="19177"/>
                  </a:lnTo>
                  <a:lnTo>
                    <a:pt x="1282974" y="19011"/>
                  </a:lnTo>
                  <a:lnTo>
                    <a:pt x="1288148" y="18852"/>
                  </a:lnTo>
                  <a:lnTo>
                    <a:pt x="1293321" y="18702"/>
                  </a:lnTo>
                  <a:lnTo>
                    <a:pt x="1298494" y="18558"/>
                  </a:lnTo>
                  <a:lnTo>
                    <a:pt x="1303668" y="18422"/>
                  </a:lnTo>
                  <a:lnTo>
                    <a:pt x="1308841" y="18292"/>
                  </a:lnTo>
                  <a:lnTo>
                    <a:pt x="1314014" y="18168"/>
                  </a:lnTo>
                  <a:lnTo>
                    <a:pt x="1319187" y="18051"/>
                  </a:lnTo>
                  <a:lnTo>
                    <a:pt x="1324361" y="17939"/>
                  </a:lnTo>
                  <a:lnTo>
                    <a:pt x="1329534" y="17833"/>
                  </a:lnTo>
                  <a:lnTo>
                    <a:pt x="1334707" y="17731"/>
                  </a:lnTo>
                  <a:lnTo>
                    <a:pt x="1339881" y="17634"/>
                  </a:lnTo>
                  <a:lnTo>
                    <a:pt x="1345054" y="17542"/>
                  </a:lnTo>
                  <a:lnTo>
                    <a:pt x="1350227" y="17453"/>
                  </a:lnTo>
                  <a:lnTo>
                    <a:pt x="1355400" y="17368"/>
                  </a:lnTo>
                  <a:lnTo>
                    <a:pt x="1360574" y="17286"/>
                  </a:lnTo>
                  <a:lnTo>
                    <a:pt x="1365747" y="17206"/>
                  </a:lnTo>
                  <a:lnTo>
                    <a:pt x="1370920" y="17128"/>
                  </a:lnTo>
                  <a:lnTo>
                    <a:pt x="1376094" y="17051"/>
                  </a:lnTo>
                  <a:lnTo>
                    <a:pt x="1381267" y="16975"/>
                  </a:lnTo>
                  <a:lnTo>
                    <a:pt x="1386440" y="16898"/>
                  </a:lnTo>
                  <a:lnTo>
                    <a:pt x="1391613" y="16820"/>
                  </a:lnTo>
                  <a:lnTo>
                    <a:pt x="1396787" y="16741"/>
                  </a:lnTo>
                  <a:lnTo>
                    <a:pt x="1401960" y="16658"/>
                  </a:lnTo>
                  <a:lnTo>
                    <a:pt x="1407133" y="16571"/>
                  </a:lnTo>
                  <a:lnTo>
                    <a:pt x="1412307" y="16479"/>
                  </a:lnTo>
                  <a:lnTo>
                    <a:pt x="1417480" y="16380"/>
                  </a:lnTo>
                  <a:lnTo>
                    <a:pt x="1422653" y="16272"/>
                  </a:lnTo>
                  <a:lnTo>
                    <a:pt x="1427826" y="16155"/>
                  </a:lnTo>
                  <a:lnTo>
                    <a:pt x="1433000" y="16026"/>
                  </a:lnTo>
                  <a:lnTo>
                    <a:pt x="1438173" y="15883"/>
                  </a:lnTo>
                  <a:lnTo>
                    <a:pt x="1443346" y="15725"/>
                  </a:lnTo>
                  <a:lnTo>
                    <a:pt x="1448520" y="15548"/>
                  </a:lnTo>
                  <a:lnTo>
                    <a:pt x="1453693" y="15351"/>
                  </a:lnTo>
                  <a:lnTo>
                    <a:pt x="1458866" y="15132"/>
                  </a:lnTo>
                  <a:lnTo>
                    <a:pt x="1464039" y="14888"/>
                  </a:lnTo>
                  <a:lnTo>
                    <a:pt x="1469213" y="14617"/>
                  </a:lnTo>
                  <a:lnTo>
                    <a:pt x="1474386" y="14316"/>
                  </a:lnTo>
                  <a:lnTo>
                    <a:pt x="1479559" y="13985"/>
                  </a:lnTo>
                  <a:lnTo>
                    <a:pt x="1484733" y="13622"/>
                  </a:lnTo>
                  <a:lnTo>
                    <a:pt x="1489906" y="13225"/>
                  </a:lnTo>
                  <a:lnTo>
                    <a:pt x="1495079" y="12796"/>
                  </a:lnTo>
                  <a:lnTo>
                    <a:pt x="1500252" y="12333"/>
                  </a:lnTo>
                  <a:lnTo>
                    <a:pt x="1505426" y="11839"/>
                  </a:lnTo>
                  <a:lnTo>
                    <a:pt x="1510599" y="11316"/>
                  </a:lnTo>
                  <a:lnTo>
                    <a:pt x="1515772" y="10768"/>
                  </a:lnTo>
                  <a:lnTo>
                    <a:pt x="1520946" y="10197"/>
                  </a:lnTo>
                  <a:lnTo>
                    <a:pt x="1526119" y="9610"/>
                  </a:lnTo>
                  <a:lnTo>
                    <a:pt x="1531292" y="9012"/>
                  </a:lnTo>
                  <a:lnTo>
                    <a:pt x="1536465" y="8408"/>
                  </a:lnTo>
                  <a:lnTo>
                    <a:pt x="1541639" y="7805"/>
                  </a:lnTo>
                  <a:lnTo>
                    <a:pt x="1546812" y="7210"/>
                  </a:lnTo>
                  <a:lnTo>
                    <a:pt x="1551985" y="6627"/>
                  </a:lnTo>
                  <a:lnTo>
                    <a:pt x="1557159" y="6063"/>
                  </a:lnTo>
                  <a:lnTo>
                    <a:pt x="1562332" y="5521"/>
                  </a:lnTo>
                  <a:lnTo>
                    <a:pt x="1567505" y="5006"/>
                  </a:lnTo>
                  <a:lnTo>
                    <a:pt x="1572678" y="4521"/>
                  </a:lnTo>
                  <a:lnTo>
                    <a:pt x="1577852" y="4067"/>
                  </a:lnTo>
                  <a:lnTo>
                    <a:pt x="1583025" y="3645"/>
                  </a:lnTo>
                  <a:lnTo>
                    <a:pt x="1588198" y="3257"/>
                  </a:lnTo>
                  <a:lnTo>
                    <a:pt x="1593372" y="2901"/>
                  </a:lnTo>
                  <a:lnTo>
                    <a:pt x="1598545" y="2577"/>
                  </a:lnTo>
                  <a:lnTo>
                    <a:pt x="1603718" y="2284"/>
                  </a:lnTo>
                  <a:lnTo>
                    <a:pt x="1608891" y="2020"/>
                  </a:lnTo>
                  <a:lnTo>
                    <a:pt x="1614065" y="1783"/>
                  </a:lnTo>
                  <a:lnTo>
                    <a:pt x="1619238" y="1570"/>
                  </a:lnTo>
                  <a:lnTo>
                    <a:pt x="1624411" y="1381"/>
                  </a:lnTo>
                  <a:lnTo>
                    <a:pt x="1629585" y="1214"/>
                  </a:lnTo>
                  <a:lnTo>
                    <a:pt x="1634758" y="1065"/>
                  </a:lnTo>
                  <a:lnTo>
                    <a:pt x="1639931" y="933"/>
                  </a:lnTo>
                  <a:lnTo>
                    <a:pt x="1645104" y="817"/>
                  </a:lnTo>
                  <a:lnTo>
                    <a:pt x="1650278" y="715"/>
                  </a:lnTo>
                  <a:lnTo>
                    <a:pt x="1655451" y="625"/>
                  </a:lnTo>
                  <a:lnTo>
                    <a:pt x="1660624" y="546"/>
                  </a:lnTo>
                  <a:lnTo>
                    <a:pt x="1665798" y="477"/>
                  </a:lnTo>
                  <a:lnTo>
                    <a:pt x="1670971" y="416"/>
                  </a:lnTo>
                  <a:lnTo>
                    <a:pt x="1676144" y="363"/>
                  </a:lnTo>
                  <a:lnTo>
                    <a:pt x="1681317" y="316"/>
                  </a:lnTo>
                  <a:lnTo>
                    <a:pt x="1686491" y="276"/>
                  </a:lnTo>
                  <a:lnTo>
                    <a:pt x="1691664" y="240"/>
                  </a:lnTo>
                  <a:lnTo>
                    <a:pt x="1696837" y="209"/>
                  </a:lnTo>
                  <a:lnTo>
                    <a:pt x="1702011" y="182"/>
                  </a:lnTo>
                  <a:lnTo>
                    <a:pt x="1707184" y="158"/>
                  </a:lnTo>
                  <a:lnTo>
                    <a:pt x="1712357" y="138"/>
                  </a:lnTo>
                  <a:lnTo>
                    <a:pt x="1717530" y="120"/>
                  </a:lnTo>
                  <a:lnTo>
                    <a:pt x="1722704" y="104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8"/>
                  </a:lnTo>
                  <a:lnTo>
                    <a:pt x="1743397" y="59"/>
                  </a:lnTo>
                  <a:lnTo>
                    <a:pt x="1748570" y="51"/>
                  </a:lnTo>
                  <a:lnTo>
                    <a:pt x="1753743" y="44"/>
                  </a:lnTo>
                  <a:lnTo>
                    <a:pt x="1758917" y="38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91486" y="4190818"/>
              <a:ext cx="1883076" cy="376894"/>
            </a:xfrm>
            <a:custGeom>
              <a:avLst/>
              <a:pathLst>
                <a:path w="1883076" h="376894">
                  <a:moveTo>
                    <a:pt x="0" y="369114"/>
                  </a:moveTo>
                  <a:lnTo>
                    <a:pt x="5173" y="362600"/>
                  </a:lnTo>
                  <a:lnTo>
                    <a:pt x="10346" y="356217"/>
                  </a:lnTo>
                  <a:lnTo>
                    <a:pt x="15519" y="349968"/>
                  </a:lnTo>
                  <a:lnTo>
                    <a:pt x="20693" y="343858"/>
                  </a:lnTo>
                  <a:lnTo>
                    <a:pt x="25866" y="337888"/>
                  </a:lnTo>
                  <a:lnTo>
                    <a:pt x="31039" y="332061"/>
                  </a:lnTo>
                  <a:lnTo>
                    <a:pt x="36213" y="326379"/>
                  </a:lnTo>
                  <a:lnTo>
                    <a:pt x="41386" y="320844"/>
                  </a:lnTo>
                  <a:lnTo>
                    <a:pt x="46559" y="315455"/>
                  </a:lnTo>
                  <a:lnTo>
                    <a:pt x="51732" y="310214"/>
                  </a:lnTo>
                  <a:lnTo>
                    <a:pt x="56906" y="305121"/>
                  </a:lnTo>
                  <a:lnTo>
                    <a:pt x="62079" y="300175"/>
                  </a:lnTo>
                  <a:lnTo>
                    <a:pt x="67252" y="295375"/>
                  </a:lnTo>
                  <a:lnTo>
                    <a:pt x="72426" y="290720"/>
                  </a:lnTo>
                  <a:lnTo>
                    <a:pt x="77599" y="286210"/>
                  </a:lnTo>
                  <a:lnTo>
                    <a:pt x="82772" y="281841"/>
                  </a:lnTo>
                  <a:lnTo>
                    <a:pt x="87945" y="277613"/>
                  </a:lnTo>
                  <a:lnTo>
                    <a:pt x="93119" y="273524"/>
                  </a:lnTo>
                  <a:lnTo>
                    <a:pt x="98292" y="269570"/>
                  </a:lnTo>
                  <a:lnTo>
                    <a:pt x="103465" y="265749"/>
                  </a:lnTo>
                  <a:lnTo>
                    <a:pt x="108639" y="262060"/>
                  </a:lnTo>
                  <a:lnTo>
                    <a:pt x="113812" y="258497"/>
                  </a:lnTo>
                  <a:lnTo>
                    <a:pt x="118985" y="255060"/>
                  </a:lnTo>
                  <a:lnTo>
                    <a:pt x="124158" y="251744"/>
                  </a:lnTo>
                  <a:lnTo>
                    <a:pt x="129332" y="248547"/>
                  </a:lnTo>
                  <a:lnTo>
                    <a:pt x="134505" y="245465"/>
                  </a:lnTo>
                  <a:lnTo>
                    <a:pt x="139678" y="242495"/>
                  </a:lnTo>
                  <a:lnTo>
                    <a:pt x="144852" y="239634"/>
                  </a:lnTo>
                  <a:lnTo>
                    <a:pt x="150025" y="236879"/>
                  </a:lnTo>
                  <a:lnTo>
                    <a:pt x="155198" y="234226"/>
                  </a:lnTo>
                  <a:lnTo>
                    <a:pt x="160371" y="231671"/>
                  </a:lnTo>
                  <a:lnTo>
                    <a:pt x="165545" y="229212"/>
                  </a:lnTo>
                  <a:lnTo>
                    <a:pt x="170718" y="226845"/>
                  </a:lnTo>
                  <a:lnTo>
                    <a:pt x="175891" y="224568"/>
                  </a:lnTo>
                  <a:lnTo>
                    <a:pt x="181065" y="222376"/>
                  </a:lnTo>
                  <a:lnTo>
                    <a:pt x="186238" y="220267"/>
                  </a:lnTo>
                  <a:lnTo>
                    <a:pt x="191411" y="218238"/>
                  </a:lnTo>
                  <a:lnTo>
                    <a:pt x="196584" y="216285"/>
                  </a:lnTo>
                  <a:lnTo>
                    <a:pt x="201758" y="214406"/>
                  </a:lnTo>
                  <a:lnTo>
                    <a:pt x="206931" y="212597"/>
                  </a:lnTo>
                  <a:lnTo>
                    <a:pt x="212104" y="210857"/>
                  </a:lnTo>
                  <a:lnTo>
                    <a:pt x="217278" y="209182"/>
                  </a:lnTo>
                  <a:lnTo>
                    <a:pt x="222451" y="207569"/>
                  </a:lnTo>
                  <a:lnTo>
                    <a:pt x="227624" y="206015"/>
                  </a:lnTo>
                  <a:lnTo>
                    <a:pt x="232797" y="204519"/>
                  </a:lnTo>
                  <a:lnTo>
                    <a:pt x="237971" y="203078"/>
                  </a:lnTo>
                  <a:lnTo>
                    <a:pt x="243144" y="201689"/>
                  </a:lnTo>
                  <a:lnTo>
                    <a:pt x="248317" y="200350"/>
                  </a:lnTo>
                  <a:lnTo>
                    <a:pt x="253491" y="199059"/>
                  </a:lnTo>
                  <a:lnTo>
                    <a:pt x="258664" y="197813"/>
                  </a:lnTo>
                  <a:lnTo>
                    <a:pt x="263837" y="196610"/>
                  </a:lnTo>
                  <a:lnTo>
                    <a:pt x="269010" y="195449"/>
                  </a:lnTo>
                  <a:lnTo>
                    <a:pt x="274184" y="194327"/>
                  </a:lnTo>
                  <a:lnTo>
                    <a:pt x="279357" y="193242"/>
                  </a:lnTo>
                  <a:lnTo>
                    <a:pt x="284530" y="192193"/>
                  </a:lnTo>
                  <a:lnTo>
                    <a:pt x="289704" y="191178"/>
                  </a:lnTo>
                  <a:lnTo>
                    <a:pt x="294877" y="190194"/>
                  </a:lnTo>
                  <a:lnTo>
                    <a:pt x="300050" y="189240"/>
                  </a:lnTo>
                  <a:lnTo>
                    <a:pt x="305223" y="188315"/>
                  </a:lnTo>
                  <a:lnTo>
                    <a:pt x="310397" y="187417"/>
                  </a:lnTo>
                  <a:lnTo>
                    <a:pt x="315570" y="186544"/>
                  </a:lnTo>
                  <a:lnTo>
                    <a:pt x="320743" y="185694"/>
                  </a:lnTo>
                  <a:lnTo>
                    <a:pt x="325917" y="184867"/>
                  </a:lnTo>
                  <a:lnTo>
                    <a:pt x="331090" y="184061"/>
                  </a:lnTo>
                  <a:lnTo>
                    <a:pt x="336263" y="183274"/>
                  </a:lnTo>
                  <a:lnTo>
                    <a:pt x="341436" y="182505"/>
                  </a:lnTo>
                  <a:lnTo>
                    <a:pt x="346610" y="181753"/>
                  </a:lnTo>
                  <a:lnTo>
                    <a:pt x="351783" y="181017"/>
                  </a:lnTo>
                  <a:lnTo>
                    <a:pt x="356956" y="180294"/>
                  </a:lnTo>
                  <a:lnTo>
                    <a:pt x="362130" y="179584"/>
                  </a:lnTo>
                  <a:lnTo>
                    <a:pt x="367303" y="178886"/>
                  </a:lnTo>
                  <a:lnTo>
                    <a:pt x="372476" y="178198"/>
                  </a:lnTo>
                  <a:lnTo>
                    <a:pt x="377649" y="177520"/>
                  </a:lnTo>
                  <a:lnTo>
                    <a:pt x="382823" y="176849"/>
                  </a:lnTo>
                  <a:lnTo>
                    <a:pt x="387996" y="176185"/>
                  </a:lnTo>
                  <a:lnTo>
                    <a:pt x="393169" y="175527"/>
                  </a:lnTo>
                  <a:lnTo>
                    <a:pt x="398343" y="174874"/>
                  </a:lnTo>
                  <a:lnTo>
                    <a:pt x="403516" y="174224"/>
                  </a:lnTo>
                  <a:lnTo>
                    <a:pt x="408689" y="173577"/>
                  </a:lnTo>
                  <a:lnTo>
                    <a:pt x="413862" y="172931"/>
                  </a:lnTo>
                  <a:lnTo>
                    <a:pt x="419036" y="172285"/>
                  </a:lnTo>
                  <a:lnTo>
                    <a:pt x="424209" y="171638"/>
                  </a:lnTo>
                  <a:lnTo>
                    <a:pt x="429382" y="170990"/>
                  </a:lnTo>
                  <a:lnTo>
                    <a:pt x="434556" y="170338"/>
                  </a:lnTo>
                  <a:lnTo>
                    <a:pt x="439729" y="169683"/>
                  </a:lnTo>
                  <a:lnTo>
                    <a:pt x="444902" y="169022"/>
                  </a:lnTo>
                  <a:lnTo>
                    <a:pt x="450075" y="168356"/>
                  </a:lnTo>
                  <a:lnTo>
                    <a:pt x="455249" y="167683"/>
                  </a:lnTo>
                  <a:lnTo>
                    <a:pt x="460422" y="167001"/>
                  </a:lnTo>
                  <a:lnTo>
                    <a:pt x="465595" y="166311"/>
                  </a:lnTo>
                  <a:lnTo>
                    <a:pt x="470769" y="165612"/>
                  </a:lnTo>
                  <a:lnTo>
                    <a:pt x="475942" y="164901"/>
                  </a:lnTo>
                  <a:lnTo>
                    <a:pt x="481115" y="164179"/>
                  </a:lnTo>
                  <a:lnTo>
                    <a:pt x="486288" y="163444"/>
                  </a:lnTo>
                  <a:lnTo>
                    <a:pt x="491462" y="162696"/>
                  </a:lnTo>
                  <a:lnTo>
                    <a:pt x="496635" y="161934"/>
                  </a:lnTo>
                  <a:lnTo>
                    <a:pt x="501808" y="161157"/>
                  </a:lnTo>
                  <a:lnTo>
                    <a:pt x="506982" y="160365"/>
                  </a:lnTo>
                  <a:lnTo>
                    <a:pt x="512155" y="159556"/>
                  </a:lnTo>
                  <a:lnTo>
                    <a:pt x="517328" y="158731"/>
                  </a:lnTo>
                  <a:lnTo>
                    <a:pt x="522501" y="157888"/>
                  </a:lnTo>
                  <a:lnTo>
                    <a:pt x="527675" y="157027"/>
                  </a:lnTo>
                  <a:lnTo>
                    <a:pt x="532848" y="156148"/>
                  </a:lnTo>
                  <a:lnTo>
                    <a:pt x="538021" y="155249"/>
                  </a:lnTo>
                  <a:lnTo>
                    <a:pt x="543195" y="154332"/>
                  </a:lnTo>
                  <a:lnTo>
                    <a:pt x="548368" y="153395"/>
                  </a:lnTo>
                  <a:lnTo>
                    <a:pt x="553541" y="152438"/>
                  </a:lnTo>
                  <a:lnTo>
                    <a:pt x="558714" y="151462"/>
                  </a:lnTo>
                  <a:lnTo>
                    <a:pt x="563888" y="150465"/>
                  </a:lnTo>
                  <a:lnTo>
                    <a:pt x="569061" y="149449"/>
                  </a:lnTo>
                  <a:lnTo>
                    <a:pt x="574234" y="148413"/>
                  </a:lnTo>
                  <a:lnTo>
                    <a:pt x="579408" y="147357"/>
                  </a:lnTo>
                  <a:lnTo>
                    <a:pt x="584581" y="146282"/>
                  </a:lnTo>
                  <a:lnTo>
                    <a:pt x="589754" y="145189"/>
                  </a:lnTo>
                  <a:lnTo>
                    <a:pt x="594927" y="144076"/>
                  </a:lnTo>
                  <a:lnTo>
                    <a:pt x="600101" y="142946"/>
                  </a:lnTo>
                  <a:lnTo>
                    <a:pt x="605274" y="141798"/>
                  </a:lnTo>
                  <a:lnTo>
                    <a:pt x="610447" y="140633"/>
                  </a:lnTo>
                  <a:lnTo>
                    <a:pt x="615621" y="139452"/>
                  </a:lnTo>
                  <a:lnTo>
                    <a:pt x="620794" y="138256"/>
                  </a:lnTo>
                  <a:lnTo>
                    <a:pt x="625967" y="137046"/>
                  </a:lnTo>
                  <a:lnTo>
                    <a:pt x="631140" y="135822"/>
                  </a:lnTo>
                  <a:lnTo>
                    <a:pt x="636314" y="134585"/>
                  </a:lnTo>
                  <a:lnTo>
                    <a:pt x="641487" y="133337"/>
                  </a:lnTo>
                  <a:lnTo>
                    <a:pt x="646660" y="132079"/>
                  </a:lnTo>
                  <a:lnTo>
                    <a:pt x="651834" y="130811"/>
                  </a:lnTo>
                  <a:lnTo>
                    <a:pt x="657007" y="129535"/>
                  </a:lnTo>
                  <a:lnTo>
                    <a:pt x="662180" y="128252"/>
                  </a:lnTo>
                  <a:lnTo>
                    <a:pt x="667353" y="126964"/>
                  </a:lnTo>
                  <a:lnTo>
                    <a:pt x="672527" y="125671"/>
                  </a:lnTo>
                  <a:lnTo>
                    <a:pt x="677700" y="124374"/>
                  </a:lnTo>
                  <a:lnTo>
                    <a:pt x="682873" y="123075"/>
                  </a:lnTo>
                  <a:lnTo>
                    <a:pt x="688047" y="121775"/>
                  </a:lnTo>
                  <a:lnTo>
                    <a:pt x="693220" y="120475"/>
                  </a:lnTo>
                  <a:lnTo>
                    <a:pt x="698393" y="119176"/>
                  </a:lnTo>
                  <a:lnTo>
                    <a:pt x="703566" y="117880"/>
                  </a:lnTo>
                  <a:lnTo>
                    <a:pt x="708740" y="116587"/>
                  </a:lnTo>
                  <a:lnTo>
                    <a:pt x="713913" y="115298"/>
                  </a:lnTo>
                  <a:lnTo>
                    <a:pt x="719086" y="114014"/>
                  </a:lnTo>
                  <a:lnTo>
                    <a:pt x="724260" y="112737"/>
                  </a:lnTo>
                  <a:lnTo>
                    <a:pt x="729433" y="111466"/>
                  </a:lnTo>
                  <a:lnTo>
                    <a:pt x="734606" y="110204"/>
                  </a:lnTo>
                  <a:lnTo>
                    <a:pt x="739779" y="108949"/>
                  </a:lnTo>
                  <a:lnTo>
                    <a:pt x="744953" y="107704"/>
                  </a:lnTo>
                  <a:lnTo>
                    <a:pt x="750126" y="106468"/>
                  </a:lnTo>
                  <a:lnTo>
                    <a:pt x="755299" y="105243"/>
                  </a:lnTo>
                  <a:lnTo>
                    <a:pt x="760473" y="104027"/>
                  </a:lnTo>
                  <a:lnTo>
                    <a:pt x="765646" y="102823"/>
                  </a:lnTo>
                  <a:lnTo>
                    <a:pt x="770819" y="101629"/>
                  </a:lnTo>
                  <a:lnTo>
                    <a:pt x="775992" y="100446"/>
                  </a:lnTo>
                  <a:lnTo>
                    <a:pt x="781166" y="99274"/>
                  </a:lnTo>
                  <a:lnTo>
                    <a:pt x="786339" y="98114"/>
                  </a:lnTo>
                  <a:lnTo>
                    <a:pt x="791512" y="96964"/>
                  </a:lnTo>
                  <a:lnTo>
                    <a:pt x="796686" y="95825"/>
                  </a:lnTo>
                  <a:lnTo>
                    <a:pt x="801859" y="94697"/>
                  </a:lnTo>
                  <a:lnTo>
                    <a:pt x="807032" y="93578"/>
                  </a:lnTo>
                  <a:lnTo>
                    <a:pt x="812205" y="92470"/>
                  </a:lnTo>
                  <a:lnTo>
                    <a:pt x="817379" y="91371"/>
                  </a:lnTo>
                  <a:lnTo>
                    <a:pt x="822552" y="90280"/>
                  </a:lnTo>
                  <a:lnTo>
                    <a:pt x="827725" y="89198"/>
                  </a:lnTo>
                  <a:lnTo>
                    <a:pt x="832899" y="88123"/>
                  </a:lnTo>
                  <a:lnTo>
                    <a:pt x="838072" y="87056"/>
                  </a:lnTo>
                  <a:lnTo>
                    <a:pt x="843245" y="85994"/>
                  </a:lnTo>
                  <a:lnTo>
                    <a:pt x="848418" y="84939"/>
                  </a:lnTo>
                  <a:lnTo>
                    <a:pt x="853592" y="83888"/>
                  </a:lnTo>
                  <a:lnTo>
                    <a:pt x="858765" y="82841"/>
                  </a:lnTo>
                  <a:lnTo>
                    <a:pt x="863938" y="81797"/>
                  </a:lnTo>
                  <a:lnTo>
                    <a:pt x="869112" y="80756"/>
                  </a:lnTo>
                  <a:lnTo>
                    <a:pt x="874285" y="79717"/>
                  </a:lnTo>
                  <a:lnTo>
                    <a:pt x="879458" y="78679"/>
                  </a:lnTo>
                  <a:lnTo>
                    <a:pt x="884631" y="77641"/>
                  </a:lnTo>
                  <a:lnTo>
                    <a:pt x="889805" y="76603"/>
                  </a:lnTo>
                  <a:lnTo>
                    <a:pt x="894978" y="75565"/>
                  </a:lnTo>
                  <a:lnTo>
                    <a:pt x="900151" y="74525"/>
                  </a:lnTo>
                  <a:lnTo>
                    <a:pt x="905325" y="73483"/>
                  </a:lnTo>
                  <a:lnTo>
                    <a:pt x="910498" y="72439"/>
                  </a:lnTo>
                  <a:lnTo>
                    <a:pt x="915671" y="71393"/>
                  </a:lnTo>
                  <a:lnTo>
                    <a:pt x="920844" y="70344"/>
                  </a:lnTo>
                  <a:lnTo>
                    <a:pt x="926018" y="69292"/>
                  </a:lnTo>
                  <a:lnTo>
                    <a:pt x="931191" y="68237"/>
                  </a:lnTo>
                  <a:lnTo>
                    <a:pt x="936364" y="67180"/>
                  </a:lnTo>
                  <a:lnTo>
                    <a:pt x="941538" y="66119"/>
                  </a:lnTo>
                  <a:lnTo>
                    <a:pt x="946711" y="65056"/>
                  </a:lnTo>
                  <a:lnTo>
                    <a:pt x="951884" y="63991"/>
                  </a:lnTo>
                  <a:lnTo>
                    <a:pt x="957057" y="62923"/>
                  </a:lnTo>
                  <a:lnTo>
                    <a:pt x="962231" y="61855"/>
                  </a:lnTo>
                  <a:lnTo>
                    <a:pt x="967404" y="60786"/>
                  </a:lnTo>
                  <a:lnTo>
                    <a:pt x="972577" y="59717"/>
                  </a:lnTo>
                  <a:lnTo>
                    <a:pt x="977751" y="58649"/>
                  </a:lnTo>
                  <a:lnTo>
                    <a:pt x="982924" y="57582"/>
                  </a:lnTo>
                  <a:lnTo>
                    <a:pt x="988097" y="56518"/>
                  </a:lnTo>
                  <a:lnTo>
                    <a:pt x="993270" y="55458"/>
                  </a:lnTo>
                  <a:lnTo>
                    <a:pt x="998444" y="54402"/>
                  </a:lnTo>
                  <a:lnTo>
                    <a:pt x="1003617" y="53351"/>
                  </a:lnTo>
                  <a:lnTo>
                    <a:pt x="1008790" y="52307"/>
                  </a:lnTo>
                  <a:lnTo>
                    <a:pt x="1013964" y="51270"/>
                  </a:lnTo>
                  <a:lnTo>
                    <a:pt x="1019137" y="50242"/>
                  </a:lnTo>
                  <a:lnTo>
                    <a:pt x="1024310" y="49224"/>
                  </a:lnTo>
                  <a:lnTo>
                    <a:pt x="1029483" y="48216"/>
                  </a:lnTo>
                  <a:lnTo>
                    <a:pt x="1034657" y="47221"/>
                  </a:lnTo>
                  <a:lnTo>
                    <a:pt x="1039830" y="46237"/>
                  </a:lnTo>
                  <a:lnTo>
                    <a:pt x="1045003" y="45267"/>
                  </a:lnTo>
                  <a:lnTo>
                    <a:pt x="1050177" y="44312"/>
                  </a:lnTo>
                  <a:lnTo>
                    <a:pt x="1055350" y="43372"/>
                  </a:lnTo>
                  <a:lnTo>
                    <a:pt x="1060523" y="42448"/>
                  </a:lnTo>
                  <a:lnTo>
                    <a:pt x="1065696" y="41541"/>
                  </a:lnTo>
                  <a:lnTo>
                    <a:pt x="1070870" y="40651"/>
                  </a:lnTo>
                  <a:lnTo>
                    <a:pt x="1076043" y="39780"/>
                  </a:lnTo>
                  <a:lnTo>
                    <a:pt x="1081216" y="38926"/>
                  </a:lnTo>
                  <a:lnTo>
                    <a:pt x="1086390" y="38092"/>
                  </a:lnTo>
                  <a:lnTo>
                    <a:pt x="1091563" y="37277"/>
                  </a:lnTo>
                  <a:lnTo>
                    <a:pt x="1096736" y="36482"/>
                  </a:lnTo>
                  <a:lnTo>
                    <a:pt x="1101909" y="35707"/>
                  </a:lnTo>
                  <a:lnTo>
                    <a:pt x="1107083" y="34952"/>
                  </a:lnTo>
                  <a:lnTo>
                    <a:pt x="1112256" y="34217"/>
                  </a:lnTo>
                  <a:lnTo>
                    <a:pt x="1117429" y="33503"/>
                  </a:lnTo>
                  <a:lnTo>
                    <a:pt x="1122603" y="32809"/>
                  </a:lnTo>
                  <a:lnTo>
                    <a:pt x="1127776" y="32135"/>
                  </a:lnTo>
                  <a:lnTo>
                    <a:pt x="1132949" y="31482"/>
                  </a:lnTo>
                  <a:lnTo>
                    <a:pt x="1138122" y="30850"/>
                  </a:lnTo>
                  <a:lnTo>
                    <a:pt x="1143296" y="30237"/>
                  </a:lnTo>
                  <a:lnTo>
                    <a:pt x="1148469" y="29644"/>
                  </a:lnTo>
                  <a:lnTo>
                    <a:pt x="1153642" y="29071"/>
                  </a:lnTo>
                  <a:lnTo>
                    <a:pt x="1158816" y="28518"/>
                  </a:lnTo>
                  <a:lnTo>
                    <a:pt x="1163989" y="27984"/>
                  </a:lnTo>
                  <a:lnTo>
                    <a:pt x="1169162" y="27469"/>
                  </a:lnTo>
                  <a:lnTo>
                    <a:pt x="1174335" y="26973"/>
                  </a:lnTo>
                  <a:lnTo>
                    <a:pt x="1179509" y="26496"/>
                  </a:lnTo>
                  <a:lnTo>
                    <a:pt x="1184682" y="26036"/>
                  </a:lnTo>
                  <a:lnTo>
                    <a:pt x="1189855" y="25594"/>
                  </a:lnTo>
                  <a:lnTo>
                    <a:pt x="1195029" y="25170"/>
                  </a:lnTo>
                  <a:lnTo>
                    <a:pt x="1200202" y="24762"/>
                  </a:lnTo>
                  <a:lnTo>
                    <a:pt x="1205375" y="24370"/>
                  </a:lnTo>
                  <a:lnTo>
                    <a:pt x="1210548" y="23994"/>
                  </a:lnTo>
                  <a:lnTo>
                    <a:pt x="1215722" y="23633"/>
                  </a:lnTo>
                  <a:lnTo>
                    <a:pt x="1220895" y="23286"/>
                  </a:lnTo>
                  <a:lnTo>
                    <a:pt x="1226068" y="22954"/>
                  </a:lnTo>
                  <a:lnTo>
                    <a:pt x="1231242" y="22636"/>
                  </a:lnTo>
                  <a:lnTo>
                    <a:pt x="1236415" y="22331"/>
                  </a:lnTo>
                  <a:lnTo>
                    <a:pt x="1241588" y="22039"/>
                  </a:lnTo>
                  <a:lnTo>
                    <a:pt x="1246761" y="21759"/>
                  </a:lnTo>
                  <a:lnTo>
                    <a:pt x="1251935" y="21492"/>
                  </a:lnTo>
                  <a:lnTo>
                    <a:pt x="1257108" y="21236"/>
                  </a:lnTo>
                  <a:lnTo>
                    <a:pt x="1262281" y="20991"/>
                  </a:lnTo>
                  <a:lnTo>
                    <a:pt x="1267455" y="20757"/>
                  </a:lnTo>
                  <a:lnTo>
                    <a:pt x="1272628" y="20533"/>
                  </a:lnTo>
                  <a:lnTo>
                    <a:pt x="1277801" y="20320"/>
                  </a:lnTo>
                  <a:lnTo>
                    <a:pt x="1282974" y="20116"/>
                  </a:lnTo>
                  <a:lnTo>
                    <a:pt x="1288148" y="19922"/>
                  </a:lnTo>
                  <a:lnTo>
                    <a:pt x="1293321" y="19736"/>
                  </a:lnTo>
                  <a:lnTo>
                    <a:pt x="1298494" y="19559"/>
                  </a:lnTo>
                  <a:lnTo>
                    <a:pt x="1303668" y="19390"/>
                  </a:lnTo>
                  <a:lnTo>
                    <a:pt x="1308841" y="19230"/>
                  </a:lnTo>
                  <a:lnTo>
                    <a:pt x="1314014" y="19076"/>
                  </a:lnTo>
                  <a:lnTo>
                    <a:pt x="1319187" y="18930"/>
                  </a:lnTo>
                  <a:lnTo>
                    <a:pt x="1324361" y="18791"/>
                  </a:lnTo>
                  <a:lnTo>
                    <a:pt x="1329534" y="18658"/>
                  </a:lnTo>
                  <a:lnTo>
                    <a:pt x="1334707" y="18530"/>
                  </a:lnTo>
                  <a:lnTo>
                    <a:pt x="1339881" y="18409"/>
                  </a:lnTo>
                  <a:lnTo>
                    <a:pt x="1345054" y="18292"/>
                  </a:lnTo>
                  <a:lnTo>
                    <a:pt x="1350227" y="18181"/>
                  </a:lnTo>
                  <a:lnTo>
                    <a:pt x="1355400" y="18073"/>
                  </a:lnTo>
                  <a:lnTo>
                    <a:pt x="1360574" y="17969"/>
                  </a:lnTo>
                  <a:lnTo>
                    <a:pt x="1365747" y="17868"/>
                  </a:lnTo>
                  <a:lnTo>
                    <a:pt x="1370920" y="17770"/>
                  </a:lnTo>
                  <a:lnTo>
                    <a:pt x="1376094" y="17673"/>
                  </a:lnTo>
                  <a:lnTo>
                    <a:pt x="1381267" y="17578"/>
                  </a:lnTo>
                  <a:lnTo>
                    <a:pt x="1386440" y="17482"/>
                  </a:lnTo>
                  <a:lnTo>
                    <a:pt x="1391613" y="17387"/>
                  </a:lnTo>
                  <a:lnTo>
                    <a:pt x="1396787" y="17289"/>
                  </a:lnTo>
                  <a:lnTo>
                    <a:pt x="1401960" y="17189"/>
                  </a:lnTo>
                  <a:lnTo>
                    <a:pt x="1407133" y="17085"/>
                  </a:lnTo>
                  <a:lnTo>
                    <a:pt x="1412307" y="16977"/>
                  </a:lnTo>
                  <a:lnTo>
                    <a:pt x="1417480" y="16861"/>
                  </a:lnTo>
                  <a:lnTo>
                    <a:pt x="1422653" y="16738"/>
                  </a:lnTo>
                  <a:lnTo>
                    <a:pt x="1427826" y="16605"/>
                  </a:lnTo>
                  <a:lnTo>
                    <a:pt x="1433000" y="16460"/>
                  </a:lnTo>
                  <a:lnTo>
                    <a:pt x="1438173" y="16301"/>
                  </a:lnTo>
                  <a:lnTo>
                    <a:pt x="1443346" y="16127"/>
                  </a:lnTo>
                  <a:lnTo>
                    <a:pt x="1448520" y="15935"/>
                  </a:lnTo>
                  <a:lnTo>
                    <a:pt x="1453693" y="15723"/>
                  </a:lnTo>
                  <a:lnTo>
                    <a:pt x="1458866" y="15488"/>
                  </a:lnTo>
                  <a:lnTo>
                    <a:pt x="1464039" y="15229"/>
                  </a:lnTo>
                  <a:lnTo>
                    <a:pt x="1469213" y="14942"/>
                  </a:lnTo>
                  <a:lnTo>
                    <a:pt x="1474386" y="14626"/>
                  </a:lnTo>
                  <a:lnTo>
                    <a:pt x="1479559" y="14280"/>
                  </a:lnTo>
                  <a:lnTo>
                    <a:pt x="1484733" y="13901"/>
                  </a:lnTo>
                  <a:lnTo>
                    <a:pt x="1489906" y="13489"/>
                  </a:lnTo>
                  <a:lnTo>
                    <a:pt x="1495079" y="13043"/>
                  </a:lnTo>
                  <a:lnTo>
                    <a:pt x="1500252" y="12565"/>
                  </a:lnTo>
                  <a:lnTo>
                    <a:pt x="1505426" y="12056"/>
                  </a:lnTo>
                  <a:lnTo>
                    <a:pt x="1510599" y="11517"/>
                  </a:lnTo>
                  <a:lnTo>
                    <a:pt x="1515772" y="10954"/>
                  </a:lnTo>
                  <a:lnTo>
                    <a:pt x="1520946" y="10368"/>
                  </a:lnTo>
                  <a:lnTo>
                    <a:pt x="1526119" y="9767"/>
                  </a:lnTo>
                  <a:lnTo>
                    <a:pt x="1531292" y="9154"/>
                  </a:lnTo>
                  <a:lnTo>
                    <a:pt x="1536465" y="8537"/>
                  </a:lnTo>
                  <a:lnTo>
                    <a:pt x="1541639" y="7922"/>
                  </a:lnTo>
                  <a:lnTo>
                    <a:pt x="1546812" y="7314"/>
                  </a:lnTo>
                  <a:lnTo>
                    <a:pt x="1551985" y="6721"/>
                  </a:lnTo>
                  <a:lnTo>
                    <a:pt x="1557159" y="6146"/>
                  </a:lnTo>
                  <a:lnTo>
                    <a:pt x="1562332" y="5595"/>
                  </a:lnTo>
                  <a:lnTo>
                    <a:pt x="1567505" y="5071"/>
                  </a:lnTo>
                  <a:lnTo>
                    <a:pt x="1572678" y="4577"/>
                  </a:lnTo>
                  <a:lnTo>
                    <a:pt x="1577852" y="4116"/>
                  </a:lnTo>
                  <a:lnTo>
                    <a:pt x="1583025" y="3688"/>
                  </a:lnTo>
                  <a:lnTo>
                    <a:pt x="1588198" y="3294"/>
                  </a:lnTo>
                  <a:lnTo>
                    <a:pt x="1593372" y="2934"/>
                  </a:lnTo>
                  <a:lnTo>
                    <a:pt x="1598545" y="2605"/>
                  </a:lnTo>
                  <a:lnTo>
                    <a:pt x="1603718" y="2308"/>
                  </a:lnTo>
                  <a:lnTo>
                    <a:pt x="1608891" y="2041"/>
                  </a:lnTo>
                  <a:lnTo>
                    <a:pt x="1614065" y="1800"/>
                  </a:lnTo>
                  <a:lnTo>
                    <a:pt x="1619238" y="1586"/>
                  </a:lnTo>
                  <a:lnTo>
                    <a:pt x="1624411" y="1394"/>
                  </a:lnTo>
                  <a:lnTo>
                    <a:pt x="1629585" y="1225"/>
                  </a:lnTo>
                  <a:lnTo>
                    <a:pt x="1634758" y="1074"/>
                  </a:lnTo>
                  <a:lnTo>
                    <a:pt x="1639931" y="941"/>
                  </a:lnTo>
                  <a:lnTo>
                    <a:pt x="1645104" y="824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0"/>
                  </a:lnTo>
                  <a:lnTo>
                    <a:pt x="1665798" y="480"/>
                  </a:lnTo>
                  <a:lnTo>
                    <a:pt x="1670971" y="419"/>
                  </a:lnTo>
                  <a:lnTo>
                    <a:pt x="1676144" y="365"/>
                  </a:lnTo>
                  <a:lnTo>
                    <a:pt x="1681317" y="318"/>
                  </a:lnTo>
                  <a:lnTo>
                    <a:pt x="1686491" y="277"/>
                  </a:lnTo>
                  <a:lnTo>
                    <a:pt x="1691664" y="242"/>
                  </a:lnTo>
                  <a:lnTo>
                    <a:pt x="1696837" y="210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59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1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2"/>
                  </a:lnTo>
                  <a:lnTo>
                    <a:pt x="1841689" y="2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5"/>
                  </a:lnTo>
                  <a:lnTo>
                    <a:pt x="1820996" y="6"/>
                  </a:lnTo>
                  <a:lnTo>
                    <a:pt x="1815823" y="7"/>
                  </a:lnTo>
                  <a:lnTo>
                    <a:pt x="1810650" y="8"/>
                  </a:lnTo>
                  <a:lnTo>
                    <a:pt x="1805476" y="10"/>
                  </a:lnTo>
                  <a:lnTo>
                    <a:pt x="1800303" y="11"/>
                  </a:lnTo>
                  <a:lnTo>
                    <a:pt x="1795130" y="13"/>
                  </a:lnTo>
                  <a:lnTo>
                    <a:pt x="1789956" y="16"/>
                  </a:lnTo>
                  <a:lnTo>
                    <a:pt x="1784783" y="18"/>
                  </a:lnTo>
                  <a:lnTo>
                    <a:pt x="1779610" y="21"/>
                  </a:lnTo>
                  <a:lnTo>
                    <a:pt x="1774437" y="25"/>
                  </a:lnTo>
                  <a:lnTo>
                    <a:pt x="1769263" y="29"/>
                  </a:lnTo>
                  <a:lnTo>
                    <a:pt x="1764090" y="33"/>
                  </a:lnTo>
                  <a:lnTo>
                    <a:pt x="1758917" y="39"/>
                  </a:lnTo>
                  <a:lnTo>
                    <a:pt x="1753743" y="45"/>
                  </a:lnTo>
                  <a:lnTo>
                    <a:pt x="1748570" y="52"/>
                  </a:lnTo>
                  <a:lnTo>
                    <a:pt x="1743397" y="60"/>
                  </a:lnTo>
                  <a:lnTo>
                    <a:pt x="1738224" y="69"/>
                  </a:lnTo>
                  <a:lnTo>
                    <a:pt x="1733050" y="79"/>
                  </a:lnTo>
                  <a:lnTo>
                    <a:pt x="1727877" y="91"/>
                  </a:lnTo>
                  <a:lnTo>
                    <a:pt x="1722704" y="105"/>
                  </a:lnTo>
                  <a:lnTo>
                    <a:pt x="1717530" y="121"/>
                  </a:lnTo>
                  <a:lnTo>
                    <a:pt x="1712357" y="139"/>
                  </a:lnTo>
                  <a:lnTo>
                    <a:pt x="1707184" y="159"/>
                  </a:lnTo>
                  <a:lnTo>
                    <a:pt x="1702011" y="183"/>
                  </a:lnTo>
                  <a:lnTo>
                    <a:pt x="1696837" y="211"/>
                  </a:lnTo>
                  <a:lnTo>
                    <a:pt x="1691664" y="242"/>
                  </a:lnTo>
                  <a:lnTo>
                    <a:pt x="1686491" y="278"/>
                  </a:lnTo>
                  <a:lnTo>
                    <a:pt x="1681317" y="319"/>
                  </a:lnTo>
                  <a:lnTo>
                    <a:pt x="1676144" y="366"/>
                  </a:lnTo>
                  <a:lnTo>
                    <a:pt x="1670971" y="419"/>
                  </a:lnTo>
                  <a:lnTo>
                    <a:pt x="1665798" y="481"/>
                  </a:lnTo>
                  <a:lnTo>
                    <a:pt x="1660624" y="551"/>
                  </a:lnTo>
                  <a:lnTo>
                    <a:pt x="1655451" y="630"/>
                  </a:lnTo>
                  <a:lnTo>
                    <a:pt x="1650278" y="721"/>
                  </a:lnTo>
                  <a:lnTo>
                    <a:pt x="1645104" y="825"/>
                  </a:lnTo>
                  <a:lnTo>
                    <a:pt x="1639931" y="942"/>
                  </a:lnTo>
                  <a:lnTo>
                    <a:pt x="1634758" y="1075"/>
                  </a:lnTo>
                  <a:lnTo>
                    <a:pt x="1629585" y="1226"/>
                  </a:lnTo>
                  <a:lnTo>
                    <a:pt x="1624411" y="1396"/>
                  </a:lnTo>
                  <a:lnTo>
                    <a:pt x="1619238" y="1588"/>
                  </a:lnTo>
                  <a:lnTo>
                    <a:pt x="1614065" y="1803"/>
                  </a:lnTo>
                  <a:lnTo>
                    <a:pt x="1608891" y="2043"/>
                  </a:lnTo>
                  <a:lnTo>
                    <a:pt x="1603718" y="2312"/>
                  </a:lnTo>
                  <a:lnTo>
                    <a:pt x="1598545" y="2609"/>
                  </a:lnTo>
                  <a:lnTo>
                    <a:pt x="1593372" y="2938"/>
                  </a:lnTo>
                  <a:lnTo>
                    <a:pt x="1588198" y="3300"/>
                  </a:lnTo>
                  <a:lnTo>
                    <a:pt x="1583025" y="3695"/>
                  </a:lnTo>
                  <a:lnTo>
                    <a:pt x="1577852" y="4124"/>
                  </a:lnTo>
                  <a:lnTo>
                    <a:pt x="1572678" y="4586"/>
                  </a:lnTo>
                  <a:lnTo>
                    <a:pt x="1567505" y="5081"/>
                  </a:lnTo>
                  <a:lnTo>
                    <a:pt x="1562332" y="5607"/>
                  </a:lnTo>
                  <a:lnTo>
                    <a:pt x="1557159" y="6160"/>
                  </a:lnTo>
                  <a:lnTo>
                    <a:pt x="1551985" y="6737"/>
                  </a:lnTo>
                  <a:lnTo>
                    <a:pt x="1546812" y="7333"/>
                  </a:lnTo>
                  <a:lnTo>
                    <a:pt x="1541639" y="7944"/>
                  </a:lnTo>
                  <a:lnTo>
                    <a:pt x="1536465" y="8562"/>
                  </a:lnTo>
                  <a:lnTo>
                    <a:pt x="1531292" y="9182"/>
                  </a:lnTo>
                  <a:lnTo>
                    <a:pt x="1526119" y="9798"/>
                  </a:lnTo>
                  <a:lnTo>
                    <a:pt x="1520946" y="10403"/>
                  </a:lnTo>
                  <a:lnTo>
                    <a:pt x="1515772" y="10992"/>
                  </a:lnTo>
                  <a:lnTo>
                    <a:pt x="1510599" y="11560"/>
                  </a:lnTo>
                  <a:lnTo>
                    <a:pt x="1505426" y="12103"/>
                  </a:lnTo>
                  <a:lnTo>
                    <a:pt x="1500252" y="12617"/>
                  </a:lnTo>
                  <a:lnTo>
                    <a:pt x="1495079" y="13100"/>
                  </a:lnTo>
                  <a:lnTo>
                    <a:pt x="1489906" y="13551"/>
                  </a:lnTo>
                  <a:lnTo>
                    <a:pt x="1484733" y="13968"/>
                  </a:lnTo>
                  <a:lnTo>
                    <a:pt x="1479559" y="14353"/>
                  </a:lnTo>
                  <a:lnTo>
                    <a:pt x="1474386" y="14705"/>
                  </a:lnTo>
                  <a:lnTo>
                    <a:pt x="1469213" y="15027"/>
                  </a:lnTo>
                  <a:lnTo>
                    <a:pt x="1464039" y="15320"/>
                  </a:lnTo>
                  <a:lnTo>
                    <a:pt x="1458866" y="15586"/>
                  </a:lnTo>
                  <a:lnTo>
                    <a:pt x="1453693" y="15827"/>
                  </a:lnTo>
                  <a:lnTo>
                    <a:pt x="1448520" y="16046"/>
                  </a:lnTo>
                  <a:lnTo>
                    <a:pt x="1443346" y="16245"/>
                  </a:lnTo>
                  <a:lnTo>
                    <a:pt x="1438173" y="16427"/>
                  </a:lnTo>
                  <a:lnTo>
                    <a:pt x="1433000" y="16593"/>
                  </a:lnTo>
                  <a:lnTo>
                    <a:pt x="1427826" y="16746"/>
                  </a:lnTo>
                  <a:lnTo>
                    <a:pt x="1422653" y="16888"/>
                  </a:lnTo>
                  <a:lnTo>
                    <a:pt x="1417480" y="17020"/>
                  </a:lnTo>
                  <a:lnTo>
                    <a:pt x="1412307" y="17145"/>
                  </a:lnTo>
                  <a:lnTo>
                    <a:pt x="1407133" y="17263"/>
                  </a:lnTo>
                  <a:lnTo>
                    <a:pt x="1401960" y="17377"/>
                  </a:lnTo>
                  <a:lnTo>
                    <a:pt x="1396787" y="17488"/>
                  </a:lnTo>
                  <a:lnTo>
                    <a:pt x="1391613" y="17596"/>
                  </a:lnTo>
                  <a:lnTo>
                    <a:pt x="1386440" y="17704"/>
                  </a:lnTo>
                  <a:lnTo>
                    <a:pt x="1381267" y="17811"/>
                  </a:lnTo>
                  <a:lnTo>
                    <a:pt x="1376094" y="17919"/>
                  </a:lnTo>
                  <a:lnTo>
                    <a:pt x="1370920" y="18029"/>
                  </a:lnTo>
                  <a:lnTo>
                    <a:pt x="1365747" y="18142"/>
                  </a:lnTo>
                  <a:lnTo>
                    <a:pt x="1360574" y="18258"/>
                  </a:lnTo>
                  <a:lnTo>
                    <a:pt x="1355400" y="18377"/>
                  </a:lnTo>
                  <a:lnTo>
                    <a:pt x="1350227" y="18501"/>
                  </a:lnTo>
                  <a:lnTo>
                    <a:pt x="1345054" y="18630"/>
                  </a:lnTo>
                  <a:lnTo>
                    <a:pt x="1339881" y="18765"/>
                  </a:lnTo>
                  <a:lnTo>
                    <a:pt x="1334707" y="18905"/>
                  </a:lnTo>
                  <a:lnTo>
                    <a:pt x="1329534" y="19053"/>
                  </a:lnTo>
                  <a:lnTo>
                    <a:pt x="1324361" y="19207"/>
                  </a:lnTo>
                  <a:lnTo>
                    <a:pt x="1319187" y="19369"/>
                  </a:lnTo>
                  <a:lnTo>
                    <a:pt x="1314014" y="19538"/>
                  </a:lnTo>
                  <a:lnTo>
                    <a:pt x="1308841" y="19716"/>
                  </a:lnTo>
                  <a:lnTo>
                    <a:pt x="1303668" y="19903"/>
                  </a:lnTo>
                  <a:lnTo>
                    <a:pt x="1298494" y="20100"/>
                  </a:lnTo>
                  <a:lnTo>
                    <a:pt x="1293321" y="20306"/>
                  </a:lnTo>
                  <a:lnTo>
                    <a:pt x="1288148" y="20522"/>
                  </a:lnTo>
                  <a:lnTo>
                    <a:pt x="1282974" y="20748"/>
                  </a:lnTo>
                  <a:lnTo>
                    <a:pt x="1277801" y="20986"/>
                  </a:lnTo>
                  <a:lnTo>
                    <a:pt x="1272628" y="21235"/>
                  </a:lnTo>
                  <a:lnTo>
                    <a:pt x="1267455" y="21496"/>
                  </a:lnTo>
                  <a:lnTo>
                    <a:pt x="1262281" y="21770"/>
                  </a:lnTo>
                  <a:lnTo>
                    <a:pt x="1257108" y="22057"/>
                  </a:lnTo>
                  <a:lnTo>
                    <a:pt x="1251935" y="22357"/>
                  </a:lnTo>
                  <a:lnTo>
                    <a:pt x="1246761" y="22671"/>
                  </a:lnTo>
                  <a:lnTo>
                    <a:pt x="1241588" y="23000"/>
                  </a:lnTo>
                  <a:lnTo>
                    <a:pt x="1236415" y="23343"/>
                  </a:lnTo>
                  <a:lnTo>
                    <a:pt x="1231242" y="23703"/>
                  </a:lnTo>
                  <a:lnTo>
                    <a:pt x="1226068" y="24079"/>
                  </a:lnTo>
                  <a:lnTo>
                    <a:pt x="1220895" y="24471"/>
                  </a:lnTo>
                  <a:lnTo>
                    <a:pt x="1215722" y="24881"/>
                  </a:lnTo>
                  <a:lnTo>
                    <a:pt x="1210548" y="25309"/>
                  </a:lnTo>
                  <a:lnTo>
                    <a:pt x="1205375" y="25756"/>
                  </a:lnTo>
                  <a:lnTo>
                    <a:pt x="1200202" y="26222"/>
                  </a:lnTo>
                  <a:lnTo>
                    <a:pt x="1195029" y="26708"/>
                  </a:lnTo>
                  <a:lnTo>
                    <a:pt x="1189855" y="27215"/>
                  </a:lnTo>
                  <a:lnTo>
                    <a:pt x="1184682" y="27744"/>
                  </a:lnTo>
                  <a:lnTo>
                    <a:pt x="1179509" y="28295"/>
                  </a:lnTo>
                  <a:lnTo>
                    <a:pt x="1174335" y="28868"/>
                  </a:lnTo>
                  <a:lnTo>
                    <a:pt x="1169162" y="29465"/>
                  </a:lnTo>
                  <a:lnTo>
                    <a:pt x="1163989" y="30086"/>
                  </a:lnTo>
                  <a:lnTo>
                    <a:pt x="1158816" y="30731"/>
                  </a:lnTo>
                  <a:lnTo>
                    <a:pt x="1153642" y="31402"/>
                  </a:lnTo>
                  <a:lnTo>
                    <a:pt x="1148469" y="32097"/>
                  </a:lnTo>
                  <a:lnTo>
                    <a:pt x="1143296" y="32819"/>
                  </a:lnTo>
                  <a:lnTo>
                    <a:pt x="1138122" y="33567"/>
                  </a:lnTo>
                  <a:lnTo>
                    <a:pt x="1132949" y="34341"/>
                  </a:lnTo>
                  <a:lnTo>
                    <a:pt x="1127776" y="35143"/>
                  </a:lnTo>
                  <a:lnTo>
                    <a:pt x="1122603" y="35972"/>
                  </a:lnTo>
                  <a:lnTo>
                    <a:pt x="1117429" y="36828"/>
                  </a:lnTo>
                  <a:lnTo>
                    <a:pt x="1112256" y="37713"/>
                  </a:lnTo>
                  <a:lnTo>
                    <a:pt x="1107083" y="38625"/>
                  </a:lnTo>
                  <a:lnTo>
                    <a:pt x="1101909" y="39566"/>
                  </a:lnTo>
                  <a:lnTo>
                    <a:pt x="1096736" y="40535"/>
                  </a:lnTo>
                  <a:lnTo>
                    <a:pt x="1091563" y="41533"/>
                  </a:lnTo>
                  <a:lnTo>
                    <a:pt x="1086390" y="42558"/>
                  </a:lnTo>
                  <a:lnTo>
                    <a:pt x="1081216" y="43612"/>
                  </a:lnTo>
                  <a:lnTo>
                    <a:pt x="1076043" y="44693"/>
                  </a:lnTo>
                  <a:lnTo>
                    <a:pt x="1070870" y="45802"/>
                  </a:lnTo>
                  <a:lnTo>
                    <a:pt x="1065696" y="46938"/>
                  </a:lnTo>
                  <a:lnTo>
                    <a:pt x="1060523" y="48100"/>
                  </a:lnTo>
                  <a:lnTo>
                    <a:pt x="1055350" y="49288"/>
                  </a:lnTo>
                  <a:lnTo>
                    <a:pt x="1050177" y="50502"/>
                  </a:lnTo>
                  <a:lnTo>
                    <a:pt x="1045003" y="51741"/>
                  </a:lnTo>
                  <a:lnTo>
                    <a:pt x="1039830" y="53003"/>
                  </a:lnTo>
                  <a:lnTo>
                    <a:pt x="1034657" y="54288"/>
                  </a:lnTo>
                  <a:lnTo>
                    <a:pt x="1029483" y="55594"/>
                  </a:lnTo>
                  <a:lnTo>
                    <a:pt x="1024310" y="56922"/>
                  </a:lnTo>
                  <a:lnTo>
                    <a:pt x="1019137" y="58270"/>
                  </a:lnTo>
                  <a:lnTo>
                    <a:pt x="1013964" y="59636"/>
                  </a:lnTo>
                  <a:lnTo>
                    <a:pt x="1008790" y="61019"/>
                  </a:lnTo>
                  <a:lnTo>
                    <a:pt x="1003617" y="62418"/>
                  </a:lnTo>
                  <a:lnTo>
                    <a:pt x="998444" y="63833"/>
                  </a:lnTo>
                  <a:lnTo>
                    <a:pt x="993270" y="65260"/>
                  </a:lnTo>
                  <a:lnTo>
                    <a:pt x="988097" y="66701"/>
                  </a:lnTo>
                  <a:lnTo>
                    <a:pt x="982924" y="68152"/>
                  </a:lnTo>
                  <a:lnTo>
                    <a:pt x="977751" y="69613"/>
                  </a:lnTo>
                  <a:lnTo>
                    <a:pt x="972577" y="71082"/>
                  </a:lnTo>
                  <a:lnTo>
                    <a:pt x="967404" y="72559"/>
                  </a:lnTo>
                  <a:lnTo>
                    <a:pt x="962231" y="74042"/>
                  </a:lnTo>
                  <a:lnTo>
                    <a:pt x="957057" y="75531"/>
                  </a:lnTo>
                  <a:lnTo>
                    <a:pt x="951884" y="77024"/>
                  </a:lnTo>
                  <a:lnTo>
                    <a:pt x="946711" y="78521"/>
                  </a:lnTo>
                  <a:lnTo>
                    <a:pt x="941538" y="80020"/>
                  </a:lnTo>
                  <a:lnTo>
                    <a:pt x="936364" y="81522"/>
                  </a:lnTo>
                  <a:lnTo>
                    <a:pt x="931191" y="83025"/>
                  </a:lnTo>
                  <a:lnTo>
                    <a:pt x="926018" y="84529"/>
                  </a:lnTo>
                  <a:lnTo>
                    <a:pt x="920844" y="86034"/>
                  </a:lnTo>
                  <a:lnTo>
                    <a:pt x="915671" y="87539"/>
                  </a:lnTo>
                  <a:lnTo>
                    <a:pt x="910498" y="89045"/>
                  </a:lnTo>
                  <a:lnTo>
                    <a:pt x="905325" y="90551"/>
                  </a:lnTo>
                  <a:lnTo>
                    <a:pt x="900151" y="92058"/>
                  </a:lnTo>
                  <a:lnTo>
                    <a:pt x="894978" y="93566"/>
                  </a:lnTo>
                  <a:lnTo>
                    <a:pt x="889805" y="95074"/>
                  </a:lnTo>
                  <a:lnTo>
                    <a:pt x="884631" y="96584"/>
                  </a:lnTo>
                  <a:lnTo>
                    <a:pt x="879458" y="98096"/>
                  </a:lnTo>
                  <a:lnTo>
                    <a:pt x="874285" y="99609"/>
                  </a:lnTo>
                  <a:lnTo>
                    <a:pt x="869112" y="101126"/>
                  </a:lnTo>
                  <a:lnTo>
                    <a:pt x="863938" y="102646"/>
                  </a:lnTo>
                  <a:lnTo>
                    <a:pt x="858765" y="104169"/>
                  </a:lnTo>
                  <a:lnTo>
                    <a:pt x="853592" y="105697"/>
                  </a:lnTo>
                  <a:lnTo>
                    <a:pt x="848418" y="107231"/>
                  </a:lnTo>
                  <a:lnTo>
                    <a:pt x="843245" y="108770"/>
                  </a:lnTo>
                  <a:lnTo>
                    <a:pt x="838072" y="110315"/>
                  </a:lnTo>
                  <a:lnTo>
                    <a:pt x="832899" y="111868"/>
                  </a:lnTo>
                  <a:lnTo>
                    <a:pt x="827725" y="113428"/>
                  </a:lnTo>
                  <a:lnTo>
                    <a:pt x="822552" y="114996"/>
                  </a:lnTo>
                  <a:lnTo>
                    <a:pt x="817379" y="116573"/>
                  </a:lnTo>
                  <a:lnTo>
                    <a:pt x="812205" y="118159"/>
                  </a:lnTo>
                  <a:lnTo>
                    <a:pt x="807032" y="119754"/>
                  </a:lnTo>
                  <a:lnTo>
                    <a:pt x="801859" y="121359"/>
                  </a:lnTo>
                  <a:lnTo>
                    <a:pt x="796686" y="122974"/>
                  </a:lnTo>
                  <a:lnTo>
                    <a:pt x="791512" y="124599"/>
                  </a:lnTo>
                  <a:lnTo>
                    <a:pt x="786339" y="126234"/>
                  </a:lnTo>
                  <a:lnTo>
                    <a:pt x="781166" y="127878"/>
                  </a:lnTo>
                  <a:lnTo>
                    <a:pt x="775992" y="129533"/>
                  </a:lnTo>
                  <a:lnTo>
                    <a:pt x="770819" y="131197"/>
                  </a:lnTo>
                  <a:lnTo>
                    <a:pt x="765646" y="132870"/>
                  </a:lnTo>
                  <a:lnTo>
                    <a:pt x="760473" y="134552"/>
                  </a:lnTo>
                  <a:lnTo>
                    <a:pt x="755299" y="136242"/>
                  </a:lnTo>
                  <a:lnTo>
                    <a:pt x="750126" y="137940"/>
                  </a:lnTo>
                  <a:lnTo>
                    <a:pt x="744953" y="139644"/>
                  </a:lnTo>
                  <a:lnTo>
                    <a:pt x="739779" y="141353"/>
                  </a:lnTo>
                  <a:lnTo>
                    <a:pt x="734606" y="143068"/>
                  </a:lnTo>
                  <a:lnTo>
                    <a:pt x="729433" y="144786"/>
                  </a:lnTo>
                  <a:lnTo>
                    <a:pt x="724260" y="146507"/>
                  </a:lnTo>
                  <a:lnTo>
                    <a:pt x="719086" y="148228"/>
                  </a:lnTo>
                  <a:lnTo>
                    <a:pt x="713913" y="149950"/>
                  </a:lnTo>
                  <a:lnTo>
                    <a:pt x="708740" y="151669"/>
                  </a:lnTo>
                  <a:lnTo>
                    <a:pt x="703566" y="153386"/>
                  </a:lnTo>
                  <a:lnTo>
                    <a:pt x="698393" y="155097"/>
                  </a:lnTo>
                  <a:lnTo>
                    <a:pt x="693220" y="156803"/>
                  </a:lnTo>
                  <a:lnTo>
                    <a:pt x="688047" y="158500"/>
                  </a:lnTo>
                  <a:lnTo>
                    <a:pt x="682873" y="160187"/>
                  </a:lnTo>
                  <a:lnTo>
                    <a:pt x="677700" y="161863"/>
                  </a:lnTo>
                  <a:lnTo>
                    <a:pt x="672527" y="163525"/>
                  </a:lnTo>
                  <a:lnTo>
                    <a:pt x="667353" y="165172"/>
                  </a:lnTo>
                  <a:lnTo>
                    <a:pt x="662180" y="166803"/>
                  </a:lnTo>
                  <a:lnTo>
                    <a:pt x="657007" y="168415"/>
                  </a:lnTo>
                  <a:lnTo>
                    <a:pt x="651834" y="170006"/>
                  </a:lnTo>
                  <a:lnTo>
                    <a:pt x="646660" y="171575"/>
                  </a:lnTo>
                  <a:lnTo>
                    <a:pt x="641487" y="173121"/>
                  </a:lnTo>
                  <a:lnTo>
                    <a:pt x="636314" y="174642"/>
                  </a:lnTo>
                  <a:lnTo>
                    <a:pt x="631140" y="176135"/>
                  </a:lnTo>
                  <a:lnTo>
                    <a:pt x="625967" y="177601"/>
                  </a:lnTo>
                  <a:lnTo>
                    <a:pt x="620794" y="179037"/>
                  </a:lnTo>
                  <a:lnTo>
                    <a:pt x="615621" y="180442"/>
                  </a:lnTo>
                  <a:lnTo>
                    <a:pt x="610447" y="181815"/>
                  </a:lnTo>
                  <a:lnTo>
                    <a:pt x="605274" y="183155"/>
                  </a:lnTo>
                  <a:lnTo>
                    <a:pt x="600101" y="184461"/>
                  </a:lnTo>
                  <a:lnTo>
                    <a:pt x="594927" y="185732"/>
                  </a:lnTo>
                  <a:lnTo>
                    <a:pt x="589754" y="186968"/>
                  </a:lnTo>
                  <a:lnTo>
                    <a:pt x="584581" y="188167"/>
                  </a:lnTo>
                  <a:lnTo>
                    <a:pt x="579408" y="189330"/>
                  </a:lnTo>
                  <a:lnTo>
                    <a:pt x="574234" y="190456"/>
                  </a:lnTo>
                  <a:lnTo>
                    <a:pt x="569061" y="191544"/>
                  </a:lnTo>
                  <a:lnTo>
                    <a:pt x="563888" y="192595"/>
                  </a:lnTo>
                  <a:lnTo>
                    <a:pt x="558714" y="193609"/>
                  </a:lnTo>
                  <a:lnTo>
                    <a:pt x="553541" y="194586"/>
                  </a:lnTo>
                  <a:lnTo>
                    <a:pt x="548368" y="195525"/>
                  </a:lnTo>
                  <a:lnTo>
                    <a:pt x="543195" y="196428"/>
                  </a:lnTo>
                  <a:lnTo>
                    <a:pt x="538021" y="197295"/>
                  </a:lnTo>
                  <a:lnTo>
                    <a:pt x="532848" y="198126"/>
                  </a:lnTo>
                  <a:lnTo>
                    <a:pt x="527675" y="198922"/>
                  </a:lnTo>
                  <a:lnTo>
                    <a:pt x="522501" y="199684"/>
                  </a:lnTo>
                  <a:lnTo>
                    <a:pt x="517328" y="200412"/>
                  </a:lnTo>
                  <a:lnTo>
                    <a:pt x="512155" y="201108"/>
                  </a:lnTo>
                  <a:lnTo>
                    <a:pt x="506982" y="201772"/>
                  </a:lnTo>
                  <a:lnTo>
                    <a:pt x="501808" y="202405"/>
                  </a:lnTo>
                  <a:lnTo>
                    <a:pt x="496635" y="203009"/>
                  </a:lnTo>
                  <a:lnTo>
                    <a:pt x="491462" y="203585"/>
                  </a:lnTo>
                  <a:lnTo>
                    <a:pt x="486288" y="204133"/>
                  </a:lnTo>
                  <a:lnTo>
                    <a:pt x="481115" y="204656"/>
                  </a:lnTo>
                  <a:lnTo>
                    <a:pt x="475942" y="205154"/>
                  </a:lnTo>
                  <a:lnTo>
                    <a:pt x="470769" y="205629"/>
                  </a:lnTo>
                  <a:lnTo>
                    <a:pt x="465595" y="206082"/>
                  </a:lnTo>
                  <a:lnTo>
                    <a:pt x="460422" y="206514"/>
                  </a:lnTo>
                  <a:lnTo>
                    <a:pt x="455249" y="206927"/>
                  </a:lnTo>
                  <a:lnTo>
                    <a:pt x="450075" y="207322"/>
                  </a:lnTo>
                  <a:lnTo>
                    <a:pt x="444902" y="207701"/>
                  </a:lnTo>
                  <a:lnTo>
                    <a:pt x="439729" y="208065"/>
                  </a:lnTo>
                  <a:lnTo>
                    <a:pt x="434556" y="208415"/>
                  </a:lnTo>
                  <a:lnTo>
                    <a:pt x="429382" y="208754"/>
                  </a:lnTo>
                  <a:lnTo>
                    <a:pt x="424209" y="209081"/>
                  </a:lnTo>
                  <a:lnTo>
                    <a:pt x="419036" y="209400"/>
                  </a:lnTo>
                  <a:lnTo>
                    <a:pt x="413862" y="209711"/>
                  </a:lnTo>
                  <a:lnTo>
                    <a:pt x="408689" y="210016"/>
                  </a:lnTo>
                  <a:lnTo>
                    <a:pt x="403516" y="210316"/>
                  </a:lnTo>
                  <a:lnTo>
                    <a:pt x="398343" y="210613"/>
                  </a:lnTo>
                  <a:lnTo>
                    <a:pt x="393169" y="210908"/>
                  </a:lnTo>
                  <a:lnTo>
                    <a:pt x="387996" y="211202"/>
                  </a:lnTo>
                  <a:lnTo>
                    <a:pt x="382823" y="211498"/>
                  </a:lnTo>
                  <a:lnTo>
                    <a:pt x="377649" y="211796"/>
                  </a:lnTo>
                  <a:lnTo>
                    <a:pt x="372476" y="212099"/>
                  </a:lnTo>
                  <a:lnTo>
                    <a:pt x="367303" y="212407"/>
                  </a:lnTo>
                  <a:lnTo>
                    <a:pt x="362130" y="212722"/>
                  </a:lnTo>
                  <a:lnTo>
                    <a:pt x="356956" y="213045"/>
                  </a:lnTo>
                  <a:lnTo>
                    <a:pt x="351783" y="213379"/>
                  </a:lnTo>
                  <a:lnTo>
                    <a:pt x="346610" y="213725"/>
                  </a:lnTo>
                  <a:lnTo>
                    <a:pt x="341436" y="214083"/>
                  </a:lnTo>
                  <a:lnTo>
                    <a:pt x="336263" y="214456"/>
                  </a:lnTo>
                  <a:lnTo>
                    <a:pt x="331090" y="214846"/>
                  </a:lnTo>
                  <a:lnTo>
                    <a:pt x="325917" y="215253"/>
                  </a:lnTo>
                  <a:lnTo>
                    <a:pt x="320743" y="215680"/>
                  </a:lnTo>
                  <a:lnTo>
                    <a:pt x="315570" y="216129"/>
                  </a:lnTo>
                  <a:lnTo>
                    <a:pt x="310397" y="216600"/>
                  </a:lnTo>
                  <a:lnTo>
                    <a:pt x="305223" y="217095"/>
                  </a:lnTo>
                  <a:lnTo>
                    <a:pt x="300050" y="217617"/>
                  </a:lnTo>
                  <a:lnTo>
                    <a:pt x="294877" y="218168"/>
                  </a:lnTo>
                  <a:lnTo>
                    <a:pt x="289704" y="218748"/>
                  </a:lnTo>
                  <a:lnTo>
                    <a:pt x="284530" y="219360"/>
                  </a:lnTo>
                  <a:lnTo>
                    <a:pt x="279357" y="220006"/>
                  </a:lnTo>
                  <a:lnTo>
                    <a:pt x="274184" y="220688"/>
                  </a:lnTo>
                  <a:lnTo>
                    <a:pt x="269010" y="221407"/>
                  </a:lnTo>
                  <a:lnTo>
                    <a:pt x="263837" y="222167"/>
                  </a:lnTo>
                  <a:lnTo>
                    <a:pt x="258664" y="222968"/>
                  </a:lnTo>
                  <a:lnTo>
                    <a:pt x="253491" y="223814"/>
                  </a:lnTo>
                  <a:lnTo>
                    <a:pt x="248317" y="224706"/>
                  </a:lnTo>
                  <a:lnTo>
                    <a:pt x="243144" y="225647"/>
                  </a:lnTo>
                  <a:lnTo>
                    <a:pt x="237971" y="226639"/>
                  </a:lnTo>
                  <a:lnTo>
                    <a:pt x="232797" y="227685"/>
                  </a:lnTo>
                  <a:lnTo>
                    <a:pt x="227624" y="228787"/>
                  </a:lnTo>
                  <a:lnTo>
                    <a:pt x="222451" y="229948"/>
                  </a:lnTo>
                  <a:lnTo>
                    <a:pt x="217278" y="231169"/>
                  </a:lnTo>
                  <a:lnTo>
                    <a:pt x="212104" y="232455"/>
                  </a:lnTo>
                  <a:lnTo>
                    <a:pt x="206931" y="233808"/>
                  </a:lnTo>
                  <a:lnTo>
                    <a:pt x="201758" y="235231"/>
                  </a:lnTo>
                  <a:lnTo>
                    <a:pt x="196584" y="236726"/>
                  </a:lnTo>
                  <a:lnTo>
                    <a:pt x="191411" y="238296"/>
                  </a:lnTo>
                  <a:lnTo>
                    <a:pt x="186238" y="239945"/>
                  </a:lnTo>
                  <a:lnTo>
                    <a:pt x="181065" y="241676"/>
                  </a:lnTo>
                  <a:lnTo>
                    <a:pt x="175891" y="243492"/>
                  </a:lnTo>
                  <a:lnTo>
                    <a:pt x="170718" y="245396"/>
                  </a:lnTo>
                  <a:lnTo>
                    <a:pt x="165545" y="247391"/>
                  </a:lnTo>
                  <a:lnTo>
                    <a:pt x="160371" y="249480"/>
                  </a:lnTo>
                  <a:lnTo>
                    <a:pt x="155198" y="251668"/>
                  </a:lnTo>
                  <a:lnTo>
                    <a:pt x="150025" y="253957"/>
                  </a:lnTo>
                  <a:lnTo>
                    <a:pt x="144852" y="256350"/>
                  </a:lnTo>
                  <a:lnTo>
                    <a:pt x="139678" y="258851"/>
                  </a:lnTo>
                  <a:lnTo>
                    <a:pt x="134505" y="261464"/>
                  </a:lnTo>
                  <a:lnTo>
                    <a:pt x="129332" y="264191"/>
                  </a:lnTo>
                  <a:lnTo>
                    <a:pt x="124158" y="267036"/>
                  </a:lnTo>
                  <a:lnTo>
                    <a:pt x="118985" y="270002"/>
                  </a:lnTo>
                  <a:lnTo>
                    <a:pt x="113812" y="273093"/>
                  </a:lnTo>
                  <a:lnTo>
                    <a:pt x="108639" y="276311"/>
                  </a:lnTo>
                  <a:lnTo>
                    <a:pt x="103465" y="279660"/>
                  </a:lnTo>
                  <a:lnTo>
                    <a:pt x="98292" y="283142"/>
                  </a:lnTo>
                  <a:lnTo>
                    <a:pt x="93119" y="286761"/>
                  </a:lnTo>
                  <a:lnTo>
                    <a:pt x="87945" y="290518"/>
                  </a:lnTo>
                  <a:lnTo>
                    <a:pt x="82772" y="294417"/>
                  </a:lnTo>
                  <a:lnTo>
                    <a:pt x="77599" y="298459"/>
                  </a:lnTo>
                  <a:lnTo>
                    <a:pt x="72426" y="302646"/>
                  </a:lnTo>
                  <a:lnTo>
                    <a:pt x="67252" y="306981"/>
                  </a:lnTo>
                  <a:lnTo>
                    <a:pt x="62079" y="311465"/>
                  </a:lnTo>
                  <a:lnTo>
                    <a:pt x="56906" y="316098"/>
                  </a:lnTo>
                  <a:lnTo>
                    <a:pt x="51732" y="320882"/>
                  </a:lnTo>
                  <a:lnTo>
                    <a:pt x="46559" y="325817"/>
                  </a:lnTo>
                  <a:lnTo>
                    <a:pt x="41386" y="330903"/>
                  </a:lnTo>
                  <a:lnTo>
                    <a:pt x="36213" y="336139"/>
                  </a:lnTo>
                  <a:lnTo>
                    <a:pt x="31039" y="341526"/>
                  </a:lnTo>
                  <a:lnTo>
                    <a:pt x="25866" y="347062"/>
                  </a:lnTo>
                  <a:lnTo>
                    <a:pt x="20693" y="352744"/>
                  </a:lnTo>
                  <a:lnTo>
                    <a:pt x="15519" y="358572"/>
                  </a:lnTo>
                  <a:lnTo>
                    <a:pt x="10346" y="364542"/>
                  </a:lnTo>
                  <a:lnTo>
                    <a:pt x="5173" y="370650"/>
                  </a:lnTo>
                  <a:lnTo>
                    <a:pt x="0" y="37689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91486" y="4190818"/>
              <a:ext cx="1883076" cy="369114"/>
            </a:xfrm>
            <a:custGeom>
              <a:avLst/>
              <a:pathLst>
                <a:path w="1883076" h="369114">
                  <a:moveTo>
                    <a:pt x="0" y="369114"/>
                  </a:moveTo>
                  <a:lnTo>
                    <a:pt x="0" y="369114"/>
                  </a:lnTo>
                  <a:lnTo>
                    <a:pt x="5173" y="362600"/>
                  </a:lnTo>
                  <a:lnTo>
                    <a:pt x="10346" y="356217"/>
                  </a:lnTo>
                  <a:lnTo>
                    <a:pt x="15519" y="349968"/>
                  </a:lnTo>
                  <a:lnTo>
                    <a:pt x="20693" y="343858"/>
                  </a:lnTo>
                  <a:lnTo>
                    <a:pt x="25866" y="337888"/>
                  </a:lnTo>
                  <a:lnTo>
                    <a:pt x="31039" y="332061"/>
                  </a:lnTo>
                  <a:lnTo>
                    <a:pt x="36213" y="326379"/>
                  </a:lnTo>
                  <a:lnTo>
                    <a:pt x="41386" y="320844"/>
                  </a:lnTo>
                  <a:lnTo>
                    <a:pt x="46559" y="315455"/>
                  </a:lnTo>
                  <a:lnTo>
                    <a:pt x="51732" y="310214"/>
                  </a:lnTo>
                  <a:lnTo>
                    <a:pt x="56906" y="305121"/>
                  </a:lnTo>
                  <a:lnTo>
                    <a:pt x="62079" y="300175"/>
                  </a:lnTo>
                  <a:lnTo>
                    <a:pt x="67252" y="295375"/>
                  </a:lnTo>
                  <a:lnTo>
                    <a:pt x="72426" y="290720"/>
                  </a:lnTo>
                  <a:lnTo>
                    <a:pt x="77599" y="286210"/>
                  </a:lnTo>
                  <a:lnTo>
                    <a:pt x="82772" y="281841"/>
                  </a:lnTo>
                  <a:lnTo>
                    <a:pt x="87945" y="277613"/>
                  </a:lnTo>
                  <a:lnTo>
                    <a:pt x="93119" y="273524"/>
                  </a:lnTo>
                  <a:lnTo>
                    <a:pt x="98292" y="269570"/>
                  </a:lnTo>
                  <a:lnTo>
                    <a:pt x="103465" y="265749"/>
                  </a:lnTo>
                  <a:lnTo>
                    <a:pt x="108639" y="262060"/>
                  </a:lnTo>
                  <a:lnTo>
                    <a:pt x="113812" y="258497"/>
                  </a:lnTo>
                  <a:lnTo>
                    <a:pt x="118985" y="255060"/>
                  </a:lnTo>
                  <a:lnTo>
                    <a:pt x="124158" y="251744"/>
                  </a:lnTo>
                  <a:lnTo>
                    <a:pt x="129332" y="248547"/>
                  </a:lnTo>
                  <a:lnTo>
                    <a:pt x="134505" y="245465"/>
                  </a:lnTo>
                  <a:lnTo>
                    <a:pt x="139678" y="242495"/>
                  </a:lnTo>
                  <a:lnTo>
                    <a:pt x="144852" y="239634"/>
                  </a:lnTo>
                  <a:lnTo>
                    <a:pt x="150025" y="236879"/>
                  </a:lnTo>
                  <a:lnTo>
                    <a:pt x="155198" y="234226"/>
                  </a:lnTo>
                  <a:lnTo>
                    <a:pt x="160371" y="231671"/>
                  </a:lnTo>
                  <a:lnTo>
                    <a:pt x="165545" y="229212"/>
                  </a:lnTo>
                  <a:lnTo>
                    <a:pt x="170718" y="226845"/>
                  </a:lnTo>
                  <a:lnTo>
                    <a:pt x="175891" y="224568"/>
                  </a:lnTo>
                  <a:lnTo>
                    <a:pt x="181065" y="222376"/>
                  </a:lnTo>
                  <a:lnTo>
                    <a:pt x="186238" y="220267"/>
                  </a:lnTo>
                  <a:lnTo>
                    <a:pt x="191411" y="218238"/>
                  </a:lnTo>
                  <a:lnTo>
                    <a:pt x="196584" y="216285"/>
                  </a:lnTo>
                  <a:lnTo>
                    <a:pt x="201758" y="214406"/>
                  </a:lnTo>
                  <a:lnTo>
                    <a:pt x="206931" y="212597"/>
                  </a:lnTo>
                  <a:lnTo>
                    <a:pt x="212104" y="210857"/>
                  </a:lnTo>
                  <a:lnTo>
                    <a:pt x="217278" y="209182"/>
                  </a:lnTo>
                  <a:lnTo>
                    <a:pt x="222451" y="207569"/>
                  </a:lnTo>
                  <a:lnTo>
                    <a:pt x="227624" y="206015"/>
                  </a:lnTo>
                  <a:lnTo>
                    <a:pt x="232797" y="204519"/>
                  </a:lnTo>
                  <a:lnTo>
                    <a:pt x="237971" y="203078"/>
                  </a:lnTo>
                  <a:lnTo>
                    <a:pt x="243144" y="201689"/>
                  </a:lnTo>
                  <a:lnTo>
                    <a:pt x="248317" y="200350"/>
                  </a:lnTo>
                  <a:lnTo>
                    <a:pt x="253491" y="199059"/>
                  </a:lnTo>
                  <a:lnTo>
                    <a:pt x="258664" y="197813"/>
                  </a:lnTo>
                  <a:lnTo>
                    <a:pt x="263837" y="196610"/>
                  </a:lnTo>
                  <a:lnTo>
                    <a:pt x="269010" y="195449"/>
                  </a:lnTo>
                  <a:lnTo>
                    <a:pt x="274184" y="194327"/>
                  </a:lnTo>
                  <a:lnTo>
                    <a:pt x="279357" y="193242"/>
                  </a:lnTo>
                  <a:lnTo>
                    <a:pt x="284530" y="192193"/>
                  </a:lnTo>
                  <a:lnTo>
                    <a:pt x="289704" y="191178"/>
                  </a:lnTo>
                  <a:lnTo>
                    <a:pt x="294877" y="190194"/>
                  </a:lnTo>
                  <a:lnTo>
                    <a:pt x="300050" y="189240"/>
                  </a:lnTo>
                  <a:lnTo>
                    <a:pt x="305223" y="188315"/>
                  </a:lnTo>
                  <a:lnTo>
                    <a:pt x="310397" y="187417"/>
                  </a:lnTo>
                  <a:lnTo>
                    <a:pt x="315570" y="186544"/>
                  </a:lnTo>
                  <a:lnTo>
                    <a:pt x="320743" y="185694"/>
                  </a:lnTo>
                  <a:lnTo>
                    <a:pt x="325917" y="184867"/>
                  </a:lnTo>
                  <a:lnTo>
                    <a:pt x="331090" y="184061"/>
                  </a:lnTo>
                  <a:lnTo>
                    <a:pt x="336263" y="183274"/>
                  </a:lnTo>
                  <a:lnTo>
                    <a:pt x="341436" y="182505"/>
                  </a:lnTo>
                  <a:lnTo>
                    <a:pt x="346610" y="181753"/>
                  </a:lnTo>
                  <a:lnTo>
                    <a:pt x="351783" y="181017"/>
                  </a:lnTo>
                  <a:lnTo>
                    <a:pt x="356956" y="180294"/>
                  </a:lnTo>
                  <a:lnTo>
                    <a:pt x="362130" y="179584"/>
                  </a:lnTo>
                  <a:lnTo>
                    <a:pt x="367303" y="178886"/>
                  </a:lnTo>
                  <a:lnTo>
                    <a:pt x="372476" y="178198"/>
                  </a:lnTo>
                  <a:lnTo>
                    <a:pt x="377649" y="177520"/>
                  </a:lnTo>
                  <a:lnTo>
                    <a:pt x="382823" y="176849"/>
                  </a:lnTo>
                  <a:lnTo>
                    <a:pt x="387996" y="176185"/>
                  </a:lnTo>
                  <a:lnTo>
                    <a:pt x="393169" y="175527"/>
                  </a:lnTo>
                  <a:lnTo>
                    <a:pt x="398343" y="174874"/>
                  </a:lnTo>
                  <a:lnTo>
                    <a:pt x="403516" y="174224"/>
                  </a:lnTo>
                  <a:lnTo>
                    <a:pt x="408689" y="173577"/>
                  </a:lnTo>
                  <a:lnTo>
                    <a:pt x="413862" y="172931"/>
                  </a:lnTo>
                  <a:lnTo>
                    <a:pt x="419036" y="172285"/>
                  </a:lnTo>
                  <a:lnTo>
                    <a:pt x="424209" y="171638"/>
                  </a:lnTo>
                  <a:lnTo>
                    <a:pt x="429382" y="170990"/>
                  </a:lnTo>
                  <a:lnTo>
                    <a:pt x="434556" y="170338"/>
                  </a:lnTo>
                  <a:lnTo>
                    <a:pt x="439729" y="169683"/>
                  </a:lnTo>
                  <a:lnTo>
                    <a:pt x="444902" y="169022"/>
                  </a:lnTo>
                  <a:lnTo>
                    <a:pt x="450075" y="168356"/>
                  </a:lnTo>
                  <a:lnTo>
                    <a:pt x="455249" y="167683"/>
                  </a:lnTo>
                  <a:lnTo>
                    <a:pt x="460422" y="167001"/>
                  </a:lnTo>
                  <a:lnTo>
                    <a:pt x="465595" y="166311"/>
                  </a:lnTo>
                  <a:lnTo>
                    <a:pt x="470769" y="165612"/>
                  </a:lnTo>
                  <a:lnTo>
                    <a:pt x="475942" y="164901"/>
                  </a:lnTo>
                  <a:lnTo>
                    <a:pt x="481115" y="164179"/>
                  </a:lnTo>
                  <a:lnTo>
                    <a:pt x="486288" y="163444"/>
                  </a:lnTo>
                  <a:lnTo>
                    <a:pt x="491462" y="162696"/>
                  </a:lnTo>
                  <a:lnTo>
                    <a:pt x="496635" y="161934"/>
                  </a:lnTo>
                  <a:lnTo>
                    <a:pt x="501808" y="161157"/>
                  </a:lnTo>
                  <a:lnTo>
                    <a:pt x="506982" y="160365"/>
                  </a:lnTo>
                  <a:lnTo>
                    <a:pt x="512155" y="159556"/>
                  </a:lnTo>
                  <a:lnTo>
                    <a:pt x="517328" y="158731"/>
                  </a:lnTo>
                  <a:lnTo>
                    <a:pt x="522501" y="157888"/>
                  </a:lnTo>
                  <a:lnTo>
                    <a:pt x="527675" y="157027"/>
                  </a:lnTo>
                  <a:lnTo>
                    <a:pt x="532848" y="156148"/>
                  </a:lnTo>
                  <a:lnTo>
                    <a:pt x="538021" y="155249"/>
                  </a:lnTo>
                  <a:lnTo>
                    <a:pt x="543195" y="154332"/>
                  </a:lnTo>
                  <a:lnTo>
                    <a:pt x="548368" y="153395"/>
                  </a:lnTo>
                  <a:lnTo>
                    <a:pt x="553541" y="152438"/>
                  </a:lnTo>
                  <a:lnTo>
                    <a:pt x="558714" y="151462"/>
                  </a:lnTo>
                  <a:lnTo>
                    <a:pt x="563888" y="150465"/>
                  </a:lnTo>
                  <a:lnTo>
                    <a:pt x="569061" y="149449"/>
                  </a:lnTo>
                  <a:lnTo>
                    <a:pt x="574234" y="148413"/>
                  </a:lnTo>
                  <a:lnTo>
                    <a:pt x="579408" y="147357"/>
                  </a:lnTo>
                  <a:lnTo>
                    <a:pt x="584581" y="146282"/>
                  </a:lnTo>
                  <a:lnTo>
                    <a:pt x="589754" y="145189"/>
                  </a:lnTo>
                  <a:lnTo>
                    <a:pt x="594927" y="144076"/>
                  </a:lnTo>
                  <a:lnTo>
                    <a:pt x="600101" y="142946"/>
                  </a:lnTo>
                  <a:lnTo>
                    <a:pt x="605274" y="141798"/>
                  </a:lnTo>
                  <a:lnTo>
                    <a:pt x="610447" y="140633"/>
                  </a:lnTo>
                  <a:lnTo>
                    <a:pt x="615621" y="139452"/>
                  </a:lnTo>
                  <a:lnTo>
                    <a:pt x="620794" y="138256"/>
                  </a:lnTo>
                  <a:lnTo>
                    <a:pt x="625967" y="137046"/>
                  </a:lnTo>
                  <a:lnTo>
                    <a:pt x="631140" y="135822"/>
                  </a:lnTo>
                  <a:lnTo>
                    <a:pt x="636314" y="134585"/>
                  </a:lnTo>
                  <a:lnTo>
                    <a:pt x="641487" y="133337"/>
                  </a:lnTo>
                  <a:lnTo>
                    <a:pt x="646660" y="132079"/>
                  </a:lnTo>
                  <a:lnTo>
                    <a:pt x="651834" y="130811"/>
                  </a:lnTo>
                  <a:lnTo>
                    <a:pt x="657007" y="129535"/>
                  </a:lnTo>
                  <a:lnTo>
                    <a:pt x="662180" y="128252"/>
                  </a:lnTo>
                  <a:lnTo>
                    <a:pt x="667353" y="126964"/>
                  </a:lnTo>
                  <a:lnTo>
                    <a:pt x="672527" y="125671"/>
                  </a:lnTo>
                  <a:lnTo>
                    <a:pt x="677700" y="124374"/>
                  </a:lnTo>
                  <a:lnTo>
                    <a:pt x="682873" y="123075"/>
                  </a:lnTo>
                  <a:lnTo>
                    <a:pt x="688047" y="121775"/>
                  </a:lnTo>
                  <a:lnTo>
                    <a:pt x="693220" y="120475"/>
                  </a:lnTo>
                  <a:lnTo>
                    <a:pt x="698393" y="119176"/>
                  </a:lnTo>
                  <a:lnTo>
                    <a:pt x="703566" y="117880"/>
                  </a:lnTo>
                  <a:lnTo>
                    <a:pt x="708740" y="116587"/>
                  </a:lnTo>
                  <a:lnTo>
                    <a:pt x="713913" y="115298"/>
                  </a:lnTo>
                  <a:lnTo>
                    <a:pt x="719086" y="114014"/>
                  </a:lnTo>
                  <a:lnTo>
                    <a:pt x="724260" y="112737"/>
                  </a:lnTo>
                  <a:lnTo>
                    <a:pt x="729433" y="111466"/>
                  </a:lnTo>
                  <a:lnTo>
                    <a:pt x="734606" y="110204"/>
                  </a:lnTo>
                  <a:lnTo>
                    <a:pt x="739779" y="108949"/>
                  </a:lnTo>
                  <a:lnTo>
                    <a:pt x="744953" y="107704"/>
                  </a:lnTo>
                  <a:lnTo>
                    <a:pt x="750126" y="106468"/>
                  </a:lnTo>
                  <a:lnTo>
                    <a:pt x="755299" y="105243"/>
                  </a:lnTo>
                  <a:lnTo>
                    <a:pt x="760473" y="104027"/>
                  </a:lnTo>
                  <a:lnTo>
                    <a:pt x="765646" y="102823"/>
                  </a:lnTo>
                  <a:lnTo>
                    <a:pt x="770819" y="101629"/>
                  </a:lnTo>
                  <a:lnTo>
                    <a:pt x="775992" y="100446"/>
                  </a:lnTo>
                  <a:lnTo>
                    <a:pt x="781166" y="99274"/>
                  </a:lnTo>
                  <a:lnTo>
                    <a:pt x="786339" y="98114"/>
                  </a:lnTo>
                  <a:lnTo>
                    <a:pt x="791512" y="96964"/>
                  </a:lnTo>
                  <a:lnTo>
                    <a:pt x="796686" y="95825"/>
                  </a:lnTo>
                  <a:lnTo>
                    <a:pt x="801859" y="94697"/>
                  </a:lnTo>
                  <a:lnTo>
                    <a:pt x="807032" y="93578"/>
                  </a:lnTo>
                  <a:lnTo>
                    <a:pt x="812205" y="92470"/>
                  </a:lnTo>
                  <a:lnTo>
                    <a:pt x="817379" y="91371"/>
                  </a:lnTo>
                  <a:lnTo>
                    <a:pt x="822552" y="90280"/>
                  </a:lnTo>
                  <a:lnTo>
                    <a:pt x="827725" y="89198"/>
                  </a:lnTo>
                  <a:lnTo>
                    <a:pt x="832899" y="88123"/>
                  </a:lnTo>
                  <a:lnTo>
                    <a:pt x="838072" y="87056"/>
                  </a:lnTo>
                  <a:lnTo>
                    <a:pt x="843245" y="85994"/>
                  </a:lnTo>
                  <a:lnTo>
                    <a:pt x="848418" y="84939"/>
                  </a:lnTo>
                  <a:lnTo>
                    <a:pt x="853592" y="83888"/>
                  </a:lnTo>
                  <a:lnTo>
                    <a:pt x="858765" y="82841"/>
                  </a:lnTo>
                  <a:lnTo>
                    <a:pt x="863938" y="81797"/>
                  </a:lnTo>
                  <a:lnTo>
                    <a:pt x="869112" y="80756"/>
                  </a:lnTo>
                  <a:lnTo>
                    <a:pt x="874285" y="79717"/>
                  </a:lnTo>
                  <a:lnTo>
                    <a:pt x="879458" y="78679"/>
                  </a:lnTo>
                  <a:lnTo>
                    <a:pt x="884631" y="77641"/>
                  </a:lnTo>
                  <a:lnTo>
                    <a:pt x="889805" y="76603"/>
                  </a:lnTo>
                  <a:lnTo>
                    <a:pt x="894978" y="75565"/>
                  </a:lnTo>
                  <a:lnTo>
                    <a:pt x="900151" y="74525"/>
                  </a:lnTo>
                  <a:lnTo>
                    <a:pt x="905325" y="73483"/>
                  </a:lnTo>
                  <a:lnTo>
                    <a:pt x="910498" y="72439"/>
                  </a:lnTo>
                  <a:lnTo>
                    <a:pt x="915671" y="71393"/>
                  </a:lnTo>
                  <a:lnTo>
                    <a:pt x="920844" y="70344"/>
                  </a:lnTo>
                  <a:lnTo>
                    <a:pt x="926018" y="69292"/>
                  </a:lnTo>
                  <a:lnTo>
                    <a:pt x="931191" y="68237"/>
                  </a:lnTo>
                  <a:lnTo>
                    <a:pt x="936364" y="67180"/>
                  </a:lnTo>
                  <a:lnTo>
                    <a:pt x="941538" y="66119"/>
                  </a:lnTo>
                  <a:lnTo>
                    <a:pt x="946711" y="65056"/>
                  </a:lnTo>
                  <a:lnTo>
                    <a:pt x="951884" y="63991"/>
                  </a:lnTo>
                  <a:lnTo>
                    <a:pt x="957057" y="62923"/>
                  </a:lnTo>
                  <a:lnTo>
                    <a:pt x="962231" y="61855"/>
                  </a:lnTo>
                  <a:lnTo>
                    <a:pt x="967404" y="60786"/>
                  </a:lnTo>
                  <a:lnTo>
                    <a:pt x="972577" y="59717"/>
                  </a:lnTo>
                  <a:lnTo>
                    <a:pt x="977751" y="58649"/>
                  </a:lnTo>
                  <a:lnTo>
                    <a:pt x="982924" y="57582"/>
                  </a:lnTo>
                  <a:lnTo>
                    <a:pt x="988097" y="56518"/>
                  </a:lnTo>
                  <a:lnTo>
                    <a:pt x="993270" y="55458"/>
                  </a:lnTo>
                  <a:lnTo>
                    <a:pt x="998444" y="54402"/>
                  </a:lnTo>
                  <a:lnTo>
                    <a:pt x="1003617" y="53351"/>
                  </a:lnTo>
                  <a:lnTo>
                    <a:pt x="1008790" y="52307"/>
                  </a:lnTo>
                  <a:lnTo>
                    <a:pt x="1013964" y="51270"/>
                  </a:lnTo>
                  <a:lnTo>
                    <a:pt x="1019137" y="50242"/>
                  </a:lnTo>
                  <a:lnTo>
                    <a:pt x="1024310" y="49224"/>
                  </a:lnTo>
                  <a:lnTo>
                    <a:pt x="1029483" y="48216"/>
                  </a:lnTo>
                  <a:lnTo>
                    <a:pt x="1034657" y="47221"/>
                  </a:lnTo>
                  <a:lnTo>
                    <a:pt x="1039830" y="46237"/>
                  </a:lnTo>
                  <a:lnTo>
                    <a:pt x="1045003" y="45267"/>
                  </a:lnTo>
                  <a:lnTo>
                    <a:pt x="1050177" y="44312"/>
                  </a:lnTo>
                  <a:lnTo>
                    <a:pt x="1055350" y="43372"/>
                  </a:lnTo>
                  <a:lnTo>
                    <a:pt x="1060523" y="42448"/>
                  </a:lnTo>
                  <a:lnTo>
                    <a:pt x="1065696" y="41541"/>
                  </a:lnTo>
                  <a:lnTo>
                    <a:pt x="1070870" y="40651"/>
                  </a:lnTo>
                  <a:lnTo>
                    <a:pt x="1076043" y="39780"/>
                  </a:lnTo>
                  <a:lnTo>
                    <a:pt x="1081216" y="38926"/>
                  </a:lnTo>
                  <a:lnTo>
                    <a:pt x="1086390" y="38092"/>
                  </a:lnTo>
                  <a:lnTo>
                    <a:pt x="1091563" y="37277"/>
                  </a:lnTo>
                  <a:lnTo>
                    <a:pt x="1096736" y="36482"/>
                  </a:lnTo>
                  <a:lnTo>
                    <a:pt x="1101909" y="35707"/>
                  </a:lnTo>
                  <a:lnTo>
                    <a:pt x="1107083" y="34952"/>
                  </a:lnTo>
                  <a:lnTo>
                    <a:pt x="1112256" y="34217"/>
                  </a:lnTo>
                  <a:lnTo>
                    <a:pt x="1117429" y="33503"/>
                  </a:lnTo>
                  <a:lnTo>
                    <a:pt x="1122603" y="32809"/>
                  </a:lnTo>
                  <a:lnTo>
                    <a:pt x="1127776" y="32135"/>
                  </a:lnTo>
                  <a:lnTo>
                    <a:pt x="1132949" y="31482"/>
                  </a:lnTo>
                  <a:lnTo>
                    <a:pt x="1138122" y="30850"/>
                  </a:lnTo>
                  <a:lnTo>
                    <a:pt x="1143296" y="30237"/>
                  </a:lnTo>
                  <a:lnTo>
                    <a:pt x="1148469" y="29644"/>
                  </a:lnTo>
                  <a:lnTo>
                    <a:pt x="1153642" y="29071"/>
                  </a:lnTo>
                  <a:lnTo>
                    <a:pt x="1158816" y="28518"/>
                  </a:lnTo>
                  <a:lnTo>
                    <a:pt x="1163989" y="27984"/>
                  </a:lnTo>
                  <a:lnTo>
                    <a:pt x="1169162" y="27469"/>
                  </a:lnTo>
                  <a:lnTo>
                    <a:pt x="1174335" y="26973"/>
                  </a:lnTo>
                  <a:lnTo>
                    <a:pt x="1179509" y="26496"/>
                  </a:lnTo>
                  <a:lnTo>
                    <a:pt x="1184682" y="26036"/>
                  </a:lnTo>
                  <a:lnTo>
                    <a:pt x="1189855" y="25594"/>
                  </a:lnTo>
                  <a:lnTo>
                    <a:pt x="1195029" y="25170"/>
                  </a:lnTo>
                  <a:lnTo>
                    <a:pt x="1200202" y="24762"/>
                  </a:lnTo>
                  <a:lnTo>
                    <a:pt x="1205375" y="24370"/>
                  </a:lnTo>
                  <a:lnTo>
                    <a:pt x="1210548" y="23994"/>
                  </a:lnTo>
                  <a:lnTo>
                    <a:pt x="1215722" y="23633"/>
                  </a:lnTo>
                  <a:lnTo>
                    <a:pt x="1220895" y="23286"/>
                  </a:lnTo>
                  <a:lnTo>
                    <a:pt x="1226068" y="22954"/>
                  </a:lnTo>
                  <a:lnTo>
                    <a:pt x="1231242" y="22636"/>
                  </a:lnTo>
                  <a:lnTo>
                    <a:pt x="1236415" y="22331"/>
                  </a:lnTo>
                  <a:lnTo>
                    <a:pt x="1241588" y="22039"/>
                  </a:lnTo>
                  <a:lnTo>
                    <a:pt x="1246761" y="21759"/>
                  </a:lnTo>
                  <a:lnTo>
                    <a:pt x="1251935" y="21492"/>
                  </a:lnTo>
                  <a:lnTo>
                    <a:pt x="1257108" y="21236"/>
                  </a:lnTo>
                  <a:lnTo>
                    <a:pt x="1262281" y="20991"/>
                  </a:lnTo>
                  <a:lnTo>
                    <a:pt x="1267455" y="20757"/>
                  </a:lnTo>
                  <a:lnTo>
                    <a:pt x="1272628" y="20533"/>
                  </a:lnTo>
                  <a:lnTo>
                    <a:pt x="1277801" y="20320"/>
                  </a:lnTo>
                  <a:lnTo>
                    <a:pt x="1282974" y="20116"/>
                  </a:lnTo>
                  <a:lnTo>
                    <a:pt x="1288148" y="19922"/>
                  </a:lnTo>
                  <a:lnTo>
                    <a:pt x="1293321" y="19736"/>
                  </a:lnTo>
                  <a:lnTo>
                    <a:pt x="1298494" y="19559"/>
                  </a:lnTo>
                  <a:lnTo>
                    <a:pt x="1303668" y="19390"/>
                  </a:lnTo>
                  <a:lnTo>
                    <a:pt x="1308841" y="19230"/>
                  </a:lnTo>
                  <a:lnTo>
                    <a:pt x="1314014" y="19076"/>
                  </a:lnTo>
                  <a:lnTo>
                    <a:pt x="1319187" y="18930"/>
                  </a:lnTo>
                  <a:lnTo>
                    <a:pt x="1324361" y="18791"/>
                  </a:lnTo>
                  <a:lnTo>
                    <a:pt x="1329534" y="18658"/>
                  </a:lnTo>
                  <a:lnTo>
                    <a:pt x="1334707" y="18530"/>
                  </a:lnTo>
                  <a:lnTo>
                    <a:pt x="1339881" y="18409"/>
                  </a:lnTo>
                  <a:lnTo>
                    <a:pt x="1345054" y="18292"/>
                  </a:lnTo>
                  <a:lnTo>
                    <a:pt x="1350227" y="18181"/>
                  </a:lnTo>
                  <a:lnTo>
                    <a:pt x="1355400" y="18073"/>
                  </a:lnTo>
                  <a:lnTo>
                    <a:pt x="1360574" y="17969"/>
                  </a:lnTo>
                  <a:lnTo>
                    <a:pt x="1365747" y="17868"/>
                  </a:lnTo>
                  <a:lnTo>
                    <a:pt x="1370920" y="17770"/>
                  </a:lnTo>
                  <a:lnTo>
                    <a:pt x="1376094" y="17673"/>
                  </a:lnTo>
                  <a:lnTo>
                    <a:pt x="1381267" y="17578"/>
                  </a:lnTo>
                  <a:lnTo>
                    <a:pt x="1386440" y="17482"/>
                  </a:lnTo>
                  <a:lnTo>
                    <a:pt x="1391613" y="17387"/>
                  </a:lnTo>
                  <a:lnTo>
                    <a:pt x="1396787" y="17289"/>
                  </a:lnTo>
                  <a:lnTo>
                    <a:pt x="1401960" y="17189"/>
                  </a:lnTo>
                  <a:lnTo>
                    <a:pt x="1407133" y="17085"/>
                  </a:lnTo>
                  <a:lnTo>
                    <a:pt x="1412307" y="16977"/>
                  </a:lnTo>
                  <a:lnTo>
                    <a:pt x="1417480" y="16861"/>
                  </a:lnTo>
                  <a:lnTo>
                    <a:pt x="1422653" y="16738"/>
                  </a:lnTo>
                  <a:lnTo>
                    <a:pt x="1427826" y="16605"/>
                  </a:lnTo>
                  <a:lnTo>
                    <a:pt x="1433000" y="16460"/>
                  </a:lnTo>
                  <a:lnTo>
                    <a:pt x="1438173" y="16301"/>
                  </a:lnTo>
                  <a:lnTo>
                    <a:pt x="1443346" y="16127"/>
                  </a:lnTo>
                  <a:lnTo>
                    <a:pt x="1448520" y="15935"/>
                  </a:lnTo>
                  <a:lnTo>
                    <a:pt x="1453693" y="15723"/>
                  </a:lnTo>
                  <a:lnTo>
                    <a:pt x="1458866" y="15488"/>
                  </a:lnTo>
                  <a:lnTo>
                    <a:pt x="1464039" y="15229"/>
                  </a:lnTo>
                  <a:lnTo>
                    <a:pt x="1469213" y="14942"/>
                  </a:lnTo>
                  <a:lnTo>
                    <a:pt x="1474386" y="14626"/>
                  </a:lnTo>
                  <a:lnTo>
                    <a:pt x="1479559" y="14280"/>
                  </a:lnTo>
                  <a:lnTo>
                    <a:pt x="1484733" y="13901"/>
                  </a:lnTo>
                  <a:lnTo>
                    <a:pt x="1489906" y="13489"/>
                  </a:lnTo>
                  <a:lnTo>
                    <a:pt x="1495079" y="13043"/>
                  </a:lnTo>
                  <a:lnTo>
                    <a:pt x="1500252" y="12565"/>
                  </a:lnTo>
                  <a:lnTo>
                    <a:pt x="1505426" y="12056"/>
                  </a:lnTo>
                  <a:lnTo>
                    <a:pt x="1510599" y="11517"/>
                  </a:lnTo>
                  <a:lnTo>
                    <a:pt x="1515772" y="10954"/>
                  </a:lnTo>
                  <a:lnTo>
                    <a:pt x="1520946" y="10368"/>
                  </a:lnTo>
                  <a:lnTo>
                    <a:pt x="1526119" y="9767"/>
                  </a:lnTo>
                  <a:lnTo>
                    <a:pt x="1531292" y="9154"/>
                  </a:lnTo>
                  <a:lnTo>
                    <a:pt x="1536465" y="8537"/>
                  </a:lnTo>
                  <a:lnTo>
                    <a:pt x="1541639" y="7922"/>
                  </a:lnTo>
                  <a:lnTo>
                    <a:pt x="1546812" y="7314"/>
                  </a:lnTo>
                  <a:lnTo>
                    <a:pt x="1551985" y="6721"/>
                  </a:lnTo>
                  <a:lnTo>
                    <a:pt x="1557159" y="6146"/>
                  </a:lnTo>
                  <a:lnTo>
                    <a:pt x="1562332" y="5595"/>
                  </a:lnTo>
                  <a:lnTo>
                    <a:pt x="1567505" y="5071"/>
                  </a:lnTo>
                  <a:lnTo>
                    <a:pt x="1572678" y="4577"/>
                  </a:lnTo>
                  <a:lnTo>
                    <a:pt x="1577852" y="4116"/>
                  </a:lnTo>
                  <a:lnTo>
                    <a:pt x="1583025" y="3688"/>
                  </a:lnTo>
                  <a:lnTo>
                    <a:pt x="1588198" y="3294"/>
                  </a:lnTo>
                  <a:lnTo>
                    <a:pt x="1593372" y="2934"/>
                  </a:lnTo>
                  <a:lnTo>
                    <a:pt x="1598545" y="2605"/>
                  </a:lnTo>
                  <a:lnTo>
                    <a:pt x="1603718" y="2308"/>
                  </a:lnTo>
                  <a:lnTo>
                    <a:pt x="1608891" y="2041"/>
                  </a:lnTo>
                  <a:lnTo>
                    <a:pt x="1614065" y="1800"/>
                  </a:lnTo>
                  <a:lnTo>
                    <a:pt x="1619238" y="1586"/>
                  </a:lnTo>
                  <a:lnTo>
                    <a:pt x="1624411" y="1394"/>
                  </a:lnTo>
                  <a:lnTo>
                    <a:pt x="1629585" y="1225"/>
                  </a:lnTo>
                  <a:lnTo>
                    <a:pt x="1634758" y="1074"/>
                  </a:lnTo>
                  <a:lnTo>
                    <a:pt x="1639931" y="941"/>
                  </a:lnTo>
                  <a:lnTo>
                    <a:pt x="1645104" y="824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0"/>
                  </a:lnTo>
                  <a:lnTo>
                    <a:pt x="1665798" y="480"/>
                  </a:lnTo>
                  <a:lnTo>
                    <a:pt x="1670971" y="419"/>
                  </a:lnTo>
                  <a:lnTo>
                    <a:pt x="1676144" y="365"/>
                  </a:lnTo>
                  <a:lnTo>
                    <a:pt x="1681317" y="318"/>
                  </a:lnTo>
                  <a:lnTo>
                    <a:pt x="1686491" y="277"/>
                  </a:lnTo>
                  <a:lnTo>
                    <a:pt x="1691664" y="242"/>
                  </a:lnTo>
                  <a:lnTo>
                    <a:pt x="1696837" y="210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59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91486" y="4190818"/>
              <a:ext cx="1883076" cy="376894"/>
            </a:xfrm>
            <a:custGeom>
              <a:avLst/>
              <a:pathLst>
                <a:path w="1883076" h="376894">
                  <a:moveTo>
                    <a:pt x="0" y="376894"/>
                  </a:moveTo>
                  <a:lnTo>
                    <a:pt x="5173" y="370650"/>
                  </a:lnTo>
                  <a:lnTo>
                    <a:pt x="10346" y="364542"/>
                  </a:lnTo>
                  <a:lnTo>
                    <a:pt x="15519" y="358572"/>
                  </a:lnTo>
                  <a:lnTo>
                    <a:pt x="20693" y="352744"/>
                  </a:lnTo>
                  <a:lnTo>
                    <a:pt x="25866" y="347062"/>
                  </a:lnTo>
                  <a:lnTo>
                    <a:pt x="31039" y="341526"/>
                  </a:lnTo>
                  <a:lnTo>
                    <a:pt x="36213" y="336139"/>
                  </a:lnTo>
                  <a:lnTo>
                    <a:pt x="41386" y="330903"/>
                  </a:lnTo>
                  <a:lnTo>
                    <a:pt x="46559" y="325817"/>
                  </a:lnTo>
                  <a:lnTo>
                    <a:pt x="51732" y="320882"/>
                  </a:lnTo>
                  <a:lnTo>
                    <a:pt x="56906" y="316098"/>
                  </a:lnTo>
                  <a:lnTo>
                    <a:pt x="62079" y="311465"/>
                  </a:lnTo>
                  <a:lnTo>
                    <a:pt x="67252" y="306981"/>
                  </a:lnTo>
                  <a:lnTo>
                    <a:pt x="72426" y="302646"/>
                  </a:lnTo>
                  <a:lnTo>
                    <a:pt x="77599" y="298459"/>
                  </a:lnTo>
                  <a:lnTo>
                    <a:pt x="82772" y="294417"/>
                  </a:lnTo>
                  <a:lnTo>
                    <a:pt x="87945" y="290518"/>
                  </a:lnTo>
                  <a:lnTo>
                    <a:pt x="93119" y="286761"/>
                  </a:lnTo>
                  <a:lnTo>
                    <a:pt x="98292" y="283142"/>
                  </a:lnTo>
                  <a:lnTo>
                    <a:pt x="103465" y="279660"/>
                  </a:lnTo>
                  <a:lnTo>
                    <a:pt x="108639" y="276311"/>
                  </a:lnTo>
                  <a:lnTo>
                    <a:pt x="113812" y="273093"/>
                  </a:lnTo>
                  <a:lnTo>
                    <a:pt x="118985" y="270002"/>
                  </a:lnTo>
                  <a:lnTo>
                    <a:pt x="124158" y="267036"/>
                  </a:lnTo>
                  <a:lnTo>
                    <a:pt x="129332" y="264191"/>
                  </a:lnTo>
                  <a:lnTo>
                    <a:pt x="134505" y="261464"/>
                  </a:lnTo>
                  <a:lnTo>
                    <a:pt x="139678" y="258851"/>
                  </a:lnTo>
                  <a:lnTo>
                    <a:pt x="144852" y="256350"/>
                  </a:lnTo>
                  <a:lnTo>
                    <a:pt x="150025" y="253957"/>
                  </a:lnTo>
                  <a:lnTo>
                    <a:pt x="155198" y="251668"/>
                  </a:lnTo>
                  <a:lnTo>
                    <a:pt x="160371" y="249480"/>
                  </a:lnTo>
                  <a:lnTo>
                    <a:pt x="165545" y="247391"/>
                  </a:lnTo>
                  <a:lnTo>
                    <a:pt x="170718" y="245396"/>
                  </a:lnTo>
                  <a:lnTo>
                    <a:pt x="175891" y="243492"/>
                  </a:lnTo>
                  <a:lnTo>
                    <a:pt x="181065" y="241676"/>
                  </a:lnTo>
                  <a:lnTo>
                    <a:pt x="186238" y="239945"/>
                  </a:lnTo>
                  <a:lnTo>
                    <a:pt x="191411" y="238296"/>
                  </a:lnTo>
                  <a:lnTo>
                    <a:pt x="196584" y="236726"/>
                  </a:lnTo>
                  <a:lnTo>
                    <a:pt x="201758" y="235231"/>
                  </a:lnTo>
                  <a:lnTo>
                    <a:pt x="206931" y="233808"/>
                  </a:lnTo>
                  <a:lnTo>
                    <a:pt x="212104" y="232455"/>
                  </a:lnTo>
                  <a:lnTo>
                    <a:pt x="217278" y="231169"/>
                  </a:lnTo>
                  <a:lnTo>
                    <a:pt x="222451" y="229948"/>
                  </a:lnTo>
                  <a:lnTo>
                    <a:pt x="227624" y="228787"/>
                  </a:lnTo>
                  <a:lnTo>
                    <a:pt x="232797" y="227685"/>
                  </a:lnTo>
                  <a:lnTo>
                    <a:pt x="237971" y="226639"/>
                  </a:lnTo>
                  <a:lnTo>
                    <a:pt x="243144" y="225647"/>
                  </a:lnTo>
                  <a:lnTo>
                    <a:pt x="248317" y="224706"/>
                  </a:lnTo>
                  <a:lnTo>
                    <a:pt x="253491" y="223814"/>
                  </a:lnTo>
                  <a:lnTo>
                    <a:pt x="258664" y="222968"/>
                  </a:lnTo>
                  <a:lnTo>
                    <a:pt x="263837" y="222167"/>
                  </a:lnTo>
                  <a:lnTo>
                    <a:pt x="269010" y="221407"/>
                  </a:lnTo>
                  <a:lnTo>
                    <a:pt x="274184" y="220688"/>
                  </a:lnTo>
                  <a:lnTo>
                    <a:pt x="279357" y="220006"/>
                  </a:lnTo>
                  <a:lnTo>
                    <a:pt x="284530" y="219360"/>
                  </a:lnTo>
                  <a:lnTo>
                    <a:pt x="289704" y="218748"/>
                  </a:lnTo>
                  <a:lnTo>
                    <a:pt x="294877" y="218168"/>
                  </a:lnTo>
                  <a:lnTo>
                    <a:pt x="300050" y="217617"/>
                  </a:lnTo>
                  <a:lnTo>
                    <a:pt x="305223" y="217095"/>
                  </a:lnTo>
                  <a:lnTo>
                    <a:pt x="310397" y="216600"/>
                  </a:lnTo>
                  <a:lnTo>
                    <a:pt x="315570" y="216129"/>
                  </a:lnTo>
                  <a:lnTo>
                    <a:pt x="320743" y="215680"/>
                  </a:lnTo>
                  <a:lnTo>
                    <a:pt x="325917" y="215253"/>
                  </a:lnTo>
                  <a:lnTo>
                    <a:pt x="331090" y="214846"/>
                  </a:lnTo>
                  <a:lnTo>
                    <a:pt x="336263" y="214456"/>
                  </a:lnTo>
                  <a:lnTo>
                    <a:pt x="341436" y="214083"/>
                  </a:lnTo>
                  <a:lnTo>
                    <a:pt x="346610" y="213725"/>
                  </a:lnTo>
                  <a:lnTo>
                    <a:pt x="351783" y="213379"/>
                  </a:lnTo>
                  <a:lnTo>
                    <a:pt x="356956" y="213045"/>
                  </a:lnTo>
                  <a:lnTo>
                    <a:pt x="362130" y="212722"/>
                  </a:lnTo>
                  <a:lnTo>
                    <a:pt x="367303" y="212407"/>
                  </a:lnTo>
                  <a:lnTo>
                    <a:pt x="372476" y="212099"/>
                  </a:lnTo>
                  <a:lnTo>
                    <a:pt x="377649" y="211796"/>
                  </a:lnTo>
                  <a:lnTo>
                    <a:pt x="382823" y="211498"/>
                  </a:lnTo>
                  <a:lnTo>
                    <a:pt x="387996" y="211202"/>
                  </a:lnTo>
                  <a:lnTo>
                    <a:pt x="393169" y="210908"/>
                  </a:lnTo>
                  <a:lnTo>
                    <a:pt x="398343" y="210613"/>
                  </a:lnTo>
                  <a:lnTo>
                    <a:pt x="403516" y="210316"/>
                  </a:lnTo>
                  <a:lnTo>
                    <a:pt x="408689" y="210016"/>
                  </a:lnTo>
                  <a:lnTo>
                    <a:pt x="413862" y="209711"/>
                  </a:lnTo>
                  <a:lnTo>
                    <a:pt x="419036" y="209400"/>
                  </a:lnTo>
                  <a:lnTo>
                    <a:pt x="424209" y="209081"/>
                  </a:lnTo>
                  <a:lnTo>
                    <a:pt x="429382" y="208754"/>
                  </a:lnTo>
                  <a:lnTo>
                    <a:pt x="434556" y="208415"/>
                  </a:lnTo>
                  <a:lnTo>
                    <a:pt x="439729" y="208065"/>
                  </a:lnTo>
                  <a:lnTo>
                    <a:pt x="444902" y="207701"/>
                  </a:lnTo>
                  <a:lnTo>
                    <a:pt x="450075" y="207322"/>
                  </a:lnTo>
                  <a:lnTo>
                    <a:pt x="455249" y="206927"/>
                  </a:lnTo>
                  <a:lnTo>
                    <a:pt x="460422" y="206514"/>
                  </a:lnTo>
                  <a:lnTo>
                    <a:pt x="465595" y="206082"/>
                  </a:lnTo>
                  <a:lnTo>
                    <a:pt x="470769" y="205629"/>
                  </a:lnTo>
                  <a:lnTo>
                    <a:pt x="475942" y="205154"/>
                  </a:lnTo>
                  <a:lnTo>
                    <a:pt x="481115" y="204656"/>
                  </a:lnTo>
                  <a:lnTo>
                    <a:pt x="486288" y="204133"/>
                  </a:lnTo>
                  <a:lnTo>
                    <a:pt x="491462" y="203585"/>
                  </a:lnTo>
                  <a:lnTo>
                    <a:pt x="496635" y="203009"/>
                  </a:lnTo>
                  <a:lnTo>
                    <a:pt x="501808" y="202405"/>
                  </a:lnTo>
                  <a:lnTo>
                    <a:pt x="506982" y="201772"/>
                  </a:lnTo>
                  <a:lnTo>
                    <a:pt x="512155" y="201108"/>
                  </a:lnTo>
                  <a:lnTo>
                    <a:pt x="517328" y="200412"/>
                  </a:lnTo>
                  <a:lnTo>
                    <a:pt x="522501" y="199684"/>
                  </a:lnTo>
                  <a:lnTo>
                    <a:pt x="527675" y="198922"/>
                  </a:lnTo>
                  <a:lnTo>
                    <a:pt x="532848" y="198126"/>
                  </a:lnTo>
                  <a:lnTo>
                    <a:pt x="538021" y="197295"/>
                  </a:lnTo>
                  <a:lnTo>
                    <a:pt x="543195" y="196428"/>
                  </a:lnTo>
                  <a:lnTo>
                    <a:pt x="548368" y="195525"/>
                  </a:lnTo>
                  <a:lnTo>
                    <a:pt x="553541" y="194586"/>
                  </a:lnTo>
                  <a:lnTo>
                    <a:pt x="558714" y="193609"/>
                  </a:lnTo>
                  <a:lnTo>
                    <a:pt x="563888" y="192595"/>
                  </a:lnTo>
                  <a:lnTo>
                    <a:pt x="569061" y="191544"/>
                  </a:lnTo>
                  <a:lnTo>
                    <a:pt x="574234" y="190456"/>
                  </a:lnTo>
                  <a:lnTo>
                    <a:pt x="579408" y="189330"/>
                  </a:lnTo>
                  <a:lnTo>
                    <a:pt x="584581" y="188167"/>
                  </a:lnTo>
                  <a:lnTo>
                    <a:pt x="589754" y="186968"/>
                  </a:lnTo>
                  <a:lnTo>
                    <a:pt x="594927" y="185732"/>
                  </a:lnTo>
                  <a:lnTo>
                    <a:pt x="600101" y="184461"/>
                  </a:lnTo>
                  <a:lnTo>
                    <a:pt x="605274" y="183155"/>
                  </a:lnTo>
                  <a:lnTo>
                    <a:pt x="610447" y="181815"/>
                  </a:lnTo>
                  <a:lnTo>
                    <a:pt x="615621" y="180442"/>
                  </a:lnTo>
                  <a:lnTo>
                    <a:pt x="620794" y="179037"/>
                  </a:lnTo>
                  <a:lnTo>
                    <a:pt x="625967" y="177601"/>
                  </a:lnTo>
                  <a:lnTo>
                    <a:pt x="631140" y="176135"/>
                  </a:lnTo>
                  <a:lnTo>
                    <a:pt x="636314" y="174642"/>
                  </a:lnTo>
                  <a:lnTo>
                    <a:pt x="641487" y="173121"/>
                  </a:lnTo>
                  <a:lnTo>
                    <a:pt x="646660" y="171575"/>
                  </a:lnTo>
                  <a:lnTo>
                    <a:pt x="651834" y="170006"/>
                  </a:lnTo>
                  <a:lnTo>
                    <a:pt x="657007" y="168415"/>
                  </a:lnTo>
                  <a:lnTo>
                    <a:pt x="662180" y="166803"/>
                  </a:lnTo>
                  <a:lnTo>
                    <a:pt x="667353" y="165172"/>
                  </a:lnTo>
                  <a:lnTo>
                    <a:pt x="672527" y="163525"/>
                  </a:lnTo>
                  <a:lnTo>
                    <a:pt x="677700" y="161863"/>
                  </a:lnTo>
                  <a:lnTo>
                    <a:pt x="682873" y="160187"/>
                  </a:lnTo>
                  <a:lnTo>
                    <a:pt x="688047" y="158500"/>
                  </a:lnTo>
                  <a:lnTo>
                    <a:pt x="693220" y="156803"/>
                  </a:lnTo>
                  <a:lnTo>
                    <a:pt x="698393" y="155097"/>
                  </a:lnTo>
                  <a:lnTo>
                    <a:pt x="703566" y="153386"/>
                  </a:lnTo>
                  <a:lnTo>
                    <a:pt x="708740" y="151669"/>
                  </a:lnTo>
                  <a:lnTo>
                    <a:pt x="713913" y="149950"/>
                  </a:lnTo>
                  <a:lnTo>
                    <a:pt x="719086" y="148228"/>
                  </a:lnTo>
                  <a:lnTo>
                    <a:pt x="724260" y="146507"/>
                  </a:lnTo>
                  <a:lnTo>
                    <a:pt x="729433" y="144786"/>
                  </a:lnTo>
                  <a:lnTo>
                    <a:pt x="734606" y="143068"/>
                  </a:lnTo>
                  <a:lnTo>
                    <a:pt x="739779" y="141353"/>
                  </a:lnTo>
                  <a:lnTo>
                    <a:pt x="744953" y="139644"/>
                  </a:lnTo>
                  <a:lnTo>
                    <a:pt x="750126" y="137940"/>
                  </a:lnTo>
                  <a:lnTo>
                    <a:pt x="755299" y="136242"/>
                  </a:lnTo>
                  <a:lnTo>
                    <a:pt x="760473" y="134552"/>
                  </a:lnTo>
                  <a:lnTo>
                    <a:pt x="765646" y="132870"/>
                  </a:lnTo>
                  <a:lnTo>
                    <a:pt x="770819" y="131197"/>
                  </a:lnTo>
                  <a:lnTo>
                    <a:pt x="775992" y="129533"/>
                  </a:lnTo>
                  <a:lnTo>
                    <a:pt x="781166" y="127878"/>
                  </a:lnTo>
                  <a:lnTo>
                    <a:pt x="786339" y="126234"/>
                  </a:lnTo>
                  <a:lnTo>
                    <a:pt x="791512" y="124599"/>
                  </a:lnTo>
                  <a:lnTo>
                    <a:pt x="796686" y="122974"/>
                  </a:lnTo>
                  <a:lnTo>
                    <a:pt x="801859" y="121359"/>
                  </a:lnTo>
                  <a:lnTo>
                    <a:pt x="807032" y="119754"/>
                  </a:lnTo>
                  <a:lnTo>
                    <a:pt x="812205" y="118159"/>
                  </a:lnTo>
                  <a:lnTo>
                    <a:pt x="817379" y="116573"/>
                  </a:lnTo>
                  <a:lnTo>
                    <a:pt x="822552" y="114996"/>
                  </a:lnTo>
                  <a:lnTo>
                    <a:pt x="827725" y="113428"/>
                  </a:lnTo>
                  <a:lnTo>
                    <a:pt x="832899" y="111868"/>
                  </a:lnTo>
                  <a:lnTo>
                    <a:pt x="838072" y="110315"/>
                  </a:lnTo>
                  <a:lnTo>
                    <a:pt x="843245" y="108770"/>
                  </a:lnTo>
                  <a:lnTo>
                    <a:pt x="848418" y="107231"/>
                  </a:lnTo>
                  <a:lnTo>
                    <a:pt x="853592" y="105697"/>
                  </a:lnTo>
                  <a:lnTo>
                    <a:pt x="858765" y="104169"/>
                  </a:lnTo>
                  <a:lnTo>
                    <a:pt x="863938" y="102646"/>
                  </a:lnTo>
                  <a:lnTo>
                    <a:pt x="869112" y="101126"/>
                  </a:lnTo>
                  <a:lnTo>
                    <a:pt x="874285" y="99609"/>
                  </a:lnTo>
                  <a:lnTo>
                    <a:pt x="879458" y="98096"/>
                  </a:lnTo>
                  <a:lnTo>
                    <a:pt x="884631" y="96584"/>
                  </a:lnTo>
                  <a:lnTo>
                    <a:pt x="889805" y="95074"/>
                  </a:lnTo>
                  <a:lnTo>
                    <a:pt x="894978" y="93566"/>
                  </a:lnTo>
                  <a:lnTo>
                    <a:pt x="900151" y="92058"/>
                  </a:lnTo>
                  <a:lnTo>
                    <a:pt x="905325" y="90551"/>
                  </a:lnTo>
                  <a:lnTo>
                    <a:pt x="910498" y="89045"/>
                  </a:lnTo>
                  <a:lnTo>
                    <a:pt x="915671" y="87539"/>
                  </a:lnTo>
                  <a:lnTo>
                    <a:pt x="920844" y="86034"/>
                  </a:lnTo>
                  <a:lnTo>
                    <a:pt x="926018" y="84529"/>
                  </a:lnTo>
                  <a:lnTo>
                    <a:pt x="931191" y="83025"/>
                  </a:lnTo>
                  <a:lnTo>
                    <a:pt x="936364" y="81522"/>
                  </a:lnTo>
                  <a:lnTo>
                    <a:pt x="941538" y="80020"/>
                  </a:lnTo>
                  <a:lnTo>
                    <a:pt x="946711" y="78521"/>
                  </a:lnTo>
                  <a:lnTo>
                    <a:pt x="951884" y="77024"/>
                  </a:lnTo>
                  <a:lnTo>
                    <a:pt x="957057" y="75531"/>
                  </a:lnTo>
                  <a:lnTo>
                    <a:pt x="962231" y="74042"/>
                  </a:lnTo>
                  <a:lnTo>
                    <a:pt x="967404" y="72559"/>
                  </a:lnTo>
                  <a:lnTo>
                    <a:pt x="972577" y="71082"/>
                  </a:lnTo>
                  <a:lnTo>
                    <a:pt x="977751" y="69613"/>
                  </a:lnTo>
                  <a:lnTo>
                    <a:pt x="982924" y="68152"/>
                  </a:lnTo>
                  <a:lnTo>
                    <a:pt x="988097" y="66701"/>
                  </a:lnTo>
                  <a:lnTo>
                    <a:pt x="993270" y="65260"/>
                  </a:lnTo>
                  <a:lnTo>
                    <a:pt x="998444" y="63833"/>
                  </a:lnTo>
                  <a:lnTo>
                    <a:pt x="1003617" y="62418"/>
                  </a:lnTo>
                  <a:lnTo>
                    <a:pt x="1008790" y="61019"/>
                  </a:lnTo>
                  <a:lnTo>
                    <a:pt x="1013964" y="59636"/>
                  </a:lnTo>
                  <a:lnTo>
                    <a:pt x="1019137" y="58270"/>
                  </a:lnTo>
                  <a:lnTo>
                    <a:pt x="1024310" y="56922"/>
                  </a:lnTo>
                  <a:lnTo>
                    <a:pt x="1029483" y="55594"/>
                  </a:lnTo>
                  <a:lnTo>
                    <a:pt x="1034657" y="54288"/>
                  </a:lnTo>
                  <a:lnTo>
                    <a:pt x="1039830" y="53003"/>
                  </a:lnTo>
                  <a:lnTo>
                    <a:pt x="1045003" y="51741"/>
                  </a:lnTo>
                  <a:lnTo>
                    <a:pt x="1050177" y="50502"/>
                  </a:lnTo>
                  <a:lnTo>
                    <a:pt x="1055350" y="49288"/>
                  </a:lnTo>
                  <a:lnTo>
                    <a:pt x="1060523" y="48100"/>
                  </a:lnTo>
                  <a:lnTo>
                    <a:pt x="1065696" y="46938"/>
                  </a:lnTo>
                  <a:lnTo>
                    <a:pt x="1070870" y="45802"/>
                  </a:lnTo>
                  <a:lnTo>
                    <a:pt x="1076043" y="44693"/>
                  </a:lnTo>
                  <a:lnTo>
                    <a:pt x="1081216" y="43612"/>
                  </a:lnTo>
                  <a:lnTo>
                    <a:pt x="1086390" y="42558"/>
                  </a:lnTo>
                  <a:lnTo>
                    <a:pt x="1091563" y="41533"/>
                  </a:lnTo>
                  <a:lnTo>
                    <a:pt x="1096736" y="40535"/>
                  </a:lnTo>
                  <a:lnTo>
                    <a:pt x="1101909" y="39566"/>
                  </a:lnTo>
                  <a:lnTo>
                    <a:pt x="1107083" y="38625"/>
                  </a:lnTo>
                  <a:lnTo>
                    <a:pt x="1112256" y="37713"/>
                  </a:lnTo>
                  <a:lnTo>
                    <a:pt x="1117429" y="36828"/>
                  </a:lnTo>
                  <a:lnTo>
                    <a:pt x="1122603" y="35972"/>
                  </a:lnTo>
                  <a:lnTo>
                    <a:pt x="1127776" y="35143"/>
                  </a:lnTo>
                  <a:lnTo>
                    <a:pt x="1132949" y="34341"/>
                  </a:lnTo>
                  <a:lnTo>
                    <a:pt x="1138122" y="33567"/>
                  </a:lnTo>
                  <a:lnTo>
                    <a:pt x="1143296" y="32819"/>
                  </a:lnTo>
                  <a:lnTo>
                    <a:pt x="1148469" y="32097"/>
                  </a:lnTo>
                  <a:lnTo>
                    <a:pt x="1153642" y="31402"/>
                  </a:lnTo>
                  <a:lnTo>
                    <a:pt x="1158816" y="30731"/>
                  </a:lnTo>
                  <a:lnTo>
                    <a:pt x="1163989" y="30086"/>
                  </a:lnTo>
                  <a:lnTo>
                    <a:pt x="1169162" y="29465"/>
                  </a:lnTo>
                  <a:lnTo>
                    <a:pt x="1174335" y="28868"/>
                  </a:lnTo>
                  <a:lnTo>
                    <a:pt x="1179509" y="28295"/>
                  </a:lnTo>
                  <a:lnTo>
                    <a:pt x="1184682" y="27744"/>
                  </a:lnTo>
                  <a:lnTo>
                    <a:pt x="1189855" y="27215"/>
                  </a:lnTo>
                  <a:lnTo>
                    <a:pt x="1195029" y="26708"/>
                  </a:lnTo>
                  <a:lnTo>
                    <a:pt x="1200202" y="26222"/>
                  </a:lnTo>
                  <a:lnTo>
                    <a:pt x="1205375" y="25756"/>
                  </a:lnTo>
                  <a:lnTo>
                    <a:pt x="1210548" y="25309"/>
                  </a:lnTo>
                  <a:lnTo>
                    <a:pt x="1215722" y="24881"/>
                  </a:lnTo>
                  <a:lnTo>
                    <a:pt x="1220895" y="24471"/>
                  </a:lnTo>
                  <a:lnTo>
                    <a:pt x="1226068" y="24079"/>
                  </a:lnTo>
                  <a:lnTo>
                    <a:pt x="1231242" y="23703"/>
                  </a:lnTo>
                  <a:lnTo>
                    <a:pt x="1236415" y="23343"/>
                  </a:lnTo>
                  <a:lnTo>
                    <a:pt x="1241588" y="23000"/>
                  </a:lnTo>
                  <a:lnTo>
                    <a:pt x="1246761" y="22671"/>
                  </a:lnTo>
                  <a:lnTo>
                    <a:pt x="1251935" y="22357"/>
                  </a:lnTo>
                  <a:lnTo>
                    <a:pt x="1257108" y="22057"/>
                  </a:lnTo>
                  <a:lnTo>
                    <a:pt x="1262281" y="21770"/>
                  </a:lnTo>
                  <a:lnTo>
                    <a:pt x="1267455" y="21496"/>
                  </a:lnTo>
                  <a:lnTo>
                    <a:pt x="1272628" y="21235"/>
                  </a:lnTo>
                  <a:lnTo>
                    <a:pt x="1277801" y="20986"/>
                  </a:lnTo>
                  <a:lnTo>
                    <a:pt x="1282974" y="20748"/>
                  </a:lnTo>
                  <a:lnTo>
                    <a:pt x="1288148" y="20522"/>
                  </a:lnTo>
                  <a:lnTo>
                    <a:pt x="1293321" y="20306"/>
                  </a:lnTo>
                  <a:lnTo>
                    <a:pt x="1298494" y="20100"/>
                  </a:lnTo>
                  <a:lnTo>
                    <a:pt x="1303668" y="19903"/>
                  </a:lnTo>
                  <a:lnTo>
                    <a:pt x="1308841" y="19716"/>
                  </a:lnTo>
                  <a:lnTo>
                    <a:pt x="1314014" y="19538"/>
                  </a:lnTo>
                  <a:lnTo>
                    <a:pt x="1319187" y="19369"/>
                  </a:lnTo>
                  <a:lnTo>
                    <a:pt x="1324361" y="19207"/>
                  </a:lnTo>
                  <a:lnTo>
                    <a:pt x="1329534" y="19053"/>
                  </a:lnTo>
                  <a:lnTo>
                    <a:pt x="1334707" y="18905"/>
                  </a:lnTo>
                  <a:lnTo>
                    <a:pt x="1339881" y="18765"/>
                  </a:lnTo>
                  <a:lnTo>
                    <a:pt x="1345054" y="18630"/>
                  </a:lnTo>
                  <a:lnTo>
                    <a:pt x="1350227" y="18501"/>
                  </a:lnTo>
                  <a:lnTo>
                    <a:pt x="1355400" y="18377"/>
                  </a:lnTo>
                  <a:lnTo>
                    <a:pt x="1360574" y="18258"/>
                  </a:lnTo>
                  <a:lnTo>
                    <a:pt x="1365747" y="18142"/>
                  </a:lnTo>
                  <a:lnTo>
                    <a:pt x="1370920" y="18029"/>
                  </a:lnTo>
                  <a:lnTo>
                    <a:pt x="1376094" y="17919"/>
                  </a:lnTo>
                  <a:lnTo>
                    <a:pt x="1381267" y="17811"/>
                  </a:lnTo>
                  <a:lnTo>
                    <a:pt x="1386440" y="17704"/>
                  </a:lnTo>
                  <a:lnTo>
                    <a:pt x="1391613" y="17596"/>
                  </a:lnTo>
                  <a:lnTo>
                    <a:pt x="1396787" y="17488"/>
                  </a:lnTo>
                  <a:lnTo>
                    <a:pt x="1401960" y="17377"/>
                  </a:lnTo>
                  <a:lnTo>
                    <a:pt x="1407133" y="17263"/>
                  </a:lnTo>
                  <a:lnTo>
                    <a:pt x="1412307" y="17145"/>
                  </a:lnTo>
                  <a:lnTo>
                    <a:pt x="1417480" y="17020"/>
                  </a:lnTo>
                  <a:lnTo>
                    <a:pt x="1422653" y="16888"/>
                  </a:lnTo>
                  <a:lnTo>
                    <a:pt x="1427826" y="16746"/>
                  </a:lnTo>
                  <a:lnTo>
                    <a:pt x="1433000" y="16593"/>
                  </a:lnTo>
                  <a:lnTo>
                    <a:pt x="1438173" y="16427"/>
                  </a:lnTo>
                  <a:lnTo>
                    <a:pt x="1443346" y="16245"/>
                  </a:lnTo>
                  <a:lnTo>
                    <a:pt x="1448520" y="16046"/>
                  </a:lnTo>
                  <a:lnTo>
                    <a:pt x="1453693" y="15827"/>
                  </a:lnTo>
                  <a:lnTo>
                    <a:pt x="1458866" y="15586"/>
                  </a:lnTo>
                  <a:lnTo>
                    <a:pt x="1464039" y="15320"/>
                  </a:lnTo>
                  <a:lnTo>
                    <a:pt x="1469213" y="15027"/>
                  </a:lnTo>
                  <a:lnTo>
                    <a:pt x="1474386" y="14705"/>
                  </a:lnTo>
                  <a:lnTo>
                    <a:pt x="1479559" y="14353"/>
                  </a:lnTo>
                  <a:lnTo>
                    <a:pt x="1484733" y="13968"/>
                  </a:lnTo>
                  <a:lnTo>
                    <a:pt x="1489906" y="13551"/>
                  </a:lnTo>
                  <a:lnTo>
                    <a:pt x="1495079" y="13100"/>
                  </a:lnTo>
                  <a:lnTo>
                    <a:pt x="1500252" y="12617"/>
                  </a:lnTo>
                  <a:lnTo>
                    <a:pt x="1505426" y="12103"/>
                  </a:lnTo>
                  <a:lnTo>
                    <a:pt x="1510599" y="11560"/>
                  </a:lnTo>
                  <a:lnTo>
                    <a:pt x="1515772" y="10992"/>
                  </a:lnTo>
                  <a:lnTo>
                    <a:pt x="1520946" y="10403"/>
                  </a:lnTo>
                  <a:lnTo>
                    <a:pt x="1526119" y="9798"/>
                  </a:lnTo>
                  <a:lnTo>
                    <a:pt x="1531292" y="9182"/>
                  </a:lnTo>
                  <a:lnTo>
                    <a:pt x="1536465" y="8562"/>
                  </a:lnTo>
                  <a:lnTo>
                    <a:pt x="1541639" y="7944"/>
                  </a:lnTo>
                  <a:lnTo>
                    <a:pt x="1546812" y="7333"/>
                  </a:lnTo>
                  <a:lnTo>
                    <a:pt x="1551985" y="6737"/>
                  </a:lnTo>
                  <a:lnTo>
                    <a:pt x="1557159" y="6160"/>
                  </a:lnTo>
                  <a:lnTo>
                    <a:pt x="1562332" y="5607"/>
                  </a:lnTo>
                  <a:lnTo>
                    <a:pt x="1567505" y="5081"/>
                  </a:lnTo>
                  <a:lnTo>
                    <a:pt x="1572678" y="4586"/>
                  </a:lnTo>
                  <a:lnTo>
                    <a:pt x="1577852" y="4124"/>
                  </a:lnTo>
                  <a:lnTo>
                    <a:pt x="1583025" y="3695"/>
                  </a:lnTo>
                  <a:lnTo>
                    <a:pt x="1588198" y="3300"/>
                  </a:lnTo>
                  <a:lnTo>
                    <a:pt x="1593372" y="2938"/>
                  </a:lnTo>
                  <a:lnTo>
                    <a:pt x="1598545" y="2609"/>
                  </a:lnTo>
                  <a:lnTo>
                    <a:pt x="1603718" y="2312"/>
                  </a:lnTo>
                  <a:lnTo>
                    <a:pt x="1608891" y="2043"/>
                  </a:lnTo>
                  <a:lnTo>
                    <a:pt x="1614065" y="1803"/>
                  </a:lnTo>
                  <a:lnTo>
                    <a:pt x="1619238" y="1588"/>
                  </a:lnTo>
                  <a:lnTo>
                    <a:pt x="1624411" y="1396"/>
                  </a:lnTo>
                  <a:lnTo>
                    <a:pt x="1629585" y="1226"/>
                  </a:lnTo>
                  <a:lnTo>
                    <a:pt x="1634758" y="1075"/>
                  </a:lnTo>
                  <a:lnTo>
                    <a:pt x="1639931" y="942"/>
                  </a:lnTo>
                  <a:lnTo>
                    <a:pt x="1645104" y="825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1"/>
                  </a:lnTo>
                  <a:lnTo>
                    <a:pt x="1665798" y="481"/>
                  </a:lnTo>
                  <a:lnTo>
                    <a:pt x="1670971" y="419"/>
                  </a:lnTo>
                  <a:lnTo>
                    <a:pt x="1676144" y="366"/>
                  </a:lnTo>
                  <a:lnTo>
                    <a:pt x="1681317" y="319"/>
                  </a:lnTo>
                  <a:lnTo>
                    <a:pt x="1686491" y="278"/>
                  </a:lnTo>
                  <a:lnTo>
                    <a:pt x="1691664" y="242"/>
                  </a:lnTo>
                  <a:lnTo>
                    <a:pt x="1696837" y="211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60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1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2"/>
                  </a:lnTo>
                  <a:lnTo>
                    <a:pt x="1841689" y="2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5"/>
                  </a:lnTo>
                  <a:lnTo>
                    <a:pt x="1820996" y="6"/>
                  </a:lnTo>
                  <a:lnTo>
                    <a:pt x="1815823" y="7"/>
                  </a:lnTo>
                  <a:lnTo>
                    <a:pt x="1810650" y="8"/>
                  </a:lnTo>
                  <a:lnTo>
                    <a:pt x="1805476" y="10"/>
                  </a:lnTo>
                  <a:lnTo>
                    <a:pt x="1800303" y="11"/>
                  </a:lnTo>
                  <a:lnTo>
                    <a:pt x="1795130" y="13"/>
                  </a:lnTo>
                  <a:lnTo>
                    <a:pt x="1789956" y="16"/>
                  </a:lnTo>
                  <a:lnTo>
                    <a:pt x="1784783" y="18"/>
                  </a:lnTo>
                  <a:lnTo>
                    <a:pt x="1779610" y="21"/>
                  </a:lnTo>
                  <a:lnTo>
                    <a:pt x="1774437" y="25"/>
                  </a:lnTo>
                  <a:lnTo>
                    <a:pt x="1769263" y="29"/>
                  </a:lnTo>
                  <a:lnTo>
                    <a:pt x="1764090" y="33"/>
                  </a:lnTo>
                  <a:lnTo>
                    <a:pt x="1758917" y="39"/>
                  </a:lnTo>
                  <a:lnTo>
                    <a:pt x="1753743" y="45"/>
                  </a:lnTo>
                  <a:lnTo>
                    <a:pt x="1748570" y="52"/>
                  </a:lnTo>
                  <a:lnTo>
                    <a:pt x="1743397" y="60"/>
                  </a:lnTo>
                  <a:lnTo>
                    <a:pt x="1738224" y="69"/>
                  </a:lnTo>
                  <a:lnTo>
                    <a:pt x="1733050" y="79"/>
                  </a:lnTo>
                  <a:lnTo>
                    <a:pt x="1727877" y="91"/>
                  </a:lnTo>
                  <a:lnTo>
                    <a:pt x="1722704" y="105"/>
                  </a:lnTo>
                  <a:lnTo>
                    <a:pt x="1717530" y="121"/>
                  </a:lnTo>
                  <a:lnTo>
                    <a:pt x="1712357" y="139"/>
                  </a:lnTo>
                  <a:lnTo>
                    <a:pt x="1707184" y="159"/>
                  </a:lnTo>
                  <a:lnTo>
                    <a:pt x="1702011" y="183"/>
                  </a:lnTo>
                  <a:lnTo>
                    <a:pt x="1696837" y="211"/>
                  </a:lnTo>
                  <a:lnTo>
                    <a:pt x="1691664" y="242"/>
                  </a:lnTo>
                  <a:lnTo>
                    <a:pt x="1686491" y="278"/>
                  </a:lnTo>
                  <a:lnTo>
                    <a:pt x="1681317" y="319"/>
                  </a:lnTo>
                  <a:lnTo>
                    <a:pt x="1676144" y="366"/>
                  </a:lnTo>
                  <a:lnTo>
                    <a:pt x="1670971" y="419"/>
                  </a:lnTo>
                  <a:lnTo>
                    <a:pt x="1665798" y="481"/>
                  </a:lnTo>
                  <a:lnTo>
                    <a:pt x="1660624" y="551"/>
                  </a:lnTo>
                  <a:lnTo>
                    <a:pt x="1655451" y="630"/>
                  </a:lnTo>
                  <a:lnTo>
                    <a:pt x="1650278" y="721"/>
                  </a:lnTo>
                  <a:lnTo>
                    <a:pt x="1645104" y="825"/>
                  </a:lnTo>
                  <a:lnTo>
                    <a:pt x="1639931" y="942"/>
                  </a:lnTo>
                  <a:lnTo>
                    <a:pt x="1634758" y="1075"/>
                  </a:lnTo>
                  <a:lnTo>
                    <a:pt x="1629585" y="1226"/>
                  </a:lnTo>
                  <a:lnTo>
                    <a:pt x="1624411" y="1396"/>
                  </a:lnTo>
                  <a:lnTo>
                    <a:pt x="1619238" y="1588"/>
                  </a:lnTo>
                  <a:lnTo>
                    <a:pt x="1614065" y="1803"/>
                  </a:lnTo>
                  <a:lnTo>
                    <a:pt x="1608891" y="2043"/>
                  </a:lnTo>
                  <a:lnTo>
                    <a:pt x="1603718" y="2312"/>
                  </a:lnTo>
                  <a:lnTo>
                    <a:pt x="1598545" y="2609"/>
                  </a:lnTo>
                  <a:lnTo>
                    <a:pt x="1593372" y="2938"/>
                  </a:lnTo>
                  <a:lnTo>
                    <a:pt x="1588198" y="3300"/>
                  </a:lnTo>
                  <a:lnTo>
                    <a:pt x="1583025" y="3695"/>
                  </a:lnTo>
                  <a:lnTo>
                    <a:pt x="1577852" y="4124"/>
                  </a:lnTo>
                  <a:lnTo>
                    <a:pt x="1572678" y="4586"/>
                  </a:lnTo>
                  <a:lnTo>
                    <a:pt x="1567505" y="5081"/>
                  </a:lnTo>
                  <a:lnTo>
                    <a:pt x="1562332" y="5607"/>
                  </a:lnTo>
                  <a:lnTo>
                    <a:pt x="1557159" y="6160"/>
                  </a:lnTo>
                  <a:lnTo>
                    <a:pt x="1551985" y="6737"/>
                  </a:lnTo>
                  <a:lnTo>
                    <a:pt x="1546812" y="7334"/>
                  </a:lnTo>
                  <a:lnTo>
                    <a:pt x="1541639" y="7944"/>
                  </a:lnTo>
                  <a:lnTo>
                    <a:pt x="1536465" y="8562"/>
                  </a:lnTo>
                  <a:lnTo>
                    <a:pt x="1531292" y="9183"/>
                  </a:lnTo>
                  <a:lnTo>
                    <a:pt x="1526119" y="9798"/>
                  </a:lnTo>
                  <a:lnTo>
                    <a:pt x="1520946" y="10404"/>
                  </a:lnTo>
                  <a:lnTo>
                    <a:pt x="1515772" y="10993"/>
                  </a:lnTo>
                  <a:lnTo>
                    <a:pt x="1510599" y="11562"/>
                  </a:lnTo>
                  <a:lnTo>
                    <a:pt x="1505426" y="12105"/>
                  </a:lnTo>
                  <a:lnTo>
                    <a:pt x="1500252" y="12619"/>
                  </a:lnTo>
                  <a:lnTo>
                    <a:pt x="1495079" y="13102"/>
                  </a:lnTo>
                  <a:lnTo>
                    <a:pt x="1489906" y="13553"/>
                  </a:lnTo>
                  <a:lnTo>
                    <a:pt x="1484733" y="13971"/>
                  </a:lnTo>
                  <a:lnTo>
                    <a:pt x="1479559" y="14356"/>
                  </a:lnTo>
                  <a:lnTo>
                    <a:pt x="1474386" y="14709"/>
                  </a:lnTo>
                  <a:lnTo>
                    <a:pt x="1469213" y="15032"/>
                  </a:lnTo>
                  <a:lnTo>
                    <a:pt x="1464039" y="15325"/>
                  </a:lnTo>
                  <a:lnTo>
                    <a:pt x="1458866" y="15592"/>
                  </a:lnTo>
                  <a:lnTo>
                    <a:pt x="1453693" y="15835"/>
                  </a:lnTo>
                  <a:lnTo>
                    <a:pt x="1448520" y="16055"/>
                  </a:lnTo>
                  <a:lnTo>
                    <a:pt x="1443346" y="16255"/>
                  </a:lnTo>
                  <a:lnTo>
                    <a:pt x="1438173" y="16439"/>
                  </a:lnTo>
                  <a:lnTo>
                    <a:pt x="1433000" y="16607"/>
                  </a:lnTo>
                  <a:lnTo>
                    <a:pt x="1427826" y="16762"/>
                  </a:lnTo>
                  <a:lnTo>
                    <a:pt x="1422653" y="16906"/>
                  </a:lnTo>
                  <a:lnTo>
                    <a:pt x="1417480" y="17041"/>
                  </a:lnTo>
                  <a:lnTo>
                    <a:pt x="1412307" y="17169"/>
                  </a:lnTo>
                  <a:lnTo>
                    <a:pt x="1407133" y="17291"/>
                  </a:lnTo>
                  <a:lnTo>
                    <a:pt x="1401960" y="17409"/>
                  </a:lnTo>
                  <a:lnTo>
                    <a:pt x="1396787" y="17524"/>
                  </a:lnTo>
                  <a:lnTo>
                    <a:pt x="1391613" y="17638"/>
                  </a:lnTo>
                  <a:lnTo>
                    <a:pt x="1386440" y="17751"/>
                  </a:lnTo>
                  <a:lnTo>
                    <a:pt x="1381267" y="17865"/>
                  </a:lnTo>
                  <a:lnTo>
                    <a:pt x="1376094" y="17982"/>
                  </a:lnTo>
                  <a:lnTo>
                    <a:pt x="1370920" y="18101"/>
                  </a:lnTo>
                  <a:lnTo>
                    <a:pt x="1365747" y="18223"/>
                  </a:lnTo>
                  <a:lnTo>
                    <a:pt x="1360574" y="18350"/>
                  </a:lnTo>
                  <a:lnTo>
                    <a:pt x="1355400" y="18483"/>
                  </a:lnTo>
                  <a:lnTo>
                    <a:pt x="1350227" y="18622"/>
                  </a:lnTo>
                  <a:lnTo>
                    <a:pt x="1345054" y="18767"/>
                  </a:lnTo>
                  <a:lnTo>
                    <a:pt x="1339881" y="18921"/>
                  </a:lnTo>
                  <a:lnTo>
                    <a:pt x="1334707" y="19083"/>
                  </a:lnTo>
                  <a:lnTo>
                    <a:pt x="1329534" y="19254"/>
                  </a:lnTo>
                  <a:lnTo>
                    <a:pt x="1324361" y="19435"/>
                  </a:lnTo>
                  <a:lnTo>
                    <a:pt x="1319187" y="19627"/>
                  </a:lnTo>
                  <a:lnTo>
                    <a:pt x="1314014" y="19832"/>
                  </a:lnTo>
                  <a:lnTo>
                    <a:pt x="1308841" y="20048"/>
                  </a:lnTo>
                  <a:lnTo>
                    <a:pt x="1303668" y="20279"/>
                  </a:lnTo>
                  <a:lnTo>
                    <a:pt x="1298494" y="20524"/>
                  </a:lnTo>
                  <a:lnTo>
                    <a:pt x="1293321" y="20785"/>
                  </a:lnTo>
                  <a:lnTo>
                    <a:pt x="1288148" y="21063"/>
                  </a:lnTo>
                  <a:lnTo>
                    <a:pt x="1282974" y="21358"/>
                  </a:lnTo>
                  <a:lnTo>
                    <a:pt x="1277801" y="21673"/>
                  </a:lnTo>
                  <a:lnTo>
                    <a:pt x="1272628" y="22009"/>
                  </a:lnTo>
                  <a:lnTo>
                    <a:pt x="1267455" y="22367"/>
                  </a:lnTo>
                  <a:lnTo>
                    <a:pt x="1262281" y="22749"/>
                  </a:lnTo>
                  <a:lnTo>
                    <a:pt x="1257108" y="23156"/>
                  </a:lnTo>
                  <a:lnTo>
                    <a:pt x="1251935" y="23590"/>
                  </a:lnTo>
                  <a:lnTo>
                    <a:pt x="1246761" y="24053"/>
                  </a:lnTo>
                  <a:lnTo>
                    <a:pt x="1241588" y="24548"/>
                  </a:lnTo>
                  <a:lnTo>
                    <a:pt x="1236415" y="25075"/>
                  </a:lnTo>
                  <a:lnTo>
                    <a:pt x="1231242" y="25639"/>
                  </a:lnTo>
                  <a:lnTo>
                    <a:pt x="1226068" y="26241"/>
                  </a:lnTo>
                  <a:lnTo>
                    <a:pt x="1220895" y="26884"/>
                  </a:lnTo>
                  <a:lnTo>
                    <a:pt x="1215722" y="27570"/>
                  </a:lnTo>
                  <a:lnTo>
                    <a:pt x="1210548" y="28303"/>
                  </a:lnTo>
                  <a:lnTo>
                    <a:pt x="1205375" y="29086"/>
                  </a:lnTo>
                  <a:lnTo>
                    <a:pt x="1200202" y="29923"/>
                  </a:lnTo>
                  <a:lnTo>
                    <a:pt x="1195029" y="30816"/>
                  </a:lnTo>
                  <a:lnTo>
                    <a:pt x="1189855" y="31769"/>
                  </a:lnTo>
                  <a:lnTo>
                    <a:pt x="1184682" y="32787"/>
                  </a:lnTo>
                  <a:lnTo>
                    <a:pt x="1179509" y="33873"/>
                  </a:lnTo>
                  <a:lnTo>
                    <a:pt x="1174335" y="35032"/>
                  </a:lnTo>
                  <a:lnTo>
                    <a:pt x="1169162" y="36268"/>
                  </a:lnTo>
                  <a:lnTo>
                    <a:pt x="1163989" y="37585"/>
                  </a:lnTo>
                  <a:lnTo>
                    <a:pt x="1158816" y="38988"/>
                  </a:lnTo>
                  <a:lnTo>
                    <a:pt x="1153642" y="40481"/>
                  </a:lnTo>
                  <a:lnTo>
                    <a:pt x="1148469" y="42070"/>
                  </a:lnTo>
                  <a:lnTo>
                    <a:pt x="1143296" y="43759"/>
                  </a:lnTo>
                  <a:lnTo>
                    <a:pt x="1138122" y="45553"/>
                  </a:lnTo>
                  <a:lnTo>
                    <a:pt x="1132949" y="47458"/>
                  </a:lnTo>
                  <a:lnTo>
                    <a:pt x="1127776" y="49478"/>
                  </a:lnTo>
                  <a:lnTo>
                    <a:pt x="1122603" y="51619"/>
                  </a:lnTo>
                  <a:lnTo>
                    <a:pt x="1117429" y="53886"/>
                  </a:lnTo>
                  <a:lnTo>
                    <a:pt x="1112256" y="56283"/>
                  </a:lnTo>
                  <a:lnTo>
                    <a:pt x="1107083" y="58817"/>
                  </a:lnTo>
                  <a:lnTo>
                    <a:pt x="1101909" y="61491"/>
                  </a:lnTo>
                  <a:lnTo>
                    <a:pt x="1096736" y="64310"/>
                  </a:lnTo>
                  <a:lnTo>
                    <a:pt x="1091563" y="67278"/>
                  </a:lnTo>
                  <a:lnTo>
                    <a:pt x="1086390" y="70400"/>
                  </a:lnTo>
                  <a:lnTo>
                    <a:pt x="1081216" y="73678"/>
                  </a:lnTo>
                  <a:lnTo>
                    <a:pt x="1076043" y="77116"/>
                  </a:lnTo>
                  <a:lnTo>
                    <a:pt x="1070870" y="80717"/>
                  </a:lnTo>
                  <a:lnTo>
                    <a:pt x="1065696" y="84483"/>
                  </a:lnTo>
                  <a:lnTo>
                    <a:pt x="1060523" y="88414"/>
                  </a:lnTo>
                  <a:lnTo>
                    <a:pt x="1055350" y="92512"/>
                  </a:lnTo>
                  <a:lnTo>
                    <a:pt x="1050177" y="96777"/>
                  </a:lnTo>
                  <a:lnTo>
                    <a:pt x="1045003" y="101207"/>
                  </a:lnTo>
                  <a:lnTo>
                    <a:pt x="1039830" y="105801"/>
                  </a:lnTo>
                  <a:lnTo>
                    <a:pt x="1034657" y="110557"/>
                  </a:lnTo>
                  <a:lnTo>
                    <a:pt x="1029483" y="115470"/>
                  </a:lnTo>
                  <a:lnTo>
                    <a:pt x="1024310" y="120536"/>
                  </a:lnTo>
                  <a:lnTo>
                    <a:pt x="1019137" y="125750"/>
                  </a:lnTo>
                  <a:lnTo>
                    <a:pt x="1013964" y="131105"/>
                  </a:lnTo>
                  <a:lnTo>
                    <a:pt x="1008790" y="136594"/>
                  </a:lnTo>
                  <a:lnTo>
                    <a:pt x="1003617" y="142208"/>
                  </a:lnTo>
                  <a:lnTo>
                    <a:pt x="998444" y="147937"/>
                  </a:lnTo>
                  <a:lnTo>
                    <a:pt x="993270" y="153772"/>
                  </a:lnTo>
                  <a:lnTo>
                    <a:pt x="988097" y="159700"/>
                  </a:lnTo>
                  <a:lnTo>
                    <a:pt x="982924" y="165711"/>
                  </a:lnTo>
                  <a:lnTo>
                    <a:pt x="977751" y="171791"/>
                  </a:lnTo>
                  <a:lnTo>
                    <a:pt x="972577" y="177927"/>
                  </a:lnTo>
                  <a:lnTo>
                    <a:pt x="967404" y="184104"/>
                  </a:lnTo>
                  <a:lnTo>
                    <a:pt x="962231" y="190309"/>
                  </a:lnTo>
                  <a:lnTo>
                    <a:pt x="957057" y="196527"/>
                  </a:lnTo>
                  <a:lnTo>
                    <a:pt x="951884" y="202743"/>
                  </a:lnTo>
                  <a:lnTo>
                    <a:pt x="946711" y="208940"/>
                  </a:lnTo>
                  <a:lnTo>
                    <a:pt x="941538" y="215106"/>
                  </a:lnTo>
                  <a:lnTo>
                    <a:pt x="936364" y="221223"/>
                  </a:lnTo>
                  <a:lnTo>
                    <a:pt x="931191" y="227277"/>
                  </a:lnTo>
                  <a:lnTo>
                    <a:pt x="926018" y="233254"/>
                  </a:lnTo>
                  <a:lnTo>
                    <a:pt x="920844" y="239138"/>
                  </a:lnTo>
                  <a:lnTo>
                    <a:pt x="915671" y="244917"/>
                  </a:lnTo>
                  <a:lnTo>
                    <a:pt x="910498" y="250577"/>
                  </a:lnTo>
                  <a:lnTo>
                    <a:pt x="905325" y="256105"/>
                  </a:lnTo>
                  <a:lnTo>
                    <a:pt x="900151" y="261489"/>
                  </a:lnTo>
                  <a:lnTo>
                    <a:pt x="894978" y="266718"/>
                  </a:lnTo>
                  <a:lnTo>
                    <a:pt x="889805" y="271781"/>
                  </a:lnTo>
                  <a:lnTo>
                    <a:pt x="884631" y="276668"/>
                  </a:lnTo>
                  <a:lnTo>
                    <a:pt x="879458" y="281371"/>
                  </a:lnTo>
                  <a:lnTo>
                    <a:pt x="874285" y="285882"/>
                  </a:lnTo>
                  <a:lnTo>
                    <a:pt x="869112" y="290193"/>
                  </a:lnTo>
                  <a:lnTo>
                    <a:pt x="863938" y="294298"/>
                  </a:lnTo>
                  <a:lnTo>
                    <a:pt x="858765" y="298191"/>
                  </a:lnTo>
                  <a:lnTo>
                    <a:pt x="853592" y="301868"/>
                  </a:lnTo>
                  <a:lnTo>
                    <a:pt x="848418" y="305326"/>
                  </a:lnTo>
                  <a:lnTo>
                    <a:pt x="843245" y="308560"/>
                  </a:lnTo>
                  <a:lnTo>
                    <a:pt x="838072" y="311569"/>
                  </a:lnTo>
                  <a:lnTo>
                    <a:pt x="832899" y="314351"/>
                  </a:lnTo>
                  <a:lnTo>
                    <a:pt x="827725" y="316906"/>
                  </a:lnTo>
                  <a:lnTo>
                    <a:pt x="822552" y="319233"/>
                  </a:lnTo>
                  <a:lnTo>
                    <a:pt x="817379" y="321333"/>
                  </a:lnTo>
                  <a:lnTo>
                    <a:pt x="812205" y="323207"/>
                  </a:lnTo>
                  <a:lnTo>
                    <a:pt x="807032" y="324857"/>
                  </a:lnTo>
                  <a:lnTo>
                    <a:pt x="801859" y="326285"/>
                  </a:lnTo>
                  <a:lnTo>
                    <a:pt x="796686" y="327495"/>
                  </a:lnTo>
                  <a:lnTo>
                    <a:pt x="791512" y="328489"/>
                  </a:lnTo>
                  <a:lnTo>
                    <a:pt x="786339" y="329271"/>
                  </a:lnTo>
                  <a:lnTo>
                    <a:pt x="781166" y="329845"/>
                  </a:lnTo>
                  <a:lnTo>
                    <a:pt x="775992" y="330217"/>
                  </a:lnTo>
                  <a:lnTo>
                    <a:pt x="770819" y="330391"/>
                  </a:lnTo>
                  <a:lnTo>
                    <a:pt x="765646" y="330373"/>
                  </a:lnTo>
                  <a:lnTo>
                    <a:pt x="760473" y="330168"/>
                  </a:lnTo>
                  <a:lnTo>
                    <a:pt x="755299" y="329782"/>
                  </a:lnTo>
                  <a:lnTo>
                    <a:pt x="750126" y="329222"/>
                  </a:lnTo>
                  <a:lnTo>
                    <a:pt x="744953" y="328494"/>
                  </a:lnTo>
                  <a:lnTo>
                    <a:pt x="739779" y="327604"/>
                  </a:lnTo>
                  <a:lnTo>
                    <a:pt x="734606" y="326561"/>
                  </a:lnTo>
                  <a:lnTo>
                    <a:pt x="729433" y="325371"/>
                  </a:lnTo>
                  <a:lnTo>
                    <a:pt x="724260" y="324042"/>
                  </a:lnTo>
                  <a:lnTo>
                    <a:pt x="719086" y="322580"/>
                  </a:lnTo>
                  <a:lnTo>
                    <a:pt x="713913" y="320994"/>
                  </a:lnTo>
                  <a:lnTo>
                    <a:pt x="708740" y="319291"/>
                  </a:lnTo>
                  <a:lnTo>
                    <a:pt x="703566" y="317480"/>
                  </a:lnTo>
                  <a:lnTo>
                    <a:pt x="698393" y="315568"/>
                  </a:lnTo>
                  <a:lnTo>
                    <a:pt x="693220" y="313562"/>
                  </a:lnTo>
                  <a:lnTo>
                    <a:pt x="688047" y="311472"/>
                  </a:lnTo>
                  <a:lnTo>
                    <a:pt x="682873" y="309305"/>
                  </a:lnTo>
                  <a:lnTo>
                    <a:pt x="677700" y="307068"/>
                  </a:lnTo>
                  <a:lnTo>
                    <a:pt x="672527" y="304771"/>
                  </a:lnTo>
                  <a:lnTo>
                    <a:pt x="667353" y="302419"/>
                  </a:lnTo>
                  <a:lnTo>
                    <a:pt x="662180" y="300022"/>
                  </a:lnTo>
                  <a:lnTo>
                    <a:pt x="657007" y="297587"/>
                  </a:lnTo>
                  <a:lnTo>
                    <a:pt x="651834" y="295121"/>
                  </a:lnTo>
                  <a:lnTo>
                    <a:pt x="646660" y="292630"/>
                  </a:lnTo>
                  <a:lnTo>
                    <a:pt x="641487" y="290124"/>
                  </a:lnTo>
                  <a:lnTo>
                    <a:pt x="636314" y="287607"/>
                  </a:lnTo>
                  <a:lnTo>
                    <a:pt x="631140" y="285087"/>
                  </a:lnTo>
                  <a:lnTo>
                    <a:pt x="625967" y="282570"/>
                  </a:lnTo>
                  <a:lnTo>
                    <a:pt x="620794" y="280063"/>
                  </a:lnTo>
                  <a:lnTo>
                    <a:pt x="615621" y="277569"/>
                  </a:lnTo>
                  <a:lnTo>
                    <a:pt x="610447" y="275097"/>
                  </a:lnTo>
                  <a:lnTo>
                    <a:pt x="605274" y="272649"/>
                  </a:lnTo>
                  <a:lnTo>
                    <a:pt x="600101" y="270232"/>
                  </a:lnTo>
                  <a:lnTo>
                    <a:pt x="594927" y="267850"/>
                  </a:lnTo>
                  <a:lnTo>
                    <a:pt x="589754" y="265506"/>
                  </a:lnTo>
                  <a:lnTo>
                    <a:pt x="584581" y="263205"/>
                  </a:lnTo>
                  <a:lnTo>
                    <a:pt x="579408" y="260950"/>
                  </a:lnTo>
                  <a:lnTo>
                    <a:pt x="574234" y="258745"/>
                  </a:lnTo>
                  <a:lnTo>
                    <a:pt x="569061" y="256592"/>
                  </a:lnTo>
                  <a:lnTo>
                    <a:pt x="563888" y="254493"/>
                  </a:lnTo>
                  <a:lnTo>
                    <a:pt x="558714" y="252451"/>
                  </a:lnTo>
                  <a:lnTo>
                    <a:pt x="553541" y="250468"/>
                  </a:lnTo>
                  <a:lnTo>
                    <a:pt x="548368" y="248544"/>
                  </a:lnTo>
                  <a:lnTo>
                    <a:pt x="543195" y="246683"/>
                  </a:lnTo>
                  <a:lnTo>
                    <a:pt x="538021" y="244883"/>
                  </a:lnTo>
                  <a:lnTo>
                    <a:pt x="532848" y="243147"/>
                  </a:lnTo>
                  <a:lnTo>
                    <a:pt x="527675" y="241474"/>
                  </a:lnTo>
                  <a:lnTo>
                    <a:pt x="522501" y="239864"/>
                  </a:lnTo>
                  <a:lnTo>
                    <a:pt x="517328" y="238319"/>
                  </a:lnTo>
                  <a:lnTo>
                    <a:pt x="512155" y="236837"/>
                  </a:lnTo>
                  <a:lnTo>
                    <a:pt x="506982" y="235418"/>
                  </a:lnTo>
                  <a:lnTo>
                    <a:pt x="501808" y="234062"/>
                  </a:lnTo>
                  <a:lnTo>
                    <a:pt x="496635" y="232769"/>
                  </a:lnTo>
                  <a:lnTo>
                    <a:pt x="491462" y="231536"/>
                  </a:lnTo>
                  <a:lnTo>
                    <a:pt x="486288" y="230363"/>
                  </a:lnTo>
                  <a:lnTo>
                    <a:pt x="481115" y="229250"/>
                  </a:lnTo>
                  <a:lnTo>
                    <a:pt x="475942" y="228195"/>
                  </a:lnTo>
                  <a:lnTo>
                    <a:pt x="470769" y="227196"/>
                  </a:lnTo>
                  <a:lnTo>
                    <a:pt x="465595" y="226254"/>
                  </a:lnTo>
                  <a:lnTo>
                    <a:pt x="460422" y="225366"/>
                  </a:lnTo>
                  <a:lnTo>
                    <a:pt x="455249" y="224531"/>
                  </a:lnTo>
                  <a:lnTo>
                    <a:pt x="450075" y="223748"/>
                  </a:lnTo>
                  <a:lnTo>
                    <a:pt x="444902" y="223016"/>
                  </a:lnTo>
                  <a:lnTo>
                    <a:pt x="439729" y="222333"/>
                  </a:lnTo>
                  <a:lnTo>
                    <a:pt x="434556" y="221698"/>
                  </a:lnTo>
                  <a:lnTo>
                    <a:pt x="429382" y="221109"/>
                  </a:lnTo>
                  <a:lnTo>
                    <a:pt x="424209" y="220567"/>
                  </a:lnTo>
                  <a:lnTo>
                    <a:pt x="419036" y="220068"/>
                  </a:lnTo>
                  <a:lnTo>
                    <a:pt x="413862" y="219613"/>
                  </a:lnTo>
                  <a:lnTo>
                    <a:pt x="408689" y="219201"/>
                  </a:lnTo>
                  <a:lnTo>
                    <a:pt x="403516" y="218829"/>
                  </a:lnTo>
                  <a:lnTo>
                    <a:pt x="398343" y="218498"/>
                  </a:lnTo>
                  <a:lnTo>
                    <a:pt x="393169" y="218206"/>
                  </a:lnTo>
                  <a:lnTo>
                    <a:pt x="387996" y="217953"/>
                  </a:lnTo>
                  <a:lnTo>
                    <a:pt x="382823" y="217739"/>
                  </a:lnTo>
                  <a:lnTo>
                    <a:pt x="377649" y="217561"/>
                  </a:lnTo>
                  <a:lnTo>
                    <a:pt x="372476" y="217420"/>
                  </a:lnTo>
                  <a:lnTo>
                    <a:pt x="367303" y="217316"/>
                  </a:lnTo>
                  <a:lnTo>
                    <a:pt x="362130" y="217248"/>
                  </a:lnTo>
                  <a:lnTo>
                    <a:pt x="356956" y="217216"/>
                  </a:lnTo>
                  <a:lnTo>
                    <a:pt x="351783" y="217219"/>
                  </a:lnTo>
                  <a:lnTo>
                    <a:pt x="346610" y="217258"/>
                  </a:lnTo>
                  <a:lnTo>
                    <a:pt x="341436" y="217333"/>
                  </a:lnTo>
                  <a:lnTo>
                    <a:pt x="336263" y="217443"/>
                  </a:lnTo>
                  <a:lnTo>
                    <a:pt x="331090" y="217589"/>
                  </a:lnTo>
                  <a:lnTo>
                    <a:pt x="325917" y="217772"/>
                  </a:lnTo>
                  <a:lnTo>
                    <a:pt x="320743" y="217991"/>
                  </a:lnTo>
                  <a:lnTo>
                    <a:pt x="315570" y="218247"/>
                  </a:lnTo>
                  <a:lnTo>
                    <a:pt x="310397" y="218541"/>
                  </a:lnTo>
                  <a:lnTo>
                    <a:pt x="305223" y="218873"/>
                  </a:lnTo>
                  <a:lnTo>
                    <a:pt x="300050" y="219245"/>
                  </a:lnTo>
                  <a:lnTo>
                    <a:pt x="294877" y="219656"/>
                  </a:lnTo>
                  <a:lnTo>
                    <a:pt x="289704" y="220109"/>
                  </a:lnTo>
                  <a:lnTo>
                    <a:pt x="284530" y="220604"/>
                  </a:lnTo>
                  <a:lnTo>
                    <a:pt x="279357" y="221142"/>
                  </a:lnTo>
                  <a:lnTo>
                    <a:pt x="274184" y="221724"/>
                  </a:lnTo>
                  <a:lnTo>
                    <a:pt x="269010" y="222353"/>
                  </a:lnTo>
                  <a:lnTo>
                    <a:pt x="263837" y="223029"/>
                  </a:lnTo>
                  <a:lnTo>
                    <a:pt x="258664" y="223754"/>
                  </a:lnTo>
                  <a:lnTo>
                    <a:pt x="253491" y="224530"/>
                  </a:lnTo>
                  <a:lnTo>
                    <a:pt x="248317" y="225358"/>
                  </a:lnTo>
                  <a:lnTo>
                    <a:pt x="243144" y="226240"/>
                  </a:lnTo>
                  <a:lnTo>
                    <a:pt x="237971" y="227178"/>
                  </a:lnTo>
                  <a:lnTo>
                    <a:pt x="232797" y="228175"/>
                  </a:lnTo>
                  <a:lnTo>
                    <a:pt x="227624" y="229232"/>
                  </a:lnTo>
                  <a:lnTo>
                    <a:pt x="222451" y="230351"/>
                  </a:lnTo>
                  <a:lnTo>
                    <a:pt x="217278" y="231536"/>
                  </a:lnTo>
                  <a:lnTo>
                    <a:pt x="212104" y="232788"/>
                  </a:lnTo>
                  <a:lnTo>
                    <a:pt x="206931" y="234109"/>
                  </a:lnTo>
                  <a:lnTo>
                    <a:pt x="201758" y="235503"/>
                  </a:lnTo>
                  <a:lnTo>
                    <a:pt x="196584" y="236973"/>
                  </a:lnTo>
                  <a:lnTo>
                    <a:pt x="191411" y="238520"/>
                  </a:lnTo>
                  <a:lnTo>
                    <a:pt x="186238" y="240148"/>
                  </a:lnTo>
                  <a:lnTo>
                    <a:pt x="181065" y="241859"/>
                  </a:lnTo>
                  <a:lnTo>
                    <a:pt x="175891" y="243657"/>
                  </a:lnTo>
                  <a:lnTo>
                    <a:pt x="170718" y="245545"/>
                  </a:lnTo>
                  <a:lnTo>
                    <a:pt x="165545" y="247525"/>
                  </a:lnTo>
                  <a:lnTo>
                    <a:pt x="160371" y="249602"/>
                  </a:lnTo>
                  <a:lnTo>
                    <a:pt x="155198" y="251777"/>
                  </a:lnTo>
                  <a:lnTo>
                    <a:pt x="150025" y="254055"/>
                  </a:lnTo>
                  <a:lnTo>
                    <a:pt x="144852" y="256439"/>
                  </a:lnTo>
                  <a:lnTo>
                    <a:pt x="139678" y="258931"/>
                  </a:lnTo>
                  <a:lnTo>
                    <a:pt x="134505" y="261536"/>
                  </a:lnTo>
                  <a:lnTo>
                    <a:pt x="129332" y="264256"/>
                  </a:lnTo>
                  <a:lnTo>
                    <a:pt x="124158" y="267094"/>
                  </a:lnTo>
                  <a:lnTo>
                    <a:pt x="118985" y="270055"/>
                  </a:lnTo>
                  <a:lnTo>
                    <a:pt x="113812" y="273140"/>
                  </a:lnTo>
                  <a:lnTo>
                    <a:pt x="108639" y="276353"/>
                  </a:lnTo>
                  <a:lnTo>
                    <a:pt x="103465" y="279698"/>
                  </a:lnTo>
                  <a:lnTo>
                    <a:pt x="98292" y="283176"/>
                  </a:lnTo>
                  <a:lnTo>
                    <a:pt x="93119" y="286791"/>
                  </a:lnTo>
                  <a:lnTo>
                    <a:pt x="87945" y="290545"/>
                  </a:lnTo>
                  <a:lnTo>
                    <a:pt x="82772" y="294441"/>
                  </a:lnTo>
                  <a:lnTo>
                    <a:pt x="77599" y="298481"/>
                  </a:lnTo>
                  <a:lnTo>
                    <a:pt x="72426" y="302666"/>
                  </a:lnTo>
                  <a:lnTo>
                    <a:pt x="67252" y="306998"/>
                  </a:lnTo>
                  <a:lnTo>
                    <a:pt x="62079" y="311480"/>
                  </a:lnTo>
                  <a:lnTo>
                    <a:pt x="56906" y="316112"/>
                  </a:lnTo>
                  <a:lnTo>
                    <a:pt x="51732" y="320894"/>
                  </a:lnTo>
                  <a:lnTo>
                    <a:pt x="46559" y="325827"/>
                  </a:lnTo>
                  <a:lnTo>
                    <a:pt x="41386" y="330912"/>
                  </a:lnTo>
                  <a:lnTo>
                    <a:pt x="36213" y="336148"/>
                  </a:lnTo>
                  <a:lnTo>
                    <a:pt x="31039" y="341534"/>
                  </a:lnTo>
                  <a:lnTo>
                    <a:pt x="25866" y="347069"/>
                  </a:lnTo>
                  <a:lnTo>
                    <a:pt x="20693" y="352750"/>
                  </a:lnTo>
                  <a:lnTo>
                    <a:pt x="15519" y="358577"/>
                  </a:lnTo>
                  <a:lnTo>
                    <a:pt x="10346" y="364546"/>
                  </a:lnTo>
                  <a:lnTo>
                    <a:pt x="5173" y="370654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691486" y="4190818"/>
              <a:ext cx="1883076" cy="376894"/>
            </a:xfrm>
            <a:custGeom>
              <a:avLst/>
              <a:pathLst>
                <a:path w="1883076" h="376894">
                  <a:moveTo>
                    <a:pt x="0" y="376894"/>
                  </a:moveTo>
                  <a:lnTo>
                    <a:pt x="0" y="376894"/>
                  </a:lnTo>
                  <a:lnTo>
                    <a:pt x="5173" y="370650"/>
                  </a:lnTo>
                  <a:lnTo>
                    <a:pt x="10346" y="364542"/>
                  </a:lnTo>
                  <a:lnTo>
                    <a:pt x="15519" y="358572"/>
                  </a:lnTo>
                  <a:lnTo>
                    <a:pt x="20693" y="352744"/>
                  </a:lnTo>
                  <a:lnTo>
                    <a:pt x="25866" y="347062"/>
                  </a:lnTo>
                  <a:lnTo>
                    <a:pt x="31039" y="341526"/>
                  </a:lnTo>
                  <a:lnTo>
                    <a:pt x="36213" y="336139"/>
                  </a:lnTo>
                  <a:lnTo>
                    <a:pt x="41386" y="330903"/>
                  </a:lnTo>
                  <a:lnTo>
                    <a:pt x="46559" y="325817"/>
                  </a:lnTo>
                  <a:lnTo>
                    <a:pt x="51732" y="320882"/>
                  </a:lnTo>
                  <a:lnTo>
                    <a:pt x="56906" y="316098"/>
                  </a:lnTo>
                  <a:lnTo>
                    <a:pt x="62079" y="311465"/>
                  </a:lnTo>
                  <a:lnTo>
                    <a:pt x="67252" y="306981"/>
                  </a:lnTo>
                  <a:lnTo>
                    <a:pt x="72426" y="302646"/>
                  </a:lnTo>
                  <a:lnTo>
                    <a:pt x="77599" y="298459"/>
                  </a:lnTo>
                  <a:lnTo>
                    <a:pt x="82772" y="294417"/>
                  </a:lnTo>
                  <a:lnTo>
                    <a:pt x="87945" y="290518"/>
                  </a:lnTo>
                  <a:lnTo>
                    <a:pt x="93119" y="286761"/>
                  </a:lnTo>
                  <a:lnTo>
                    <a:pt x="98292" y="283142"/>
                  </a:lnTo>
                  <a:lnTo>
                    <a:pt x="103465" y="279660"/>
                  </a:lnTo>
                  <a:lnTo>
                    <a:pt x="108639" y="276311"/>
                  </a:lnTo>
                  <a:lnTo>
                    <a:pt x="113812" y="273093"/>
                  </a:lnTo>
                  <a:lnTo>
                    <a:pt x="118985" y="270002"/>
                  </a:lnTo>
                  <a:lnTo>
                    <a:pt x="124158" y="267036"/>
                  </a:lnTo>
                  <a:lnTo>
                    <a:pt x="129332" y="264191"/>
                  </a:lnTo>
                  <a:lnTo>
                    <a:pt x="134505" y="261464"/>
                  </a:lnTo>
                  <a:lnTo>
                    <a:pt x="139678" y="258851"/>
                  </a:lnTo>
                  <a:lnTo>
                    <a:pt x="144852" y="256350"/>
                  </a:lnTo>
                  <a:lnTo>
                    <a:pt x="150025" y="253957"/>
                  </a:lnTo>
                  <a:lnTo>
                    <a:pt x="155198" y="251668"/>
                  </a:lnTo>
                  <a:lnTo>
                    <a:pt x="160371" y="249480"/>
                  </a:lnTo>
                  <a:lnTo>
                    <a:pt x="165545" y="247391"/>
                  </a:lnTo>
                  <a:lnTo>
                    <a:pt x="170718" y="245396"/>
                  </a:lnTo>
                  <a:lnTo>
                    <a:pt x="175891" y="243492"/>
                  </a:lnTo>
                  <a:lnTo>
                    <a:pt x="181065" y="241676"/>
                  </a:lnTo>
                  <a:lnTo>
                    <a:pt x="186238" y="239945"/>
                  </a:lnTo>
                  <a:lnTo>
                    <a:pt x="191411" y="238296"/>
                  </a:lnTo>
                  <a:lnTo>
                    <a:pt x="196584" y="236726"/>
                  </a:lnTo>
                  <a:lnTo>
                    <a:pt x="201758" y="235231"/>
                  </a:lnTo>
                  <a:lnTo>
                    <a:pt x="206931" y="233808"/>
                  </a:lnTo>
                  <a:lnTo>
                    <a:pt x="212104" y="232455"/>
                  </a:lnTo>
                  <a:lnTo>
                    <a:pt x="217278" y="231169"/>
                  </a:lnTo>
                  <a:lnTo>
                    <a:pt x="222451" y="229948"/>
                  </a:lnTo>
                  <a:lnTo>
                    <a:pt x="227624" y="228787"/>
                  </a:lnTo>
                  <a:lnTo>
                    <a:pt x="232797" y="227685"/>
                  </a:lnTo>
                  <a:lnTo>
                    <a:pt x="237971" y="226639"/>
                  </a:lnTo>
                  <a:lnTo>
                    <a:pt x="243144" y="225647"/>
                  </a:lnTo>
                  <a:lnTo>
                    <a:pt x="248317" y="224706"/>
                  </a:lnTo>
                  <a:lnTo>
                    <a:pt x="253491" y="223814"/>
                  </a:lnTo>
                  <a:lnTo>
                    <a:pt x="258664" y="222968"/>
                  </a:lnTo>
                  <a:lnTo>
                    <a:pt x="263837" y="222167"/>
                  </a:lnTo>
                  <a:lnTo>
                    <a:pt x="269010" y="221407"/>
                  </a:lnTo>
                  <a:lnTo>
                    <a:pt x="274184" y="220688"/>
                  </a:lnTo>
                  <a:lnTo>
                    <a:pt x="279357" y="220006"/>
                  </a:lnTo>
                  <a:lnTo>
                    <a:pt x="284530" y="219360"/>
                  </a:lnTo>
                  <a:lnTo>
                    <a:pt x="289704" y="218748"/>
                  </a:lnTo>
                  <a:lnTo>
                    <a:pt x="294877" y="218168"/>
                  </a:lnTo>
                  <a:lnTo>
                    <a:pt x="300050" y="217617"/>
                  </a:lnTo>
                  <a:lnTo>
                    <a:pt x="305223" y="217095"/>
                  </a:lnTo>
                  <a:lnTo>
                    <a:pt x="310397" y="216600"/>
                  </a:lnTo>
                  <a:lnTo>
                    <a:pt x="315570" y="216129"/>
                  </a:lnTo>
                  <a:lnTo>
                    <a:pt x="320743" y="215680"/>
                  </a:lnTo>
                  <a:lnTo>
                    <a:pt x="325917" y="215253"/>
                  </a:lnTo>
                  <a:lnTo>
                    <a:pt x="331090" y="214846"/>
                  </a:lnTo>
                  <a:lnTo>
                    <a:pt x="336263" y="214456"/>
                  </a:lnTo>
                  <a:lnTo>
                    <a:pt x="341436" y="214083"/>
                  </a:lnTo>
                  <a:lnTo>
                    <a:pt x="346610" y="213725"/>
                  </a:lnTo>
                  <a:lnTo>
                    <a:pt x="351783" y="213379"/>
                  </a:lnTo>
                  <a:lnTo>
                    <a:pt x="356956" y="213045"/>
                  </a:lnTo>
                  <a:lnTo>
                    <a:pt x="362130" y="212722"/>
                  </a:lnTo>
                  <a:lnTo>
                    <a:pt x="367303" y="212407"/>
                  </a:lnTo>
                  <a:lnTo>
                    <a:pt x="372476" y="212099"/>
                  </a:lnTo>
                  <a:lnTo>
                    <a:pt x="377649" y="211796"/>
                  </a:lnTo>
                  <a:lnTo>
                    <a:pt x="382823" y="211498"/>
                  </a:lnTo>
                  <a:lnTo>
                    <a:pt x="387996" y="211202"/>
                  </a:lnTo>
                  <a:lnTo>
                    <a:pt x="393169" y="210908"/>
                  </a:lnTo>
                  <a:lnTo>
                    <a:pt x="398343" y="210613"/>
                  </a:lnTo>
                  <a:lnTo>
                    <a:pt x="403516" y="210316"/>
                  </a:lnTo>
                  <a:lnTo>
                    <a:pt x="408689" y="210016"/>
                  </a:lnTo>
                  <a:lnTo>
                    <a:pt x="413862" y="209711"/>
                  </a:lnTo>
                  <a:lnTo>
                    <a:pt x="419036" y="209400"/>
                  </a:lnTo>
                  <a:lnTo>
                    <a:pt x="424209" y="209081"/>
                  </a:lnTo>
                  <a:lnTo>
                    <a:pt x="429382" y="208754"/>
                  </a:lnTo>
                  <a:lnTo>
                    <a:pt x="434556" y="208415"/>
                  </a:lnTo>
                  <a:lnTo>
                    <a:pt x="439729" y="208065"/>
                  </a:lnTo>
                  <a:lnTo>
                    <a:pt x="444902" y="207701"/>
                  </a:lnTo>
                  <a:lnTo>
                    <a:pt x="450075" y="207322"/>
                  </a:lnTo>
                  <a:lnTo>
                    <a:pt x="455249" y="206927"/>
                  </a:lnTo>
                  <a:lnTo>
                    <a:pt x="460422" y="206514"/>
                  </a:lnTo>
                  <a:lnTo>
                    <a:pt x="465595" y="206082"/>
                  </a:lnTo>
                  <a:lnTo>
                    <a:pt x="470769" y="205629"/>
                  </a:lnTo>
                  <a:lnTo>
                    <a:pt x="475942" y="205154"/>
                  </a:lnTo>
                  <a:lnTo>
                    <a:pt x="481115" y="204656"/>
                  </a:lnTo>
                  <a:lnTo>
                    <a:pt x="486288" y="204133"/>
                  </a:lnTo>
                  <a:lnTo>
                    <a:pt x="491462" y="203585"/>
                  </a:lnTo>
                  <a:lnTo>
                    <a:pt x="496635" y="203009"/>
                  </a:lnTo>
                  <a:lnTo>
                    <a:pt x="501808" y="202405"/>
                  </a:lnTo>
                  <a:lnTo>
                    <a:pt x="506982" y="201772"/>
                  </a:lnTo>
                  <a:lnTo>
                    <a:pt x="512155" y="201108"/>
                  </a:lnTo>
                  <a:lnTo>
                    <a:pt x="517328" y="200412"/>
                  </a:lnTo>
                  <a:lnTo>
                    <a:pt x="522501" y="199684"/>
                  </a:lnTo>
                  <a:lnTo>
                    <a:pt x="527675" y="198922"/>
                  </a:lnTo>
                  <a:lnTo>
                    <a:pt x="532848" y="198126"/>
                  </a:lnTo>
                  <a:lnTo>
                    <a:pt x="538021" y="197295"/>
                  </a:lnTo>
                  <a:lnTo>
                    <a:pt x="543195" y="196428"/>
                  </a:lnTo>
                  <a:lnTo>
                    <a:pt x="548368" y="195525"/>
                  </a:lnTo>
                  <a:lnTo>
                    <a:pt x="553541" y="194586"/>
                  </a:lnTo>
                  <a:lnTo>
                    <a:pt x="558714" y="193609"/>
                  </a:lnTo>
                  <a:lnTo>
                    <a:pt x="563888" y="192595"/>
                  </a:lnTo>
                  <a:lnTo>
                    <a:pt x="569061" y="191544"/>
                  </a:lnTo>
                  <a:lnTo>
                    <a:pt x="574234" y="190456"/>
                  </a:lnTo>
                  <a:lnTo>
                    <a:pt x="579408" y="189330"/>
                  </a:lnTo>
                  <a:lnTo>
                    <a:pt x="584581" y="188167"/>
                  </a:lnTo>
                  <a:lnTo>
                    <a:pt x="589754" y="186968"/>
                  </a:lnTo>
                  <a:lnTo>
                    <a:pt x="594927" y="185732"/>
                  </a:lnTo>
                  <a:lnTo>
                    <a:pt x="600101" y="184461"/>
                  </a:lnTo>
                  <a:lnTo>
                    <a:pt x="605274" y="183155"/>
                  </a:lnTo>
                  <a:lnTo>
                    <a:pt x="610447" y="181815"/>
                  </a:lnTo>
                  <a:lnTo>
                    <a:pt x="615621" y="180442"/>
                  </a:lnTo>
                  <a:lnTo>
                    <a:pt x="620794" y="179037"/>
                  </a:lnTo>
                  <a:lnTo>
                    <a:pt x="625967" y="177601"/>
                  </a:lnTo>
                  <a:lnTo>
                    <a:pt x="631140" y="176135"/>
                  </a:lnTo>
                  <a:lnTo>
                    <a:pt x="636314" y="174642"/>
                  </a:lnTo>
                  <a:lnTo>
                    <a:pt x="641487" y="173121"/>
                  </a:lnTo>
                  <a:lnTo>
                    <a:pt x="646660" y="171575"/>
                  </a:lnTo>
                  <a:lnTo>
                    <a:pt x="651834" y="170006"/>
                  </a:lnTo>
                  <a:lnTo>
                    <a:pt x="657007" y="168415"/>
                  </a:lnTo>
                  <a:lnTo>
                    <a:pt x="662180" y="166803"/>
                  </a:lnTo>
                  <a:lnTo>
                    <a:pt x="667353" y="165172"/>
                  </a:lnTo>
                  <a:lnTo>
                    <a:pt x="672527" y="163525"/>
                  </a:lnTo>
                  <a:lnTo>
                    <a:pt x="677700" y="161863"/>
                  </a:lnTo>
                  <a:lnTo>
                    <a:pt x="682873" y="160187"/>
                  </a:lnTo>
                  <a:lnTo>
                    <a:pt x="688047" y="158500"/>
                  </a:lnTo>
                  <a:lnTo>
                    <a:pt x="693220" y="156803"/>
                  </a:lnTo>
                  <a:lnTo>
                    <a:pt x="698393" y="155097"/>
                  </a:lnTo>
                  <a:lnTo>
                    <a:pt x="703566" y="153386"/>
                  </a:lnTo>
                  <a:lnTo>
                    <a:pt x="708740" y="151669"/>
                  </a:lnTo>
                  <a:lnTo>
                    <a:pt x="713913" y="149950"/>
                  </a:lnTo>
                  <a:lnTo>
                    <a:pt x="719086" y="148228"/>
                  </a:lnTo>
                  <a:lnTo>
                    <a:pt x="724260" y="146507"/>
                  </a:lnTo>
                  <a:lnTo>
                    <a:pt x="729433" y="144786"/>
                  </a:lnTo>
                  <a:lnTo>
                    <a:pt x="734606" y="143068"/>
                  </a:lnTo>
                  <a:lnTo>
                    <a:pt x="739779" y="141353"/>
                  </a:lnTo>
                  <a:lnTo>
                    <a:pt x="744953" y="139644"/>
                  </a:lnTo>
                  <a:lnTo>
                    <a:pt x="750126" y="137940"/>
                  </a:lnTo>
                  <a:lnTo>
                    <a:pt x="755299" y="136242"/>
                  </a:lnTo>
                  <a:lnTo>
                    <a:pt x="760473" y="134552"/>
                  </a:lnTo>
                  <a:lnTo>
                    <a:pt x="765646" y="132870"/>
                  </a:lnTo>
                  <a:lnTo>
                    <a:pt x="770819" y="131197"/>
                  </a:lnTo>
                  <a:lnTo>
                    <a:pt x="775992" y="129533"/>
                  </a:lnTo>
                  <a:lnTo>
                    <a:pt x="781166" y="127878"/>
                  </a:lnTo>
                  <a:lnTo>
                    <a:pt x="786339" y="126234"/>
                  </a:lnTo>
                  <a:lnTo>
                    <a:pt x="791512" y="124599"/>
                  </a:lnTo>
                  <a:lnTo>
                    <a:pt x="796686" y="122974"/>
                  </a:lnTo>
                  <a:lnTo>
                    <a:pt x="801859" y="121359"/>
                  </a:lnTo>
                  <a:lnTo>
                    <a:pt x="807032" y="119754"/>
                  </a:lnTo>
                  <a:lnTo>
                    <a:pt x="812205" y="118159"/>
                  </a:lnTo>
                  <a:lnTo>
                    <a:pt x="817379" y="116573"/>
                  </a:lnTo>
                  <a:lnTo>
                    <a:pt x="822552" y="114996"/>
                  </a:lnTo>
                  <a:lnTo>
                    <a:pt x="827725" y="113428"/>
                  </a:lnTo>
                  <a:lnTo>
                    <a:pt x="832899" y="111868"/>
                  </a:lnTo>
                  <a:lnTo>
                    <a:pt x="838072" y="110315"/>
                  </a:lnTo>
                  <a:lnTo>
                    <a:pt x="843245" y="108770"/>
                  </a:lnTo>
                  <a:lnTo>
                    <a:pt x="848418" y="107231"/>
                  </a:lnTo>
                  <a:lnTo>
                    <a:pt x="853592" y="105697"/>
                  </a:lnTo>
                  <a:lnTo>
                    <a:pt x="858765" y="104169"/>
                  </a:lnTo>
                  <a:lnTo>
                    <a:pt x="863938" y="102646"/>
                  </a:lnTo>
                  <a:lnTo>
                    <a:pt x="869112" y="101126"/>
                  </a:lnTo>
                  <a:lnTo>
                    <a:pt x="874285" y="99609"/>
                  </a:lnTo>
                  <a:lnTo>
                    <a:pt x="879458" y="98096"/>
                  </a:lnTo>
                  <a:lnTo>
                    <a:pt x="884631" y="96584"/>
                  </a:lnTo>
                  <a:lnTo>
                    <a:pt x="889805" y="95074"/>
                  </a:lnTo>
                  <a:lnTo>
                    <a:pt x="894978" y="93566"/>
                  </a:lnTo>
                  <a:lnTo>
                    <a:pt x="900151" y="92058"/>
                  </a:lnTo>
                  <a:lnTo>
                    <a:pt x="905325" y="90551"/>
                  </a:lnTo>
                  <a:lnTo>
                    <a:pt x="910498" y="89045"/>
                  </a:lnTo>
                  <a:lnTo>
                    <a:pt x="915671" y="87539"/>
                  </a:lnTo>
                  <a:lnTo>
                    <a:pt x="920844" y="86034"/>
                  </a:lnTo>
                  <a:lnTo>
                    <a:pt x="926018" y="84529"/>
                  </a:lnTo>
                  <a:lnTo>
                    <a:pt x="931191" y="83025"/>
                  </a:lnTo>
                  <a:lnTo>
                    <a:pt x="936364" y="81522"/>
                  </a:lnTo>
                  <a:lnTo>
                    <a:pt x="941538" y="80020"/>
                  </a:lnTo>
                  <a:lnTo>
                    <a:pt x="946711" y="78521"/>
                  </a:lnTo>
                  <a:lnTo>
                    <a:pt x="951884" y="77024"/>
                  </a:lnTo>
                  <a:lnTo>
                    <a:pt x="957057" y="75531"/>
                  </a:lnTo>
                  <a:lnTo>
                    <a:pt x="962231" y="74042"/>
                  </a:lnTo>
                  <a:lnTo>
                    <a:pt x="967404" y="72559"/>
                  </a:lnTo>
                  <a:lnTo>
                    <a:pt x="972577" y="71082"/>
                  </a:lnTo>
                  <a:lnTo>
                    <a:pt x="977751" y="69613"/>
                  </a:lnTo>
                  <a:lnTo>
                    <a:pt x="982924" y="68152"/>
                  </a:lnTo>
                  <a:lnTo>
                    <a:pt x="988097" y="66701"/>
                  </a:lnTo>
                  <a:lnTo>
                    <a:pt x="993270" y="65260"/>
                  </a:lnTo>
                  <a:lnTo>
                    <a:pt x="998444" y="63833"/>
                  </a:lnTo>
                  <a:lnTo>
                    <a:pt x="1003617" y="62418"/>
                  </a:lnTo>
                  <a:lnTo>
                    <a:pt x="1008790" y="61019"/>
                  </a:lnTo>
                  <a:lnTo>
                    <a:pt x="1013964" y="59636"/>
                  </a:lnTo>
                  <a:lnTo>
                    <a:pt x="1019137" y="58270"/>
                  </a:lnTo>
                  <a:lnTo>
                    <a:pt x="1024310" y="56922"/>
                  </a:lnTo>
                  <a:lnTo>
                    <a:pt x="1029483" y="55594"/>
                  </a:lnTo>
                  <a:lnTo>
                    <a:pt x="1034657" y="54288"/>
                  </a:lnTo>
                  <a:lnTo>
                    <a:pt x="1039830" y="53003"/>
                  </a:lnTo>
                  <a:lnTo>
                    <a:pt x="1045003" y="51741"/>
                  </a:lnTo>
                  <a:lnTo>
                    <a:pt x="1050177" y="50502"/>
                  </a:lnTo>
                  <a:lnTo>
                    <a:pt x="1055350" y="49288"/>
                  </a:lnTo>
                  <a:lnTo>
                    <a:pt x="1060523" y="48100"/>
                  </a:lnTo>
                  <a:lnTo>
                    <a:pt x="1065696" y="46938"/>
                  </a:lnTo>
                  <a:lnTo>
                    <a:pt x="1070870" y="45802"/>
                  </a:lnTo>
                  <a:lnTo>
                    <a:pt x="1076043" y="44693"/>
                  </a:lnTo>
                  <a:lnTo>
                    <a:pt x="1081216" y="43612"/>
                  </a:lnTo>
                  <a:lnTo>
                    <a:pt x="1086390" y="42558"/>
                  </a:lnTo>
                  <a:lnTo>
                    <a:pt x="1091563" y="41533"/>
                  </a:lnTo>
                  <a:lnTo>
                    <a:pt x="1096736" y="40535"/>
                  </a:lnTo>
                  <a:lnTo>
                    <a:pt x="1101909" y="39566"/>
                  </a:lnTo>
                  <a:lnTo>
                    <a:pt x="1107083" y="38625"/>
                  </a:lnTo>
                  <a:lnTo>
                    <a:pt x="1112256" y="37713"/>
                  </a:lnTo>
                  <a:lnTo>
                    <a:pt x="1117429" y="36828"/>
                  </a:lnTo>
                  <a:lnTo>
                    <a:pt x="1122603" y="35972"/>
                  </a:lnTo>
                  <a:lnTo>
                    <a:pt x="1127776" y="35143"/>
                  </a:lnTo>
                  <a:lnTo>
                    <a:pt x="1132949" y="34341"/>
                  </a:lnTo>
                  <a:lnTo>
                    <a:pt x="1138122" y="33567"/>
                  </a:lnTo>
                  <a:lnTo>
                    <a:pt x="1143296" y="32819"/>
                  </a:lnTo>
                  <a:lnTo>
                    <a:pt x="1148469" y="32097"/>
                  </a:lnTo>
                  <a:lnTo>
                    <a:pt x="1153642" y="31402"/>
                  </a:lnTo>
                  <a:lnTo>
                    <a:pt x="1158816" y="30731"/>
                  </a:lnTo>
                  <a:lnTo>
                    <a:pt x="1163989" y="30086"/>
                  </a:lnTo>
                  <a:lnTo>
                    <a:pt x="1169162" y="29465"/>
                  </a:lnTo>
                  <a:lnTo>
                    <a:pt x="1174335" y="28868"/>
                  </a:lnTo>
                  <a:lnTo>
                    <a:pt x="1179509" y="28295"/>
                  </a:lnTo>
                  <a:lnTo>
                    <a:pt x="1184682" y="27744"/>
                  </a:lnTo>
                  <a:lnTo>
                    <a:pt x="1189855" y="27215"/>
                  </a:lnTo>
                  <a:lnTo>
                    <a:pt x="1195029" y="26708"/>
                  </a:lnTo>
                  <a:lnTo>
                    <a:pt x="1200202" y="26222"/>
                  </a:lnTo>
                  <a:lnTo>
                    <a:pt x="1205375" y="25756"/>
                  </a:lnTo>
                  <a:lnTo>
                    <a:pt x="1210548" y="25309"/>
                  </a:lnTo>
                  <a:lnTo>
                    <a:pt x="1215722" y="24881"/>
                  </a:lnTo>
                  <a:lnTo>
                    <a:pt x="1220895" y="24471"/>
                  </a:lnTo>
                  <a:lnTo>
                    <a:pt x="1226068" y="24079"/>
                  </a:lnTo>
                  <a:lnTo>
                    <a:pt x="1231242" y="23703"/>
                  </a:lnTo>
                  <a:lnTo>
                    <a:pt x="1236415" y="23343"/>
                  </a:lnTo>
                  <a:lnTo>
                    <a:pt x="1241588" y="23000"/>
                  </a:lnTo>
                  <a:lnTo>
                    <a:pt x="1246761" y="22671"/>
                  </a:lnTo>
                  <a:lnTo>
                    <a:pt x="1251935" y="22357"/>
                  </a:lnTo>
                  <a:lnTo>
                    <a:pt x="1257108" y="22057"/>
                  </a:lnTo>
                  <a:lnTo>
                    <a:pt x="1262281" y="21770"/>
                  </a:lnTo>
                  <a:lnTo>
                    <a:pt x="1267455" y="21496"/>
                  </a:lnTo>
                  <a:lnTo>
                    <a:pt x="1272628" y="21235"/>
                  </a:lnTo>
                  <a:lnTo>
                    <a:pt x="1277801" y="20986"/>
                  </a:lnTo>
                  <a:lnTo>
                    <a:pt x="1282974" y="20748"/>
                  </a:lnTo>
                  <a:lnTo>
                    <a:pt x="1288148" y="20522"/>
                  </a:lnTo>
                  <a:lnTo>
                    <a:pt x="1293321" y="20306"/>
                  </a:lnTo>
                  <a:lnTo>
                    <a:pt x="1298494" y="20100"/>
                  </a:lnTo>
                  <a:lnTo>
                    <a:pt x="1303668" y="19903"/>
                  </a:lnTo>
                  <a:lnTo>
                    <a:pt x="1308841" y="19716"/>
                  </a:lnTo>
                  <a:lnTo>
                    <a:pt x="1314014" y="19538"/>
                  </a:lnTo>
                  <a:lnTo>
                    <a:pt x="1319187" y="19369"/>
                  </a:lnTo>
                  <a:lnTo>
                    <a:pt x="1324361" y="19207"/>
                  </a:lnTo>
                  <a:lnTo>
                    <a:pt x="1329534" y="19053"/>
                  </a:lnTo>
                  <a:lnTo>
                    <a:pt x="1334707" y="18905"/>
                  </a:lnTo>
                  <a:lnTo>
                    <a:pt x="1339881" y="18765"/>
                  </a:lnTo>
                  <a:lnTo>
                    <a:pt x="1345054" y="18630"/>
                  </a:lnTo>
                  <a:lnTo>
                    <a:pt x="1350227" y="18501"/>
                  </a:lnTo>
                  <a:lnTo>
                    <a:pt x="1355400" y="18377"/>
                  </a:lnTo>
                  <a:lnTo>
                    <a:pt x="1360574" y="18258"/>
                  </a:lnTo>
                  <a:lnTo>
                    <a:pt x="1365747" y="18142"/>
                  </a:lnTo>
                  <a:lnTo>
                    <a:pt x="1370920" y="18029"/>
                  </a:lnTo>
                  <a:lnTo>
                    <a:pt x="1376094" y="17919"/>
                  </a:lnTo>
                  <a:lnTo>
                    <a:pt x="1381267" y="17811"/>
                  </a:lnTo>
                  <a:lnTo>
                    <a:pt x="1386440" y="17704"/>
                  </a:lnTo>
                  <a:lnTo>
                    <a:pt x="1391613" y="17596"/>
                  </a:lnTo>
                  <a:lnTo>
                    <a:pt x="1396787" y="17488"/>
                  </a:lnTo>
                  <a:lnTo>
                    <a:pt x="1401960" y="17377"/>
                  </a:lnTo>
                  <a:lnTo>
                    <a:pt x="1407133" y="17263"/>
                  </a:lnTo>
                  <a:lnTo>
                    <a:pt x="1412307" y="17145"/>
                  </a:lnTo>
                  <a:lnTo>
                    <a:pt x="1417480" y="17020"/>
                  </a:lnTo>
                  <a:lnTo>
                    <a:pt x="1422653" y="16888"/>
                  </a:lnTo>
                  <a:lnTo>
                    <a:pt x="1427826" y="16746"/>
                  </a:lnTo>
                  <a:lnTo>
                    <a:pt x="1433000" y="16593"/>
                  </a:lnTo>
                  <a:lnTo>
                    <a:pt x="1438173" y="16427"/>
                  </a:lnTo>
                  <a:lnTo>
                    <a:pt x="1443346" y="16245"/>
                  </a:lnTo>
                  <a:lnTo>
                    <a:pt x="1448520" y="16046"/>
                  </a:lnTo>
                  <a:lnTo>
                    <a:pt x="1453693" y="15827"/>
                  </a:lnTo>
                  <a:lnTo>
                    <a:pt x="1458866" y="15586"/>
                  </a:lnTo>
                  <a:lnTo>
                    <a:pt x="1464039" y="15320"/>
                  </a:lnTo>
                  <a:lnTo>
                    <a:pt x="1469213" y="15027"/>
                  </a:lnTo>
                  <a:lnTo>
                    <a:pt x="1474386" y="14705"/>
                  </a:lnTo>
                  <a:lnTo>
                    <a:pt x="1479559" y="14353"/>
                  </a:lnTo>
                  <a:lnTo>
                    <a:pt x="1484733" y="13968"/>
                  </a:lnTo>
                  <a:lnTo>
                    <a:pt x="1489906" y="13551"/>
                  </a:lnTo>
                  <a:lnTo>
                    <a:pt x="1495079" y="13100"/>
                  </a:lnTo>
                  <a:lnTo>
                    <a:pt x="1500252" y="12617"/>
                  </a:lnTo>
                  <a:lnTo>
                    <a:pt x="1505426" y="12103"/>
                  </a:lnTo>
                  <a:lnTo>
                    <a:pt x="1510599" y="11560"/>
                  </a:lnTo>
                  <a:lnTo>
                    <a:pt x="1515772" y="10992"/>
                  </a:lnTo>
                  <a:lnTo>
                    <a:pt x="1520946" y="10403"/>
                  </a:lnTo>
                  <a:lnTo>
                    <a:pt x="1526119" y="9798"/>
                  </a:lnTo>
                  <a:lnTo>
                    <a:pt x="1531292" y="9182"/>
                  </a:lnTo>
                  <a:lnTo>
                    <a:pt x="1536465" y="8562"/>
                  </a:lnTo>
                  <a:lnTo>
                    <a:pt x="1541639" y="7944"/>
                  </a:lnTo>
                  <a:lnTo>
                    <a:pt x="1546812" y="7333"/>
                  </a:lnTo>
                  <a:lnTo>
                    <a:pt x="1551985" y="6737"/>
                  </a:lnTo>
                  <a:lnTo>
                    <a:pt x="1557159" y="6160"/>
                  </a:lnTo>
                  <a:lnTo>
                    <a:pt x="1562332" y="5607"/>
                  </a:lnTo>
                  <a:lnTo>
                    <a:pt x="1567505" y="5081"/>
                  </a:lnTo>
                  <a:lnTo>
                    <a:pt x="1572678" y="4586"/>
                  </a:lnTo>
                  <a:lnTo>
                    <a:pt x="1577852" y="4124"/>
                  </a:lnTo>
                  <a:lnTo>
                    <a:pt x="1583025" y="3695"/>
                  </a:lnTo>
                  <a:lnTo>
                    <a:pt x="1588198" y="3300"/>
                  </a:lnTo>
                  <a:lnTo>
                    <a:pt x="1593372" y="2938"/>
                  </a:lnTo>
                  <a:lnTo>
                    <a:pt x="1598545" y="2609"/>
                  </a:lnTo>
                  <a:lnTo>
                    <a:pt x="1603718" y="2312"/>
                  </a:lnTo>
                  <a:lnTo>
                    <a:pt x="1608891" y="2043"/>
                  </a:lnTo>
                  <a:lnTo>
                    <a:pt x="1614065" y="1803"/>
                  </a:lnTo>
                  <a:lnTo>
                    <a:pt x="1619238" y="1588"/>
                  </a:lnTo>
                  <a:lnTo>
                    <a:pt x="1624411" y="1396"/>
                  </a:lnTo>
                  <a:lnTo>
                    <a:pt x="1629585" y="1226"/>
                  </a:lnTo>
                  <a:lnTo>
                    <a:pt x="1634758" y="1075"/>
                  </a:lnTo>
                  <a:lnTo>
                    <a:pt x="1639931" y="942"/>
                  </a:lnTo>
                  <a:lnTo>
                    <a:pt x="1645104" y="825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1"/>
                  </a:lnTo>
                  <a:lnTo>
                    <a:pt x="1665798" y="481"/>
                  </a:lnTo>
                  <a:lnTo>
                    <a:pt x="1670971" y="419"/>
                  </a:lnTo>
                  <a:lnTo>
                    <a:pt x="1676144" y="366"/>
                  </a:lnTo>
                  <a:lnTo>
                    <a:pt x="1681317" y="319"/>
                  </a:lnTo>
                  <a:lnTo>
                    <a:pt x="1686491" y="278"/>
                  </a:lnTo>
                  <a:lnTo>
                    <a:pt x="1691664" y="242"/>
                  </a:lnTo>
                  <a:lnTo>
                    <a:pt x="1696837" y="211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60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691486" y="4190818"/>
              <a:ext cx="1883076" cy="703184"/>
            </a:xfrm>
            <a:custGeom>
              <a:avLst/>
              <a:pathLst>
                <a:path w="1883076" h="703184">
                  <a:moveTo>
                    <a:pt x="0" y="376897"/>
                  </a:moveTo>
                  <a:lnTo>
                    <a:pt x="5173" y="370654"/>
                  </a:lnTo>
                  <a:lnTo>
                    <a:pt x="10346" y="364546"/>
                  </a:lnTo>
                  <a:lnTo>
                    <a:pt x="15519" y="358577"/>
                  </a:lnTo>
                  <a:lnTo>
                    <a:pt x="20693" y="352750"/>
                  </a:lnTo>
                  <a:lnTo>
                    <a:pt x="25866" y="347068"/>
                  </a:lnTo>
                  <a:lnTo>
                    <a:pt x="31039" y="341534"/>
                  </a:lnTo>
                  <a:lnTo>
                    <a:pt x="36213" y="336148"/>
                  </a:lnTo>
                  <a:lnTo>
                    <a:pt x="41386" y="330912"/>
                  </a:lnTo>
                  <a:lnTo>
                    <a:pt x="46559" y="325827"/>
                  </a:lnTo>
                  <a:lnTo>
                    <a:pt x="51732" y="320894"/>
                  </a:lnTo>
                  <a:lnTo>
                    <a:pt x="56906" y="316111"/>
                  </a:lnTo>
                  <a:lnTo>
                    <a:pt x="62079" y="311480"/>
                  </a:lnTo>
                  <a:lnTo>
                    <a:pt x="67252" y="306998"/>
                  </a:lnTo>
                  <a:lnTo>
                    <a:pt x="72426" y="302666"/>
                  </a:lnTo>
                  <a:lnTo>
                    <a:pt x="77599" y="298480"/>
                  </a:lnTo>
                  <a:lnTo>
                    <a:pt x="82772" y="294441"/>
                  </a:lnTo>
                  <a:lnTo>
                    <a:pt x="87945" y="290545"/>
                  </a:lnTo>
                  <a:lnTo>
                    <a:pt x="93119" y="286791"/>
                  </a:lnTo>
                  <a:lnTo>
                    <a:pt x="98292" y="283176"/>
                  </a:lnTo>
                  <a:lnTo>
                    <a:pt x="103465" y="279698"/>
                  </a:lnTo>
                  <a:lnTo>
                    <a:pt x="108639" y="276353"/>
                  </a:lnTo>
                  <a:lnTo>
                    <a:pt x="113812" y="273140"/>
                  </a:lnTo>
                  <a:lnTo>
                    <a:pt x="118985" y="270054"/>
                  </a:lnTo>
                  <a:lnTo>
                    <a:pt x="124158" y="267094"/>
                  </a:lnTo>
                  <a:lnTo>
                    <a:pt x="129332" y="264255"/>
                  </a:lnTo>
                  <a:lnTo>
                    <a:pt x="134505" y="261535"/>
                  </a:lnTo>
                  <a:lnTo>
                    <a:pt x="139678" y="258931"/>
                  </a:lnTo>
                  <a:lnTo>
                    <a:pt x="144852" y="256439"/>
                  </a:lnTo>
                  <a:lnTo>
                    <a:pt x="150025" y="254055"/>
                  </a:lnTo>
                  <a:lnTo>
                    <a:pt x="155198" y="251777"/>
                  </a:lnTo>
                  <a:lnTo>
                    <a:pt x="160371" y="249602"/>
                  </a:lnTo>
                  <a:lnTo>
                    <a:pt x="165545" y="247525"/>
                  </a:lnTo>
                  <a:lnTo>
                    <a:pt x="170718" y="245545"/>
                  </a:lnTo>
                  <a:lnTo>
                    <a:pt x="175891" y="243657"/>
                  </a:lnTo>
                  <a:lnTo>
                    <a:pt x="181065" y="241859"/>
                  </a:lnTo>
                  <a:lnTo>
                    <a:pt x="186238" y="240147"/>
                  </a:lnTo>
                  <a:lnTo>
                    <a:pt x="191411" y="238520"/>
                  </a:lnTo>
                  <a:lnTo>
                    <a:pt x="196584" y="236972"/>
                  </a:lnTo>
                  <a:lnTo>
                    <a:pt x="201758" y="235503"/>
                  </a:lnTo>
                  <a:lnTo>
                    <a:pt x="206931" y="234109"/>
                  </a:lnTo>
                  <a:lnTo>
                    <a:pt x="212104" y="232787"/>
                  </a:lnTo>
                  <a:lnTo>
                    <a:pt x="217278" y="231536"/>
                  </a:lnTo>
                  <a:lnTo>
                    <a:pt x="222451" y="230351"/>
                  </a:lnTo>
                  <a:lnTo>
                    <a:pt x="227624" y="229232"/>
                  </a:lnTo>
                  <a:lnTo>
                    <a:pt x="232797" y="228175"/>
                  </a:lnTo>
                  <a:lnTo>
                    <a:pt x="237971" y="227178"/>
                  </a:lnTo>
                  <a:lnTo>
                    <a:pt x="243144" y="226240"/>
                  </a:lnTo>
                  <a:lnTo>
                    <a:pt x="248317" y="225357"/>
                  </a:lnTo>
                  <a:lnTo>
                    <a:pt x="253491" y="224529"/>
                  </a:lnTo>
                  <a:lnTo>
                    <a:pt x="258664" y="223754"/>
                  </a:lnTo>
                  <a:lnTo>
                    <a:pt x="263837" y="223029"/>
                  </a:lnTo>
                  <a:lnTo>
                    <a:pt x="269010" y="222353"/>
                  </a:lnTo>
                  <a:lnTo>
                    <a:pt x="274184" y="221724"/>
                  </a:lnTo>
                  <a:lnTo>
                    <a:pt x="279357" y="221142"/>
                  </a:lnTo>
                  <a:lnTo>
                    <a:pt x="284530" y="220604"/>
                  </a:lnTo>
                  <a:lnTo>
                    <a:pt x="289704" y="220109"/>
                  </a:lnTo>
                  <a:lnTo>
                    <a:pt x="294877" y="219656"/>
                  </a:lnTo>
                  <a:lnTo>
                    <a:pt x="300050" y="219245"/>
                  </a:lnTo>
                  <a:lnTo>
                    <a:pt x="305223" y="218873"/>
                  </a:lnTo>
                  <a:lnTo>
                    <a:pt x="310397" y="218541"/>
                  </a:lnTo>
                  <a:lnTo>
                    <a:pt x="315570" y="218247"/>
                  </a:lnTo>
                  <a:lnTo>
                    <a:pt x="320743" y="217991"/>
                  </a:lnTo>
                  <a:lnTo>
                    <a:pt x="325917" y="217771"/>
                  </a:lnTo>
                  <a:lnTo>
                    <a:pt x="331090" y="217589"/>
                  </a:lnTo>
                  <a:lnTo>
                    <a:pt x="336263" y="217443"/>
                  </a:lnTo>
                  <a:lnTo>
                    <a:pt x="341436" y="217332"/>
                  </a:lnTo>
                  <a:lnTo>
                    <a:pt x="346610" y="217258"/>
                  </a:lnTo>
                  <a:lnTo>
                    <a:pt x="351783" y="217219"/>
                  </a:lnTo>
                  <a:lnTo>
                    <a:pt x="356956" y="217216"/>
                  </a:lnTo>
                  <a:lnTo>
                    <a:pt x="362130" y="217248"/>
                  </a:lnTo>
                  <a:lnTo>
                    <a:pt x="367303" y="217316"/>
                  </a:lnTo>
                  <a:lnTo>
                    <a:pt x="372476" y="217420"/>
                  </a:lnTo>
                  <a:lnTo>
                    <a:pt x="377649" y="217561"/>
                  </a:lnTo>
                  <a:lnTo>
                    <a:pt x="382823" y="217738"/>
                  </a:lnTo>
                  <a:lnTo>
                    <a:pt x="387996" y="217953"/>
                  </a:lnTo>
                  <a:lnTo>
                    <a:pt x="393169" y="218206"/>
                  </a:lnTo>
                  <a:lnTo>
                    <a:pt x="398343" y="218498"/>
                  </a:lnTo>
                  <a:lnTo>
                    <a:pt x="403516" y="218829"/>
                  </a:lnTo>
                  <a:lnTo>
                    <a:pt x="408689" y="219200"/>
                  </a:lnTo>
                  <a:lnTo>
                    <a:pt x="413862" y="219613"/>
                  </a:lnTo>
                  <a:lnTo>
                    <a:pt x="419036" y="220068"/>
                  </a:lnTo>
                  <a:lnTo>
                    <a:pt x="424209" y="220566"/>
                  </a:lnTo>
                  <a:lnTo>
                    <a:pt x="429382" y="221109"/>
                  </a:lnTo>
                  <a:lnTo>
                    <a:pt x="434556" y="221697"/>
                  </a:lnTo>
                  <a:lnTo>
                    <a:pt x="439729" y="222332"/>
                  </a:lnTo>
                  <a:lnTo>
                    <a:pt x="444902" y="223016"/>
                  </a:lnTo>
                  <a:lnTo>
                    <a:pt x="450075" y="223748"/>
                  </a:lnTo>
                  <a:lnTo>
                    <a:pt x="455249" y="224531"/>
                  </a:lnTo>
                  <a:lnTo>
                    <a:pt x="460422" y="225366"/>
                  </a:lnTo>
                  <a:lnTo>
                    <a:pt x="465595" y="226254"/>
                  </a:lnTo>
                  <a:lnTo>
                    <a:pt x="470769" y="227196"/>
                  </a:lnTo>
                  <a:lnTo>
                    <a:pt x="475942" y="228194"/>
                  </a:lnTo>
                  <a:lnTo>
                    <a:pt x="481115" y="229250"/>
                  </a:lnTo>
                  <a:lnTo>
                    <a:pt x="486288" y="230363"/>
                  </a:lnTo>
                  <a:lnTo>
                    <a:pt x="491462" y="231535"/>
                  </a:lnTo>
                  <a:lnTo>
                    <a:pt x="496635" y="232768"/>
                  </a:lnTo>
                  <a:lnTo>
                    <a:pt x="501808" y="234062"/>
                  </a:lnTo>
                  <a:lnTo>
                    <a:pt x="506982" y="235418"/>
                  </a:lnTo>
                  <a:lnTo>
                    <a:pt x="512155" y="236837"/>
                  </a:lnTo>
                  <a:lnTo>
                    <a:pt x="517328" y="238319"/>
                  </a:lnTo>
                  <a:lnTo>
                    <a:pt x="522501" y="239864"/>
                  </a:lnTo>
                  <a:lnTo>
                    <a:pt x="527675" y="241473"/>
                  </a:lnTo>
                  <a:lnTo>
                    <a:pt x="532848" y="243146"/>
                  </a:lnTo>
                  <a:lnTo>
                    <a:pt x="538021" y="244883"/>
                  </a:lnTo>
                  <a:lnTo>
                    <a:pt x="543195" y="246682"/>
                  </a:lnTo>
                  <a:lnTo>
                    <a:pt x="548368" y="248544"/>
                  </a:lnTo>
                  <a:lnTo>
                    <a:pt x="553541" y="250467"/>
                  </a:lnTo>
                  <a:lnTo>
                    <a:pt x="558714" y="252451"/>
                  </a:lnTo>
                  <a:lnTo>
                    <a:pt x="563888" y="254493"/>
                  </a:lnTo>
                  <a:lnTo>
                    <a:pt x="569061" y="256592"/>
                  </a:lnTo>
                  <a:lnTo>
                    <a:pt x="574234" y="258745"/>
                  </a:lnTo>
                  <a:lnTo>
                    <a:pt x="579408" y="260950"/>
                  </a:lnTo>
                  <a:lnTo>
                    <a:pt x="584581" y="263205"/>
                  </a:lnTo>
                  <a:lnTo>
                    <a:pt x="589754" y="265506"/>
                  </a:lnTo>
                  <a:lnTo>
                    <a:pt x="594927" y="267849"/>
                  </a:lnTo>
                  <a:lnTo>
                    <a:pt x="600101" y="270232"/>
                  </a:lnTo>
                  <a:lnTo>
                    <a:pt x="605274" y="272649"/>
                  </a:lnTo>
                  <a:lnTo>
                    <a:pt x="610447" y="275096"/>
                  </a:lnTo>
                  <a:lnTo>
                    <a:pt x="615621" y="277569"/>
                  </a:lnTo>
                  <a:lnTo>
                    <a:pt x="620794" y="280062"/>
                  </a:lnTo>
                  <a:lnTo>
                    <a:pt x="625967" y="282570"/>
                  </a:lnTo>
                  <a:lnTo>
                    <a:pt x="631140" y="285087"/>
                  </a:lnTo>
                  <a:lnTo>
                    <a:pt x="636314" y="287607"/>
                  </a:lnTo>
                  <a:lnTo>
                    <a:pt x="641487" y="290124"/>
                  </a:lnTo>
                  <a:lnTo>
                    <a:pt x="646660" y="292630"/>
                  </a:lnTo>
                  <a:lnTo>
                    <a:pt x="651834" y="295120"/>
                  </a:lnTo>
                  <a:lnTo>
                    <a:pt x="657007" y="297587"/>
                  </a:lnTo>
                  <a:lnTo>
                    <a:pt x="662180" y="300022"/>
                  </a:lnTo>
                  <a:lnTo>
                    <a:pt x="667353" y="302419"/>
                  </a:lnTo>
                  <a:lnTo>
                    <a:pt x="672527" y="304770"/>
                  </a:lnTo>
                  <a:lnTo>
                    <a:pt x="677700" y="307068"/>
                  </a:lnTo>
                  <a:lnTo>
                    <a:pt x="682873" y="309305"/>
                  </a:lnTo>
                  <a:lnTo>
                    <a:pt x="688047" y="311472"/>
                  </a:lnTo>
                  <a:lnTo>
                    <a:pt x="693220" y="313562"/>
                  </a:lnTo>
                  <a:lnTo>
                    <a:pt x="698393" y="315567"/>
                  </a:lnTo>
                  <a:lnTo>
                    <a:pt x="703566" y="317480"/>
                  </a:lnTo>
                  <a:lnTo>
                    <a:pt x="708740" y="319291"/>
                  </a:lnTo>
                  <a:lnTo>
                    <a:pt x="713913" y="320994"/>
                  </a:lnTo>
                  <a:lnTo>
                    <a:pt x="719086" y="322580"/>
                  </a:lnTo>
                  <a:lnTo>
                    <a:pt x="724260" y="324041"/>
                  </a:lnTo>
                  <a:lnTo>
                    <a:pt x="729433" y="325371"/>
                  </a:lnTo>
                  <a:lnTo>
                    <a:pt x="734606" y="326561"/>
                  </a:lnTo>
                  <a:lnTo>
                    <a:pt x="739779" y="327604"/>
                  </a:lnTo>
                  <a:lnTo>
                    <a:pt x="744953" y="328493"/>
                  </a:lnTo>
                  <a:lnTo>
                    <a:pt x="750126" y="329221"/>
                  </a:lnTo>
                  <a:lnTo>
                    <a:pt x="755299" y="329782"/>
                  </a:lnTo>
                  <a:lnTo>
                    <a:pt x="760473" y="330168"/>
                  </a:lnTo>
                  <a:lnTo>
                    <a:pt x="765646" y="330373"/>
                  </a:lnTo>
                  <a:lnTo>
                    <a:pt x="770819" y="330391"/>
                  </a:lnTo>
                  <a:lnTo>
                    <a:pt x="775992" y="330217"/>
                  </a:lnTo>
                  <a:lnTo>
                    <a:pt x="781166" y="329845"/>
                  </a:lnTo>
                  <a:lnTo>
                    <a:pt x="786339" y="329271"/>
                  </a:lnTo>
                  <a:lnTo>
                    <a:pt x="791512" y="328488"/>
                  </a:lnTo>
                  <a:lnTo>
                    <a:pt x="796686" y="327495"/>
                  </a:lnTo>
                  <a:lnTo>
                    <a:pt x="801859" y="326285"/>
                  </a:lnTo>
                  <a:lnTo>
                    <a:pt x="807032" y="324857"/>
                  </a:lnTo>
                  <a:lnTo>
                    <a:pt x="812205" y="323207"/>
                  </a:lnTo>
                  <a:lnTo>
                    <a:pt x="817379" y="321333"/>
                  </a:lnTo>
                  <a:lnTo>
                    <a:pt x="822552" y="319233"/>
                  </a:lnTo>
                  <a:lnTo>
                    <a:pt x="827725" y="316906"/>
                  </a:lnTo>
                  <a:lnTo>
                    <a:pt x="832899" y="314351"/>
                  </a:lnTo>
                  <a:lnTo>
                    <a:pt x="838072" y="311569"/>
                  </a:lnTo>
                  <a:lnTo>
                    <a:pt x="843245" y="308560"/>
                  </a:lnTo>
                  <a:lnTo>
                    <a:pt x="848418" y="305325"/>
                  </a:lnTo>
                  <a:lnTo>
                    <a:pt x="853592" y="301868"/>
                  </a:lnTo>
                  <a:lnTo>
                    <a:pt x="858765" y="298191"/>
                  </a:lnTo>
                  <a:lnTo>
                    <a:pt x="863938" y="294298"/>
                  </a:lnTo>
                  <a:lnTo>
                    <a:pt x="869112" y="290193"/>
                  </a:lnTo>
                  <a:lnTo>
                    <a:pt x="874285" y="285882"/>
                  </a:lnTo>
                  <a:lnTo>
                    <a:pt x="879458" y="281371"/>
                  </a:lnTo>
                  <a:lnTo>
                    <a:pt x="884631" y="276668"/>
                  </a:lnTo>
                  <a:lnTo>
                    <a:pt x="889805" y="271781"/>
                  </a:lnTo>
                  <a:lnTo>
                    <a:pt x="894978" y="266718"/>
                  </a:lnTo>
                  <a:lnTo>
                    <a:pt x="900151" y="261489"/>
                  </a:lnTo>
                  <a:lnTo>
                    <a:pt x="905325" y="256105"/>
                  </a:lnTo>
                  <a:lnTo>
                    <a:pt x="910498" y="250577"/>
                  </a:lnTo>
                  <a:lnTo>
                    <a:pt x="915671" y="244917"/>
                  </a:lnTo>
                  <a:lnTo>
                    <a:pt x="920844" y="239138"/>
                  </a:lnTo>
                  <a:lnTo>
                    <a:pt x="926018" y="233253"/>
                  </a:lnTo>
                  <a:lnTo>
                    <a:pt x="931191" y="227277"/>
                  </a:lnTo>
                  <a:lnTo>
                    <a:pt x="936364" y="221223"/>
                  </a:lnTo>
                  <a:lnTo>
                    <a:pt x="941538" y="215105"/>
                  </a:lnTo>
                  <a:lnTo>
                    <a:pt x="946711" y="208940"/>
                  </a:lnTo>
                  <a:lnTo>
                    <a:pt x="951884" y="202742"/>
                  </a:lnTo>
                  <a:lnTo>
                    <a:pt x="957057" y="196527"/>
                  </a:lnTo>
                  <a:lnTo>
                    <a:pt x="962231" y="190309"/>
                  </a:lnTo>
                  <a:lnTo>
                    <a:pt x="967404" y="184104"/>
                  </a:lnTo>
                  <a:lnTo>
                    <a:pt x="972577" y="177926"/>
                  </a:lnTo>
                  <a:lnTo>
                    <a:pt x="977751" y="171791"/>
                  </a:lnTo>
                  <a:lnTo>
                    <a:pt x="982924" y="165711"/>
                  </a:lnTo>
                  <a:lnTo>
                    <a:pt x="988097" y="159700"/>
                  </a:lnTo>
                  <a:lnTo>
                    <a:pt x="993270" y="153771"/>
                  </a:lnTo>
                  <a:lnTo>
                    <a:pt x="998444" y="147937"/>
                  </a:lnTo>
                  <a:lnTo>
                    <a:pt x="1003617" y="142207"/>
                  </a:lnTo>
                  <a:lnTo>
                    <a:pt x="1008790" y="136594"/>
                  </a:lnTo>
                  <a:lnTo>
                    <a:pt x="1013964" y="131105"/>
                  </a:lnTo>
                  <a:lnTo>
                    <a:pt x="1019137" y="125750"/>
                  </a:lnTo>
                  <a:lnTo>
                    <a:pt x="1024310" y="120536"/>
                  </a:lnTo>
                  <a:lnTo>
                    <a:pt x="1029483" y="115470"/>
                  </a:lnTo>
                  <a:lnTo>
                    <a:pt x="1034657" y="110556"/>
                  </a:lnTo>
                  <a:lnTo>
                    <a:pt x="1039830" y="105801"/>
                  </a:lnTo>
                  <a:lnTo>
                    <a:pt x="1045003" y="101207"/>
                  </a:lnTo>
                  <a:lnTo>
                    <a:pt x="1050177" y="96776"/>
                  </a:lnTo>
                  <a:lnTo>
                    <a:pt x="1055350" y="92512"/>
                  </a:lnTo>
                  <a:lnTo>
                    <a:pt x="1060523" y="88414"/>
                  </a:lnTo>
                  <a:lnTo>
                    <a:pt x="1065696" y="84482"/>
                  </a:lnTo>
                  <a:lnTo>
                    <a:pt x="1070870" y="80717"/>
                  </a:lnTo>
                  <a:lnTo>
                    <a:pt x="1076043" y="77116"/>
                  </a:lnTo>
                  <a:lnTo>
                    <a:pt x="1081216" y="73678"/>
                  </a:lnTo>
                  <a:lnTo>
                    <a:pt x="1086390" y="70399"/>
                  </a:lnTo>
                  <a:lnTo>
                    <a:pt x="1091563" y="67278"/>
                  </a:lnTo>
                  <a:lnTo>
                    <a:pt x="1096736" y="64309"/>
                  </a:lnTo>
                  <a:lnTo>
                    <a:pt x="1101909" y="61491"/>
                  </a:lnTo>
                  <a:lnTo>
                    <a:pt x="1107083" y="58817"/>
                  </a:lnTo>
                  <a:lnTo>
                    <a:pt x="1112256" y="56283"/>
                  </a:lnTo>
                  <a:lnTo>
                    <a:pt x="1117429" y="53886"/>
                  </a:lnTo>
                  <a:lnTo>
                    <a:pt x="1122603" y="51619"/>
                  </a:lnTo>
                  <a:lnTo>
                    <a:pt x="1127776" y="49478"/>
                  </a:lnTo>
                  <a:lnTo>
                    <a:pt x="1132949" y="47457"/>
                  </a:lnTo>
                  <a:lnTo>
                    <a:pt x="1138122" y="45553"/>
                  </a:lnTo>
                  <a:lnTo>
                    <a:pt x="1143296" y="43758"/>
                  </a:lnTo>
                  <a:lnTo>
                    <a:pt x="1148469" y="42070"/>
                  </a:lnTo>
                  <a:lnTo>
                    <a:pt x="1153642" y="40481"/>
                  </a:lnTo>
                  <a:lnTo>
                    <a:pt x="1158816" y="38988"/>
                  </a:lnTo>
                  <a:lnTo>
                    <a:pt x="1163989" y="37585"/>
                  </a:lnTo>
                  <a:lnTo>
                    <a:pt x="1169162" y="36268"/>
                  </a:lnTo>
                  <a:lnTo>
                    <a:pt x="1174335" y="35032"/>
                  </a:lnTo>
                  <a:lnTo>
                    <a:pt x="1179509" y="33873"/>
                  </a:lnTo>
                  <a:lnTo>
                    <a:pt x="1184682" y="32787"/>
                  </a:lnTo>
                  <a:lnTo>
                    <a:pt x="1189855" y="31769"/>
                  </a:lnTo>
                  <a:lnTo>
                    <a:pt x="1195029" y="30815"/>
                  </a:lnTo>
                  <a:lnTo>
                    <a:pt x="1200202" y="29922"/>
                  </a:lnTo>
                  <a:lnTo>
                    <a:pt x="1205375" y="29086"/>
                  </a:lnTo>
                  <a:lnTo>
                    <a:pt x="1210548" y="28303"/>
                  </a:lnTo>
                  <a:lnTo>
                    <a:pt x="1215722" y="27570"/>
                  </a:lnTo>
                  <a:lnTo>
                    <a:pt x="1220895" y="26883"/>
                  </a:lnTo>
                  <a:lnTo>
                    <a:pt x="1226068" y="26241"/>
                  </a:lnTo>
                  <a:lnTo>
                    <a:pt x="1231242" y="25639"/>
                  </a:lnTo>
                  <a:lnTo>
                    <a:pt x="1236415" y="25075"/>
                  </a:lnTo>
                  <a:lnTo>
                    <a:pt x="1241588" y="24547"/>
                  </a:lnTo>
                  <a:lnTo>
                    <a:pt x="1246761" y="24053"/>
                  </a:lnTo>
                  <a:lnTo>
                    <a:pt x="1251935" y="23590"/>
                  </a:lnTo>
                  <a:lnTo>
                    <a:pt x="1257108" y="23155"/>
                  </a:lnTo>
                  <a:lnTo>
                    <a:pt x="1262281" y="22748"/>
                  </a:lnTo>
                  <a:lnTo>
                    <a:pt x="1267455" y="22367"/>
                  </a:lnTo>
                  <a:lnTo>
                    <a:pt x="1272628" y="22009"/>
                  </a:lnTo>
                  <a:lnTo>
                    <a:pt x="1277801" y="21673"/>
                  </a:lnTo>
                  <a:lnTo>
                    <a:pt x="1282974" y="21358"/>
                  </a:lnTo>
                  <a:lnTo>
                    <a:pt x="1288148" y="21062"/>
                  </a:lnTo>
                  <a:lnTo>
                    <a:pt x="1293321" y="20785"/>
                  </a:lnTo>
                  <a:lnTo>
                    <a:pt x="1298494" y="20524"/>
                  </a:lnTo>
                  <a:lnTo>
                    <a:pt x="1303668" y="20279"/>
                  </a:lnTo>
                  <a:lnTo>
                    <a:pt x="1308841" y="20048"/>
                  </a:lnTo>
                  <a:lnTo>
                    <a:pt x="1314014" y="19831"/>
                  </a:lnTo>
                  <a:lnTo>
                    <a:pt x="1319187" y="19627"/>
                  </a:lnTo>
                  <a:lnTo>
                    <a:pt x="1324361" y="19435"/>
                  </a:lnTo>
                  <a:lnTo>
                    <a:pt x="1329534" y="19254"/>
                  </a:lnTo>
                  <a:lnTo>
                    <a:pt x="1334707" y="19082"/>
                  </a:lnTo>
                  <a:lnTo>
                    <a:pt x="1339881" y="18920"/>
                  </a:lnTo>
                  <a:lnTo>
                    <a:pt x="1345054" y="18767"/>
                  </a:lnTo>
                  <a:lnTo>
                    <a:pt x="1350227" y="18621"/>
                  </a:lnTo>
                  <a:lnTo>
                    <a:pt x="1355400" y="18483"/>
                  </a:lnTo>
                  <a:lnTo>
                    <a:pt x="1360574" y="18350"/>
                  </a:lnTo>
                  <a:lnTo>
                    <a:pt x="1365747" y="18223"/>
                  </a:lnTo>
                  <a:lnTo>
                    <a:pt x="1370920" y="18100"/>
                  </a:lnTo>
                  <a:lnTo>
                    <a:pt x="1376094" y="17981"/>
                  </a:lnTo>
                  <a:lnTo>
                    <a:pt x="1381267" y="17865"/>
                  </a:lnTo>
                  <a:lnTo>
                    <a:pt x="1386440" y="17751"/>
                  </a:lnTo>
                  <a:lnTo>
                    <a:pt x="1391613" y="17637"/>
                  </a:lnTo>
                  <a:lnTo>
                    <a:pt x="1396787" y="17524"/>
                  </a:lnTo>
                  <a:lnTo>
                    <a:pt x="1401960" y="17408"/>
                  </a:lnTo>
                  <a:lnTo>
                    <a:pt x="1407133" y="17291"/>
                  </a:lnTo>
                  <a:lnTo>
                    <a:pt x="1412307" y="17168"/>
                  </a:lnTo>
                  <a:lnTo>
                    <a:pt x="1417480" y="17041"/>
                  </a:lnTo>
                  <a:lnTo>
                    <a:pt x="1422653" y="16906"/>
                  </a:lnTo>
                  <a:lnTo>
                    <a:pt x="1427826" y="16762"/>
                  </a:lnTo>
                  <a:lnTo>
                    <a:pt x="1433000" y="16606"/>
                  </a:lnTo>
                  <a:lnTo>
                    <a:pt x="1438173" y="16438"/>
                  </a:lnTo>
                  <a:lnTo>
                    <a:pt x="1443346" y="16255"/>
                  </a:lnTo>
                  <a:lnTo>
                    <a:pt x="1448520" y="16055"/>
                  </a:lnTo>
                  <a:lnTo>
                    <a:pt x="1453693" y="15834"/>
                  </a:lnTo>
                  <a:lnTo>
                    <a:pt x="1458866" y="15592"/>
                  </a:lnTo>
                  <a:lnTo>
                    <a:pt x="1464039" y="15325"/>
                  </a:lnTo>
                  <a:lnTo>
                    <a:pt x="1469213" y="15031"/>
                  </a:lnTo>
                  <a:lnTo>
                    <a:pt x="1474386" y="14709"/>
                  </a:lnTo>
                  <a:lnTo>
                    <a:pt x="1479559" y="14356"/>
                  </a:lnTo>
                  <a:lnTo>
                    <a:pt x="1484733" y="13971"/>
                  </a:lnTo>
                  <a:lnTo>
                    <a:pt x="1489906" y="13553"/>
                  </a:lnTo>
                  <a:lnTo>
                    <a:pt x="1495079" y="13102"/>
                  </a:lnTo>
                  <a:lnTo>
                    <a:pt x="1500252" y="12619"/>
                  </a:lnTo>
                  <a:lnTo>
                    <a:pt x="1505426" y="12104"/>
                  </a:lnTo>
                  <a:lnTo>
                    <a:pt x="1510599" y="11561"/>
                  </a:lnTo>
                  <a:lnTo>
                    <a:pt x="1515772" y="10993"/>
                  </a:lnTo>
                  <a:lnTo>
                    <a:pt x="1520946" y="10404"/>
                  </a:lnTo>
                  <a:lnTo>
                    <a:pt x="1526119" y="9798"/>
                  </a:lnTo>
                  <a:lnTo>
                    <a:pt x="1531292" y="9182"/>
                  </a:lnTo>
                  <a:lnTo>
                    <a:pt x="1536465" y="8562"/>
                  </a:lnTo>
                  <a:lnTo>
                    <a:pt x="1541639" y="7944"/>
                  </a:lnTo>
                  <a:lnTo>
                    <a:pt x="1546812" y="7333"/>
                  </a:lnTo>
                  <a:lnTo>
                    <a:pt x="1551985" y="6737"/>
                  </a:lnTo>
                  <a:lnTo>
                    <a:pt x="1557159" y="6160"/>
                  </a:lnTo>
                  <a:lnTo>
                    <a:pt x="1562332" y="5607"/>
                  </a:lnTo>
                  <a:lnTo>
                    <a:pt x="1567505" y="5081"/>
                  </a:lnTo>
                  <a:lnTo>
                    <a:pt x="1572678" y="4586"/>
                  </a:lnTo>
                  <a:lnTo>
                    <a:pt x="1577852" y="4124"/>
                  </a:lnTo>
                  <a:lnTo>
                    <a:pt x="1583025" y="3695"/>
                  </a:lnTo>
                  <a:lnTo>
                    <a:pt x="1588198" y="3300"/>
                  </a:lnTo>
                  <a:lnTo>
                    <a:pt x="1593372" y="2938"/>
                  </a:lnTo>
                  <a:lnTo>
                    <a:pt x="1598545" y="2609"/>
                  </a:lnTo>
                  <a:lnTo>
                    <a:pt x="1603718" y="2311"/>
                  </a:lnTo>
                  <a:lnTo>
                    <a:pt x="1608891" y="2043"/>
                  </a:lnTo>
                  <a:lnTo>
                    <a:pt x="1614065" y="1802"/>
                  </a:lnTo>
                  <a:lnTo>
                    <a:pt x="1619238" y="1587"/>
                  </a:lnTo>
                  <a:lnTo>
                    <a:pt x="1624411" y="1396"/>
                  </a:lnTo>
                  <a:lnTo>
                    <a:pt x="1629585" y="1226"/>
                  </a:lnTo>
                  <a:lnTo>
                    <a:pt x="1634758" y="1075"/>
                  </a:lnTo>
                  <a:lnTo>
                    <a:pt x="1639931" y="942"/>
                  </a:lnTo>
                  <a:lnTo>
                    <a:pt x="1645104" y="824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0"/>
                  </a:lnTo>
                  <a:lnTo>
                    <a:pt x="1665798" y="480"/>
                  </a:lnTo>
                  <a:lnTo>
                    <a:pt x="1670971" y="419"/>
                  </a:lnTo>
                  <a:lnTo>
                    <a:pt x="1676144" y="365"/>
                  </a:lnTo>
                  <a:lnTo>
                    <a:pt x="1681317" y="318"/>
                  </a:lnTo>
                  <a:lnTo>
                    <a:pt x="1686491" y="277"/>
                  </a:lnTo>
                  <a:lnTo>
                    <a:pt x="1691664" y="242"/>
                  </a:lnTo>
                  <a:lnTo>
                    <a:pt x="1696837" y="210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8"/>
                  </a:lnTo>
                  <a:lnTo>
                    <a:pt x="1717530" y="120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8"/>
                  </a:lnTo>
                  <a:lnTo>
                    <a:pt x="1743397" y="59"/>
                  </a:lnTo>
                  <a:lnTo>
                    <a:pt x="1748570" y="51"/>
                  </a:lnTo>
                  <a:lnTo>
                    <a:pt x="1753743" y="44"/>
                  </a:lnTo>
                  <a:lnTo>
                    <a:pt x="1758917" y="38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39"/>
                  </a:lnTo>
                  <a:lnTo>
                    <a:pt x="1877902" y="46"/>
                  </a:lnTo>
                  <a:lnTo>
                    <a:pt x="1872729" y="53"/>
                  </a:lnTo>
                  <a:lnTo>
                    <a:pt x="1867556" y="62"/>
                  </a:lnTo>
                  <a:lnTo>
                    <a:pt x="1862382" y="72"/>
                  </a:lnTo>
                  <a:lnTo>
                    <a:pt x="1857209" y="83"/>
                  </a:lnTo>
                  <a:lnTo>
                    <a:pt x="1852036" y="96"/>
                  </a:lnTo>
                  <a:lnTo>
                    <a:pt x="1846863" y="111"/>
                  </a:lnTo>
                  <a:lnTo>
                    <a:pt x="1841689" y="129"/>
                  </a:lnTo>
                  <a:lnTo>
                    <a:pt x="1836516" y="149"/>
                  </a:lnTo>
                  <a:lnTo>
                    <a:pt x="1831343" y="172"/>
                  </a:lnTo>
                  <a:lnTo>
                    <a:pt x="1826169" y="199"/>
                  </a:lnTo>
                  <a:lnTo>
                    <a:pt x="1820996" y="231"/>
                  </a:lnTo>
                  <a:lnTo>
                    <a:pt x="1815823" y="267"/>
                  </a:lnTo>
                  <a:lnTo>
                    <a:pt x="1810650" y="308"/>
                  </a:lnTo>
                  <a:lnTo>
                    <a:pt x="1805476" y="356"/>
                  </a:lnTo>
                  <a:lnTo>
                    <a:pt x="1800303" y="411"/>
                  </a:lnTo>
                  <a:lnTo>
                    <a:pt x="1795130" y="475"/>
                  </a:lnTo>
                  <a:lnTo>
                    <a:pt x="1789956" y="549"/>
                  </a:lnTo>
                  <a:lnTo>
                    <a:pt x="1784783" y="634"/>
                  </a:lnTo>
                  <a:lnTo>
                    <a:pt x="1779610" y="733"/>
                  </a:lnTo>
                  <a:lnTo>
                    <a:pt x="1774437" y="846"/>
                  </a:lnTo>
                  <a:lnTo>
                    <a:pt x="1769263" y="977"/>
                  </a:lnTo>
                  <a:lnTo>
                    <a:pt x="1764090" y="1128"/>
                  </a:lnTo>
                  <a:lnTo>
                    <a:pt x="1758917" y="1303"/>
                  </a:lnTo>
                  <a:lnTo>
                    <a:pt x="1753743" y="1504"/>
                  </a:lnTo>
                  <a:lnTo>
                    <a:pt x="1748570" y="1736"/>
                  </a:lnTo>
                  <a:lnTo>
                    <a:pt x="1743397" y="2004"/>
                  </a:lnTo>
                  <a:lnTo>
                    <a:pt x="1738224" y="2314"/>
                  </a:lnTo>
                  <a:lnTo>
                    <a:pt x="1733050" y="2670"/>
                  </a:lnTo>
                  <a:lnTo>
                    <a:pt x="1727877" y="3082"/>
                  </a:lnTo>
                  <a:lnTo>
                    <a:pt x="1722704" y="3556"/>
                  </a:lnTo>
                  <a:lnTo>
                    <a:pt x="1717530" y="4104"/>
                  </a:lnTo>
                  <a:lnTo>
                    <a:pt x="1712357" y="4734"/>
                  </a:lnTo>
                  <a:lnTo>
                    <a:pt x="1707184" y="5461"/>
                  </a:lnTo>
                  <a:lnTo>
                    <a:pt x="1702011" y="6299"/>
                  </a:lnTo>
                  <a:lnTo>
                    <a:pt x="1696837" y="7263"/>
                  </a:lnTo>
                  <a:lnTo>
                    <a:pt x="1691664" y="8374"/>
                  </a:lnTo>
                  <a:lnTo>
                    <a:pt x="1686491" y="9652"/>
                  </a:lnTo>
                  <a:lnTo>
                    <a:pt x="1681317" y="11122"/>
                  </a:lnTo>
                  <a:lnTo>
                    <a:pt x="1676144" y="12811"/>
                  </a:lnTo>
                  <a:lnTo>
                    <a:pt x="1670971" y="14752"/>
                  </a:lnTo>
                  <a:lnTo>
                    <a:pt x="1665798" y="16979"/>
                  </a:lnTo>
                  <a:lnTo>
                    <a:pt x="1660624" y="19534"/>
                  </a:lnTo>
                  <a:lnTo>
                    <a:pt x="1655451" y="22460"/>
                  </a:lnTo>
                  <a:lnTo>
                    <a:pt x="1650278" y="25809"/>
                  </a:lnTo>
                  <a:lnTo>
                    <a:pt x="1645104" y="29635"/>
                  </a:lnTo>
                  <a:lnTo>
                    <a:pt x="1639931" y="34001"/>
                  </a:lnTo>
                  <a:lnTo>
                    <a:pt x="1634758" y="38973"/>
                  </a:lnTo>
                  <a:lnTo>
                    <a:pt x="1629585" y="44624"/>
                  </a:lnTo>
                  <a:lnTo>
                    <a:pt x="1624411" y="51033"/>
                  </a:lnTo>
                  <a:lnTo>
                    <a:pt x="1619238" y="58282"/>
                  </a:lnTo>
                  <a:lnTo>
                    <a:pt x="1614065" y="66458"/>
                  </a:lnTo>
                  <a:lnTo>
                    <a:pt x="1608891" y="75648"/>
                  </a:lnTo>
                  <a:lnTo>
                    <a:pt x="1603718" y="85940"/>
                  </a:lnTo>
                  <a:lnTo>
                    <a:pt x="1598545" y="97417"/>
                  </a:lnTo>
                  <a:lnTo>
                    <a:pt x="1593372" y="110154"/>
                  </a:lnTo>
                  <a:lnTo>
                    <a:pt x="1588198" y="124217"/>
                  </a:lnTo>
                  <a:lnTo>
                    <a:pt x="1583025" y="139652"/>
                  </a:lnTo>
                  <a:lnTo>
                    <a:pt x="1577852" y="156486"/>
                  </a:lnTo>
                  <a:lnTo>
                    <a:pt x="1572678" y="174719"/>
                  </a:lnTo>
                  <a:lnTo>
                    <a:pt x="1567505" y="194320"/>
                  </a:lnTo>
                  <a:lnTo>
                    <a:pt x="1562332" y="215222"/>
                  </a:lnTo>
                  <a:lnTo>
                    <a:pt x="1557159" y="237323"/>
                  </a:lnTo>
                  <a:lnTo>
                    <a:pt x="1551985" y="260480"/>
                  </a:lnTo>
                  <a:lnTo>
                    <a:pt x="1546812" y="284517"/>
                  </a:lnTo>
                  <a:lnTo>
                    <a:pt x="1541639" y="309226"/>
                  </a:lnTo>
                  <a:lnTo>
                    <a:pt x="1536465" y="334371"/>
                  </a:lnTo>
                  <a:lnTo>
                    <a:pt x="1531292" y="359703"/>
                  </a:lnTo>
                  <a:lnTo>
                    <a:pt x="1526119" y="384964"/>
                  </a:lnTo>
                  <a:lnTo>
                    <a:pt x="1520946" y="409900"/>
                  </a:lnTo>
                  <a:lnTo>
                    <a:pt x="1515772" y="434272"/>
                  </a:lnTo>
                  <a:lnTo>
                    <a:pt x="1510599" y="457860"/>
                  </a:lnTo>
                  <a:lnTo>
                    <a:pt x="1505426" y="480477"/>
                  </a:lnTo>
                  <a:lnTo>
                    <a:pt x="1500252" y="501970"/>
                  </a:lnTo>
                  <a:lnTo>
                    <a:pt x="1495079" y="522222"/>
                  </a:lnTo>
                  <a:lnTo>
                    <a:pt x="1489906" y="541152"/>
                  </a:lnTo>
                  <a:lnTo>
                    <a:pt x="1484733" y="558715"/>
                  </a:lnTo>
                  <a:lnTo>
                    <a:pt x="1479559" y="574898"/>
                  </a:lnTo>
                  <a:lnTo>
                    <a:pt x="1474386" y="589716"/>
                  </a:lnTo>
                  <a:lnTo>
                    <a:pt x="1469213" y="603204"/>
                  </a:lnTo>
                  <a:lnTo>
                    <a:pt x="1464039" y="615416"/>
                  </a:lnTo>
                  <a:lnTo>
                    <a:pt x="1458866" y="626422"/>
                  </a:lnTo>
                  <a:lnTo>
                    <a:pt x="1453693" y="636295"/>
                  </a:lnTo>
                  <a:lnTo>
                    <a:pt x="1448520" y="645117"/>
                  </a:lnTo>
                  <a:lnTo>
                    <a:pt x="1443346" y="652971"/>
                  </a:lnTo>
                  <a:lnTo>
                    <a:pt x="1438173" y="659939"/>
                  </a:lnTo>
                  <a:lnTo>
                    <a:pt x="1433000" y="666103"/>
                  </a:lnTo>
                  <a:lnTo>
                    <a:pt x="1427826" y="671537"/>
                  </a:lnTo>
                  <a:lnTo>
                    <a:pt x="1422653" y="676315"/>
                  </a:lnTo>
                  <a:lnTo>
                    <a:pt x="1417480" y="680503"/>
                  </a:lnTo>
                  <a:lnTo>
                    <a:pt x="1412307" y="684163"/>
                  </a:lnTo>
                  <a:lnTo>
                    <a:pt x="1407133" y="687352"/>
                  </a:lnTo>
                  <a:lnTo>
                    <a:pt x="1401960" y="690119"/>
                  </a:lnTo>
                  <a:lnTo>
                    <a:pt x="1396787" y="692512"/>
                  </a:lnTo>
                  <a:lnTo>
                    <a:pt x="1391613" y="694571"/>
                  </a:lnTo>
                  <a:lnTo>
                    <a:pt x="1386440" y="696333"/>
                  </a:lnTo>
                  <a:lnTo>
                    <a:pt x="1381267" y="697830"/>
                  </a:lnTo>
                  <a:lnTo>
                    <a:pt x="1376094" y="699092"/>
                  </a:lnTo>
                  <a:lnTo>
                    <a:pt x="1370920" y="700143"/>
                  </a:lnTo>
                  <a:lnTo>
                    <a:pt x="1365747" y="701007"/>
                  </a:lnTo>
                  <a:lnTo>
                    <a:pt x="1360574" y="701702"/>
                  </a:lnTo>
                  <a:lnTo>
                    <a:pt x="1355400" y="702246"/>
                  </a:lnTo>
                  <a:lnTo>
                    <a:pt x="1350227" y="702654"/>
                  </a:lnTo>
                  <a:lnTo>
                    <a:pt x="1345054" y="702939"/>
                  </a:lnTo>
                  <a:lnTo>
                    <a:pt x="1339881" y="703112"/>
                  </a:lnTo>
                  <a:lnTo>
                    <a:pt x="1334707" y="703184"/>
                  </a:lnTo>
                  <a:lnTo>
                    <a:pt x="1329534" y="703162"/>
                  </a:lnTo>
                  <a:lnTo>
                    <a:pt x="1324361" y="703054"/>
                  </a:lnTo>
                  <a:lnTo>
                    <a:pt x="1319187" y="702867"/>
                  </a:lnTo>
                  <a:lnTo>
                    <a:pt x="1314014" y="702605"/>
                  </a:lnTo>
                  <a:lnTo>
                    <a:pt x="1308841" y="702273"/>
                  </a:lnTo>
                  <a:lnTo>
                    <a:pt x="1303668" y="701875"/>
                  </a:lnTo>
                  <a:lnTo>
                    <a:pt x="1298494" y="701415"/>
                  </a:lnTo>
                  <a:lnTo>
                    <a:pt x="1293321" y="700894"/>
                  </a:lnTo>
                  <a:lnTo>
                    <a:pt x="1288148" y="700315"/>
                  </a:lnTo>
                  <a:lnTo>
                    <a:pt x="1282974" y="699680"/>
                  </a:lnTo>
                  <a:lnTo>
                    <a:pt x="1277801" y="698990"/>
                  </a:lnTo>
                  <a:lnTo>
                    <a:pt x="1272628" y="698245"/>
                  </a:lnTo>
                  <a:lnTo>
                    <a:pt x="1267455" y="697448"/>
                  </a:lnTo>
                  <a:lnTo>
                    <a:pt x="1262281" y="696597"/>
                  </a:lnTo>
                  <a:lnTo>
                    <a:pt x="1257108" y="695693"/>
                  </a:lnTo>
                  <a:lnTo>
                    <a:pt x="1251935" y="694737"/>
                  </a:lnTo>
                  <a:lnTo>
                    <a:pt x="1246761" y="693727"/>
                  </a:lnTo>
                  <a:lnTo>
                    <a:pt x="1241588" y="692663"/>
                  </a:lnTo>
                  <a:lnTo>
                    <a:pt x="1236415" y="691545"/>
                  </a:lnTo>
                  <a:lnTo>
                    <a:pt x="1231242" y="690371"/>
                  </a:lnTo>
                  <a:lnTo>
                    <a:pt x="1226068" y="689142"/>
                  </a:lnTo>
                  <a:lnTo>
                    <a:pt x="1220895" y="687855"/>
                  </a:lnTo>
                  <a:lnTo>
                    <a:pt x="1215722" y="686510"/>
                  </a:lnTo>
                  <a:lnTo>
                    <a:pt x="1210548" y="685106"/>
                  </a:lnTo>
                  <a:lnTo>
                    <a:pt x="1205375" y="683640"/>
                  </a:lnTo>
                  <a:lnTo>
                    <a:pt x="1200202" y="682113"/>
                  </a:lnTo>
                  <a:lnTo>
                    <a:pt x="1195029" y="680521"/>
                  </a:lnTo>
                  <a:lnTo>
                    <a:pt x="1189855" y="678864"/>
                  </a:lnTo>
                  <a:lnTo>
                    <a:pt x="1184682" y="677140"/>
                  </a:lnTo>
                  <a:lnTo>
                    <a:pt x="1179509" y="675348"/>
                  </a:lnTo>
                  <a:lnTo>
                    <a:pt x="1174335" y="673485"/>
                  </a:lnTo>
                  <a:lnTo>
                    <a:pt x="1169162" y="671551"/>
                  </a:lnTo>
                  <a:lnTo>
                    <a:pt x="1163989" y="669545"/>
                  </a:lnTo>
                  <a:lnTo>
                    <a:pt x="1158816" y="667466"/>
                  </a:lnTo>
                  <a:lnTo>
                    <a:pt x="1153642" y="665314"/>
                  </a:lnTo>
                  <a:lnTo>
                    <a:pt x="1148469" y="663087"/>
                  </a:lnTo>
                  <a:lnTo>
                    <a:pt x="1143296" y="660785"/>
                  </a:lnTo>
                  <a:lnTo>
                    <a:pt x="1138122" y="658408"/>
                  </a:lnTo>
                  <a:lnTo>
                    <a:pt x="1132949" y="655956"/>
                  </a:lnTo>
                  <a:lnTo>
                    <a:pt x="1127776" y="653427"/>
                  </a:lnTo>
                  <a:lnTo>
                    <a:pt x="1122603" y="650823"/>
                  </a:lnTo>
                  <a:lnTo>
                    <a:pt x="1117429" y="648143"/>
                  </a:lnTo>
                  <a:lnTo>
                    <a:pt x="1112256" y="645387"/>
                  </a:lnTo>
                  <a:lnTo>
                    <a:pt x="1107083" y="642556"/>
                  </a:lnTo>
                  <a:lnTo>
                    <a:pt x="1101909" y="639650"/>
                  </a:lnTo>
                  <a:lnTo>
                    <a:pt x="1096736" y="636671"/>
                  </a:lnTo>
                  <a:lnTo>
                    <a:pt x="1091563" y="633620"/>
                  </a:lnTo>
                  <a:lnTo>
                    <a:pt x="1086390" y="630497"/>
                  </a:lnTo>
                  <a:lnTo>
                    <a:pt x="1081216" y="627305"/>
                  </a:lnTo>
                  <a:lnTo>
                    <a:pt x="1076043" y="624045"/>
                  </a:lnTo>
                  <a:lnTo>
                    <a:pt x="1070870" y="620719"/>
                  </a:lnTo>
                  <a:lnTo>
                    <a:pt x="1065696" y="617330"/>
                  </a:lnTo>
                  <a:lnTo>
                    <a:pt x="1060523" y="613881"/>
                  </a:lnTo>
                  <a:lnTo>
                    <a:pt x="1055350" y="610374"/>
                  </a:lnTo>
                  <a:lnTo>
                    <a:pt x="1050177" y="606812"/>
                  </a:lnTo>
                  <a:lnTo>
                    <a:pt x="1045003" y="603199"/>
                  </a:lnTo>
                  <a:lnTo>
                    <a:pt x="1039830" y="599538"/>
                  </a:lnTo>
                  <a:lnTo>
                    <a:pt x="1034657" y="595833"/>
                  </a:lnTo>
                  <a:lnTo>
                    <a:pt x="1029483" y="592088"/>
                  </a:lnTo>
                  <a:lnTo>
                    <a:pt x="1024310" y="588307"/>
                  </a:lnTo>
                  <a:lnTo>
                    <a:pt x="1019137" y="584494"/>
                  </a:lnTo>
                  <a:lnTo>
                    <a:pt x="1013964" y="580654"/>
                  </a:lnTo>
                  <a:lnTo>
                    <a:pt x="1008790" y="576790"/>
                  </a:lnTo>
                  <a:lnTo>
                    <a:pt x="1003617" y="572907"/>
                  </a:lnTo>
                  <a:lnTo>
                    <a:pt x="998444" y="569010"/>
                  </a:lnTo>
                  <a:lnTo>
                    <a:pt x="993270" y="565103"/>
                  </a:lnTo>
                  <a:lnTo>
                    <a:pt x="988097" y="561189"/>
                  </a:lnTo>
                  <a:lnTo>
                    <a:pt x="982924" y="557274"/>
                  </a:lnTo>
                  <a:lnTo>
                    <a:pt x="977751" y="553360"/>
                  </a:lnTo>
                  <a:lnTo>
                    <a:pt x="972577" y="549451"/>
                  </a:lnTo>
                  <a:lnTo>
                    <a:pt x="967404" y="545551"/>
                  </a:lnTo>
                  <a:lnTo>
                    <a:pt x="962231" y="541663"/>
                  </a:lnTo>
                  <a:lnTo>
                    <a:pt x="957057" y="537790"/>
                  </a:lnTo>
                  <a:lnTo>
                    <a:pt x="951884" y="533933"/>
                  </a:lnTo>
                  <a:lnTo>
                    <a:pt x="946711" y="530096"/>
                  </a:lnTo>
                  <a:lnTo>
                    <a:pt x="941538" y="526280"/>
                  </a:lnTo>
                  <a:lnTo>
                    <a:pt x="936364" y="522486"/>
                  </a:lnTo>
                  <a:lnTo>
                    <a:pt x="931191" y="518715"/>
                  </a:lnTo>
                  <a:lnTo>
                    <a:pt x="926018" y="514968"/>
                  </a:lnTo>
                  <a:lnTo>
                    <a:pt x="920844" y="511245"/>
                  </a:lnTo>
                  <a:lnTo>
                    <a:pt x="915671" y="507546"/>
                  </a:lnTo>
                  <a:lnTo>
                    <a:pt x="910498" y="503871"/>
                  </a:lnTo>
                  <a:lnTo>
                    <a:pt x="905325" y="500218"/>
                  </a:lnTo>
                  <a:lnTo>
                    <a:pt x="900151" y="496586"/>
                  </a:lnTo>
                  <a:lnTo>
                    <a:pt x="894978" y="492974"/>
                  </a:lnTo>
                  <a:lnTo>
                    <a:pt x="889805" y="489381"/>
                  </a:lnTo>
                  <a:lnTo>
                    <a:pt x="884631" y="485803"/>
                  </a:lnTo>
                  <a:lnTo>
                    <a:pt x="879458" y="482239"/>
                  </a:lnTo>
                  <a:lnTo>
                    <a:pt x="874285" y="478687"/>
                  </a:lnTo>
                  <a:lnTo>
                    <a:pt x="869112" y="475144"/>
                  </a:lnTo>
                  <a:lnTo>
                    <a:pt x="863938" y="471608"/>
                  </a:lnTo>
                  <a:lnTo>
                    <a:pt x="858765" y="468075"/>
                  </a:lnTo>
                  <a:lnTo>
                    <a:pt x="853592" y="464544"/>
                  </a:lnTo>
                  <a:lnTo>
                    <a:pt x="848418" y="461010"/>
                  </a:lnTo>
                  <a:lnTo>
                    <a:pt x="843245" y="457473"/>
                  </a:lnTo>
                  <a:lnTo>
                    <a:pt x="838072" y="453928"/>
                  </a:lnTo>
                  <a:lnTo>
                    <a:pt x="832899" y="450374"/>
                  </a:lnTo>
                  <a:lnTo>
                    <a:pt x="827725" y="446807"/>
                  </a:lnTo>
                  <a:lnTo>
                    <a:pt x="822552" y="443226"/>
                  </a:lnTo>
                  <a:lnTo>
                    <a:pt x="817379" y="439628"/>
                  </a:lnTo>
                  <a:lnTo>
                    <a:pt x="812205" y="436012"/>
                  </a:lnTo>
                  <a:lnTo>
                    <a:pt x="807032" y="432376"/>
                  </a:lnTo>
                  <a:lnTo>
                    <a:pt x="801859" y="428717"/>
                  </a:lnTo>
                  <a:lnTo>
                    <a:pt x="796686" y="425035"/>
                  </a:lnTo>
                  <a:lnTo>
                    <a:pt x="791512" y="421329"/>
                  </a:lnTo>
                  <a:lnTo>
                    <a:pt x="786339" y="417598"/>
                  </a:lnTo>
                  <a:lnTo>
                    <a:pt x="781166" y="413841"/>
                  </a:lnTo>
                  <a:lnTo>
                    <a:pt x="775992" y="410058"/>
                  </a:lnTo>
                  <a:lnTo>
                    <a:pt x="770819" y="406249"/>
                  </a:lnTo>
                  <a:lnTo>
                    <a:pt x="765646" y="402415"/>
                  </a:lnTo>
                  <a:lnTo>
                    <a:pt x="760473" y="398556"/>
                  </a:lnTo>
                  <a:lnTo>
                    <a:pt x="755299" y="394672"/>
                  </a:lnTo>
                  <a:lnTo>
                    <a:pt x="750126" y="390767"/>
                  </a:lnTo>
                  <a:lnTo>
                    <a:pt x="744953" y="386840"/>
                  </a:lnTo>
                  <a:lnTo>
                    <a:pt x="739779" y="382893"/>
                  </a:lnTo>
                  <a:lnTo>
                    <a:pt x="734606" y="378930"/>
                  </a:lnTo>
                  <a:lnTo>
                    <a:pt x="729433" y="374951"/>
                  </a:lnTo>
                  <a:lnTo>
                    <a:pt x="724260" y="370960"/>
                  </a:lnTo>
                  <a:lnTo>
                    <a:pt x="719086" y="366960"/>
                  </a:lnTo>
                  <a:lnTo>
                    <a:pt x="713913" y="362953"/>
                  </a:lnTo>
                  <a:lnTo>
                    <a:pt x="708740" y="358944"/>
                  </a:lnTo>
                  <a:lnTo>
                    <a:pt x="703566" y="354935"/>
                  </a:lnTo>
                  <a:lnTo>
                    <a:pt x="698393" y="350930"/>
                  </a:lnTo>
                  <a:lnTo>
                    <a:pt x="693220" y="346933"/>
                  </a:lnTo>
                  <a:lnTo>
                    <a:pt x="688047" y="342948"/>
                  </a:lnTo>
                  <a:lnTo>
                    <a:pt x="682873" y="338979"/>
                  </a:lnTo>
                  <a:lnTo>
                    <a:pt x="677700" y="335030"/>
                  </a:lnTo>
                  <a:lnTo>
                    <a:pt x="672527" y="331106"/>
                  </a:lnTo>
                  <a:lnTo>
                    <a:pt x="667353" y="327210"/>
                  </a:lnTo>
                  <a:lnTo>
                    <a:pt x="662180" y="323348"/>
                  </a:lnTo>
                  <a:lnTo>
                    <a:pt x="657007" y="319522"/>
                  </a:lnTo>
                  <a:lnTo>
                    <a:pt x="651834" y="315738"/>
                  </a:lnTo>
                  <a:lnTo>
                    <a:pt x="646660" y="312000"/>
                  </a:lnTo>
                  <a:lnTo>
                    <a:pt x="641487" y="308310"/>
                  </a:lnTo>
                  <a:lnTo>
                    <a:pt x="636314" y="304675"/>
                  </a:lnTo>
                  <a:lnTo>
                    <a:pt x="631140" y="301096"/>
                  </a:lnTo>
                  <a:lnTo>
                    <a:pt x="625967" y="297579"/>
                  </a:lnTo>
                  <a:lnTo>
                    <a:pt x="620794" y="294125"/>
                  </a:lnTo>
                  <a:lnTo>
                    <a:pt x="615621" y="290739"/>
                  </a:lnTo>
                  <a:lnTo>
                    <a:pt x="610447" y="287424"/>
                  </a:lnTo>
                  <a:lnTo>
                    <a:pt x="605274" y="284181"/>
                  </a:lnTo>
                  <a:lnTo>
                    <a:pt x="600101" y="281015"/>
                  </a:lnTo>
                  <a:lnTo>
                    <a:pt x="594927" y="277926"/>
                  </a:lnTo>
                  <a:lnTo>
                    <a:pt x="589754" y="274918"/>
                  </a:lnTo>
                  <a:lnTo>
                    <a:pt x="584581" y="271992"/>
                  </a:lnTo>
                  <a:lnTo>
                    <a:pt x="579408" y="269149"/>
                  </a:lnTo>
                  <a:lnTo>
                    <a:pt x="574234" y="266391"/>
                  </a:lnTo>
                  <a:lnTo>
                    <a:pt x="569061" y="263719"/>
                  </a:lnTo>
                  <a:lnTo>
                    <a:pt x="563888" y="261133"/>
                  </a:lnTo>
                  <a:lnTo>
                    <a:pt x="558714" y="258634"/>
                  </a:lnTo>
                  <a:lnTo>
                    <a:pt x="553541" y="256222"/>
                  </a:lnTo>
                  <a:lnTo>
                    <a:pt x="548368" y="253898"/>
                  </a:lnTo>
                  <a:lnTo>
                    <a:pt x="543195" y="251660"/>
                  </a:lnTo>
                  <a:lnTo>
                    <a:pt x="538021" y="249509"/>
                  </a:lnTo>
                  <a:lnTo>
                    <a:pt x="532848" y="247443"/>
                  </a:lnTo>
                  <a:lnTo>
                    <a:pt x="527675" y="245463"/>
                  </a:lnTo>
                  <a:lnTo>
                    <a:pt x="522501" y="243567"/>
                  </a:lnTo>
                  <a:lnTo>
                    <a:pt x="517328" y="241753"/>
                  </a:lnTo>
                  <a:lnTo>
                    <a:pt x="512155" y="240021"/>
                  </a:lnTo>
                  <a:lnTo>
                    <a:pt x="506982" y="238370"/>
                  </a:lnTo>
                  <a:lnTo>
                    <a:pt x="501808" y="236796"/>
                  </a:lnTo>
                  <a:lnTo>
                    <a:pt x="496635" y="235300"/>
                  </a:lnTo>
                  <a:lnTo>
                    <a:pt x="491462" y="233879"/>
                  </a:lnTo>
                  <a:lnTo>
                    <a:pt x="486288" y="232531"/>
                  </a:lnTo>
                  <a:lnTo>
                    <a:pt x="481115" y="231254"/>
                  </a:lnTo>
                  <a:lnTo>
                    <a:pt x="475942" y="230048"/>
                  </a:lnTo>
                  <a:lnTo>
                    <a:pt x="470769" y="228909"/>
                  </a:lnTo>
                  <a:lnTo>
                    <a:pt x="465595" y="227836"/>
                  </a:lnTo>
                  <a:lnTo>
                    <a:pt x="460422" y="226826"/>
                  </a:lnTo>
                  <a:lnTo>
                    <a:pt x="455249" y="225879"/>
                  </a:lnTo>
                  <a:lnTo>
                    <a:pt x="450075" y="224992"/>
                  </a:lnTo>
                  <a:lnTo>
                    <a:pt x="444902" y="224163"/>
                  </a:lnTo>
                  <a:lnTo>
                    <a:pt x="439729" y="223390"/>
                  </a:lnTo>
                  <a:lnTo>
                    <a:pt x="434556" y="222672"/>
                  </a:lnTo>
                  <a:lnTo>
                    <a:pt x="429382" y="222007"/>
                  </a:lnTo>
                  <a:lnTo>
                    <a:pt x="424209" y="221394"/>
                  </a:lnTo>
                  <a:lnTo>
                    <a:pt x="419036" y="220830"/>
                  </a:lnTo>
                  <a:lnTo>
                    <a:pt x="413862" y="220314"/>
                  </a:lnTo>
                  <a:lnTo>
                    <a:pt x="408689" y="219845"/>
                  </a:lnTo>
                  <a:lnTo>
                    <a:pt x="403516" y="219422"/>
                  </a:lnTo>
                  <a:lnTo>
                    <a:pt x="398343" y="219043"/>
                  </a:lnTo>
                  <a:lnTo>
                    <a:pt x="393169" y="218708"/>
                  </a:lnTo>
                  <a:lnTo>
                    <a:pt x="387996" y="218414"/>
                  </a:lnTo>
                  <a:lnTo>
                    <a:pt x="382823" y="218161"/>
                  </a:lnTo>
                  <a:lnTo>
                    <a:pt x="377649" y="217949"/>
                  </a:lnTo>
                  <a:lnTo>
                    <a:pt x="372476" y="217777"/>
                  </a:lnTo>
                  <a:lnTo>
                    <a:pt x="367303" y="217643"/>
                  </a:lnTo>
                  <a:lnTo>
                    <a:pt x="362130" y="217548"/>
                  </a:lnTo>
                  <a:lnTo>
                    <a:pt x="356956" y="217491"/>
                  </a:lnTo>
                  <a:lnTo>
                    <a:pt x="351783" y="217472"/>
                  </a:lnTo>
                  <a:lnTo>
                    <a:pt x="346610" y="217490"/>
                  </a:lnTo>
                  <a:lnTo>
                    <a:pt x="341436" y="217545"/>
                  </a:lnTo>
                  <a:lnTo>
                    <a:pt x="336263" y="217637"/>
                  </a:lnTo>
                  <a:lnTo>
                    <a:pt x="331090" y="217767"/>
                  </a:lnTo>
                  <a:lnTo>
                    <a:pt x="325917" y="217935"/>
                  </a:lnTo>
                  <a:lnTo>
                    <a:pt x="320743" y="218140"/>
                  </a:lnTo>
                  <a:lnTo>
                    <a:pt x="315570" y="218383"/>
                  </a:lnTo>
                  <a:lnTo>
                    <a:pt x="310397" y="218666"/>
                  </a:lnTo>
                  <a:lnTo>
                    <a:pt x="305223" y="218987"/>
                  </a:lnTo>
                  <a:lnTo>
                    <a:pt x="300050" y="219349"/>
                  </a:lnTo>
                  <a:lnTo>
                    <a:pt x="294877" y="219752"/>
                  </a:lnTo>
                  <a:lnTo>
                    <a:pt x="289704" y="220196"/>
                  </a:lnTo>
                  <a:lnTo>
                    <a:pt x="284530" y="220683"/>
                  </a:lnTo>
                  <a:lnTo>
                    <a:pt x="279357" y="221215"/>
                  </a:lnTo>
                  <a:lnTo>
                    <a:pt x="274184" y="221791"/>
                  </a:lnTo>
                  <a:lnTo>
                    <a:pt x="269010" y="222414"/>
                  </a:lnTo>
                  <a:lnTo>
                    <a:pt x="263837" y="223084"/>
                  </a:lnTo>
                  <a:lnTo>
                    <a:pt x="258664" y="223805"/>
                  </a:lnTo>
                  <a:lnTo>
                    <a:pt x="253491" y="224576"/>
                  </a:lnTo>
                  <a:lnTo>
                    <a:pt x="248317" y="225400"/>
                  </a:lnTo>
                  <a:lnTo>
                    <a:pt x="243144" y="226278"/>
                  </a:lnTo>
                  <a:lnTo>
                    <a:pt x="237971" y="227213"/>
                  </a:lnTo>
                  <a:lnTo>
                    <a:pt x="232797" y="228207"/>
                  </a:lnTo>
                  <a:lnTo>
                    <a:pt x="227624" y="229261"/>
                  </a:lnTo>
                  <a:lnTo>
                    <a:pt x="222451" y="230378"/>
                  </a:lnTo>
                  <a:lnTo>
                    <a:pt x="217278" y="231560"/>
                  </a:lnTo>
                  <a:lnTo>
                    <a:pt x="212104" y="232809"/>
                  </a:lnTo>
                  <a:lnTo>
                    <a:pt x="206931" y="234129"/>
                  </a:lnTo>
                  <a:lnTo>
                    <a:pt x="201758" y="235521"/>
                  </a:lnTo>
                  <a:lnTo>
                    <a:pt x="196584" y="236989"/>
                  </a:lnTo>
                  <a:lnTo>
                    <a:pt x="191411" y="238535"/>
                  </a:lnTo>
                  <a:lnTo>
                    <a:pt x="186238" y="240161"/>
                  </a:lnTo>
                  <a:lnTo>
                    <a:pt x="181065" y="241871"/>
                  </a:lnTo>
                  <a:lnTo>
                    <a:pt x="175891" y="243668"/>
                  </a:lnTo>
                  <a:lnTo>
                    <a:pt x="170718" y="245555"/>
                  </a:lnTo>
                  <a:lnTo>
                    <a:pt x="165545" y="247535"/>
                  </a:lnTo>
                  <a:lnTo>
                    <a:pt x="160371" y="249610"/>
                  </a:lnTo>
                  <a:lnTo>
                    <a:pt x="155198" y="251785"/>
                  </a:lnTo>
                  <a:lnTo>
                    <a:pt x="150025" y="254062"/>
                  </a:lnTo>
                  <a:lnTo>
                    <a:pt x="144852" y="256445"/>
                  </a:lnTo>
                  <a:lnTo>
                    <a:pt x="139678" y="258937"/>
                  </a:lnTo>
                  <a:lnTo>
                    <a:pt x="134505" y="261541"/>
                  </a:lnTo>
                  <a:lnTo>
                    <a:pt x="129332" y="264260"/>
                  </a:lnTo>
                  <a:lnTo>
                    <a:pt x="124158" y="267098"/>
                  </a:lnTo>
                  <a:lnTo>
                    <a:pt x="118985" y="270058"/>
                  </a:lnTo>
                  <a:lnTo>
                    <a:pt x="113812" y="273143"/>
                  </a:lnTo>
                  <a:lnTo>
                    <a:pt x="108639" y="276356"/>
                  </a:lnTo>
                  <a:lnTo>
                    <a:pt x="103465" y="279700"/>
                  </a:lnTo>
                  <a:lnTo>
                    <a:pt x="98292" y="283179"/>
                  </a:lnTo>
                  <a:lnTo>
                    <a:pt x="93119" y="286793"/>
                  </a:lnTo>
                  <a:lnTo>
                    <a:pt x="87945" y="290547"/>
                  </a:lnTo>
                  <a:lnTo>
                    <a:pt x="82772" y="294443"/>
                  </a:lnTo>
                  <a:lnTo>
                    <a:pt x="77599" y="298482"/>
                  </a:lnTo>
                  <a:lnTo>
                    <a:pt x="72426" y="302667"/>
                  </a:lnTo>
                  <a:lnTo>
                    <a:pt x="67252" y="307000"/>
                  </a:lnTo>
                  <a:lnTo>
                    <a:pt x="62079" y="311481"/>
                  </a:lnTo>
                  <a:lnTo>
                    <a:pt x="56906" y="316112"/>
                  </a:lnTo>
                  <a:lnTo>
                    <a:pt x="51732" y="320895"/>
                  </a:lnTo>
                  <a:lnTo>
                    <a:pt x="46559" y="325828"/>
                  </a:lnTo>
                  <a:lnTo>
                    <a:pt x="41386" y="330913"/>
                  </a:lnTo>
                  <a:lnTo>
                    <a:pt x="36213" y="336149"/>
                  </a:lnTo>
                  <a:lnTo>
                    <a:pt x="31039" y="341534"/>
                  </a:lnTo>
                  <a:lnTo>
                    <a:pt x="25866" y="347069"/>
                  </a:lnTo>
                  <a:lnTo>
                    <a:pt x="20693" y="352751"/>
                  </a:lnTo>
                  <a:lnTo>
                    <a:pt x="15519" y="358578"/>
                  </a:lnTo>
                  <a:lnTo>
                    <a:pt x="10346" y="364547"/>
                  </a:lnTo>
                  <a:lnTo>
                    <a:pt x="5173" y="37065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691486" y="4190818"/>
              <a:ext cx="1883076" cy="376898"/>
            </a:xfrm>
            <a:custGeom>
              <a:avLst/>
              <a:pathLst>
                <a:path w="1883076" h="376898">
                  <a:moveTo>
                    <a:pt x="0" y="376898"/>
                  </a:moveTo>
                  <a:lnTo>
                    <a:pt x="0" y="376898"/>
                  </a:lnTo>
                  <a:lnTo>
                    <a:pt x="5173" y="370654"/>
                  </a:lnTo>
                  <a:lnTo>
                    <a:pt x="10346" y="364546"/>
                  </a:lnTo>
                  <a:lnTo>
                    <a:pt x="15519" y="358577"/>
                  </a:lnTo>
                  <a:lnTo>
                    <a:pt x="20693" y="352750"/>
                  </a:lnTo>
                  <a:lnTo>
                    <a:pt x="25866" y="347069"/>
                  </a:lnTo>
                  <a:lnTo>
                    <a:pt x="31039" y="341534"/>
                  </a:lnTo>
                  <a:lnTo>
                    <a:pt x="36213" y="336148"/>
                  </a:lnTo>
                  <a:lnTo>
                    <a:pt x="41386" y="330912"/>
                  </a:lnTo>
                  <a:lnTo>
                    <a:pt x="46559" y="325827"/>
                  </a:lnTo>
                  <a:lnTo>
                    <a:pt x="51732" y="320894"/>
                  </a:lnTo>
                  <a:lnTo>
                    <a:pt x="56906" y="316112"/>
                  </a:lnTo>
                  <a:lnTo>
                    <a:pt x="62079" y="311480"/>
                  </a:lnTo>
                  <a:lnTo>
                    <a:pt x="67252" y="306998"/>
                  </a:lnTo>
                  <a:lnTo>
                    <a:pt x="72426" y="302666"/>
                  </a:lnTo>
                  <a:lnTo>
                    <a:pt x="77599" y="298481"/>
                  </a:lnTo>
                  <a:lnTo>
                    <a:pt x="82772" y="294441"/>
                  </a:lnTo>
                  <a:lnTo>
                    <a:pt x="87945" y="290545"/>
                  </a:lnTo>
                  <a:lnTo>
                    <a:pt x="93119" y="286791"/>
                  </a:lnTo>
                  <a:lnTo>
                    <a:pt x="98292" y="283176"/>
                  </a:lnTo>
                  <a:lnTo>
                    <a:pt x="103465" y="279698"/>
                  </a:lnTo>
                  <a:lnTo>
                    <a:pt x="108639" y="276353"/>
                  </a:lnTo>
                  <a:lnTo>
                    <a:pt x="113812" y="273140"/>
                  </a:lnTo>
                  <a:lnTo>
                    <a:pt x="118985" y="270055"/>
                  </a:lnTo>
                  <a:lnTo>
                    <a:pt x="124158" y="267094"/>
                  </a:lnTo>
                  <a:lnTo>
                    <a:pt x="129332" y="264256"/>
                  </a:lnTo>
                  <a:lnTo>
                    <a:pt x="134505" y="261536"/>
                  </a:lnTo>
                  <a:lnTo>
                    <a:pt x="139678" y="258931"/>
                  </a:lnTo>
                  <a:lnTo>
                    <a:pt x="144852" y="256439"/>
                  </a:lnTo>
                  <a:lnTo>
                    <a:pt x="150025" y="254055"/>
                  </a:lnTo>
                  <a:lnTo>
                    <a:pt x="155198" y="251777"/>
                  </a:lnTo>
                  <a:lnTo>
                    <a:pt x="160371" y="249602"/>
                  </a:lnTo>
                  <a:lnTo>
                    <a:pt x="165545" y="247525"/>
                  </a:lnTo>
                  <a:lnTo>
                    <a:pt x="170718" y="245545"/>
                  </a:lnTo>
                  <a:lnTo>
                    <a:pt x="175891" y="243657"/>
                  </a:lnTo>
                  <a:lnTo>
                    <a:pt x="181065" y="241859"/>
                  </a:lnTo>
                  <a:lnTo>
                    <a:pt x="186238" y="240148"/>
                  </a:lnTo>
                  <a:lnTo>
                    <a:pt x="191411" y="238520"/>
                  </a:lnTo>
                  <a:lnTo>
                    <a:pt x="196584" y="236973"/>
                  </a:lnTo>
                  <a:lnTo>
                    <a:pt x="201758" y="235503"/>
                  </a:lnTo>
                  <a:lnTo>
                    <a:pt x="206931" y="234109"/>
                  </a:lnTo>
                  <a:lnTo>
                    <a:pt x="212104" y="232788"/>
                  </a:lnTo>
                  <a:lnTo>
                    <a:pt x="217278" y="231536"/>
                  </a:lnTo>
                  <a:lnTo>
                    <a:pt x="222451" y="230351"/>
                  </a:lnTo>
                  <a:lnTo>
                    <a:pt x="227624" y="229232"/>
                  </a:lnTo>
                  <a:lnTo>
                    <a:pt x="232797" y="228175"/>
                  </a:lnTo>
                  <a:lnTo>
                    <a:pt x="237971" y="227178"/>
                  </a:lnTo>
                  <a:lnTo>
                    <a:pt x="243144" y="226240"/>
                  </a:lnTo>
                  <a:lnTo>
                    <a:pt x="248317" y="225358"/>
                  </a:lnTo>
                  <a:lnTo>
                    <a:pt x="253491" y="224530"/>
                  </a:lnTo>
                  <a:lnTo>
                    <a:pt x="258664" y="223754"/>
                  </a:lnTo>
                  <a:lnTo>
                    <a:pt x="263837" y="223029"/>
                  </a:lnTo>
                  <a:lnTo>
                    <a:pt x="269010" y="222353"/>
                  </a:lnTo>
                  <a:lnTo>
                    <a:pt x="274184" y="221724"/>
                  </a:lnTo>
                  <a:lnTo>
                    <a:pt x="279357" y="221142"/>
                  </a:lnTo>
                  <a:lnTo>
                    <a:pt x="284530" y="220604"/>
                  </a:lnTo>
                  <a:lnTo>
                    <a:pt x="289704" y="220109"/>
                  </a:lnTo>
                  <a:lnTo>
                    <a:pt x="294877" y="219656"/>
                  </a:lnTo>
                  <a:lnTo>
                    <a:pt x="300050" y="219245"/>
                  </a:lnTo>
                  <a:lnTo>
                    <a:pt x="305223" y="218873"/>
                  </a:lnTo>
                  <a:lnTo>
                    <a:pt x="310397" y="218541"/>
                  </a:lnTo>
                  <a:lnTo>
                    <a:pt x="315570" y="218247"/>
                  </a:lnTo>
                  <a:lnTo>
                    <a:pt x="320743" y="217991"/>
                  </a:lnTo>
                  <a:lnTo>
                    <a:pt x="325917" y="217772"/>
                  </a:lnTo>
                  <a:lnTo>
                    <a:pt x="331090" y="217589"/>
                  </a:lnTo>
                  <a:lnTo>
                    <a:pt x="336263" y="217443"/>
                  </a:lnTo>
                  <a:lnTo>
                    <a:pt x="341436" y="217333"/>
                  </a:lnTo>
                  <a:lnTo>
                    <a:pt x="346610" y="217258"/>
                  </a:lnTo>
                  <a:lnTo>
                    <a:pt x="351783" y="217219"/>
                  </a:lnTo>
                  <a:lnTo>
                    <a:pt x="356956" y="217216"/>
                  </a:lnTo>
                  <a:lnTo>
                    <a:pt x="362130" y="217248"/>
                  </a:lnTo>
                  <a:lnTo>
                    <a:pt x="367303" y="217316"/>
                  </a:lnTo>
                  <a:lnTo>
                    <a:pt x="372476" y="217420"/>
                  </a:lnTo>
                  <a:lnTo>
                    <a:pt x="377649" y="217561"/>
                  </a:lnTo>
                  <a:lnTo>
                    <a:pt x="382823" y="217739"/>
                  </a:lnTo>
                  <a:lnTo>
                    <a:pt x="387996" y="217953"/>
                  </a:lnTo>
                  <a:lnTo>
                    <a:pt x="393169" y="218206"/>
                  </a:lnTo>
                  <a:lnTo>
                    <a:pt x="398343" y="218498"/>
                  </a:lnTo>
                  <a:lnTo>
                    <a:pt x="403516" y="218829"/>
                  </a:lnTo>
                  <a:lnTo>
                    <a:pt x="408689" y="219201"/>
                  </a:lnTo>
                  <a:lnTo>
                    <a:pt x="413862" y="219613"/>
                  </a:lnTo>
                  <a:lnTo>
                    <a:pt x="419036" y="220068"/>
                  </a:lnTo>
                  <a:lnTo>
                    <a:pt x="424209" y="220567"/>
                  </a:lnTo>
                  <a:lnTo>
                    <a:pt x="429382" y="221109"/>
                  </a:lnTo>
                  <a:lnTo>
                    <a:pt x="434556" y="221698"/>
                  </a:lnTo>
                  <a:lnTo>
                    <a:pt x="439729" y="222333"/>
                  </a:lnTo>
                  <a:lnTo>
                    <a:pt x="444902" y="223016"/>
                  </a:lnTo>
                  <a:lnTo>
                    <a:pt x="450075" y="223748"/>
                  </a:lnTo>
                  <a:lnTo>
                    <a:pt x="455249" y="224531"/>
                  </a:lnTo>
                  <a:lnTo>
                    <a:pt x="460422" y="225366"/>
                  </a:lnTo>
                  <a:lnTo>
                    <a:pt x="465595" y="226254"/>
                  </a:lnTo>
                  <a:lnTo>
                    <a:pt x="470769" y="227196"/>
                  </a:lnTo>
                  <a:lnTo>
                    <a:pt x="475942" y="228195"/>
                  </a:lnTo>
                  <a:lnTo>
                    <a:pt x="481115" y="229250"/>
                  </a:lnTo>
                  <a:lnTo>
                    <a:pt x="486288" y="230363"/>
                  </a:lnTo>
                  <a:lnTo>
                    <a:pt x="491462" y="231536"/>
                  </a:lnTo>
                  <a:lnTo>
                    <a:pt x="496635" y="232769"/>
                  </a:lnTo>
                  <a:lnTo>
                    <a:pt x="501808" y="234062"/>
                  </a:lnTo>
                  <a:lnTo>
                    <a:pt x="506982" y="235418"/>
                  </a:lnTo>
                  <a:lnTo>
                    <a:pt x="512155" y="236837"/>
                  </a:lnTo>
                  <a:lnTo>
                    <a:pt x="517328" y="238319"/>
                  </a:lnTo>
                  <a:lnTo>
                    <a:pt x="522501" y="239864"/>
                  </a:lnTo>
                  <a:lnTo>
                    <a:pt x="527675" y="241474"/>
                  </a:lnTo>
                  <a:lnTo>
                    <a:pt x="532848" y="243147"/>
                  </a:lnTo>
                  <a:lnTo>
                    <a:pt x="538021" y="244883"/>
                  </a:lnTo>
                  <a:lnTo>
                    <a:pt x="543195" y="246683"/>
                  </a:lnTo>
                  <a:lnTo>
                    <a:pt x="548368" y="248544"/>
                  </a:lnTo>
                  <a:lnTo>
                    <a:pt x="553541" y="250468"/>
                  </a:lnTo>
                  <a:lnTo>
                    <a:pt x="558714" y="252451"/>
                  </a:lnTo>
                  <a:lnTo>
                    <a:pt x="563888" y="254493"/>
                  </a:lnTo>
                  <a:lnTo>
                    <a:pt x="569061" y="256592"/>
                  </a:lnTo>
                  <a:lnTo>
                    <a:pt x="574234" y="258745"/>
                  </a:lnTo>
                  <a:lnTo>
                    <a:pt x="579408" y="260950"/>
                  </a:lnTo>
                  <a:lnTo>
                    <a:pt x="584581" y="263205"/>
                  </a:lnTo>
                  <a:lnTo>
                    <a:pt x="589754" y="265506"/>
                  </a:lnTo>
                  <a:lnTo>
                    <a:pt x="594927" y="267850"/>
                  </a:lnTo>
                  <a:lnTo>
                    <a:pt x="600101" y="270232"/>
                  </a:lnTo>
                  <a:lnTo>
                    <a:pt x="605274" y="272649"/>
                  </a:lnTo>
                  <a:lnTo>
                    <a:pt x="610447" y="275097"/>
                  </a:lnTo>
                  <a:lnTo>
                    <a:pt x="615621" y="277569"/>
                  </a:lnTo>
                  <a:lnTo>
                    <a:pt x="620794" y="280063"/>
                  </a:lnTo>
                  <a:lnTo>
                    <a:pt x="625967" y="282570"/>
                  </a:lnTo>
                  <a:lnTo>
                    <a:pt x="631140" y="285087"/>
                  </a:lnTo>
                  <a:lnTo>
                    <a:pt x="636314" y="287607"/>
                  </a:lnTo>
                  <a:lnTo>
                    <a:pt x="641487" y="290124"/>
                  </a:lnTo>
                  <a:lnTo>
                    <a:pt x="646660" y="292630"/>
                  </a:lnTo>
                  <a:lnTo>
                    <a:pt x="651834" y="295121"/>
                  </a:lnTo>
                  <a:lnTo>
                    <a:pt x="657007" y="297587"/>
                  </a:lnTo>
                  <a:lnTo>
                    <a:pt x="662180" y="300022"/>
                  </a:lnTo>
                  <a:lnTo>
                    <a:pt x="667353" y="302419"/>
                  </a:lnTo>
                  <a:lnTo>
                    <a:pt x="672527" y="304771"/>
                  </a:lnTo>
                  <a:lnTo>
                    <a:pt x="677700" y="307068"/>
                  </a:lnTo>
                  <a:lnTo>
                    <a:pt x="682873" y="309305"/>
                  </a:lnTo>
                  <a:lnTo>
                    <a:pt x="688047" y="311472"/>
                  </a:lnTo>
                  <a:lnTo>
                    <a:pt x="693220" y="313562"/>
                  </a:lnTo>
                  <a:lnTo>
                    <a:pt x="698393" y="315568"/>
                  </a:lnTo>
                  <a:lnTo>
                    <a:pt x="703566" y="317480"/>
                  </a:lnTo>
                  <a:lnTo>
                    <a:pt x="708740" y="319291"/>
                  </a:lnTo>
                  <a:lnTo>
                    <a:pt x="713913" y="320994"/>
                  </a:lnTo>
                  <a:lnTo>
                    <a:pt x="719086" y="322580"/>
                  </a:lnTo>
                  <a:lnTo>
                    <a:pt x="724260" y="324042"/>
                  </a:lnTo>
                  <a:lnTo>
                    <a:pt x="729433" y="325371"/>
                  </a:lnTo>
                  <a:lnTo>
                    <a:pt x="734606" y="326561"/>
                  </a:lnTo>
                  <a:lnTo>
                    <a:pt x="739779" y="327604"/>
                  </a:lnTo>
                  <a:lnTo>
                    <a:pt x="744953" y="328494"/>
                  </a:lnTo>
                  <a:lnTo>
                    <a:pt x="750126" y="329222"/>
                  </a:lnTo>
                  <a:lnTo>
                    <a:pt x="755299" y="329782"/>
                  </a:lnTo>
                  <a:lnTo>
                    <a:pt x="760473" y="330168"/>
                  </a:lnTo>
                  <a:lnTo>
                    <a:pt x="765646" y="330373"/>
                  </a:lnTo>
                  <a:lnTo>
                    <a:pt x="770819" y="330391"/>
                  </a:lnTo>
                  <a:lnTo>
                    <a:pt x="775992" y="330217"/>
                  </a:lnTo>
                  <a:lnTo>
                    <a:pt x="781166" y="329845"/>
                  </a:lnTo>
                  <a:lnTo>
                    <a:pt x="786339" y="329271"/>
                  </a:lnTo>
                  <a:lnTo>
                    <a:pt x="791512" y="328489"/>
                  </a:lnTo>
                  <a:lnTo>
                    <a:pt x="796686" y="327495"/>
                  </a:lnTo>
                  <a:lnTo>
                    <a:pt x="801859" y="326285"/>
                  </a:lnTo>
                  <a:lnTo>
                    <a:pt x="807032" y="324857"/>
                  </a:lnTo>
                  <a:lnTo>
                    <a:pt x="812205" y="323207"/>
                  </a:lnTo>
                  <a:lnTo>
                    <a:pt x="817379" y="321333"/>
                  </a:lnTo>
                  <a:lnTo>
                    <a:pt x="822552" y="319233"/>
                  </a:lnTo>
                  <a:lnTo>
                    <a:pt x="827725" y="316906"/>
                  </a:lnTo>
                  <a:lnTo>
                    <a:pt x="832899" y="314351"/>
                  </a:lnTo>
                  <a:lnTo>
                    <a:pt x="838072" y="311569"/>
                  </a:lnTo>
                  <a:lnTo>
                    <a:pt x="843245" y="308560"/>
                  </a:lnTo>
                  <a:lnTo>
                    <a:pt x="848418" y="305326"/>
                  </a:lnTo>
                  <a:lnTo>
                    <a:pt x="853592" y="301868"/>
                  </a:lnTo>
                  <a:lnTo>
                    <a:pt x="858765" y="298191"/>
                  </a:lnTo>
                  <a:lnTo>
                    <a:pt x="863938" y="294298"/>
                  </a:lnTo>
                  <a:lnTo>
                    <a:pt x="869112" y="290193"/>
                  </a:lnTo>
                  <a:lnTo>
                    <a:pt x="874285" y="285882"/>
                  </a:lnTo>
                  <a:lnTo>
                    <a:pt x="879458" y="281371"/>
                  </a:lnTo>
                  <a:lnTo>
                    <a:pt x="884631" y="276668"/>
                  </a:lnTo>
                  <a:lnTo>
                    <a:pt x="889805" y="271781"/>
                  </a:lnTo>
                  <a:lnTo>
                    <a:pt x="894978" y="266718"/>
                  </a:lnTo>
                  <a:lnTo>
                    <a:pt x="900151" y="261489"/>
                  </a:lnTo>
                  <a:lnTo>
                    <a:pt x="905325" y="256105"/>
                  </a:lnTo>
                  <a:lnTo>
                    <a:pt x="910498" y="250577"/>
                  </a:lnTo>
                  <a:lnTo>
                    <a:pt x="915671" y="244917"/>
                  </a:lnTo>
                  <a:lnTo>
                    <a:pt x="920844" y="239138"/>
                  </a:lnTo>
                  <a:lnTo>
                    <a:pt x="926018" y="233254"/>
                  </a:lnTo>
                  <a:lnTo>
                    <a:pt x="931191" y="227277"/>
                  </a:lnTo>
                  <a:lnTo>
                    <a:pt x="936364" y="221223"/>
                  </a:lnTo>
                  <a:lnTo>
                    <a:pt x="941538" y="215106"/>
                  </a:lnTo>
                  <a:lnTo>
                    <a:pt x="946711" y="208940"/>
                  </a:lnTo>
                  <a:lnTo>
                    <a:pt x="951884" y="202743"/>
                  </a:lnTo>
                  <a:lnTo>
                    <a:pt x="957057" y="196527"/>
                  </a:lnTo>
                  <a:lnTo>
                    <a:pt x="962231" y="190309"/>
                  </a:lnTo>
                  <a:lnTo>
                    <a:pt x="967404" y="184104"/>
                  </a:lnTo>
                  <a:lnTo>
                    <a:pt x="972577" y="177927"/>
                  </a:lnTo>
                  <a:lnTo>
                    <a:pt x="977751" y="171791"/>
                  </a:lnTo>
                  <a:lnTo>
                    <a:pt x="982924" y="165711"/>
                  </a:lnTo>
                  <a:lnTo>
                    <a:pt x="988097" y="159700"/>
                  </a:lnTo>
                  <a:lnTo>
                    <a:pt x="993270" y="153772"/>
                  </a:lnTo>
                  <a:lnTo>
                    <a:pt x="998444" y="147937"/>
                  </a:lnTo>
                  <a:lnTo>
                    <a:pt x="1003617" y="142208"/>
                  </a:lnTo>
                  <a:lnTo>
                    <a:pt x="1008790" y="136594"/>
                  </a:lnTo>
                  <a:lnTo>
                    <a:pt x="1013964" y="131105"/>
                  </a:lnTo>
                  <a:lnTo>
                    <a:pt x="1019137" y="125750"/>
                  </a:lnTo>
                  <a:lnTo>
                    <a:pt x="1024310" y="120536"/>
                  </a:lnTo>
                  <a:lnTo>
                    <a:pt x="1029483" y="115470"/>
                  </a:lnTo>
                  <a:lnTo>
                    <a:pt x="1034657" y="110557"/>
                  </a:lnTo>
                  <a:lnTo>
                    <a:pt x="1039830" y="105801"/>
                  </a:lnTo>
                  <a:lnTo>
                    <a:pt x="1045003" y="101207"/>
                  </a:lnTo>
                  <a:lnTo>
                    <a:pt x="1050177" y="96777"/>
                  </a:lnTo>
                  <a:lnTo>
                    <a:pt x="1055350" y="92512"/>
                  </a:lnTo>
                  <a:lnTo>
                    <a:pt x="1060523" y="88414"/>
                  </a:lnTo>
                  <a:lnTo>
                    <a:pt x="1065696" y="84483"/>
                  </a:lnTo>
                  <a:lnTo>
                    <a:pt x="1070870" y="80717"/>
                  </a:lnTo>
                  <a:lnTo>
                    <a:pt x="1076043" y="77116"/>
                  </a:lnTo>
                  <a:lnTo>
                    <a:pt x="1081216" y="73678"/>
                  </a:lnTo>
                  <a:lnTo>
                    <a:pt x="1086390" y="70400"/>
                  </a:lnTo>
                  <a:lnTo>
                    <a:pt x="1091563" y="67278"/>
                  </a:lnTo>
                  <a:lnTo>
                    <a:pt x="1096736" y="64310"/>
                  </a:lnTo>
                  <a:lnTo>
                    <a:pt x="1101909" y="61491"/>
                  </a:lnTo>
                  <a:lnTo>
                    <a:pt x="1107083" y="58817"/>
                  </a:lnTo>
                  <a:lnTo>
                    <a:pt x="1112256" y="56283"/>
                  </a:lnTo>
                  <a:lnTo>
                    <a:pt x="1117429" y="53886"/>
                  </a:lnTo>
                  <a:lnTo>
                    <a:pt x="1122603" y="51619"/>
                  </a:lnTo>
                  <a:lnTo>
                    <a:pt x="1127776" y="49478"/>
                  </a:lnTo>
                  <a:lnTo>
                    <a:pt x="1132949" y="47458"/>
                  </a:lnTo>
                  <a:lnTo>
                    <a:pt x="1138122" y="45553"/>
                  </a:lnTo>
                  <a:lnTo>
                    <a:pt x="1143296" y="43759"/>
                  </a:lnTo>
                  <a:lnTo>
                    <a:pt x="1148469" y="42070"/>
                  </a:lnTo>
                  <a:lnTo>
                    <a:pt x="1153642" y="40481"/>
                  </a:lnTo>
                  <a:lnTo>
                    <a:pt x="1158816" y="38988"/>
                  </a:lnTo>
                  <a:lnTo>
                    <a:pt x="1163989" y="37585"/>
                  </a:lnTo>
                  <a:lnTo>
                    <a:pt x="1169162" y="36268"/>
                  </a:lnTo>
                  <a:lnTo>
                    <a:pt x="1174335" y="35032"/>
                  </a:lnTo>
                  <a:lnTo>
                    <a:pt x="1179509" y="33873"/>
                  </a:lnTo>
                  <a:lnTo>
                    <a:pt x="1184682" y="32787"/>
                  </a:lnTo>
                  <a:lnTo>
                    <a:pt x="1189855" y="31769"/>
                  </a:lnTo>
                  <a:lnTo>
                    <a:pt x="1195029" y="30816"/>
                  </a:lnTo>
                  <a:lnTo>
                    <a:pt x="1200202" y="29923"/>
                  </a:lnTo>
                  <a:lnTo>
                    <a:pt x="1205375" y="29086"/>
                  </a:lnTo>
                  <a:lnTo>
                    <a:pt x="1210548" y="28303"/>
                  </a:lnTo>
                  <a:lnTo>
                    <a:pt x="1215722" y="27570"/>
                  </a:lnTo>
                  <a:lnTo>
                    <a:pt x="1220895" y="26884"/>
                  </a:lnTo>
                  <a:lnTo>
                    <a:pt x="1226068" y="26241"/>
                  </a:lnTo>
                  <a:lnTo>
                    <a:pt x="1231242" y="25639"/>
                  </a:lnTo>
                  <a:lnTo>
                    <a:pt x="1236415" y="25075"/>
                  </a:lnTo>
                  <a:lnTo>
                    <a:pt x="1241588" y="24548"/>
                  </a:lnTo>
                  <a:lnTo>
                    <a:pt x="1246761" y="24053"/>
                  </a:lnTo>
                  <a:lnTo>
                    <a:pt x="1251935" y="23590"/>
                  </a:lnTo>
                  <a:lnTo>
                    <a:pt x="1257108" y="23156"/>
                  </a:lnTo>
                  <a:lnTo>
                    <a:pt x="1262281" y="22749"/>
                  </a:lnTo>
                  <a:lnTo>
                    <a:pt x="1267455" y="22367"/>
                  </a:lnTo>
                  <a:lnTo>
                    <a:pt x="1272628" y="22009"/>
                  </a:lnTo>
                  <a:lnTo>
                    <a:pt x="1277801" y="21673"/>
                  </a:lnTo>
                  <a:lnTo>
                    <a:pt x="1282974" y="21358"/>
                  </a:lnTo>
                  <a:lnTo>
                    <a:pt x="1288148" y="21063"/>
                  </a:lnTo>
                  <a:lnTo>
                    <a:pt x="1293321" y="20785"/>
                  </a:lnTo>
                  <a:lnTo>
                    <a:pt x="1298494" y="20524"/>
                  </a:lnTo>
                  <a:lnTo>
                    <a:pt x="1303668" y="20279"/>
                  </a:lnTo>
                  <a:lnTo>
                    <a:pt x="1308841" y="20048"/>
                  </a:lnTo>
                  <a:lnTo>
                    <a:pt x="1314014" y="19832"/>
                  </a:lnTo>
                  <a:lnTo>
                    <a:pt x="1319187" y="19627"/>
                  </a:lnTo>
                  <a:lnTo>
                    <a:pt x="1324361" y="19435"/>
                  </a:lnTo>
                  <a:lnTo>
                    <a:pt x="1329534" y="19254"/>
                  </a:lnTo>
                  <a:lnTo>
                    <a:pt x="1334707" y="19083"/>
                  </a:lnTo>
                  <a:lnTo>
                    <a:pt x="1339881" y="18921"/>
                  </a:lnTo>
                  <a:lnTo>
                    <a:pt x="1345054" y="18767"/>
                  </a:lnTo>
                  <a:lnTo>
                    <a:pt x="1350227" y="18622"/>
                  </a:lnTo>
                  <a:lnTo>
                    <a:pt x="1355400" y="18483"/>
                  </a:lnTo>
                  <a:lnTo>
                    <a:pt x="1360574" y="18350"/>
                  </a:lnTo>
                  <a:lnTo>
                    <a:pt x="1365747" y="18223"/>
                  </a:lnTo>
                  <a:lnTo>
                    <a:pt x="1370920" y="18101"/>
                  </a:lnTo>
                  <a:lnTo>
                    <a:pt x="1376094" y="17982"/>
                  </a:lnTo>
                  <a:lnTo>
                    <a:pt x="1381267" y="17865"/>
                  </a:lnTo>
                  <a:lnTo>
                    <a:pt x="1386440" y="17751"/>
                  </a:lnTo>
                  <a:lnTo>
                    <a:pt x="1391613" y="17638"/>
                  </a:lnTo>
                  <a:lnTo>
                    <a:pt x="1396787" y="17524"/>
                  </a:lnTo>
                  <a:lnTo>
                    <a:pt x="1401960" y="17409"/>
                  </a:lnTo>
                  <a:lnTo>
                    <a:pt x="1407133" y="17291"/>
                  </a:lnTo>
                  <a:lnTo>
                    <a:pt x="1412307" y="17169"/>
                  </a:lnTo>
                  <a:lnTo>
                    <a:pt x="1417480" y="17041"/>
                  </a:lnTo>
                  <a:lnTo>
                    <a:pt x="1422653" y="16906"/>
                  </a:lnTo>
                  <a:lnTo>
                    <a:pt x="1427826" y="16762"/>
                  </a:lnTo>
                  <a:lnTo>
                    <a:pt x="1433000" y="16607"/>
                  </a:lnTo>
                  <a:lnTo>
                    <a:pt x="1438173" y="16439"/>
                  </a:lnTo>
                  <a:lnTo>
                    <a:pt x="1443346" y="16255"/>
                  </a:lnTo>
                  <a:lnTo>
                    <a:pt x="1448520" y="16055"/>
                  </a:lnTo>
                  <a:lnTo>
                    <a:pt x="1453693" y="15835"/>
                  </a:lnTo>
                  <a:lnTo>
                    <a:pt x="1458866" y="15592"/>
                  </a:lnTo>
                  <a:lnTo>
                    <a:pt x="1464039" y="15325"/>
                  </a:lnTo>
                  <a:lnTo>
                    <a:pt x="1469213" y="15032"/>
                  </a:lnTo>
                  <a:lnTo>
                    <a:pt x="1474386" y="14709"/>
                  </a:lnTo>
                  <a:lnTo>
                    <a:pt x="1479559" y="14356"/>
                  </a:lnTo>
                  <a:lnTo>
                    <a:pt x="1484733" y="13971"/>
                  </a:lnTo>
                  <a:lnTo>
                    <a:pt x="1489906" y="13553"/>
                  </a:lnTo>
                  <a:lnTo>
                    <a:pt x="1495079" y="13102"/>
                  </a:lnTo>
                  <a:lnTo>
                    <a:pt x="1500252" y="12619"/>
                  </a:lnTo>
                  <a:lnTo>
                    <a:pt x="1505426" y="12105"/>
                  </a:lnTo>
                  <a:lnTo>
                    <a:pt x="1510599" y="11562"/>
                  </a:lnTo>
                  <a:lnTo>
                    <a:pt x="1515772" y="10993"/>
                  </a:lnTo>
                  <a:lnTo>
                    <a:pt x="1520946" y="10404"/>
                  </a:lnTo>
                  <a:lnTo>
                    <a:pt x="1526119" y="9798"/>
                  </a:lnTo>
                  <a:lnTo>
                    <a:pt x="1531292" y="9183"/>
                  </a:lnTo>
                  <a:lnTo>
                    <a:pt x="1536465" y="8562"/>
                  </a:lnTo>
                  <a:lnTo>
                    <a:pt x="1541639" y="7944"/>
                  </a:lnTo>
                  <a:lnTo>
                    <a:pt x="1546812" y="7334"/>
                  </a:lnTo>
                  <a:lnTo>
                    <a:pt x="1551985" y="6737"/>
                  </a:lnTo>
                  <a:lnTo>
                    <a:pt x="1557159" y="6160"/>
                  </a:lnTo>
                  <a:lnTo>
                    <a:pt x="1562332" y="5607"/>
                  </a:lnTo>
                  <a:lnTo>
                    <a:pt x="1567505" y="5081"/>
                  </a:lnTo>
                  <a:lnTo>
                    <a:pt x="1572678" y="4586"/>
                  </a:lnTo>
                  <a:lnTo>
                    <a:pt x="1577852" y="4124"/>
                  </a:lnTo>
                  <a:lnTo>
                    <a:pt x="1583025" y="3695"/>
                  </a:lnTo>
                  <a:lnTo>
                    <a:pt x="1588198" y="3300"/>
                  </a:lnTo>
                  <a:lnTo>
                    <a:pt x="1593372" y="2938"/>
                  </a:lnTo>
                  <a:lnTo>
                    <a:pt x="1598545" y="2609"/>
                  </a:lnTo>
                  <a:lnTo>
                    <a:pt x="1603718" y="2312"/>
                  </a:lnTo>
                  <a:lnTo>
                    <a:pt x="1608891" y="2043"/>
                  </a:lnTo>
                  <a:lnTo>
                    <a:pt x="1614065" y="1803"/>
                  </a:lnTo>
                  <a:lnTo>
                    <a:pt x="1619238" y="1588"/>
                  </a:lnTo>
                  <a:lnTo>
                    <a:pt x="1624411" y="1396"/>
                  </a:lnTo>
                  <a:lnTo>
                    <a:pt x="1629585" y="1226"/>
                  </a:lnTo>
                  <a:lnTo>
                    <a:pt x="1634758" y="1075"/>
                  </a:lnTo>
                  <a:lnTo>
                    <a:pt x="1639931" y="942"/>
                  </a:lnTo>
                  <a:lnTo>
                    <a:pt x="1645104" y="825"/>
                  </a:lnTo>
                  <a:lnTo>
                    <a:pt x="1650278" y="721"/>
                  </a:lnTo>
                  <a:lnTo>
                    <a:pt x="1655451" y="630"/>
                  </a:lnTo>
                  <a:lnTo>
                    <a:pt x="1660624" y="551"/>
                  </a:lnTo>
                  <a:lnTo>
                    <a:pt x="1665798" y="481"/>
                  </a:lnTo>
                  <a:lnTo>
                    <a:pt x="1670971" y="419"/>
                  </a:lnTo>
                  <a:lnTo>
                    <a:pt x="1676144" y="366"/>
                  </a:lnTo>
                  <a:lnTo>
                    <a:pt x="1681317" y="319"/>
                  </a:lnTo>
                  <a:lnTo>
                    <a:pt x="1686491" y="278"/>
                  </a:lnTo>
                  <a:lnTo>
                    <a:pt x="1691664" y="242"/>
                  </a:lnTo>
                  <a:lnTo>
                    <a:pt x="1696837" y="211"/>
                  </a:lnTo>
                  <a:lnTo>
                    <a:pt x="1702011" y="183"/>
                  </a:lnTo>
                  <a:lnTo>
                    <a:pt x="1707184" y="159"/>
                  </a:lnTo>
                  <a:lnTo>
                    <a:pt x="1712357" y="139"/>
                  </a:lnTo>
                  <a:lnTo>
                    <a:pt x="1717530" y="121"/>
                  </a:lnTo>
                  <a:lnTo>
                    <a:pt x="1722704" y="105"/>
                  </a:lnTo>
                  <a:lnTo>
                    <a:pt x="1727877" y="91"/>
                  </a:lnTo>
                  <a:lnTo>
                    <a:pt x="1733050" y="79"/>
                  </a:lnTo>
                  <a:lnTo>
                    <a:pt x="1738224" y="69"/>
                  </a:lnTo>
                  <a:lnTo>
                    <a:pt x="1743397" y="60"/>
                  </a:lnTo>
                  <a:lnTo>
                    <a:pt x="1748570" y="52"/>
                  </a:lnTo>
                  <a:lnTo>
                    <a:pt x="1753743" y="45"/>
                  </a:lnTo>
                  <a:lnTo>
                    <a:pt x="1758917" y="39"/>
                  </a:lnTo>
                  <a:lnTo>
                    <a:pt x="1764090" y="33"/>
                  </a:lnTo>
                  <a:lnTo>
                    <a:pt x="1769263" y="29"/>
                  </a:lnTo>
                  <a:lnTo>
                    <a:pt x="1774437" y="25"/>
                  </a:lnTo>
                  <a:lnTo>
                    <a:pt x="1779610" y="21"/>
                  </a:lnTo>
                  <a:lnTo>
                    <a:pt x="1784783" y="18"/>
                  </a:lnTo>
                  <a:lnTo>
                    <a:pt x="1789956" y="16"/>
                  </a:lnTo>
                  <a:lnTo>
                    <a:pt x="1795130" y="13"/>
                  </a:lnTo>
                  <a:lnTo>
                    <a:pt x="1800303" y="11"/>
                  </a:lnTo>
                  <a:lnTo>
                    <a:pt x="1805476" y="10"/>
                  </a:lnTo>
                  <a:lnTo>
                    <a:pt x="1810650" y="8"/>
                  </a:lnTo>
                  <a:lnTo>
                    <a:pt x="1815823" y="7"/>
                  </a:lnTo>
                  <a:lnTo>
                    <a:pt x="1820996" y="6"/>
                  </a:lnTo>
                  <a:lnTo>
                    <a:pt x="1826169" y="5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2"/>
                  </a:lnTo>
                  <a:lnTo>
                    <a:pt x="1846863" y="2"/>
                  </a:lnTo>
                  <a:lnTo>
                    <a:pt x="1852036" y="1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691486" y="4190858"/>
              <a:ext cx="1883076" cy="778864"/>
            </a:xfrm>
            <a:custGeom>
              <a:avLst/>
              <a:pathLst>
                <a:path w="1883076" h="778864">
                  <a:moveTo>
                    <a:pt x="0" y="376858"/>
                  </a:moveTo>
                  <a:lnTo>
                    <a:pt x="5173" y="370615"/>
                  </a:lnTo>
                  <a:lnTo>
                    <a:pt x="10346" y="364507"/>
                  </a:lnTo>
                  <a:lnTo>
                    <a:pt x="15519" y="358538"/>
                  </a:lnTo>
                  <a:lnTo>
                    <a:pt x="20693" y="352711"/>
                  </a:lnTo>
                  <a:lnTo>
                    <a:pt x="25866" y="347029"/>
                  </a:lnTo>
                  <a:lnTo>
                    <a:pt x="31039" y="341495"/>
                  </a:lnTo>
                  <a:lnTo>
                    <a:pt x="36213" y="336109"/>
                  </a:lnTo>
                  <a:lnTo>
                    <a:pt x="41386" y="330873"/>
                  </a:lnTo>
                  <a:lnTo>
                    <a:pt x="46559" y="325788"/>
                  </a:lnTo>
                  <a:lnTo>
                    <a:pt x="51732" y="320855"/>
                  </a:lnTo>
                  <a:lnTo>
                    <a:pt x="56906" y="316073"/>
                  </a:lnTo>
                  <a:lnTo>
                    <a:pt x="62079" y="311441"/>
                  </a:lnTo>
                  <a:lnTo>
                    <a:pt x="67252" y="306960"/>
                  </a:lnTo>
                  <a:lnTo>
                    <a:pt x="72426" y="302627"/>
                  </a:lnTo>
                  <a:lnTo>
                    <a:pt x="77599" y="298442"/>
                  </a:lnTo>
                  <a:lnTo>
                    <a:pt x="82772" y="294403"/>
                  </a:lnTo>
                  <a:lnTo>
                    <a:pt x="87945" y="290507"/>
                  </a:lnTo>
                  <a:lnTo>
                    <a:pt x="93119" y="286753"/>
                  </a:lnTo>
                  <a:lnTo>
                    <a:pt x="98292" y="283139"/>
                  </a:lnTo>
                  <a:lnTo>
                    <a:pt x="103465" y="279661"/>
                  </a:lnTo>
                  <a:lnTo>
                    <a:pt x="108639" y="276317"/>
                  </a:lnTo>
                  <a:lnTo>
                    <a:pt x="113812" y="273103"/>
                  </a:lnTo>
                  <a:lnTo>
                    <a:pt x="118985" y="270018"/>
                  </a:lnTo>
                  <a:lnTo>
                    <a:pt x="124158" y="267058"/>
                  </a:lnTo>
                  <a:lnTo>
                    <a:pt x="129332" y="264220"/>
                  </a:lnTo>
                  <a:lnTo>
                    <a:pt x="134505" y="261501"/>
                  </a:lnTo>
                  <a:lnTo>
                    <a:pt x="139678" y="258897"/>
                  </a:lnTo>
                  <a:lnTo>
                    <a:pt x="144852" y="256405"/>
                  </a:lnTo>
                  <a:lnTo>
                    <a:pt x="150025" y="254022"/>
                  </a:lnTo>
                  <a:lnTo>
                    <a:pt x="155198" y="251745"/>
                  </a:lnTo>
                  <a:lnTo>
                    <a:pt x="160371" y="249570"/>
                  </a:lnTo>
                  <a:lnTo>
                    <a:pt x="165545" y="247495"/>
                  </a:lnTo>
                  <a:lnTo>
                    <a:pt x="170718" y="245515"/>
                  </a:lnTo>
                  <a:lnTo>
                    <a:pt x="175891" y="243629"/>
                  </a:lnTo>
                  <a:lnTo>
                    <a:pt x="181065" y="241832"/>
                  </a:lnTo>
                  <a:lnTo>
                    <a:pt x="186238" y="240121"/>
                  </a:lnTo>
                  <a:lnTo>
                    <a:pt x="191411" y="238495"/>
                  </a:lnTo>
                  <a:lnTo>
                    <a:pt x="196584" y="236949"/>
                  </a:lnTo>
                  <a:lnTo>
                    <a:pt x="201758" y="235482"/>
                  </a:lnTo>
                  <a:lnTo>
                    <a:pt x="206931" y="234089"/>
                  </a:lnTo>
                  <a:lnTo>
                    <a:pt x="212104" y="232770"/>
                  </a:lnTo>
                  <a:lnTo>
                    <a:pt x="217278" y="231520"/>
                  </a:lnTo>
                  <a:lnTo>
                    <a:pt x="222451" y="230338"/>
                  </a:lnTo>
                  <a:lnTo>
                    <a:pt x="227624" y="229221"/>
                  </a:lnTo>
                  <a:lnTo>
                    <a:pt x="232797" y="228167"/>
                  </a:lnTo>
                  <a:lnTo>
                    <a:pt x="237971" y="227173"/>
                  </a:lnTo>
                  <a:lnTo>
                    <a:pt x="243144" y="226238"/>
                  </a:lnTo>
                  <a:lnTo>
                    <a:pt x="248317" y="225360"/>
                  </a:lnTo>
                  <a:lnTo>
                    <a:pt x="253491" y="224536"/>
                  </a:lnTo>
                  <a:lnTo>
                    <a:pt x="258664" y="223765"/>
                  </a:lnTo>
                  <a:lnTo>
                    <a:pt x="263837" y="223045"/>
                  </a:lnTo>
                  <a:lnTo>
                    <a:pt x="269010" y="222374"/>
                  </a:lnTo>
                  <a:lnTo>
                    <a:pt x="274184" y="221751"/>
                  </a:lnTo>
                  <a:lnTo>
                    <a:pt x="279357" y="221175"/>
                  </a:lnTo>
                  <a:lnTo>
                    <a:pt x="284530" y="220644"/>
                  </a:lnTo>
                  <a:lnTo>
                    <a:pt x="289704" y="220156"/>
                  </a:lnTo>
                  <a:lnTo>
                    <a:pt x="294877" y="219712"/>
                  </a:lnTo>
                  <a:lnTo>
                    <a:pt x="300050" y="219309"/>
                  </a:lnTo>
                  <a:lnTo>
                    <a:pt x="305223" y="218948"/>
                  </a:lnTo>
                  <a:lnTo>
                    <a:pt x="310397" y="218626"/>
                  </a:lnTo>
                  <a:lnTo>
                    <a:pt x="315570" y="218344"/>
                  </a:lnTo>
                  <a:lnTo>
                    <a:pt x="320743" y="218100"/>
                  </a:lnTo>
                  <a:lnTo>
                    <a:pt x="325917" y="217895"/>
                  </a:lnTo>
                  <a:lnTo>
                    <a:pt x="331090" y="217727"/>
                  </a:lnTo>
                  <a:lnTo>
                    <a:pt x="336263" y="217598"/>
                  </a:lnTo>
                  <a:lnTo>
                    <a:pt x="341436" y="217505"/>
                  </a:lnTo>
                  <a:lnTo>
                    <a:pt x="346610" y="217450"/>
                  </a:lnTo>
                  <a:lnTo>
                    <a:pt x="351783" y="217432"/>
                  </a:lnTo>
                  <a:lnTo>
                    <a:pt x="356956" y="217451"/>
                  </a:lnTo>
                  <a:lnTo>
                    <a:pt x="362130" y="217508"/>
                  </a:lnTo>
                  <a:lnTo>
                    <a:pt x="367303" y="217604"/>
                  </a:lnTo>
                  <a:lnTo>
                    <a:pt x="372476" y="217737"/>
                  </a:lnTo>
                  <a:lnTo>
                    <a:pt x="377649" y="217910"/>
                  </a:lnTo>
                  <a:lnTo>
                    <a:pt x="382823" y="218122"/>
                  </a:lnTo>
                  <a:lnTo>
                    <a:pt x="387996" y="218374"/>
                  </a:lnTo>
                  <a:lnTo>
                    <a:pt x="393169" y="218668"/>
                  </a:lnTo>
                  <a:lnTo>
                    <a:pt x="398343" y="219003"/>
                  </a:lnTo>
                  <a:lnTo>
                    <a:pt x="403516" y="219382"/>
                  </a:lnTo>
                  <a:lnTo>
                    <a:pt x="408689" y="219806"/>
                  </a:lnTo>
                  <a:lnTo>
                    <a:pt x="413862" y="220274"/>
                  </a:lnTo>
                  <a:lnTo>
                    <a:pt x="419036" y="220790"/>
                  </a:lnTo>
                  <a:lnTo>
                    <a:pt x="424209" y="221354"/>
                  </a:lnTo>
                  <a:lnTo>
                    <a:pt x="429382" y="221967"/>
                  </a:lnTo>
                  <a:lnTo>
                    <a:pt x="434556" y="222632"/>
                  </a:lnTo>
                  <a:lnTo>
                    <a:pt x="439729" y="223350"/>
                  </a:lnTo>
                  <a:lnTo>
                    <a:pt x="444902" y="224123"/>
                  </a:lnTo>
                  <a:lnTo>
                    <a:pt x="450075" y="224952"/>
                  </a:lnTo>
                  <a:lnTo>
                    <a:pt x="455249" y="225839"/>
                  </a:lnTo>
                  <a:lnTo>
                    <a:pt x="460422" y="226787"/>
                  </a:lnTo>
                  <a:lnTo>
                    <a:pt x="465595" y="227796"/>
                  </a:lnTo>
                  <a:lnTo>
                    <a:pt x="470769" y="228869"/>
                  </a:lnTo>
                  <a:lnTo>
                    <a:pt x="475942" y="230008"/>
                  </a:lnTo>
                  <a:lnTo>
                    <a:pt x="481115" y="231215"/>
                  </a:lnTo>
                  <a:lnTo>
                    <a:pt x="486288" y="232491"/>
                  </a:lnTo>
                  <a:lnTo>
                    <a:pt x="491462" y="233839"/>
                  </a:lnTo>
                  <a:lnTo>
                    <a:pt x="496635" y="235260"/>
                  </a:lnTo>
                  <a:lnTo>
                    <a:pt x="501808" y="236756"/>
                  </a:lnTo>
                  <a:lnTo>
                    <a:pt x="506982" y="238330"/>
                  </a:lnTo>
                  <a:lnTo>
                    <a:pt x="512155" y="239982"/>
                  </a:lnTo>
                  <a:lnTo>
                    <a:pt x="517328" y="241714"/>
                  </a:lnTo>
                  <a:lnTo>
                    <a:pt x="522501" y="243527"/>
                  </a:lnTo>
                  <a:lnTo>
                    <a:pt x="527675" y="245423"/>
                  </a:lnTo>
                  <a:lnTo>
                    <a:pt x="532848" y="247404"/>
                  </a:lnTo>
                  <a:lnTo>
                    <a:pt x="538021" y="249469"/>
                  </a:lnTo>
                  <a:lnTo>
                    <a:pt x="543195" y="251620"/>
                  </a:lnTo>
                  <a:lnTo>
                    <a:pt x="548368" y="253858"/>
                  </a:lnTo>
                  <a:lnTo>
                    <a:pt x="553541" y="256182"/>
                  </a:lnTo>
                  <a:lnTo>
                    <a:pt x="558714" y="258594"/>
                  </a:lnTo>
                  <a:lnTo>
                    <a:pt x="563888" y="261093"/>
                  </a:lnTo>
                  <a:lnTo>
                    <a:pt x="569061" y="263679"/>
                  </a:lnTo>
                  <a:lnTo>
                    <a:pt x="574234" y="266351"/>
                  </a:lnTo>
                  <a:lnTo>
                    <a:pt x="579408" y="269109"/>
                  </a:lnTo>
                  <a:lnTo>
                    <a:pt x="584581" y="271952"/>
                  </a:lnTo>
                  <a:lnTo>
                    <a:pt x="589754" y="274879"/>
                  </a:lnTo>
                  <a:lnTo>
                    <a:pt x="594927" y="277887"/>
                  </a:lnTo>
                  <a:lnTo>
                    <a:pt x="600101" y="280975"/>
                  </a:lnTo>
                  <a:lnTo>
                    <a:pt x="605274" y="284142"/>
                  </a:lnTo>
                  <a:lnTo>
                    <a:pt x="610447" y="287384"/>
                  </a:lnTo>
                  <a:lnTo>
                    <a:pt x="615621" y="290699"/>
                  </a:lnTo>
                  <a:lnTo>
                    <a:pt x="620794" y="294085"/>
                  </a:lnTo>
                  <a:lnTo>
                    <a:pt x="625967" y="297539"/>
                  </a:lnTo>
                  <a:lnTo>
                    <a:pt x="631140" y="301057"/>
                  </a:lnTo>
                  <a:lnTo>
                    <a:pt x="636314" y="304635"/>
                  </a:lnTo>
                  <a:lnTo>
                    <a:pt x="641487" y="308271"/>
                  </a:lnTo>
                  <a:lnTo>
                    <a:pt x="646660" y="311960"/>
                  </a:lnTo>
                  <a:lnTo>
                    <a:pt x="651834" y="315698"/>
                  </a:lnTo>
                  <a:lnTo>
                    <a:pt x="657007" y="319483"/>
                  </a:lnTo>
                  <a:lnTo>
                    <a:pt x="662180" y="323308"/>
                  </a:lnTo>
                  <a:lnTo>
                    <a:pt x="667353" y="327171"/>
                  </a:lnTo>
                  <a:lnTo>
                    <a:pt x="672527" y="331066"/>
                  </a:lnTo>
                  <a:lnTo>
                    <a:pt x="677700" y="334990"/>
                  </a:lnTo>
                  <a:lnTo>
                    <a:pt x="682873" y="338939"/>
                  </a:lnTo>
                  <a:lnTo>
                    <a:pt x="688047" y="342908"/>
                  </a:lnTo>
                  <a:lnTo>
                    <a:pt x="693220" y="346893"/>
                  </a:lnTo>
                  <a:lnTo>
                    <a:pt x="698393" y="350890"/>
                  </a:lnTo>
                  <a:lnTo>
                    <a:pt x="703566" y="354895"/>
                  </a:lnTo>
                  <a:lnTo>
                    <a:pt x="708740" y="358904"/>
                  </a:lnTo>
                  <a:lnTo>
                    <a:pt x="713913" y="362913"/>
                  </a:lnTo>
                  <a:lnTo>
                    <a:pt x="719086" y="366920"/>
                  </a:lnTo>
                  <a:lnTo>
                    <a:pt x="724260" y="370920"/>
                  </a:lnTo>
                  <a:lnTo>
                    <a:pt x="729433" y="374911"/>
                  </a:lnTo>
                  <a:lnTo>
                    <a:pt x="734606" y="378890"/>
                  </a:lnTo>
                  <a:lnTo>
                    <a:pt x="739779" y="382853"/>
                  </a:lnTo>
                  <a:lnTo>
                    <a:pt x="744953" y="386800"/>
                  </a:lnTo>
                  <a:lnTo>
                    <a:pt x="750126" y="390727"/>
                  </a:lnTo>
                  <a:lnTo>
                    <a:pt x="755299" y="394633"/>
                  </a:lnTo>
                  <a:lnTo>
                    <a:pt x="760473" y="398516"/>
                  </a:lnTo>
                  <a:lnTo>
                    <a:pt x="765646" y="402375"/>
                  </a:lnTo>
                  <a:lnTo>
                    <a:pt x="770819" y="406209"/>
                  </a:lnTo>
                  <a:lnTo>
                    <a:pt x="775992" y="410018"/>
                  </a:lnTo>
                  <a:lnTo>
                    <a:pt x="781166" y="413801"/>
                  </a:lnTo>
                  <a:lnTo>
                    <a:pt x="786339" y="417558"/>
                  </a:lnTo>
                  <a:lnTo>
                    <a:pt x="791512" y="421289"/>
                  </a:lnTo>
                  <a:lnTo>
                    <a:pt x="796686" y="424995"/>
                  </a:lnTo>
                  <a:lnTo>
                    <a:pt x="801859" y="428677"/>
                  </a:lnTo>
                  <a:lnTo>
                    <a:pt x="807032" y="432336"/>
                  </a:lnTo>
                  <a:lnTo>
                    <a:pt x="812205" y="435972"/>
                  </a:lnTo>
                  <a:lnTo>
                    <a:pt x="817379" y="439589"/>
                  </a:lnTo>
                  <a:lnTo>
                    <a:pt x="822552" y="443186"/>
                  </a:lnTo>
                  <a:lnTo>
                    <a:pt x="827725" y="446767"/>
                  </a:lnTo>
                  <a:lnTo>
                    <a:pt x="832899" y="450334"/>
                  </a:lnTo>
                  <a:lnTo>
                    <a:pt x="838072" y="453888"/>
                  </a:lnTo>
                  <a:lnTo>
                    <a:pt x="843245" y="457433"/>
                  </a:lnTo>
                  <a:lnTo>
                    <a:pt x="848418" y="460971"/>
                  </a:lnTo>
                  <a:lnTo>
                    <a:pt x="853592" y="464504"/>
                  </a:lnTo>
                  <a:lnTo>
                    <a:pt x="858765" y="468036"/>
                  </a:lnTo>
                  <a:lnTo>
                    <a:pt x="863938" y="471568"/>
                  </a:lnTo>
                  <a:lnTo>
                    <a:pt x="869112" y="475105"/>
                  </a:lnTo>
                  <a:lnTo>
                    <a:pt x="874285" y="478648"/>
                  </a:lnTo>
                  <a:lnTo>
                    <a:pt x="879458" y="482200"/>
                  </a:lnTo>
                  <a:lnTo>
                    <a:pt x="884631" y="485763"/>
                  </a:lnTo>
                  <a:lnTo>
                    <a:pt x="889805" y="489341"/>
                  </a:lnTo>
                  <a:lnTo>
                    <a:pt x="894978" y="492934"/>
                  </a:lnTo>
                  <a:lnTo>
                    <a:pt x="900151" y="496546"/>
                  </a:lnTo>
                  <a:lnTo>
                    <a:pt x="905325" y="500178"/>
                  </a:lnTo>
                  <a:lnTo>
                    <a:pt x="910498" y="503831"/>
                  </a:lnTo>
                  <a:lnTo>
                    <a:pt x="915671" y="507507"/>
                  </a:lnTo>
                  <a:lnTo>
                    <a:pt x="920844" y="511206"/>
                  </a:lnTo>
                  <a:lnTo>
                    <a:pt x="926018" y="514928"/>
                  </a:lnTo>
                  <a:lnTo>
                    <a:pt x="931191" y="518675"/>
                  </a:lnTo>
                  <a:lnTo>
                    <a:pt x="936364" y="522446"/>
                  </a:lnTo>
                  <a:lnTo>
                    <a:pt x="941538" y="526240"/>
                  </a:lnTo>
                  <a:lnTo>
                    <a:pt x="946711" y="530056"/>
                  </a:lnTo>
                  <a:lnTo>
                    <a:pt x="951884" y="533893"/>
                  </a:lnTo>
                  <a:lnTo>
                    <a:pt x="957057" y="537750"/>
                  </a:lnTo>
                  <a:lnTo>
                    <a:pt x="962231" y="541623"/>
                  </a:lnTo>
                  <a:lnTo>
                    <a:pt x="967404" y="545511"/>
                  </a:lnTo>
                  <a:lnTo>
                    <a:pt x="972577" y="549411"/>
                  </a:lnTo>
                  <a:lnTo>
                    <a:pt x="977751" y="553320"/>
                  </a:lnTo>
                  <a:lnTo>
                    <a:pt x="982924" y="557234"/>
                  </a:lnTo>
                  <a:lnTo>
                    <a:pt x="988097" y="561150"/>
                  </a:lnTo>
                  <a:lnTo>
                    <a:pt x="993270" y="565063"/>
                  </a:lnTo>
                  <a:lnTo>
                    <a:pt x="998444" y="568971"/>
                  </a:lnTo>
                  <a:lnTo>
                    <a:pt x="1003617" y="572868"/>
                  </a:lnTo>
                  <a:lnTo>
                    <a:pt x="1008790" y="576750"/>
                  </a:lnTo>
                  <a:lnTo>
                    <a:pt x="1013964" y="580614"/>
                  </a:lnTo>
                  <a:lnTo>
                    <a:pt x="1019137" y="584454"/>
                  </a:lnTo>
                  <a:lnTo>
                    <a:pt x="1024310" y="588267"/>
                  </a:lnTo>
                  <a:lnTo>
                    <a:pt x="1029483" y="592048"/>
                  </a:lnTo>
                  <a:lnTo>
                    <a:pt x="1034657" y="595793"/>
                  </a:lnTo>
                  <a:lnTo>
                    <a:pt x="1039830" y="599498"/>
                  </a:lnTo>
                  <a:lnTo>
                    <a:pt x="1045003" y="603159"/>
                  </a:lnTo>
                  <a:lnTo>
                    <a:pt x="1050177" y="606772"/>
                  </a:lnTo>
                  <a:lnTo>
                    <a:pt x="1055350" y="610334"/>
                  </a:lnTo>
                  <a:lnTo>
                    <a:pt x="1060523" y="613841"/>
                  </a:lnTo>
                  <a:lnTo>
                    <a:pt x="1065696" y="617290"/>
                  </a:lnTo>
                  <a:lnTo>
                    <a:pt x="1070870" y="620679"/>
                  </a:lnTo>
                  <a:lnTo>
                    <a:pt x="1076043" y="624005"/>
                  </a:lnTo>
                  <a:lnTo>
                    <a:pt x="1081216" y="627265"/>
                  </a:lnTo>
                  <a:lnTo>
                    <a:pt x="1086390" y="630457"/>
                  </a:lnTo>
                  <a:lnTo>
                    <a:pt x="1091563" y="633580"/>
                  </a:lnTo>
                  <a:lnTo>
                    <a:pt x="1096736" y="636631"/>
                  </a:lnTo>
                  <a:lnTo>
                    <a:pt x="1101909" y="639611"/>
                  </a:lnTo>
                  <a:lnTo>
                    <a:pt x="1107083" y="642516"/>
                  </a:lnTo>
                  <a:lnTo>
                    <a:pt x="1112256" y="645347"/>
                  </a:lnTo>
                  <a:lnTo>
                    <a:pt x="1117429" y="648103"/>
                  </a:lnTo>
                  <a:lnTo>
                    <a:pt x="1122603" y="650783"/>
                  </a:lnTo>
                  <a:lnTo>
                    <a:pt x="1127776" y="653388"/>
                  </a:lnTo>
                  <a:lnTo>
                    <a:pt x="1132949" y="655916"/>
                  </a:lnTo>
                  <a:lnTo>
                    <a:pt x="1138122" y="658369"/>
                  </a:lnTo>
                  <a:lnTo>
                    <a:pt x="1143296" y="660745"/>
                  </a:lnTo>
                  <a:lnTo>
                    <a:pt x="1148469" y="663047"/>
                  </a:lnTo>
                  <a:lnTo>
                    <a:pt x="1153642" y="665274"/>
                  </a:lnTo>
                  <a:lnTo>
                    <a:pt x="1158816" y="667426"/>
                  </a:lnTo>
                  <a:lnTo>
                    <a:pt x="1163989" y="669505"/>
                  </a:lnTo>
                  <a:lnTo>
                    <a:pt x="1169162" y="671511"/>
                  </a:lnTo>
                  <a:lnTo>
                    <a:pt x="1174335" y="673445"/>
                  </a:lnTo>
                  <a:lnTo>
                    <a:pt x="1179509" y="675308"/>
                  </a:lnTo>
                  <a:lnTo>
                    <a:pt x="1184682" y="677100"/>
                  </a:lnTo>
                  <a:lnTo>
                    <a:pt x="1189855" y="678824"/>
                  </a:lnTo>
                  <a:lnTo>
                    <a:pt x="1195029" y="680481"/>
                  </a:lnTo>
                  <a:lnTo>
                    <a:pt x="1200202" y="682073"/>
                  </a:lnTo>
                  <a:lnTo>
                    <a:pt x="1205375" y="683601"/>
                  </a:lnTo>
                  <a:lnTo>
                    <a:pt x="1210548" y="685066"/>
                  </a:lnTo>
                  <a:lnTo>
                    <a:pt x="1215722" y="686470"/>
                  </a:lnTo>
                  <a:lnTo>
                    <a:pt x="1220895" y="687815"/>
                  </a:lnTo>
                  <a:lnTo>
                    <a:pt x="1226068" y="689102"/>
                  </a:lnTo>
                  <a:lnTo>
                    <a:pt x="1231242" y="690332"/>
                  </a:lnTo>
                  <a:lnTo>
                    <a:pt x="1236415" y="691505"/>
                  </a:lnTo>
                  <a:lnTo>
                    <a:pt x="1241588" y="692623"/>
                  </a:lnTo>
                  <a:lnTo>
                    <a:pt x="1246761" y="693687"/>
                  </a:lnTo>
                  <a:lnTo>
                    <a:pt x="1251935" y="694697"/>
                  </a:lnTo>
                  <a:lnTo>
                    <a:pt x="1257108" y="695654"/>
                  </a:lnTo>
                  <a:lnTo>
                    <a:pt x="1262281" y="696557"/>
                  </a:lnTo>
                  <a:lnTo>
                    <a:pt x="1267455" y="697408"/>
                  </a:lnTo>
                  <a:lnTo>
                    <a:pt x="1272628" y="698206"/>
                  </a:lnTo>
                  <a:lnTo>
                    <a:pt x="1277801" y="698950"/>
                  </a:lnTo>
                  <a:lnTo>
                    <a:pt x="1282974" y="699640"/>
                  </a:lnTo>
                  <a:lnTo>
                    <a:pt x="1288148" y="700275"/>
                  </a:lnTo>
                  <a:lnTo>
                    <a:pt x="1293321" y="700854"/>
                  </a:lnTo>
                  <a:lnTo>
                    <a:pt x="1298494" y="701375"/>
                  </a:lnTo>
                  <a:lnTo>
                    <a:pt x="1303668" y="701835"/>
                  </a:lnTo>
                  <a:lnTo>
                    <a:pt x="1308841" y="702233"/>
                  </a:lnTo>
                  <a:lnTo>
                    <a:pt x="1314014" y="702565"/>
                  </a:lnTo>
                  <a:lnTo>
                    <a:pt x="1319187" y="702827"/>
                  </a:lnTo>
                  <a:lnTo>
                    <a:pt x="1324361" y="703015"/>
                  </a:lnTo>
                  <a:lnTo>
                    <a:pt x="1329534" y="703122"/>
                  </a:lnTo>
                  <a:lnTo>
                    <a:pt x="1334707" y="703144"/>
                  </a:lnTo>
                  <a:lnTo>
                    <a:pt x="1339881" y="703073"/>
                  </a:lnTo>
                  <a:lnTo>
                    <a:pt x="1345054" y="702899"/>
                  </a:lnTo>
                  <a:lnTo>
                    <a:pt x="1350227" y="702614"/>
                  </a:lnTo>
                  <a:lnTo>
                    <a:pt x="1355400" y="702206"/>
                  </a:lnTo>
                  <a:lnTo>
                    <a:pt x="1360574" y="701662"/>
                  </a:lnTo>
                  <a:lnTo>
                    <a:pt x="1365747" y="700967"/>
                  </a:lnTo>
                  <a:lnTo>
                    <a:pt x="1370920" y="700104"/>
                  </a:lnTo>
                  <a:lnTo>
                    <a:pt x="1376094" y="699052"/>
                  </a:lnTo>
                  <a:lnTo>
                    <a:pt x="1381267" y="697791"/>
                  </a:lnTo>
                  <a:lnTo>
                    <a:pt x="1386440" y="696293"/>
                  </a:lnTo>
                  <a:lnTo>
                    <a:pt x="1391613" y="694531"/>
                  </a:lnTo>
                  <a:lnTo>
                    <a:pt x="1396787" y="692472"/>
                  </a:lnTo>
                  <a:lnTo>
                    <a:pt x="1401960" y="690080"/>
                  </a:lnTo>
                  <a:lnTo>
                    <a:pt x="1407133" y="687312"/>
                  </a:lnTo>
                  <a:lnTo>
                    <a:pt x="1412307" y="684124"/>
                  </a:lnTo>
                  <a:lnTo>
                    <a:pt x="1417480" y="680463"/>
                  </a:lnTo>
                  <a:lnTo>
                    <a:pt x="1422653" y="676275"/>
                  </a:lnTo>
                  <a:lnTo>
                    <a:pt x="1427826" y="671497"/>
                  </a:lnTo>
                  <a:lnTo>
                    <a:pt x="1433000" y="666063"/>
                  </a:lnTo>
                  <a:lnTo>
                    <a:pt x="1438173" y="659900"/>
                  </a:lnTo>
                  <a:lnTo>
                    <a:pt x="1443346" y="652931"/>
                  </a:lnTo>
                  <a:lnTo>
                    <a:pt x="1448520" y="645077"/>
                  </a:lnTo>
                  <a:lnTo>
                    <a:pt x="1453693" y="636255"/>
                  </a:lnTo>
                  <a:lnTo>
                    <a:pt x="1458866" y="626382"/>
                  </a:lnTo>
                  <a:lnTo>
                    <a:pt x="1464039" y="615377"/>
                  </a:lnTo>
                  <a:lnTo>
                    <a:pt x="1469213" y="603164"/>
                  </a:lnTo>
                  <a:lnTo>
                    <a:pt x="1474386" y="589676"/>
                  </a:lnTo>
                  <a:lnTo>
                    <a:pt x="1479559" y="574858"/>
                  </a:lnTo>
                  <a:lnTo>
                    <a:pt x="1484733" y="558675"/>
                  </a:lnTo>
                  <a:lnTo>
                    <a:pt x="1489906" y="541112"/>
                  </a:lnTo>
                  <a:lnTo>
                    <a:pt x="1495079" y="522182"/>
                  </a:lnTo>
                  <a:lnTo>
                    <a:pt x="1500252" y="501931"/>
                  </a:lnTo>
                  <a:lnTo>
                    <a:pt x="1505426" y="480438"/>
                  </a:lnTo>
                  <a:lnTo>
                    <a:pt x="1510599" y="457820"/>
                  </a:lnTo>
                  <a:lnTo>
                    <a:pt x="1515772" y="434232"/>
                  </a:lnTo>
                  <a:lnTo>
                    <a:pt x="1520946" y="409861"/>
                  </a:lnTo>
                  <a:lnTo>
                    <a:pt x="1526119" y="384924"/>
                  </a:lnTo>
                  <a:lnTo>
                    <a:pt x="1531292" y="359663"/>
                  </a:lnTo>
                  <a:lnTo>
                    <a:pt x="1536465" y="334331"/>
                  </a:lnTo>
                  <a:lnTo>
                    <a:pt x="1541639" y="309186"/>
                  </a:lnTo>
                  <a:lnTo>
                    <a:pt x="1546812" y="284477"/>
                  </a:lnTo>
                  <a:lnTo>
                    <a:pt x="1551985" y="260440"/>
                  </a:lnTo>
                  <a:lnTo>
                    <a:pt x="1557159" y="237283"/>
                  </a:lnTo>
                  <a:lnTo>
                    <a:pt x="1562332" y="215182"/>
                  </a:lnTo>
                  <a:lnTo>
                    <a:pt x="1567505" y="194280"/>
                  </a:lnTo>
                  <a:lnTo>
                    <a:pt x="1572678" y="174680"/>
                  </a:lnTo>
                  <a:lnTo>
                    <a:pt x="1577852" y="156447"/>
                  </a:lnTo>
                  <a:lnTo>
                    <a:pt x="1583025" y="139612"/>
                  </a:lnTo>
                  <a:lnTo>
                    <a:pt x="1588198" y="124177"/>
                  </a:lnTo>
                  <a:lnTo>
                    <a:pt x="1593372" y="110114"/>
                  </a:lnTo>
                  <a:lnTo>
                    <a:pt x="1598545" y="97377"/>
                  </a:lnTo>
                  <a:lnTo>
                    <a:pt x="1603718" y="85900"/>
                  </a:lnTo>
                  <a:lnTo>
                    <a:pt x="1608891" y="75608"/>
                  </a:lnTo>
                  <a:lnTo>
                    <a:pt x="1614065" y="66418"/>
                  </a:lnTo>
                  <a:lnTo>
                    <a:pt x="1619238" y="58242"/>
                  </a:lnTo>
                  <a:lnTo>
                    <a:pt x="1624411" y="50993"/>
                  </a:lnTo>
                  <a:lnTo>
                    <a:pt x="1629585" y="44585"/>
                  </a:lnTo>
                  <a:lnTo>
                    <a:pt x="1634758" y="38933"/>
                  </a:lnTo>
                  <a:lnTo>
                    <a:pt x="1639931" y="33961"/>
                  </a:lnTo>
                  <a:lnTo>
                    <a:pt x="1645104" y="29596"/>
                  </a:lnTo>
                  <a:lnTo>
                    <a:pt x="1650278" y="25769"/>
                  </a:lnTo>
                  <a:lnTo>
                    <a:pt x="1655451" y="22421"/>
                  </a:lnTo>
                  <a:lnTo>
                    <a:pt x="1660624" y="19494"/>
                  </a:lnTo>
                  <a:lnTo>
                    <a:pt x="1665798" y="16940"/>
                  </a:lnTo>
                  <a:lnTo>
                    <a:pt x="1670971" y="14712"/>
                  </a:lnTo>
                  <a:lnTo>
                    <a:pt x="1676144" y="12771"/>
                  </a:lnTo>
                  <a:lnTo>
                    <a:pt x="1681317" y="11082"/>
                  </a:lnTo>
                  <a:lnTo>
                    <a:pt x="1686491" y="9612"/>
                  </a:lnTo>
                  <a:lnTo>
                    <a:pt x="1691664" y="8334"/>
                  </a:lnTo>
                  <a:lnTo>
                    <a:pt x="1696837" y="7224"/>
                  </a:lnTo>
                  <a:lnTo>
                    <a:pt x="1702011" y="6259"/>
                  </a:lnTo>
                  <a:lnTo>
                    <a:pt x="1707184" y="5421"/>
                  </a:lnTo>
                  <a:lnTo>
                    <a:pt x="1712357" y="4695"/>
                  </a:lnTo>
                  <a:lnTo>
                    <a:pt x="1717530" y="4064"/>
                  </a:lnTo>
                  <a:lnTo>
                    <a:pt x="1722704" y="3517"/>
                  </a:lnTo>
                  <a:lnTo>
                    <a:pt x="1727877" y="3042"/>
                  </a:lnTo>
                  <a:lnTo>
                    <a:pt x="1733050" y="2631"/>
                  </a:lnTo>
                  <a:lnTo>
                    <a:pt x="1738224" y="2274"/>
                  </a:lnTo>
                  <a:lnTo>
                    <a:pt x="1743397" y="1965"/>
                  </a:lnTo>
                  <a:lnTo>
                    <a:pt x="1748570" y="1696"/>
                  </a:lnTo>
                  <a:lnTo>
                    <a:pt x="1753743" y="1464"/>
                  </a:lnTo>
                  <a:lnTo>
                    <a:pt x="1758917" y="1263"/>
                  </a:lnTo>
                  <a:lnTo>
                    <a:pt x="1764090" y="1088"/>
                  </a:lnTo>
                  <a:lnTo>
                    <a:pt x="1769263" y="937"/>
                  </a:lnTo>
                  <a:lnTo>
                    <a:pt x="1774437" y="806"/>
                  </a:lnTo>
                  <a:lnTo>
                    <a:pt x="1779610" y="693"/>
                  </a:lnTo>
                  <a:lnTo>
                    <a:pt x="1784783" y="594"/>
                  </a:lnTo>
                  <a:lnTo>
                    <a:pt x="1789956" y="509"/>
                  </a:lnTo>
                  <a:lnTo>
                    <a:pt x="1795130" y="436"/>
                  </a:lnTo>
                  <a:lnTo>
                    <a:pt x="1800303" y="372"/>
                  </a:lnTo>
                  <a:lnTo>
                    <a:pt x="1805476" y="316"/>
                  </a:lnTo>
                  <a:lnTo>
                    <a:pt x="1810650" y="268"/>
                  </a:lnTo>
                  <a:lnTo>
                    <a:pt x="1815823" y="227"/>
                  </a:lnTo>
                  <a:lnTo>
                    <a:pt x="1820996" y="191"/>
                  </a:lnTo>
                  <a:lnTo>
                    <a:pt x="1826169" y="160"/>
                  </a:lnTo>
                  <a:lnTo>
                    <a:pt x="1831343" y="133"/>
                  </a:lnTo>
                  <a:lnTo>
                    <a:pt x="1836516" y="109"/>
                  </a:lnTo>
                  <a:lnTo>
                    <a:pt x="1841689" y="89"/>
                  </a:lnTo>
                  <a:lnTo>
                    <a:pt x="1846863" y="71"/>
                  </a:lnTo>
                  <a:lnTo>
                    <a:pt x="1852036" y="56"/>
                  </a:lnTo>
                  <a:lnTo>
                    <a:pt x="1857209" y="43"/>
                  </a:lnTo>
                  <a:lnTo>
                    <a:pt x="1862382" y="32"/>
                  </a:lnTo>
                  <a:lnTo>
                    <a:pt x="1867556" y="22"/>
                  </a:lnTo>
                  <a:lnTo>
                    <a:pt x="1872729" y="13"/>
                  </a:lnTo>
                  <a:lnTo>
                    <a:pt x="1877902" y="6"/>
                  </a:lnTo>
                  <a:lnTo>
                    <a:pt x="1883076" y="0"/>
                  </a:lnTo>
                  <a:lnTo>
                    <a:pt x="1883076" y="778864"/>
                  </a:lnTo>
                  <a:lnTo>
                    <a:pt x="1877902" y="778863"/>
                  </a:lnTo>
                  <a:lnTo>
                    <a:pt x="1872729" y="778862"/>
                  </a:lnTo>
                  <a:lnTo>
                    <a:pt x="1867556" y="778861"/>
                  </a:lnTo>
                  <a:lnTo>
                    <a:pt x="1862382" y="778860"/>
                  </a:lnTo>
                  <a:lnTo>
                    <a:pt x="1857209" y="778859"/>
                  </a:lnTo>
                  <a:lnTo>
                    <a:pt x="1852036" y="778858"/>
                  </a:lnTo>
                  <a:lnTo>
                    <a:pt x="1846863" y="778856"/>
                  </a:lnTo>
                  <a:lnTo>
                    <a:pt x="1841689" y="778855"/>
                  </a:lnTo>
                  <a:lnTo>
                    <a:pt x="1836516" y="778853"/>
                  </a:lnTo>
                  <a:lnTo>
                    <a:pt x="1831343" y="778850"/>
                  </a:lnTo>
                  <a:lnTo>
                    <a:pt x="1826169" y="778848"/>
                  </a:lnTo>
                  <a:lnTo>
                    <a:pt x="1820996" y="778844"/>
                  </a:lnTo>
                  <a:lnTo>
                    <a:pt x="1815823" y="778841"/>
                  </a:lnTo>
                  <a:lnTo>
                    <a:pt x="1810650" y="778837"/>
                  </a:lnTo>
                  <a:lnTo>
                    <a:pt x="1805476" y="778832"/>
                  </a:lnTo>
                  <a:lnTo>
                    <a:pt x="1800303" y="778826"/>
                  </a:lnTo>
                  <a:lnTo>
                    <a:pt x="1795130" y="778820"/>
                  </a:lnTo>
                  <a:lnTo>
                    <a:pt x="1789956" y="778813"/>
                  </a:lnTo>
                  <a:lnTo>
                    <a:pt x="1784783" y="778804"/>
                  </a:lnTo>
                  <a:lnTo>
                    <a:pt x="1779610" y="778795"/>
                  </a:lnTo>
                  <a:lnTo>
                    <a:pt x="1774437" y="778784"/>
                  </a:lnTo>
                  <a:lnTo>
                    <a:pt x="1769263" y="778771"/>
                  </a:lnTo>
                  <a:lnTo>
                    <a:pt x="1764090" y="778756"/>
                  </a:lnTo>
                  <a:lnTo>
                    <a:pt x="1758917" y="778739"/>
                  </a:lnTo>
                  <a:lnTo>
                    <a:pt x="1753743" y="778719"/>
                  </a:lnTo>
                  <a:lnTo>
                    <a:pt x="1748570" y="778697"/>
                  </a:lnTo>
                  <a:lnTo>
                    <a:pt x="1743397" y="778671"/>
                  </a:lnTo>
                  <a:lnTo>
                    <a:pt x="1738224" y="778641"/>
                  </a:lnTo>
                  <a:lnTo>
                    <a:pt x="1733050" y="778606"/>
                  </a:lnTo>
                  <a:lnTo>
                    <a:pt x="1727877" y="778566"/>
                  </a:lnTo>
                  <a:lnTo>
                    <a:pt x="1722704" y="778520"/>
                  </a:lnTo>
                  <a:lnTo>
                    <a:pt x="1717530" y="778468"/>
                  </a:lnTo>
                  <a:lnTo>
                    <a:pt x="1712357" y="778407"/>
                  </a:lnTo>
                  <a:lnTo>
                    <a:pt x="1707184" y="778337"/>
                  </a:lnTo>
                  <a:lnTo>
                    <a:pt x="1702011" y="778257"/>
                  </a:lnTo>
                  <a:lnTo>
                    <a:pt x="1696837" y="778165"/>
                  </a:lnTo>
                  <a:lnTo>
                    <a:pt x="1691664" y="778059"/>
                  </a:lnTo>
                  <a:lnTo>
                    <a:pt x="1686491" y="777937"/>
                  </a:lnTo>
                  <a:lnTo>
                    <a:pt x="1681317" y="777797"/>
                  </a:lnTo>
                  <a:lnTo>
                    <a:pt x="1676144" y="777637"/>
                  </a:lnTo>
                  <a:lnTo>
                    <a:pt x="1670971" y="777453"/>
                  </a:lnTo>
                  <a:lnTo>
                    <a:pt x="1665798" y="777242"/>
                  </a:lnTo>
                  <a:lnTo>
                    <a:pt x="1660624" y="777001"/>
                  </a:lnTo>
                  <a:lnTo>
                    <a:pt x="1655451" y="776725"/>
                  </a:lnTo>
                  <a:lnTo>
                    <a:pt x="1650278" y="776410"/>
                  </a:lnTo>
                  <a:lnTo>
                    <a:pt x="1645104" y="776051"/>
                  </a:lnTo>
                  <a:lnTo>
                    <a:pt x="1639931" y="775642"/>
                  </a:lnTo>
                  <a:lnTo>
                    <a:pt x="1634758" y="775177"/>
                  </a:lnTo>
                  <a:lnTo>
                    <a:pt x="1629585" y="774649"/>
                  </a:lnTo>
                  <a:lnTo>
                    <a:pt x="1624411" y="774052"/>
                  </a:lnTo>
                  <a:lnTo>
                    <a:pt x="1619238" y="773378"/>
                  </a:lnTo>
                  <a:lnTo>
                    <a:pt x="1614065" y="772619"/>
                  </a:lnTo>
                  <a:lnTo>
                    <a:pt x="1608891" y="771768"/>
                  </a:lnTo>
                  <a:lnTo>
                    <a:pt x="1603718" y="770817"/>
                  </a:lnTo>
                  <a:lnTo>
                    <a:pt x="1598545" y="769759"/>
                  </a:lnTo>
                  <a:lnTo>
                    <a:pt x="1593372" y="768586"/>
                  </a:lnTo>
                  <a:lnTo>
                    <a:pt x="1588198" y="767295"/>
                  </a:lnTo>
                  <a:lnTo>
                    <a:pt x="1583025" y="765879"/>
                  </a:lnTo>
                  <a:lnTo>
                    <a:pt x="1577852" y="764339"/>
                  </a:lnTo>
                  <a:lnTo>
                    <a:pt x="1572678" y="762674"/>
                  </a:lnTo>
                  <a:lnTo>
                    <a:pt x="1567505" y="760887"/>
                  </a:lnTo>
                  <a:lnTo>
                    <a:pt x="1562332" y="758984"/>
                  </a:lnTo>
                  <a:lnTo>
                    <a:pt x="1557159" y="756976"/>
                  </a:lnTo>
                  <a:lnTo>
                    <a:pt x="1551985" y="754875"/>
                  </a:lnTo>
                  <a:lnTo>
                    <a:pt x="1546812" y="752697"/>
                  </a:lnTo>
                  <a:lnTo>
                    <a:pt x="1541639" y="750462"/>
                  </a:lnTo>
                  <a:lnTo>
                    <a:pt x="1536465" y="748189"/>
                  </a:lnTo>
                  <a:lnTo>
                    <a:pt x="1531292" y="745902"/>
                  </a:lnTo>
                  <a:lnTo>
                    <a:pt x="1526119" y="743623"/>
                  </a:lnTo>
                  <a:lnTo>
                    <a:pt x="1520946" y="741375"/>
                  </a:lnTo>
                  <a:lnTo>
                    <a:pt x="1515772" y="739177"/>
                  </a:lnTo>
                  <a:lnTo>
                    <a:pt x="1510599" y="737049"/>
                  </a:lnTo>
                  <a:lnTo>
                    <a:pt x="1505426" y="735007"/>
                  </a:lnTo>
                  <a:lnTo>
                    <a:pt x="1500252" y="733064"/>
                  </a:lnTo>
                  <a:lnTo>
                    <a:pt x="1495079" y="731229"/>
                  </a:lnTo>
                  <a:lnTo>
                    <a:pt x="1489906" y="729507"/>
                  </a:lnTo>
                  <a:lnTo>
                    <a:pt x="1484733" y="727903"/>
                  </a:lnTo>
                  <a:lnTo>
                    <a:pt x="1479559" y="726416"/>
                  </a:lnTo>
                  <a:lnTo>
                    <a:pt x="1474386" y="725043"/>
                  </a:lnTo>
                  <a:lnTo>
                    <a:pt x="1469213" y="723781"/>
                  </a:lnTo>
                  <a:lnTo>
                    <a:pt x="1464039" y="722624"/>
                  </a:lnTo>
                  <a:lnTo>
                    <a:pt x="1458866" y="721565"/>
                  </a:lnTo>
                  <a:lnTo>
                    <a:pt x="1453693" y="720595"/>
                  </a:lnTo>
                  <a:lnTo>
                    <a:pt x="1448520" y="719708"/>
                  </a:lnTo>
                  <a:lnTo>
                    <a:pt x="1443346" y="718894"/>
                  </a:lnTo>
                  <a:lnTo>
                    <a:pt x="1438173" y="718147"/>
                  </a:lnTo>
                  <a:lnTo>
                    <a:pt x="1433000" y="717457"/>
                  </a:lnTo>
                  <a:lnTo>
                    <a:pt x="1427826" y="716817"/>
                  </a:lnTo>
                  <a:lnTo>
                    <a:pt x="1422653" y="716221"/>
                  </a:lnTo>
                  <a:lnTo>
                    <a:pt x="1417480" y="715661"/>
                  </a:lnTo>
                  <a:lnTo>
                    <a:pt x="1412307" y="715132"/>
                  </a:lnTo>
                  <a:lnTo>
                    <a:pt x="1407133" y="714627"/>
                  </a:lnTo>
                  <a:lnTo>
                    <a:pt x="1401960" y="714142"/>
                  </a:lnTo>
                  <a:lnTo>
                    <a:pt x="1396787" y="713672"/>
                  </a:lnTo>
                  <a:lnTo>
                    <a:pt x="1391613" y="713212"/>
                  </a:lnTo>
                  <a:lnTo>
                    <a:pt x="1386440" y="712759"/>
                  </a:lnTo>
                  <a:lnTo>
                    <a:pt x="1381267" y="712309"/>
                  </a:lnTo>
                  <a:lnTo>
                    <a:pt x="1376094" y="711858"/>
                  </a:lnTo>
                  <a:lnTo>
                    <a:pt x="1370920" y="711404"/>
                  </a:lnTo>
                  <a:lnTo>
                    <a:pt x="1365747" y="710944"/>
                  </a:lnTo>
                  <a:lnTo>
                    <a:pt x="1360574" y="710476"/>
                  </a:lnTo>
                  <a:lnTo>
                    <a:pt x="1355400" y="709997"/>
                  </a:lnTo>
                  <a:lnTo>
                    <a:pt x="1350227" y="709504"/>
                  </a:lnTo>
                  <a:lnTo>
                    <a:pt x="1345054" y="708997"/>
                  </a:lnTo>
                  <a:lnTo>
                    <a:pt x="1339881" y="708473"/>
                  </a:lnTo>
                  <a:lnTo>
                    <a:pt x="1334707" y="707930"/>
                  </a:lnTo>
                  <a:lnTo>
                    <a:pt x="1329534" y="707367"/>
                  </a:lnTo>
                  <a:lnTo>
                    <a:pt x="1324361" y="706783"/>
                  </a:lnTo>
                  <a:lnTo>
                    <a:pt x="1319187" y="706174"/>
                  </a:lnTo>
                  <a:lnTo>
                    <a:pt x="1314014" y="705541"/>
                  </a:lnTo>
                  <a:lnTo>
                    <a:pt x="1308841" y="704881"/>
                  </a:lnTo>
                  <a:lnTo>
                    <a:pt x="1303668" y="704194"/>
                  </a:lnTo>
                  <a:lnTo>
                    <a:pt x="1298494" y="703477"/>
                  </a:lnTo>
                  <a:lnTo>
                    <a:pt x="1293321" y="702730"/>
                  </a:lnTo>
                  <a:lnTo>
                    <a:pt x="1288148" y="701950"/>
                  </a:lnTo>
                  <a:lnTo>
                    <a:pt x="1282974" y="701137"/>
                  </a:lnTo>
                  <a:lnTo>
                    <a:pt x="1277801" y="700289"/>
                  </a:lnTo>
                  <a:lnTo>
                    <a:pt x="1272628" y="699405"/>
                  </a:lnTo>
                  <a:lnTo>
                    <a:pt x="1267455" y="698483"/>
                  </a:lnTo>
                  <a:lnTo>
                    <a:pt x="1262281" y="697522"/>
                  </a:lnTo>
                  <a:lnTo>
                    <a:pt x="1257108" y="696520"/>
                  </a:lnTo>
                  <a:lnTo>
                    <a:pt x="1251935" y="695476"/>
                  </a:lnTo>
                  <a:lnTo>
                    <a:pt x="1246761" y="694388"/>
                  </a:lnTo>
                  <a:lnTo>
                    <a:pt x="1241588" y="693255"/>
                  </a:lnTo>
                  <a:lnTo>
                    <a:pt x="1236415" y="692075"/>
                  </a:lnTo>
                  <a:lnTo>
                    <a:pt x="1231242" y="690846"/>
                  </a:lnTo>
                  <a:lnTo>
                    <a:pt x="1226068" y="689568"/>
                  </a:lnTo>
                  <a:lnTo>
                    <a:pt x="1220895" y="688237"/>
                  </a:lnTo>
                  <a:lnTo>
                    <a:pt x="1215722" y="686852"/>
                  </a:lnTo>
                  <a:lnTo>
                    <a:pt x="1210548" y="685412"/>
                  </a:lnTo>
                  <a:lnTo>
                    <a:pt x="1205375" y="683915"/>
                  </a:lnTo>
                  <a:lnTo>
                    <a:pt x="1200202" y="682358"/>
                  </a:lnTo>
                  <a:lnTo>
                    <a:pt x="1195029" y="680741"/>
                  </a:lnTo>
                  <a:lnTo>
                    <a:pt x="1189855" y="679061"/>
                  </a:lnTo>
                  <a:lnTo>
                    <a:pt x="1184682" y="677316"/>
                  </a:lnTo>
                  <a:lnTo>
                    <a:pt x="1179509" y="675505"/>
                  </a:lnTo>
                  <a:lnTo>
                    <a:pt x="1174335" y="673626"/>
                  </a:lnTo>
                  <a:lnTo>
                    <a:pt x="1169162" y="671676"/>
                  </a:lnTo>
                  <a:lnTo>
                    <a:pt x="1163989" y="669656"/>
                  </a:lnTo>
                  <a:lnTo>
                    <a:pt x="1158816" y="667565"/>
                  </a:lnTo>
                  <a:lnTo>
                    <a:pt x="1153642" y="665401"/>
                  </a:lnTo>
                  <a:lnTo>
                    <a:pt x="1148469" y="663164"/>
                  </a:lnTo>
                  <a:lnTo>
                    <a:pt x="1143296" y="660853"/>
                  </a:lnTo>
                  <a:lnTo>
                    <a:pt x="1138122" y="658468"/>
                  </a:lnTo>
                  <a:lnTo>
                    <a:pt x="1132949" y="656008"/>
                  </a:lnTo>
                  <a:lnTo>
                    <a:pt x="1127776" y="653472"/>
                  </a:lnTo>
                  <a:lnTo>
                    <a:pt x="1122603" y="650861"/>
                  </a:lnTo>
                  <a:lnTo>
                    <a:pt x="1117429" y="648175"/>
                  </a:lnTo>
                  <a:lnTo>
                    <a:pt x="1112256" y="645414"/>
                  </a:lnTo>
                  <a:lnTo>
                    <a:pt x="1107083" y="642578"/>
                  </a:lnTo>
                  <a:lnTo>
                    <a:pt x="1101909" y="639668"/>
                  </a:lnTo>
                  <a:lnTo>
                    <a:pt x="1096736" y="636685"/>
                  </a:lnTo>
                  <a:lnTo>
                    <a:pt x="1091563" y="633629"/>
                  </a:lnTo>
                  <a:lnTo>
                    <a:pt x="1086390" y="630503"/>
                  </a:lnTo>
                  <a:lnTo>
                    <a:pt x="1081216" y="627308"/>
                  </a:lnTo>
                  <a:lnTo>
                    <a:pt x="1076043" y="624045"/>
                  </a:lnTo>
                  <a:lnTo>
                    <a:pt x="1070870" y="620717"/>
                  </a:lnTo>
                  <a:lnTo>
                    <a:pt x="1065696" y="617325"/>
                  </a:lnTo>
                  <a:lnTo>
                    <a:pt x="1060523" y="613873"/>
                  </a:lnTo>
                  <a:lnTo>
                    <a:pt x="1055350" y="610364"/>
                  </a:lnTo>
                  <a:lnTo>
                    <a:pt x="1050177" y="606800"/>
                  </a:lnTo>
                  <a:lnTo>
                    <a:pt x="1045003" y="603185"/>
                  </a:lnTo>
                  <a:lnTo>
                    <a:pt x="1039830" y="599523"/>
                  </a:lnTo>
                  <a:lnTo>
                    <a:pt x="1034657" y="595816"/>
                  </a:lnTo>
                  <a:lnTo>
                    <a:pt x="1029483" y="592070"/>
                  </a:lnTo>
                  <a:lnTo>
                    <a:pt x="1024310" y="588287"/>
                  </a:lnTo>
                  <a:lnTo>
                    <a:pt x="1019137" y="584473"/>
                  </a:lnTo>
                  <a:lnTo>
                    <a:pt x="1013964" y="580632"/>
                  </a:lnTo>
                  <a:lnTo>
                    <a:pt x="1008790" y="576767"/>
                  </a:lnTo>
                  <a:lnTo>
                    <a:pt x="1003617" y="572883"/>
                  </a:lnTo>
                  <a:lnTo>
                    <a:pt x="998444" y="568985"/>
                  </a:lnTo>
                  <a:lnTo>
                    <a:pt x="993270" y="565077"/>
                  </a:lnTo>
                  <a:lnTo>
                    <a:pt x="988097" y="561163"/>
                  </a:lnTo>
                  <a:lnTo>
                    <a:pt x="982924" y="557246"/>
                  </a:lnTo>
                  <a:lnTo>
                    <a:pt x="977751" y="553331"/>
                  </a:lnTo>
                  <a:lnTo>
                    <a:pt x="972577" y="549422"/>
                  </a:lnTo>
                  <a:lnTo>
                    <a:pt x="967404" y="545522"/>
                  </a:lnTo>
                  <a:lnTo>
                    <a:pt x="962231" y="541633"/>
                  </a:lnTo>
                  <a:lnTo>
                    <a:pt x="957057" y="537759"/>
                  </a:lnTo>
                  <a:lnTo>
                    <a:pt x="951884" y="533902"/>
                  </a:lnTo>
                  <a:lnTo>
                    <a:pt x="946711" y="530064"/>
                  </a:lnTo>
                  <a:lnTo>
                    <a:pt x="941538" y="526248"/>
                  </a:lnTo>
                  <a:lnTo>
                    <a:pt x="936364" y="522453"/>
                  </a:lnTo>
                  <a:lnTo>
                    <a:pt x="931191" y="518682"/>
                  </a:lnTo>
                  <a:lnTo>
                    <a:pt x="926018" y="514935"/>
                  </a:lnTo>
                  <a:lnTo>
                    <a:pt x="920844" y="511212"/>
                  </a:lnTo>
                  <a:lnTo>
                    <a:pt x="915671" y="507512"/>
                  </a:lnTo>
                  <a:lnTo>
                    <a:pt x="910498" y="503836"/>
                  </a:lnTo>
                  <a:lnTo>
                    <a:pt x="905325" y="500183"/>
                  </a:lnTo>
                  <a:lnTo>
                    <a:pt x="900151" y="496551"/>
                  </a:lnTo>
                  <a:lnTo>
                    <a:pt x="894978" y="492939"/>
                  </a:lnTo>
                  <a:lnTo>
                    <a:pt x="889805" y="489345"/>
                  </a:lnTo>
                  <a:lnTo>
                    <a:pt x="884631" y="485767"/>
                  </a:lnTo>
                  <a:lnTo>
                    <a:pt x="879458" y="482203"/>
                  </a:lnTo>
                  <a:lnTo>
                    <a:pt x="874285" y="478651"/>
                  </a:lnTo>
                  <a:lnTo>
                    <a:pt x="869112" y="475108"/>
                  </a:lnTo>
                  <a:lnTo>
                    <a:pt x="863938" y="471571"/>
                  </a:lnTo>
                  <a:lnTo>
                    <a:pt x="858765" y="468039"/>
                  </a:lnTo>
                  <a:lnTo>
                    <a:pt x="853592" y="464507"/>
                  </a:lnTo>
                  <a:lnTo>
                    <a:pt x="848418" y="460973"/>
                  </a:lnTo>
                  <a:lnTo>
                    <a:pt x="843245" y="457436"/>
                  </a:lnTo>
                  <a:lnTo>
                    <a:pt x="838072" y="453891"/>
                  </a:lnTo>
                  <a:lnTo>
                    <a:pt x="832899" y="450336"/>
                  </a:lnTo>
                  <a:lnTo>
                    <a:pt x="827725" y="446769"/>
                  </a:lnTo>
                  <a:lnTo>
                    <a:pt x="822552" y="443188"/>
                  </a:lnTo>
                  <a:lnTo>
                    <a:pt x="817379" y="439591"/>
                  </a:lnTo>
                  <a:lnTo>
                    <a:pt x="812205" y="435974"/>
                  </a:lnTo>
                  <a:lnTo>
                    <a:pt x="807032" y="432338"/>
                  </a:lnTo>
                  <a:lnTo>
                    <a:pt x="801859" y="428679"/>
                  </a:lnTo>
                  <a:lnTo>
                    <a:pt x="796686" y="424997"/>
                  </a:lnTo>
                  <a:lnTo>
                    <a:pt x="791512" y="421291"/>
                  </a:lnTo>
                  <a:lnTo>
                    <a:pt x="786339" y="417559"/>
                  </a:lnTo>
                  <a:lnTo>
                    <a:pt x="781166" y="413802"/>
                  </a:lnTo>
                  <a:lnTo>
                    <a:pt x="775992" y="410019"/>
                  </a:lnTo>
                  <a:lnTo>
                    <a:pt x="770819" y="406211"/>
                  </a:lnTo>
                  <a:lnTo>
                    <a:pt x="765646" y="402376"/>
                  </a:lnTo>
                  <a:lnTo>
                    <a:pt x="760473" y="398517"/>
                  </a:lnTo>
                  <a:lnTo>
                    <a:pt x="755299" y="394634"/>
                  </a:lnTo>
                  <a:lnTo>
                    <a:pt x="750126" y="390728"/>
                  </a:lnTo>
                  <a:lnTo>
                    <a:pt x="744953" y="386801"/>
                  </a:lnTo>
                  <a:lnTo>
                    <a:pt x="739779" y="382854"/>
                  </a:lnTo>
                  <a:lnTo>
                    <a:pt x="734606" y="378891"/>
                  </a:lnTo>
                  <a:lnTo>
                    <a:pt x="729433" y="374912"/>
                  </a:lnTo>
                  <a:lnTo>
                    <a:pt x="724260" y="370921"/>
                  </a:lnTo>
                  <a:lnTo>
                    <a:pt x="719086" y="366921"/>
                  </a:lnTo>
                  <a:lnTo>
                    <a:pt x="713913" y="362914"/>
                  </a:lnTo>
                  <a:lnTo>
                    <a:pt x="708740" y="358905"/>
                  </a:lnTo>
                  <a:lnTo>
                    <a:pt x="703566" y="354896"/>
                  </a:lnTo>
                  <a:lnTo>
                    <a:pt x="698393" y="350891"/>
                  </a:lnTo>
                  <a:lnTo>
                    <a:pt x="693220" y="346894"/>
                  </a:lnTo>
                  <a:lnTo>
                    <a:pt x="688047" y="342909"/>
                  </a:lnTo>
                  <a:lnTo>
                    <a:pt x="682873" y="338940"/>
                  </a:lnTo>
                  <a:lnTo>
                    <a:pt x="677700" y="334991"/>
                  </a:lnTo>
                  <a:lnTo>
                    <a:pt x="672527" y="331067"/>
                  </a:lnTo>
                  <a:lnTo>
                    <a:pt x="667353" y="327171"/>
                  </a:lnTo>
                  <a:lnTo>
                    <a:pt x="662180" y="323309"/>
                  </a:lnTo>
                  <a:lnTo>
                    <a:pt x="657007" y="319483"/>
                  </a:lnTo>
                  <a:lnTo>
                    <a:pt x="651834" y="315699"/>
                  </a:lnTo>
                  <a:lnTo>
                    <a:pt x="646660" y="311960"/>
                  </a:lnTo>
                  <a:lnTo>
                    <a:pt x="641487" y="308271"/>
                  </a:lnTo>
                  <a:lnTo>
                    <a:pt x="636314" y="304636"/>
                  </a:lnTo>
                  <a:lnTo>
                    <a:pt x="631140" y="301057"/>
                  </a:lnTo>
                  <a:lnTo>
                    <a:pt x="625967" y="297539"/>
                  </a:lnTo>
                  <a:lnTo>
                    <a:pt x="620794" y="294086"/>
                  </a:lnTo>
                  <a:lnTo>
                    <a:pt x="615621" y="290700"/>
                  </a:lnTo>
                  <a:lnTo>
                    <a:pt x="610447" y="287384"/>
                  </a:lnTo>
                  <a:lnTo>
                    <a:pt x="605274" y="284142"/>
                  </a:lnTo>
                  <a:lnTo>
                    <a:pt x="600101" y="280975"/>
                  </a:lnTo>
                  <a:lnTo>
                    <a:pt x="594927" y="277887"/>
                  </a:lnTo>
                  <a:lnTo>
                    <a:pt x="589754" y="274879"/>
                  </a:lnTo>
                  <a:lnTo>
                    <a:pt x="584581" y="271953"/>
                  </a:lnTo>
                  <a:lnTo>
                    <a:pt x="579408" y="269110"/>
                  </a:lnTo>
                  <a:lnTo>
                    <a:pt x="574234" y="266352"/>
                  </a:lnTo>
                  <a:lnTo>
                    <a:pt x="569061" y="263679"/>
                  </a:lnTo>
                  <a:lnTo>
                    <a:pt x="563888" y="261094"/>
                  </a:lnTo>
                  <a:lnTo>
                    <a:pt x="558714" y="258595"/>
                  </a:lnTo>
                  <a:lnTo>
                    <a:pt x="553541" y="256183"/>
                  </a:lnTo>
                  <a:lnTo>
                    <a:pt x="548368" y="253858"/>
                  </a:lnTo>
                  <a:lnTo>
                    <a:pt x="543195" y="251620"/>
                  </a:lnTo>
                  <a:lnTo>
                    <a:pt x="538021" y="249469"/>
                  </a:lnTo>
                  <a:lnTo>
                    <a:pt x="532848" y="247404"/>
                  </a:lnTo>
                  <a:lnTo>
                    <a:pt x="527675" y="245424"/>
                  </a:lnTo>
                  <a:lnTo>
                    <a:pt x="522501" y="243527"/>
                  </a:lnTo>
                  <a:lnTo>
                    <a:pt x="517328" y="241714"/>
                  </a:lnTo>
                  <a:lnTo>
                    <a:pt x="512155" y="239982"/>
                  </a:lnTo>
                  <a:lnTo>
                    <a:pt x="506982" y="238330"/>
                  </a:lnTo>
                  <a:lnTo>
                    <a:pt x="501808" y="236757"/>
                  </a:lnTo>
                  <a:lnTo>
                    <a:pt x="496635" y="235260"/>
                  </a:lnTo>
                  <a:lnTo>
                    <a:pt x="491462" y="233839"/>
                  </a:lnTo>
                  <a:lnTo>
                    <a:pt x="486288" y="232491"/>
                  </a:lnTo>
                  <a:lnTo>
                    <a:pt x="481115" y="231215"/>
                  </a:lnTo>
                  <a:lnTo>
                    <a:pt x="475942" y="230008"/>
                  </a:lnTo>
                  <a:lnTo>
                    <a:pt x="470769" y="228869"/>
                  </a:lnTo>
                  <a:lnTo>
                    <a:pt x="465595" y="227796"/>
                  </a:lnTo>
                  <a:lnTo>
                    <a:pt x="460422" y="226787"/>
                  </a:lnTo>
                  <a:lnTo>
                    <a:pt x="455249" y="225839"/>
                  </a:lnTo>
                  <a:lnTo>
                    <a:pt x="450075" y="224952"/>
                  </a:lnTo>
                  <a:lnTo>
                    <a:pt x="444902" y="224123"/>
                  </a:lnTo>
                  <a:lnTo>
                    <a:pt x="439729" y="223351"/>
                  </a:lnTo>
                  <a:lnTo>
                    <a:pt x="434556" y="222633"/>
                  </a:lnTo>
                  <a:lnTo>
                    <a:pt x="429382" y="221968"/>
                  </a:lnTo>
                  <a:lnTo>
                    <a:pt x="424209" y="221354"/>
                  </a:lnTo>
                  <a:lnTo>
                    <a:pt x="419036" y="220790"/>
                  </a:lnTo>
                  <a:lnTo>
                    <a:pt x="413862" y="220274"/>
                  </a:lnTo>
                  <a:lnTo>
                    <a:pt x="408689" y="219806"/>
                  </a:lnTo>
                  <a:lnTo>
                    <a:pt x="403516" y="219383"/>
                  </a:lnTo>
                  <a:lnTo>
                    <a:pt x="398343" y="219004"/>
                  </a:lnTo>
                  <a:lnTo>
                    <a:pt x="393169" y="218668"/>
                  </a:lnTo>
                  <a:lnTo>
                    <a:pt x="387996" y="218374"/>
                  </a:lnTo>
                  <a:lnTo>
                    <a:pt x="382823" y="218122"/>
                  </a:lnTo>
                  <a:lnTo>
                    <a:pt x="377649" y="217910"/>
                  </a:lnTo>
                  <a:lnTo>
                    <a:pt x="372476" y="217737"/>
                  </a:lnTo>
                  <a:lnTo>
                    <a:pt x="367303" y="217604"/>
                  </a:lnTo>
                  <a:lnTo>
                    <a:pt x="362130" y="217509"/>
                  </a:lnTo>
                  <a:lnTo>
                    <a:pt x="356956" y="217451"/>
                  </a:lnTo>
                  <a:lnTo>
                    <a:pt x="351783" y="217432"/>
                  </a:lnTo>
                  <a:lnTo>
                    <a:pt x="346610" y="217450"/>
                  </a:lnTo>
                  <a:lnTo>
                    <a:pt x="341436" y="217505"/>
                  </a:lnTo>
                  <a:lnTo>
                    <a:pt x="336263" y="217598"/>
                  </a:lnTo>
                  <a:lnTo>
                    <a:pt x="331090" y="217728"/>
                  </a:lnTo>
                  <a:lnTo>
                    <a:pt x="325917" y="217895"/>
                  </a:lnTo>
                  <a:lnTo>
                    <a:pt x="320743" y="218100"/>
                  </a:lnTo>
                  <a:lnTo>
                    <a:pt x="315570" y="218344"/>
                  </a:lnTo>
                  <a:lnTo>
                    <a:pt x="310397" y="218626"/>
                  </a:lnTo>
                  <a:lnTo>
                    <a:pt x="305223" y="218948"/>
                  </a:lnTo>
                  <a:lnTo>
                    <a:pt x="300050" y="219309"/>
                  </a:lnTo>
                  <a:lnTo>
                    <a:pt x="294877" y="219712"/>
                  </a:lnTo>
                  <a:lnTo>
                    <a:pt x="289704" y="220157"/>
                  </a:lnTo>
                  <a:lnTo>
                    <a:pt x="284530" y="220644"/>
                  </a:lnTo>
                  <a:lnTo>
                    <a:pt x="279357" y="221175"/>
                  </a:lnTo>
                  <a:lnTo>
                    <a:pt x="274184" y="221751"/>
                  </a:lnTo>
                  <a:lnTo>
                    <a:pt x="269010" y="222374"/>
                  </a:lnTo>
                  <a:lnTo>
                    <a:pt x="263837" y="223045"/>
                  </a:lnTo>
                  <a:lnTo>
                    <a:pt x="258664" y="223765"/>
                  </a:lnTo>
                  <a:lnTo>
                    <a:pt x="253491" y="224536"/>
                  </a:lnTo>
                  <a:lnTo>
                    <a:pt x="248317" y="225360"/>
                  </a:lnTo>
                  <a:lnTo>
                    <a:pt x="243144" y="226238"/>
                  </a:lnTo>
                  <a:lnTo>
                    <a:pt x="237971" y="227173"/>
                  </a:lnTo>
                  <a:lnTo>
                    <a:pt x="232797" y="228167"/>
                  </a:lnTo>
                  <a:lnTo>
                    <a:pt x="227624" y="229221"/>
                  </a:lnTo>
                  <a:lnTo>
                    <a:pt x="222451" y="230338"/>
                  </a:lnTo>
                  <a:lnTo>
                    <a:pt x="217278" y="231520"/>
                  </a:lnTo>
                  <a:lnTo>
                    <a:pt x="212104" y="232770"/>
                  </a:lnTo>
                  <a:lnTo>
                    <a:pt x="206931" y="234089"/>
                  </a:lnTo>
                  <a:lnTo>
                    <a:pt x="201758" y="235482"/>
                  </a:lnTo>
                  <a:lnTo>
                    <a:pt x="196584" y="236949"/>
                  </a:lnTo>
                  <a:lnTo>
                    <a:pt x="191411" y="238495"/>
                  </a:lnTo>
                  <a:lnTo>
                    <a:pt x="186238" y="240121"/>
                  </a:lnTo>
                  <a:lnTo>
                    <a:pt x="181065" y="241832"/>
                  </a:lnTo>
                  <a:lnTo>
                    <a:pt x="175891" y="243629"/>
                  </a:lnTo>
                  <a:lnTo>
                    <a:pt x="170718" y="245515"/>
                  </a:lnTo>
                  <a:lnTo>
                    <a:pt x="165545" y="247495"/>
                  </a:lnTo>
                  <a:lnTo>
                    <a:pt x="160371" y="249570"/>
                  </a:lnTo>
                  <a:lnTo>
                    <a:pt x="155198" y="251745"/>
                  </a:lnTo>
                  <a:lnTo>
                    <a:pt x="150025" y="254022"/>
                  </a:lnTo>
                  <a:lnTo>
                    <a:pt x="144852" y="256405"/>
                  </a:lnTo>
                  <a:lnTo>
                    <a:pt x="139678" y="258897"/>
                  </a:lnTo>
                  <a:lnTo>
                    <a:pt x="134505" y="261501"/>
                  </a:lnTo>
                  <a:lnTo>
                    <a:pt x="129332" y="264220"/>
                  </a:lnTo>
                  <a:lnTo>
                    <a:pt x="124158" y="267058"/>
                  </a:lnTo>
                  <a:lnTo>
                    <a:pt x="118985" y="270018"/>
                  </a:lnTo>
                  <a:lnTo>
                    <a:pt x="113812" y="273103"/>
                  </a:lnTo>
                  <a:lnTo>
                    <a:pt x="108639" y="276317"/>
                  </a:lnTo>
                  <a:lnTo>
                    <a:pt x="103465" y="279661"/>
                  </a:lnTo>
                  <a:lnTo>
                    <a:pt x="98292" y="283139"/>
                  </a:lnTo>
                  <a:lnTo>
                    <a:pt x="93119" y="286754"/>
                  </a:lnTo>
                  <a:lnTo>
                    <a:pt x="87945" y="290507"/>
                  </a:lnTo>
                  <a:lnTo>
                    <a:pt x="82772" y="294403"/>
                  </a:lnTo>
                  <a:lnTo>
                    <a:pt x="77599" y="298442"/>
                  </a:lnTo>
                  <a:lnTo>
                    <a:pt x="72426" y="302627"/>
                  </a:lnTo>
                  <a:lnTo>
                    <a:pt x="67252" y="306960"/>
                  </a:lnTo>
                  <a:lnTo>
                    <a:pt x="62079" y="311441"/>
                  </a:lnTo>
                  <a:lnTo>
                    <a:pt x="56906" y="316073"/>
                  </a:lnTo>
                  <a:lnTo>
                    <a:pt x="51732" y="320855"/>
                  </a:lnTo>
                  <a:lnTo>
                    <a:pt x="46559" y="325788"/>
                  </a:lnTo>
                  <a:lnTo>
                    <a:pt x="41386" y="330873"/>
                  </a:lnTo>
                  <a:lnTo>
                    <a:pt x="36213" y="336109"/>
                  </a:lnTo>
                  <a:lnTo>
                    <a:pt x="31039" y="341495"/>
                  </a:lnTo>
                  <a:lnTo>
                    <a:pt x="25866" y="347029"/>
                  </a:lnTo>
                  <a:lnTo>
                    <a:pt x="20693" y="352711"/>
                  </a:lnTo>
                  <a:lnTo>
                    <a:pt x="15519" y="358538"/>
                  </a:lnTo>
                  <a:lnTo>
                    <a:pt x="10346" y="364507"/>
                  </a:lnTo>
                  <a:lnTo>
                    <a:pt x="5173" y="37061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691486" y="4190858"/>
              <a:ext cx="1883076" cy="703144"/>
            </a:xfrm>
            <a:custGeom>
              <a:avLst/>
              <a:pathLst>
                <a:path w="1883076" h="703144">
                  <a:moveTo>
                    <a:pt x="0" y="376858"/>
                  </a:moveTo>
                  <a:lnTo>
                    <a:pt x="0" y="376858"/>
                  </a:lnTo>
                  <a:lnTo>
                    <a:pt x="5173" y="370615"/>
                  </a:lnTo>
                  <a:lnTo>
                    <a:pt x="10346" y="364507"/>
                  </a:lnTo>
                  <a:lnTo>
                    <a:pt x="15519" y="358538"/>
                  </a:lnTo>
                  <a:lnTo>
                    <a:pt x="20693" y="352711"/>
                  </a:lnTo>
                  <a:lnTo>
                    <a:pt x="25866" y="347029"/>
                  </a:lnTo>
                  <a:lnTo>
                    <a:pt x="31039" y="341495"/>
                  </a:lnTo>
                  <a:lnTo>
                    <a:pt x="36213" y="336109"/>
                  </a:lnTo>
                  <a:lnTo>
                    <a:pt x="41386" y="330873"/>
                  </a:lnTo>
                  <a:lnTo>
                    <a:pt x="46559" y="325788"/>
                  </a:lnTo>
                  <a:lnTo>
                    <a:pt x="51732" y="320855"/>
                  </a:lnTo>
                  <a:lnTo>
                    <a:pt x="56906" y="316073"/>
                  </a:lnTo>
                  <a:lnTo>
                    <a:pt x="62079" y="311441"/>
                  </a:lnTo>
                  <a:lnTo>
                    <a:pt x="67252" y="306960"/>
                  </a:lnTo>
                  <a:lnTo>
                    <a:pt x="72426" y="302627"/>
                  </a:lnTo>
                  <a:lnTo>
                    <a:pt x="77599" y="298442"/>
                  </a:lnTo>
                  <a:lnTo>
                    <a:pt x="82772" y="294403"/>
                  </a:lnTo>
                  <a:lnTo>
                    <a:pt x="87945" y="290507"/>
                  </a:lnTo>
                  <a:lnTo>
                    <a:pt x="93119" y="286753"/>
                  </a:lnTo>
                  <a:lnTo>
                    <a:pt x="98292" y="283139"/>
                  </a:lnTo>
                  <a:lnTo>
                    <a:pt x="103465" y="279661"/>
                  </a:lnTo>
                  <a:lnTo>
                    <a:pt x="108639" y="276317"/>
                  </a:lnTo>
                  <a:lnTo>
                    <a:pt x="113812" y="273103"/>
                  </a:lnTo>
                  <a:lnTo>
                    <a:pt x="118985" y="270018"/>
                  </a:lnTo>
                  <a:lnTo>
                    <a:pt x="124158" y="267058"/>
                  </a:lnTo>
                  <a:lnTo>
                    <a:pt x="129332" y="264220"/>
                  </a:lnTo>
                  <a:lnTo>
                    <a:pt x="134505" y="261501"/>
                  </a:lnTo>
                  <a:lnTo>
                    <a:pt x="139678" y="258897"/>
                  </a:lnTo>
                  <a:lnTo>
                    <a:pt x="144852" y="256405"/>
                  </a:lnTo>
                  <a:lnTo>
                    <a:pt x="150025" y="254022"/>
                  </a:lnTo>
                  <a:lnTo>
                    <a:pt x="155198" y="251745"/>
                  </a:lnTo>
                  <a:lnTo>
                    <a:pt x="160371" y="249570"/>
                  </a:lnTo>
                  <a:lnTo>
                    <a:pt x="165545" y="247495"/>
                  </a:lnTo>
                  <a:lnTo>
                    <a:pt x="170718" y="245515"/>
                  </a:lnTo>
                  <a:lnTo>
                    <a:pt x="175891" y="243629"/>
                  </a:lnTo>
                  <a:lnTo>
                    <a:pt x="181065" y="241832"/>
                  </a:lnTo>
                  <a:lnTo>
                    <a:pt x="186238" y="240121"/>
                  </a:lnTo>
                  <a:lnTo>
                    <a:pt x="191411" y="238495"/>
                  </a:lnTo>
                  <a:lnTo>
                    <a:pt x="196584" y="236949"/>
                  </a:lnTo>
                  <a:lnTo>
                    <a:pt x="201758" y="235482"/>
                  </a:lnTo>
                  <a:lnTo>
                    <a:pt x="206931" y="234089"/>
                  </a:lnTo>
                  <a:lnTo>
                    <a:pt x="212104" y="232770"/>
                  </a:lnTo>
                  <a:lnTo>
                    <a:pt x="217278" y="231520"/>
                  </a:lnTo>
                  <a:lnTo>
                    <a:pt x="222451" y="230338"/>
                  </a:lnTo>
                  <a:lnTo>
                    <a:pt x="227624" y="229221"/>
                  </a:lnTo>
                  <a:lnTo>
                    <a:pt x="232797" y="228167"/>
                  </a:lnTo>
                  <a:lnTo>
                    <a:pt x="237971" y="227173"/>
                  </a:lnTo>
                  <a:lnTo>
                    <a:pt x="243144" y="226238"/>
                  </a:lnTo>
                  <a:lnTo>
                    <a:pt x="248317" y="225360"/>
                  </a:lnTo>
                  <a:lnTo>
                    <a:pt x="253491" y="224536"/>
                  </a:lnTo>
                  <a:lnTo>
                    <a:pt x="258664" y="223765"/>
                  </a:lnTo>
                  <a:lnTo>
                    <a:pt x="263837" y="223045"/>
                  </a:lnTo>
                  <a:lnTo>
                    <a:pt x="269010" y="222374"/>
                  </a:lnTo>
                  <a:lnTo>
                    <a:pt x="274184" y="221751"/>
                  </a:lnTo>
                  <a:lnTo>
                    <a:pt x="279357" y="221175"/>
                  </a:lnTo>
                  <a:lnTo>
                    <a:pt x="284530" y="220644"/>
                  </a:lnTo>
                  <a:lnTo>
                    <a:pt x="289704" y="220156"/>
                  </a:lnTo>
                  <a:lnTo>
                    <a:pt x="294877" y="219712"/>
                  </a:lnTo>
                  <a:lnTo>
                    <a:pt x="300050" y="219309"/>
                  </a:lnTo>
                  <a:lnTo>
                    <a:pt x="305223" y="218948"/>
                  </a:lnTo>
                  <a:lnTo>
                    <a:pt x="310397" y="218626"/>
                  </a:lnTo>
                  <a:lnTo>
                    <a:pt x="315570" y="218344"/>
                  </a:lnTo>
                  <a:lnTo>
                    <a:pt x="320743" y="218100"/>
                  </a:lnTo>
                  <a:lnTo>
                    <a:pt x="325917" y="217895"/>
                  </a:lnTo>
                  <a:lnTo>
                    <a:pt x="331090" y="217727"/>
                  </a:lnTo>
                  <a:lnTo>
                    <a:pt x="336263" y="217598"/>
                  </a:lnTo>
                  <a:lnTo>
                    <a:pt x="341436" y="217505"/>
                  </a:lnTo>
                  <a:lnTo>
                    <a:pt x="346610" y="217450"/>
                  </a:lnTo>
                  <a:lnTo>
                    <a:pt x="351783" y="217432"/>
                  </a:lnTo>
                  <a:lnTo>
                    <a:pt x="356956" y="217451"/>
                  </a:lnTo>
                  <a:lnTo>
                    <a:pt x="362130" y="217508"/>
                  </a:lnTo>
                  <a:lnTo>
                    <a:pt x="367303" y="217604"/>
                  </a:lnTo>
                  <a:lnTo>
                    <a:pt x="372476" y="217737"/>
                  </a:lnTo>
                  <a:lnTo>
                    <a:pt x="377649" y="217910"/>
                  </a:lnTo>
                  <a:lnTo>
                    <a:pt x="382823" y="218122"/>
                  </a:lnTo>
                  <a:lnTo>
                    <a:pt x="387996" y="218374"/>
                  </a:lnTo>
                  <a:lnTo>
                    <a:pt x="393169" y="218668"/>
                  </a:lnTo>
                  <a:lnTo>
                    <a:pt x="398343" y="219003"/>
                  </a:lnTo>
                  <a:lnTo>
                    <a:pt x="403516" y="219382"/>
                  </a:lnTo>
                  <a:lnTo>
                    <a:pt x="408689" y="219806"/>
                  </a:lnTo>
                  <a:lnTo>
                    <a:pt x="413862" y="220274"/>
                  </a:lnTo>
                  <a:lnTo>
                    <a:pt x="419036" y="220790"/>
                  </a:lnTo>
                  <a:lnTo>
                    <a:pt x="424209" y="221354"/>
                  </a:lnTo>
                  <a:lnTo>
                    <a:pt x="429382" y="221967"/>
                  </a:lnTo>
                  <a:lnTo>
                    <a:pt x="434556" y="222632"/>
                  </a:lnTo>
                  <a:lnTo>
                    <a:pt x="439729" y="223350"/>
                  </a:lnTo>
                  <a:lnTo>
                    <a:pt x="444902" y="224123"/>
                  </a:lnTo>
                  <a:lnTo>
                    <a:pt x="450075" y="224952"/>
                  </a:lnTo>
                  <a:lnTo>
                    <a:pt x="455249" y="225839"/>
                  </a:lnTo>
                  <a:lnTo>
                    <a:pt x="460422" y="226787"/>
                  </a:lnTo>
                  <a:lnTo>
                    <a:pt x="465595" y="227796"/>
                  </a:lnTo>
                  <a:lnTo>
                    <a:pt x="470769" y="228869"/>
                  </a:lnTo>
                  <a:lnTo>
                    <a:pt x="475942" y="230008"/>
                  </a:lnTo>
                  <a:lnTo>
                    <a:pt x="481115" y="231215"/>
                  </a:lnTo>
                  <a:lnTo>
                    <a:pt x="486288" y="232491"/>
                  </a:lnTo>
                  <a:lnTo>
                    <a:pt x="491462" y="233839"/>
                  </a:lnTo>
                  <a:lnTo>
                    <a:pt x="496635" y="235260"/>
                  </a:lnTo>
                  <a:lnTo>
                    <a:pt x="501808" y="236756"/>
                  </a:lnTo>
                  <a:lnTo>
                    <a:pt x="506982" y="238330"/>
                  </a:lnTo>
                  <a:lnTo>
                    <a:pt x="512155" y="239982"/>
                  </a:lnTo>
                  <a:lnTo>
                    <a:pt x="517328" y="241714"/>
                  </a:lnTo>
                  <a:lnTo>
                    <a:pt x="522501" y="243527"/>
                  </a:lnTo>
                  <a:lnTo>
                    <a:pt x="527675" y="245423"/>
                  </a:lnTo>
                  <a:lnTo>
                    <a:pt x="532848" y="247404"/>
                  </a:lnTo>
                  <a:lnTo>
                    <a:pt x="538021" y="249469"/>
                  </a:lnTo>
                  <a:lnTo>
                    <a:pt x="543195" y="251620"/>
                  </a:lnTo>
                  <a:lnTo>
                    <a:pt x="548368" y="253858"/>
                  </a:lnTo>
                  <a:lnTo>
                    <a:pt x="553541" y="256182"/>
                  </a:lnTo>
                  <a:lnTo>
                    <a:pt x="558714" y="258594"/>
                  </a:lnTo>
                  <a:lnTo>
                    <a:pt x="563888" y="261093"/>
                  </a:lnTo>
                  <a:lnTo>
                    <a:pt x="569061" y="263679"/>
                  </a:lnTo>
                  <a:lnTo>
                    <a:pt x="574234" y="266351"/>
                  </a:lnTo>
                  <a:lnTo>
                    <a:pt x="579408" y="269109"/>
                  </a:lnTo>
                  <a:lnTo>
                    <a:pt x="584581" y="271952"/>
                  </a:lnTo>
                  <a:lnTo>
                    <a:pt x="589754" y="274879"/>
                  </a:lnTo>
                  <a:lnTo>
                    <a:pt x="594927" y="277887"/>
                  </a:lnTo>
                  <a:lnTo>
                    <a:pt x="600101" y="280975"/>
                  </a:lnTo>
                  <a:lnTo>
                    <a:pt x="605274" y="284142"/>
                  </a:lnTo>
                  <a:lnTo>
                    <a:pt x="610447" y="287384"/>
                  </a:lnTo>
                  <a:lnTo>
                    <a:pt x="615621" y="290699"/>
                  </a:lnTo>
                  <a:lnTo>
                    <a:pt x="620794" y="294085"/>
                  </a:lnTo>
                  <a:lnTo>
                    <a:pt x="625967" y="297539"/>
                  </a:lnTo>
                  <a:lnTo>
                    <a:pt x="631140" y="301057"/>
                  </a:lnTo>
                  <a:lnTo>
                    <a:pt x="636314" y="304635"/>
                  </a:lnTo>
                  <a:lnTo>
                    <a:pt x="641487" y="308271"/>
                  </a:lnTo>
                  <a:lnTo>
                    <a:pt x="646660" y="311960"/>
                  </a:lnTo>
                  <a:lnTo>
                    <a:pt x="651834" y="315698"/>
                  </a:lnTo>
                  <a:lnTo>
                    <a:pt x="657007" y="319483"/>
                  </a:lnTo>
                  <a:lnTo>
                    <a:pt x="662180" y="323308"/>
                  </a:lnTo>
                  <a:lnTo>
                    <a:pt x="667353" y="327171"/>
                  </a:lnTo>
                  <a:lnTo>
                    <a:pt x="672527" y="331066"/>
                  </a:lnTo>
                  <a:lnTo>
                    <a:pt x="677700" y="334990"/>
                  </a:lnTo>
                  <a:lnTo>
                    <a:pt x="682873" y="338939"/>
                  </a:lnTo>
                  <a:lnTo>
                    <a:pt x="688047" y="342908"/>
                  </a:lnTo>
                  <a:lnTo>
                    <a:pt x="693220" y="346893"/>
                  </a:lnTo>
                  <a:lnTo>
                    <a:pt x="698393" y="350890"/>
                  </a:lnTo>
                  <a:lnTo>
                    <a:pt x="703566" y="354895"/>
                  </a:lnTo>
                  <a:lnTo>
                    <a:pt x="708740" y="358904"/>
                  </a:lnTo>
                  <a:lnTo>
                    <a:pt x="713913" y="362913"/>
                  </a:lnTo>
                  <a:lnTo>
                    <a:pt x="719086" y="366920"/>
                  </a:lnTo>
                  <a:lnTo>
                    <a:pt x="724260" y="370920"/>
                  </a:lnTo>
                  <a:lnTo>
                    <a:pt x="729433" y="374911"/>
                  </a:lnTo>
                  <a:lnTo>
                    <a:pt x="734606" y="378890"/>
                  </a:lnTo>
                  <a:lnTo>
                    <a:pt x="739779" y="382853"/>
                  </a:lnTo>
                  <a:lnTo>
                    <a:pt x="744953" y="386800"/>
                  </a:lnTo>
                  <a:lnTo>
                    <a:pt x="750126" y="390727"/>
                  </a:lnTo>
                  <a:lnTo>
                    <a:pt x="755299" y="394633"/>
                  </a:lnTo>
                  <a:lnTo>
                    <a:pt x="760473" y="398516"/>
                  </a:lnTo>
                  <a:lnTo>
                    <a:pt x="765646" y="402375"/>
                  </a:lnTo>
                  <a:lnTo>
                    <a:pt x="770819" y="406209"/>
                  </a:lnTo>
                  <a:lnTo>
                    <a:pt x="775992" y="410018"/>
                  </a:lnTo>
                  <a:lnTo>
                    <a:pt x="781166" y="413801"/>
                  </a:lnTo>
                  <a:lnTo>
                    <a:pt x="786339" y="417558"/>
                  </a:lnTo>
                  <a:lnTo>
                    <a:pt x="791512" y="421289"/>
                  </a:lnTo>
                  <a:lnTo>
                    <a:pt x="796686" y="424995"/>
                  </a:lnTo>
                  <a:lnTo>
                    <a:pt x="801859" y="428677"/>
                  </a:lnTo>
                  <a:lnTo>
                    <a:pt x="807032" y="432336"/>
                  </a:lnTo>
                  <a:lnTo>
                    <a:pt x="812205" y="435972"/>
                  </a:lnTo>
                  <a:lnTo>
                    <a:pt x="817379" y="439589"/>
                  </a:lnTo>
                  <a:lnTo>
                    <a:pt x="822552" y="443186"/>
                  </a:lnTo>
                  <a:lnTo>
                    <a:pt x="827725" y="446767"/>
                  </a:lnTo>
                  <a:lnTo>
                    <a:pt x="832899" y="450334"/>
                  </a:lnTo>
                  <a:lnTo>
                    <a:pt x="838072" y="453888"/>
                  </a:lnTo>
                  <a:lnTo>
                    <a:pt x="843245" y="457433"/>
                  </a:lnTo>
                  <a:lnTo>
                    <a:pt x="848418" y="460971"/>
                  </a:lnTo>
                  <a:lnTo>
                    <a:pt x="853592" y="464504"/>
                  </a:lnTo>
                  <a:lnTo>
                    <a:pt x="858765" y="468036"/>
                  </a:lnTo>
                  <a:lnTo>
                    <a:pt x="863938" y="471568"/>
                  </a:lnTo>
                  <a:lnTo>
                    <a:pt x="869112" y="475105"/>
                  </a:lnTo>
                  <a:lnTo>
                    <a:pt x="874285" y="478648"/>
                  </a:lnTo>
                  <a:lnTo>
                    <a:pt x="879458" y="482200"/>
                  </a:lnTo>
                  <a:lnTo>
                    <a:pt x="884631" y="485763"/>
                  </a:lnTo>
                  <a:lnTo>
                    <a:pt x="889805" y="489341"/>
                  </a:lnTo>
                  <a:lnTo>
                    <a:pt x="894978" y="492934"/>
                  </a:lnTo>
                  <a:lnTo>
                    <a:pt x="900151" y="496546"/>
                  </a:lnTo>
                  <a:lnTo>
                    <a:pt x="905325" y="500178"/>
                  </a:lnTo>
                  <a:lnTo>
                    <a:pt x="910498" y="503831"/>
                  </a:lnTo>
                  <a:lnTo>
                    <a:pt x="915671" y="507507"/>
                  </a:lnTo>
                  <a:lnTo>
                    <a:pt x="920844" y="511206"/>
                  </a:lnTo>
                  <a:lnTo>
                    <a:pt x="926018" y="514928"/>
                  </a:lnTo>
                  <a:lnTo>
                    <a:pt x="931191" y="518675"/>
                  </a:lnTo>
                  <a:lnTo>
                    <a:pt x="936364" y="522446"/>
                  </a:lnTo>
                  <a:lnTo>
                    <a:pt x="941538" y="526240"/>
                  </a:lnTo>
                  <a:lnTo>
                    <a:pt x="946711" y="530056"/>
                  </a:lnTo>
                  <a:lnTo>
                    <a:pt x="951884" y="533893"/>
                  </a:lnTo>
                  <a:lnTo>
                    <a:pt x="957057" y="537750"/>
                  </a:lnTo>
                  <a:lnTo>
                    <a:pt x="962231" y="541623"/>
                  </a:lnTo>
                  <a:lnTo>
                    <a:pt x="967404" y="545511"/>
                  </a:lnTo>
                  <a:lnTo>
                    <a:pt x="972577" y="549411"/>
                  </a:lnTo>
                  <a:lnTo>
                    <a:pt x="977751" y="553320"/>
                  </a:lnTo>
                  <a:lnTo>
                    <a:pt x="982924" y="557234"/>
                  </a:lnTo>
                  <a:lnTo>
                    <a:pt x="988097" y="561150"/>
                  </a:lnTo>
                  <a:lnTo>
                    <a:pt x="993270" y="565063"/>
                  </a:lnTo>
                  <a:lnTo>
                    <a:pt x="998444" y="568971"/>
                  </a:lnTo>
                  <a:lnTo>
                    <a:pt x="1003617" y="572868"/>
                  </a:lnTo>
                  <a:lnTo>
                    <a:pt x="1008790" y="576750"/>
                  </a:lnTo>
                  <a:lnTo>
                    <a:pt x="1013964" y="580614"/>
                  </a:lnTo>
                  <a:lnTo>
                    <a:pt x="1019137" y="584454"/>
                  </a:lnTo>
                  <a:lnTo>
                    <a:pt x="1024310" y="588267"/>
                  </a:lnTo>
                  <a:lnTo>
                    <a:pt x="1029483" y="592048"/>
                  </a:lnTo>
                  <a:lnTo>
                    <a:pt x="1034657" y="595793"/>
                  </a:lnTo>
                  <a:lnTo>
                    <a:pt x="1039830" y="599498"/>
                  </a:lnTo>
                  <a:lnTo>
                    <a:pt x="1045003" y="603159"/>
                  </a:lnTo>
                  <a:lnTo>
                    <a:pt x="1050177" y="606772"/>
                  </a:lnTo>
                  <a:lnTo>
                    <a:pt x="1055350" y="610334"/>
                  </a:lnTo>
                  <a:lnTo>
                    <a:pt x="1060523" y="613841"/>
                  </a:lnTo>
                  <a:lnTo>
                    <a:pt x="1065696" y="617290"/>
                  </a:lnTo>
                  <a:lnTo>
                    <a:pt x="1070870" y="620679"/>
                  </a:lnTo>
                  <a:lnTo>
                    <a:pt x="1076043" y="624005"/>
                  </a:lnTo>
                  <a:lnTo>
                    <a:pt x="1081216" y="627265"/>
                  </a:lnTo>
                  <a:lnTo>
                    <a:pt x="1086390" y="630457"/>
                  </a:lnTo>
                  <a:lnTo>
                    <a:pt x="1091563" y="633580"/>
                  </a:lnTo>
                  <a:lnTo>
                    <a:pt x="1096736" y="636631"/>
                  </a:lnTo>
                  <a:lnTo>
                    <a:pt x="1101909" y="639611"/>
                  </a:lnTo>
                  <a:lnTo>
                    <a:pt x="1107083" y="642516"/>
                  </a:lnTo>
                  <a:lnTo>
                    <a:pt x="1112256" y="645347"/>
                  </a:lnTo>
                  <a:lnTo>
                    <a:pt x="1117429" y="648103"/>
                  </a:lnTo>
                  <a:lnTo>
                    <a:pt x="1122603" y="650783"/>
                  </a:lnTo>
                  <a:lnTo>
                    <a:pt x="1127776" y="653388"/>
                  </a:lnTo>
                  <a:lnTo>
                    <a:pt x="1132949" y="655916"/>
                  </a:lnTo>
                  <a:lnTo>
                    <a:pt x="1138122" y="658369"/>
                  </a:lnTo>
                  <a:lnTo>
                    <a:pt x="1143296" y="660745"/>
                  </a:lnTo>
                  <a:lnTo>
                    <a:pt x="1148469" y="663047"/>
                  </a:lnTo>
                  <a:lnTo>
                    <a:pt x="1153642" y="665274"/>
                  </a:lnTo>
                  <a:lnTo>
                    <a:pt x="1158816" y="667426"/>
                  </a:lnTo>
                  <a:lnTo>
                    <a:pt x="1163989" y="669505"/>
                  </a:lnTo>
                  <a:lnTo>
                    <a:pt x="1169162" y="671511"/>
                  </a:lnTo>
                  <a:lnTo>
                    <a:pt x="1174335" y="673445"/>
                  </a:lnTo>
                  <a:lnTo>
                    <a:pt x="1179509" y="675308"/>
                  </a:lnTo>
                  <a:lnTo>
                    <a:pt x="1184682" y="677100"/>
                  </a:lnTo>
                  <a:lnTo>
                    <a:pt x="1189855" y="678824"/>
                  </a:lnTo>
                  <a:lnTo>
                    <a:pt x="1195029" y="680481"/>
                  </a:lnTo>
                  <a:lnTo>
                    <a:pt x="1200202" y="682073"/>
                  </a:lnTo>
                  <a:lnTo>
                    <a:pt x="1205375" y="683601"/>
                  </a:lnTo>
                  <a:lnTo>
                    <a:pt x="1210548" y="685066"/>
                  </a:lnTo>
                  <a:lnTo>
                    <a:pt x="1215722" y="686470"/>
                  </a:lnTo>
                  <a:lnTo>
                    <a:pt x="1220895" y="687815"/>
                  </a:lnTo>
                  <a:lnTo>
                    <a:pt x="1226068" y="689102"/>
                  </a:lnTo>
                  <a:lnTo>
                    <a:pt x="1231242" y="690332"/>
                  </a:lnTo>
                  <a:lnTo>
                    <a:pt x="1236415" y="691505"/>
                  </a:lnTo>
                  <a:lnTo>
                    <a:pt x="1241588" y="692623"/>
                  </a:lnTo>
                  <a:lnTo>
                    <a:pt x="1246761" y="693687"/>
                  </a:lnTo>
                  <a:lnTo>
                    <a:pt x="1251935" y="694697"/>
                  </a:lnTo>
                  <a:lnTo>
                    <a:pt x="1257108" y="695654"/>
                  </a:lnTo>
                  <a:lnTo>
                    <a:pt x="1262281" y="696557"/>
                  </a:lnTo>
                  <a:lnTo>
                    <a:pt x="1267455" y="697408"/>
                  </a:lnTo>
                  <a:lnTo>
                    <a:pt x="1272628" y="698206"/>
                  </a:lnTo>
                  <a:lnTo>
                    <a:pt x="1277801" y="698950"/>
                  </a:lnTo>
                  <a:lnTo>
                    <a:pt x="1282974" y="699640"/>
                  </a:lnTo>
                  <a:lnTo>
                    <a:pt x="1288148" y="700275"/>
                  </a:lnTo>
                  <a:lnTo>
                    <a:pt x="1293321" y="700854"/>
                  </a:lnTo>
                  <a:lnTo>
                    <a:pt x="1298494" y="701375"/>
                  </a:lnTo>
                  <a:lnTo>
                    <a:pt x="1303668" y="701835"/>
                  </a:lnTo>
                  <a:lnTo>
                    <a:pt x="1308841" y="702233"/>
                  </a:lnTo>
                  <a:lnTo>
                    <a:pt x="1314014" y="702565"/>
                  </a:lnTo>
                  <a:lnTo>
                    <a:pt x="1319187" y="702827"/>
                  </a:lnTo>
                  <a:lnTo>
                    <a:pt x="1324361" y="703015"/>
                  </a:lnTo>
                  <a:lnTo>
                    <a:pt x="1329534" y="703122"/>
                  </a:lnTo>
                  <a:lnTo>
                    <a:pt x="1334707" y="703144"/>
                  </a:lnTo>
                  <a:lnTo>
                    <a:pt x="1339881" y="703073"/>
                  </a:lnTo>
                  <a:lnTo>
                    <a:pt x="1345054" y="702899"/>
                  </a:lnTo>
                  <a:lnTo>
                    <a:pt x="1350227" y="702614"/>
                  </a:lnTo>
                  <a:lnTo>
                    <a:pt x="1355400" y="702206"/>
                  </a:lnTo>
                  <a:lnTo>
                    <a:pt x="1360574" y="701662"/>
                  </a:lnTo>
                  <a:lnTo>
                    <a:pt x="1365747" y="700967"/>
                  </a:lnTo>
                  <a:lnTo>
                    <a:pt x="1370920" y="700104"/>
                  </a:lnTo>
                  <a:lnTo>
                    <a:pt x="1376094" y="699052"/>
                  </a:lnTo>
                  <a:lnTo>
                    <a:pt x="1381267" y="697791"/>
                  </a:lnTo>
                  <a:lnTo>
                    <a:pt x="1386440" y="696293"/>
                  </a:lnTo>
                  <a:lnTo>
                    <a:pt x="1391613" y="694531"/>
                  </a:lnTo>
                  <a:lnTo>
                    <a:pt x="1396787" y="692472"/>
                  </a:lnTo>
                  <a:lnTo>
                    <a:pt x="1401960" y="690080"/>
                  </a:lnTo>
                  <a:lnTo>
                    <a:pt x="1407133" y="687312"/>
                  </a:lnTo>
                  <a:lnTo>
                    <a:pt x="1412307" y="684124"/>
                  </a:lnTo>
                  <a:lnTo>
                    <a:pt x="1417480" y="680463"/>
                  </a:lnTo>
                  <a:lnTo>
                    <a:pt x="1422653" y="676275"/>
                  </a:lnTo>
                  <a:lnTo>
                    <a:pt x="1427826" y="671497"/>
                  </a:lnTo>
                  <a:lnTo>
                    <a:pt x="1433000" y="666063"/>
                  </a:lnTo>
                  <a:lnTo>
                    <a:pt x="1438173" y="659900"/>
                  </a:lnTo>
                  <a:lnTo>
                    <a:pt x="1443346" y="652931"/>
                  </a:lnTo>
                  <a:lnTo>
                    <a:pt x="1448520" y="645077"/>
                  </a:lnTo>
                  <a:lnTo>
                    <a:pt x="1453693" y="636255"/>
                  </a:lnTo>
                  <a:lnTo>
                    <a:pt x="1458866" y="626382"/>
                  </a:lnTo>
                  <a:lnTo>
                    <a:pt x="1464039" y="615377"/>
                  </a:lnTo>
                  <a:lnTo>
                    <a:pt x="1469213" y="603164"/>
                  </a:lnTo>
                  <a:lnTo>
                    <a:pt x="1474386" y="589676"/>
                  </a:lnTo>
                  <a:lnTo>
                    <a:pt x="1479559" y="574858"/>
                  </a:lnTo>
                  <a:lnTo>
                    <a:pt x="1484733" y="558675"/>
                  </a:lnTo>
                  <a:lnTo>
                    <a:pt x="1489906" y="541112"/>
                  </a:lnTo>
                  <a:lnTo>
                    <a:pt x="1495079" y="522182"/>
                  </a:lnTo>
                  <a:lnTo>
                    <a:pt x="1500252" y="501931"/>
                  </a:lnTo>
                  <a:lnTo>
                    <a:pt x="1505426" y="480438"/>
                  </a:lnTo>
                  <a:lnTo>
                    <a:pt x="1510599" y="457820"/>
                  </a:lnTo>
                  <a:lnTo>
                    <a:pt x="1515772" y="434232"/>
                  </a:lnTo>
                  <a:lnTo>
                    <a:pt x="1520946" y="409861"/>
                  </a:lnTo>
                  <a:lnTo>
                    <a:pt x="1526119" y="384924"/>
                  </a:lnTo>
                  <a:lnTo>
                    <a:pt x="1531292" y="359663"/>
                  </a:lnTo>
                  <a:lnTo>
                    <a:pt x="1536465" y="334331"/>
                  </a:lnTo>
                  <a:lnTo>
                    <a:pt x="1541639" y="309186"/>
                  </a:lnTo>
                  <a:lnTo>
                    <a:pt x="1546812" y="284477"/>
                  </a:lnTo>
                  <a:lnTo>
                    <a:pt x="1551985" y="260440"/>
                  </a:lnTo>
                  <a:lnTo>
                    <a:pt x="1557159" y="237283"/>
                  </a:lnTo>
                  <a:lnTo>
                    <a:pt x="1562332" y="215182"/>
                  </a:lnTo>
                  <a:lnTo>
                    <a:pt x="1567505" y="194280"/>
                  </a:lnTo>
                  <a:lnTo>
                    <a:pt x="1572678" y="174680"/>
                  </a:lnTo>
                  <a:lnTo>
                    <a:pt x="1577852" y="156447"/>
                  </a:lnTo>
                  <a:lnTo>
                    <a:pt x="1583025" y="139612"/>
                  </a:lnTo>
                  <a:lnTo>
                    <a:pt x="1588198" y="124177"/>
                  </a:lnTo>
                  <a:lnTo>
                    <a:pt x="1593372" y="110114"/>
                  </a:lnTo>
                  <a:lnTo>
                    <a:pt x="1598545" y="97377"/>
                  </a:lnTo>
                  <a:lnTo>
                    <a:pt x="1603718" y="85900"/>
                  </a:lnTo>
                  <a:lnTo>
                    <a:pt x="1608891" y="75608"/>
                  </a:lnTo>
                  <a:lnTo>
                    <a:pt x="1614065" y="66418"/>
                  </a:lnTo>
                  <a:lnTo>
                    <a:pt x="1619238" y="58242"/>
                  </a:lnTo>
                  <a:lnTo>
                    <a:pt x="1624411" y="50993"/>
                  </a:lnTo>
                  <a:lnTo>
                    <a:pt x="1629585" y="44585"/>
                  </a:lnTo>
                  <a:lnTo>
                    <a:pt x="1634758" y="38933"/>
                  </a:lnTo>
                  <a:lnTo>
                    <a:pt x="1639931" y="33961"/>
                  </a:lnTo>
                  <a:lnTo>
                    <a:pt x="1645104" y="29596"/>
                  </a:lnTo>
                  <a:lnTo>
                    <a:pt x="1650278" y="25769"/>
                  </a:lnTo>
                  <a:lnTo>
                    <a:pt x="1655451" y="22421"/>
                  </a:lnTo>
                  <a:lnTo>
                    <a:pt x="1660624" y="19494"/>
                  </a:lnTo>
                  <a:lnTo>
                    <a:pt x="1665798" y="16940"/>
                  </a:lnTo>
                  <a:lnTo>
                    <a:pt x="1670971" y="14712"/>
                  </a:lnTo>
                  <a:lnTo>
                    <a:pt x="1676144" y="12771"/>
                  </a:lnTo>
                  <a:lnTo>
                    <a:pt x="1681317" y="11082"/>
                  </a:lnTo>
                  <a:lnTo>
                    <a:pt x="1686491" y="9612"/>
                  </a:lnTo>
                  <a:lnTo>
                    <a:pt x="1691664" y="8334"/>
                  </a:lnTo>
                  <a:lnTo>
                    <a:pt x="1696837" y="7224"/>
                  </a:lnTo>
                  <a:lnTo>
                    <a:pt x="1702011" y="6259"/>
                  </a:lnTo>
                  <a:lnTo>
                    <a:pt x="1707184" y="5421"/>
                  </a:lnTo>
                  <a:lnTo>
                    <a:pt x="1712357" y="4695"/>
                  </a:lnTo>
                  <a:lnTo>
                    <a:pt x="1717530" y="4064"/>
                  </a:lnTo>
                  <a:lnTo>
                    <a:pt x="1722704" y="3517"/>
                  </a:lnTo>
                  <a:lnTo>
                    <a:pt x="1727877" y="3042"/>
                  </a:lnTo>
                  <a:lnTo>
                    <a:pt x="1733050" y="2631"/>
                  </a:lnTo>
                  <a:lnTo>
                    <a:pt x="1738224" y="2274"/>
                  </a:lnTo>
                  <a:lnTo>
                    <a:pt x="1743397" y="1965"/>
                  </a:lnTo>
                  <a:lnTo>
                    <a:pt x="1748570" y="1696"/>
                  </a:lnTo>
                  <a:lnTo>
                    <a:pt x="1753743" y="1464"/>
                  </a:lnTo>
                  <a:lnTo>
                    <a:pt x="1758917" y="1263"/>
                  </a:lnTo>
                  <a:lnTo>
                    <a:pt x="1764090" y="1088"/>
                  </a:lnTo>
                  <a:lnTo>
                    <a:pt x="1769263" y="937"/>
                  </a:lnTo>
                  <a:lnTo>
                    <a:pt x="1774437" y="806"/>
                  </a:lnTo>
                  <a:lnTo>
                    <a:pt x="1779610" y="693"/>
                  </a:lnTo>
                  <a:lnTo>
                    <a:pt x="1784783" y="594"/>
                  </a:lnTo>
                  <a:lnTo>
                    <a:pt x="1789956" y="509"/>
                  </a:lnTo>
                  <a:lnTo>
                    <a:pt x="1795130" y="436"/>
                  </a:lnTo>
                  <a:lnTo>
                    <a:pt x="1800303" y="372"/>
                  </a:lnTo>
                  <a:lnTo>
                    <a:pt x="1805476" y="316"/>
                  </a:lnTo>
                  <a:lnTo>
                    <a:pt x="1810650" y="268"/>
                  </a:lnTo>
                  <a:lnTo>
                    <a:pt x="1815823" y="227"/>
                  </a:lnTo>
                  <a:lnTo>
                    <a:pt x="1820996" y="191"/>
                  </a:lnTo>
                  <a:lnTo>
                    <a:pt x="1826169" y="160"/>
                  </a:lnTo>
                  <a:lnTo>
                    <a:pt x="1831343" y="133"/>
                  </a:lnTo>
                  <a:lnTo>
                    <a:pt x="1836516" y="109"/>
                  </a:lnTo>
                  <a:lnTo>
                    <a:pt x="1841689" y="89"/>
                  </a:lnTo>
                  <a:lnTo>
                    <a:pt x="1846863" y="71"/>
                  </a:lnTo>
                  <a:lnTo>
                    <a:pt x="1852036" y="56"/>
                  </a:lnTo>
                  <a:lnTo>
                    <a:pt x="1857209" y="43"/>
                  </a:lnTo>
                  <a:lnTo>
                    <a:pt x="1862382" y="32"/>
                  </a:lnTo>
                  <a:lnTo>
                    <a:pt x="1867556" y="22"/>
                  </a:lnTo>
                  <a:lnTo>
                    <a:pt x="1872729" y="13"/>
                  </a:lnTo>
                  <a:lnTo>
                    <a:pt x="1877902" y="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691486" y="4408290"/>
              <a:ext cx="1883076" cy="561435"/>
            </a:xfrm>
            <a:custGeom>
              <a:avLst/>
              <a:pathLst>
                <a:path w="1883076" h="561435">
                  <a:moveTo>
                    <a:pt x="0" y="159426"/>
                  </a:moveTo>
                  <a:lnTo>
                    <a:pt x="5173" y="153182"/>
                  </a:lnTo>
                  <a:lnTo>
                    <a:pt x="10346" y="147074"/>
                  </a:lnTo>
                  <a:lnTo>
                    <a:pt x="15519" y="141105"/>
                  </a:lnTo>
                  <a:lnTo>
                    <a:pt x="20693" y="135279"/>
                  </a:lnTo>
                  <a:lnTo>
                    <a:pt x="25866" y="129597"/>
                  </a:lnTo>
                  <a:lnTo>
                    <a:pt x="31039" y="124062"/>
                  </a:lnTo>
                  <a:lnTo>
                    <a:pt x="36213" y="118676"/>
                  </a:lnTo>
                  <a:lnTo>
                    <a:pt x="41386" y="113441"/>
                  </a:lnTo>
                  <a:lnTo>
                    <a:pt x="46559" y="108356"/>
                  </a:lnTo>
                  <a:lnTo>
                    <a:pt x="51732" y="103422"/>
                  </a:lnTo>
                  <a:lnTo>
                    <a:pt x="56906" y="98640"/>
                  </a:lnTo>
                  <a:lnTo>
                    <a:pt x="62079" y="94009"/>
                  </a:lnTo>
                  <a:lnTo>
                    <a:pt x="67252" y="89527"/>
                  </a:lnTo>
                  <a:lnTo>
                    <a:pt x="72426" y="85195"/>
                  </a:lnTo>
                  <a:lnTo>
                    <a:pt x="77599" y="81010"/>
                  </a:lnTo>
                  <a:lnTo>
                    <a:pt x="82772" y="76970"/>
                  </a:lnTo>
                  <a:lnTo>
                    <a:pt x="87945" y="73075"/>
                  </a:lnTo>
                  <a:lnTo>
                    <a:pt x="93119" y="69321"/>
                  </a:lnTo>
                  <a:lnTo>
                    <a:pt x="98292" y="65706"/>
                  </a:lnTo>
                  <a:lnTo>
                    <a:pt x="103465" y="62228"/>
                  </a:lnTo>
                  <a:lnTo>
                    <a:pt x="108639" y="58884"/>
                  </a:lnTo>
                  <a:lnTo>
                    <a:pt x="113812" y="55671"/>
                  </a:lnTo>
                  <a:lnTo>
                    <a:pt x="118985" y="52586"/>
                  </a:lnTo>
                  <a:lnTo>
                    <a:pt x="124158" y="49626"/>
                  </a:lnTo>
                  <a:lnTo>
                    <a:pt x="129332" y="46788"/>
                  </a:lnTo>
                  <a:lnTo>
                    <a:pt x="134505" y="44068"/>
                  </a:lnTo>
                  <a:lnTo>
                    <a:pt x="139678" y="41464"/>
                  </a:lnTo>
                  <a:lnTo>
                    <a:pt x="144852" y="38973"/>
                  </a:lnTo>
                  <a:lnTo>
                    <a:pt x="150025" y="36590"/>
                  </a:lnTo>
                  <a:lnTo>
                    <a:pt x="155198" y="34313"/>
                  </a:lnTo>
                  <a:lnTo>
                    <a:pt x="160371" y="32138"/>
                  </a:lnTo>
                  <a:lnTo>
                    <a:pt x="165545" y="30062"/>
                  </a:lnTo>
                  <a:lnTo>
                    <a:pt x="170718" y="28083"/>
                  </a:lnTo>
                  <a:lnTo>
                    <a:pt x="175891" y="26196"/>
                  </a:lnTo>
                  <a:lnTo>
                    <a:pt x="181065" y="24399"/>
                  </a:lnTo>
                  <a:lnTo>
                    <a:pt x="186238" y="22689"/>
                  </a:lnTo>
                  <a:lnTo>
                    <a:pt x="191411" y="21062"/>
                  </a:lnTo>
                  <a:lnTo>
                    <a:pt x="196584" y="19517"/>
                  </a:lnTo>
                  <a:lnTo>
                    <a:pt x="201758" y="18049"/>
                  </a:lnTo>
                  <a:lnTo>
                    <a:pt x="206931" y="16657"/>
                  </a:lnTo>
                  <a:lnTo>
                    <a:pt x="212104" y="15337"/>
                  </a:lnTo>
                  <a:lnTo>
                    <a:pt x="217278" y="14088"/>
                  </a:lnTo>
                  <a:lnTo>
                    <a:pt x="222451" y="12905"/>
                  </a:lnTo>
                  <a:lnTo>
                    <a:pt x="227624" y="11788"/>
                  </a:lnTo>
                  <a:lnTo>
                    <a:pt x="232797" y="10734"/>
                  </a:lnTo>
                  <a:lnTo>
                    <a:pt x="237971" y="9741"/>
                  </a:lnTo>
                  <a:lnTo>
                    <a:pt x="243144" y="8806"/>
                  </a:lnTo>
                  <a:lnTo>
                    <a:pt x="248317" y="7927"/>
                  </a:lnTo>
                  <a:lnTo>
                    <a:pt x="253491" y="7104"/>
                  </a:lnTo>
                  <a:lnTo>
                    <a:pt x="258664" y="6332"/>
                  </a:lnTo>
                  <a:lnTo>
                    <a:pt x="263837" y="5612"/>
                  </a:lnTo>
                  <a:lnTo>
                    <a:pt x="269010" y="4942"/>
                  </a:lnTo>
                  <a:lnTo>
                    <a:pt x="274184" y="4319"/>
                  </a:lnTo>
                  <a:lnTo>
                    <a:pt x="279357" y="3742"/>
                  </a:lnTo>
                  <a:lnTo>
                    <a:pt x="284530" y="3211"/>
                  </a:lnTo>
                  <a:lnTo>
                    <a:pt x="289704" y="2724"/>
                  </a:lnTo>
                  <a:lnTo>
                    <a:pt x="294877" y="2280"/>
                  </a:lnTo>
                  <a:lnTo>
                    <a:pt x="300050" y="1877"/>
                  </a:lnTo>
                  <a:lnTo>
                    <a:pt x="305223" y="1515"/>
                  </a:lnTo>
                  <a:lnTo>
                    <a:pt x="310397" y="1194"/>
                  </a:lnTo>
                  <a:lnTo>
                    <a:pt x="315570" y="911"/>
                  </a:lnTo>
                  <a:lnTo>
                    <a:pt x="320743" y="668"/>
                  </a:lnTo>
                  <a:lnTo>
                    <a:pt x="325917" y="462"/>
                  </a:lnTo>
                  <a:lnTo>
                    <a:pt x="331090" y="295"/>
                  </a:lnTo>
                  <a:lnTo>
                    <a:pt x="336263" y="165"/>
                  </a:lnTo>
                  <a:lnTo>
                    <a:pt x="341436" y="73"/>
                  </a:lnTo>
                  <a:lnTo>
                    <a:pt x="346610" y="17"/>
                  </a:lnTo>
                  <a:lnTo>
                    <a:pt x="351783" y="0"/>
                  </a:lnTo>
                  <a:lnTo>
                    <a:pt x="356956" y="19"/>
                  </a:lnTo>
                  <a:lnTo>
                    <a:pt x="362130" y="76"/>
                  </a:lnTo>
                  <a:lnTo>
                    <a:pt x="367303" y="171"/>
                  </a:lnTo>
                  <a:lnTo>
                    <a:pt x="372476" y="305"/>
                  </a:lnTo>
                  <a:lnTo>
                    <a:pt x="377649" y="477"/>
                  </a:lnTo>
                  <a:lnTo>
                    <a:pt x="382823" y="689"/>
                  </a:lnTo>
                  <a:lnTo>
                    <a:pt x="387996" y="942"/>
                  </a:lnTo>
                  <a:lnTo>
                    <a:pt x="393169" y="1235"/>
                  </a:lnTo>
                  <a:lnTo>
                    <a:pt x="398343" y="1571"/>
                  </a:lnTo>
                  <a:lnTo>
                    <a:pt x="403516" y="1950"/>
                  </a:lnTo>
                  <a:lnTo>
                    <a:pt x="408689" y="2373"/>
                  </a:lnTo>
                  <a:lnTo>
                    <a:pt x="413862" y="2842"/>
                  </a:lnTo>
                  <a:lnTo>
                    <a:pt x="419036" y="3358"/>
                  </a:lnTo>
                  <a:lnTo>
                    <a:pt x="424209" y="3922"/>
                  </a:lnTo>
                  <a:lnTo>
                    <a:pt x="429382" y="4535"/>
                  </a:lnTo>
                  <a:lnTo>
                    <a:pt x="434556" y="5200"/>
                  </a:lnTo>
                  <a:lnTo>
                    <a:pt x="439729" y="5918"/>
                  </a:lnTo>
                  <a:lnTo>
                    <a:pt x="444902" y="6691"/>
                  </a:lnTo>
                  <a:lnTo>
                    <a:pt x="450075" y="7520"/>
                  </a:lnTo>
                  <a:lnTo>
                    <a:pt x="455249" y="8407"/>
                  </a:lnTo>
                  <a:lnTo>
                    <a:pt x="460422" y="9354"/>
                  </a:lnTo>
                  <a:lnTo>
                    <a:pt x="465595" y="10364"/>
                  </a:lnTo>
                  <a:lnTo>
                    <a:pt x="470769" y="11437"/>
                  </a:lnTo>
                  <a:lnTo>
                    <a:pt x="475942" y="12576"/>
                  </a:lnTo>
                  <a:lnTo>
                    <a:pt x="481115" y="13782"/>
                  </a:lnTo>
                  <a:lnTo>
                    <a:pt x="486288" y="15059"/>
                  </a:lnTo>
                  <a:lnTo>
                    <a:pt x="491462" y="16407"/>
                  </a:lnTo>
                  <a:lnTo>
                    <a:pt x="496635" y="17828"/>
                  </a:lnTo>
                  <a:lnTo>
                    <a:pt x="501808" y="19324"/>
                  </a:lnTo>
                  <a:lnTo>
                    <a:pt x="506982" y="20898"/>
                  </a:lnTo>
                  <a:lnTo>
                    <a:pt x="512155" y="22549"/>
                  </a:lnTo>
                  <a:lnTo>
                    <a:pt x="517328" y="24281"/>
                  </a:lnTo>
                  <a:lnTo>
                    <a:pt x="522501" y="26095"/>
                  </a:lnTo>
                  <a:lnTo>
                    <a:pt x="527675" y="27991"/>
                  </a:lnTo>
                  <a:lnTo>
                    <a:pt x="532848" y="29971"/>
                  </a:lnTo>
                  <a:lnTo>
                    <a:pt x="538021" y="32037"/>
                  </a:lnTo>
                  <a:lnTo>
                    <a:pt x="543195" y="34188"/>
                  </a:lnTo>
                  <a:lnTo>
                    <a:pt x="548368" y="36426"/>
                  </a:lnTo>
                  <a:lnTo>
                    <a:pt x="553541" y="38750"/>
                  </a:lnTo>
                  <a:lnTo>
                    <a:pt x="558714" y="41162"/>
                  </a:lnTo>
                  <a:lnTo>
                    <a:pt x="563888" y="43661"/>
                  </a:lnTo>
                  <a:lnTo>
                    <a:pt x="569061" y="46247"/>
                  </a:lnTo>
                  <a:lnTo>
                    <a:pt x="574234" y="48919"/>
                  </a:lnTo>
                  <a:lnTo>
                    <a:pt x="579408" y="51677"/>
                  </a:lnTo>
                  <a:lnTo>
                    <a:pt x="584581" y="54520"/>
                  </a:lnTo>
                  <a:lnTo>
                    <a:pt x="589754" y="57446"/>
                  </a:lnTo>
                  <a:lnTo>
                    <a:pt x="594927" y="60455"/>
                  </a:lnTo>
                  <a:lnTo>
                    <a:pt x="600101" y="63543"/>
                  </a:lnTo>
                  <a:lnTo>
                    <a:pt x="605274" y="66709"/>
                  </a:lnTo>
                  <a:lnTo>
                    <a:pt x="610447" y="69952"/>
                  </a:lnTo>
                  <a:lnTo>
                    <a:pt x="615621" y="73267"/>
                  </a:lnTo>
                  <a:lnTo>
                    <a:pt x="620794" y="76653"/>
                  </a:lnTo>
                  <a:lnTo>
                    <a:pt x="625967" y="80107"/>
                  </a:lnTo>
                  <a:lnTo>
                    <a:pt x="631140" y="83625"/>
                  </a:lnTo>
                  <a:lnTo>
                    <a:pt x="636314" y="87203"/>
                  </a:lnTo>
                  <a:lnTo>
                    <a:pt x="641487" y="90839"/>
                  </a:lnTo>
                  <a:lnTo>
                    <a:pt x="646660" y="94528"/>
                  </a:lnTo>
                  <a:lnTo>
                    <a:pt x="651834" y="98267"/>
                  </a:lnTo>
                  <a:lnTo>
                    <a:pt x="657007" y="102051"/>
                  </a:lnTo>
                  <a:lnTo>
                    <a:pt x="662180" y="105876"/>
                  </a:lnTo>
                  <a:lnTo>
                    <a:pt x="667353" y="109739"/>
                  </a:lnTo>
                  <a:lnTo>
                    <a:pt x="672527" y="113634"/>
                  </a:lnTo>
                  <a:lnTo>
                    <a:pt x="677700" y="117559"/>
                  </a:lnTo>
                  <a:lnTo>
                    <a:pt x="682873" y="121507"/>
                  </a:lnTo>
                  <a:lnTo>
                    <a:pt x="688047" y="125476"/>
                  </a:lnTo>
                  <a:lnTo>
                    <a:pt x="693220" y="129461"/>
                  </a:lnTo>
                  <a:lnTo>
                    <a:pt x="698393" y="133458"/>
                  </a:lnTo>
                  <a:lnTo>
                    <a:pt x="703566" y="137463"/>
                  </a:lnTo>
                  <a:lnTo>
                    <a:pt x="708740" y="141472"/>
                  </a:lnTo>
                  <a:lnTo>
                    <a:pt x="713913" y="145482"/>
                  </a:lnTo>
                  <a:lnTo>
                    <a:pt x="719086" y="149488"/>
                  </a:lnTo>
                  <a:lnTo>
                    <a:pt x="724260" y="153489"/>
                  </a:lnTo>
                  <a:lnTo>
                    <a:pt x="729433" y="157480"/>
                  </a:lnTo>
                  <a:lnTo>
                    <a:pt x="734606" y="161458"/>
                  </a:lnTo>
                  <a:lnTo>
                    <a:pt x="739779" y="165422"/>
                  </a:lnTo>
                  <a:lnTo>
                    <a:pt x="744953" y="169368"/>
                  </a:lnTo>
                  <a:lnTo>
                    <a:pt x="750126" y="173295"/>
                  </a:lnTo>
                  <a:lnTo>
                    <a:pt x="755299" y="177201"/>
                  </a:lnTo>
                  <a:lnTo>
                    <a:pt x="760473" y="181085"/>
                  </a:lnTo>
                  <a:lnTo>
                    <a:pt x="765646" y="184944"/>
                  </a:lnTo>
                  <a:lnTo>
                    <a:pt x="770819" y="188778"/>
                  </a:lnTo>
                  <a:lnTo>
                    <a:pt x="775992" y="192587"/>
                  </a:lnTo>
                  <a:lnTo>
                    <a:pt x="781166" y="196370"/>
                  </a:lnTo>
                  <a:lnTo>
                    <a:pt x="786339" y="200127"/>
                  </a:lnTo>
                  <a:lnTo>
                    <a:pt x="791512" y="203858"/>
                  </a:lnTo>
                  <a:lnTo>
                    <a:pt x="796686" y="207565"/>
                  </a:lnTo>
                  <a:lnTo>
                    <a:pt x="801859" y="211247"/>
                  </a:lnTo>
                  <a:lnTo>
                    <a:pt x="807032" y="214905"/>
                  </a:lnTo>
                  <a:lnTo>
                    <a:pt x="812205" y="218542"/>
                  </a:lnTo>
                  <a:lnTo>
                    <a:pt x="817379" y="222158"/>
                  </a:lnTo>
                  <a:lnTo>
                    <a:pt x="822552" y="225756"/>
                  </a:lnTo>
                  <a:lnTo>
                    <a:pt x="827725" y="229337"/>
                  </a:lnTo>
                  <a:lnTo>
                    <a:pt x="832899" y="232904"/>
                  </a:lnTo>
                  <a:lnTo>
                    <a:pt x="838072" y="236458"/>
                  </a:lnTo>
                  <a:lnTo>
                    <a:pt x="843245" y="240003"/>
                  </a:lnTo>
                  <a:lnTo>
                    <a:pt x="848418" y="243541"/>
                  </a:lnTo>
                  <a:lnTo>
                    <a:pt x="853592" y="247074"/>
                  </a:lnTo>
                  <a:lnTo>
                    <a:pt x="858765" y="250606"/>
                  </a:lnTo>
                  <a:lnTo>
                    <a:pt x="863938" y="254139"/>
                  </a:lnTo>
                  <a:lnTo>
                    <a:pt x="869112" y="257676"/>
                  </a:lnTo>
                  <a:lnTo>
                    <a:pt x="874285" y="261219"/>
                  </a:lnTo>
                  <a:lnTo>
                    <a:pt x="879458" y="264771"/>
                  </a:lnTo>
                  <a:lnTo>
                    <a:pt x="884631" y="268335"/>
                  </a:lnTo>
                  <a:lnTo>
                    <a:pt x="889805" y="271913"/>
                  </a:lnTo>
                  <a:lnTo>
                    <a:pt x="894978" y="275506"/>
                  </a:lnTo>
                  <a:lnTo>
                    <a:pt x="900151" y="279119"/>
                  </a:lnTo>
                  <a:lnTo>
                    <a:pt x="905325" y="282751"/>
                  </a:lnTo>
                  <a:lnTo>
                    <a:pt x="910498" y="286404"/>
                  </a:lnTo>
                  <a:lnTo>
                    <a:pt x="915671" y="290080"/>
                  </a:lnTo>
                  <a:lnTo>
                    <a:pt x="920844" y="293779"/>
                  </a:lnTo>
                  <a:lnTo>
                    <a:pt x="926018" y="297502"/>
                  </a:lnTo>
                  <a:lnTo>
                    <a:pt x="931191" y="301249"/>
                  </a:lnTo>
                  <a:lnTo>
                    <a:pt x="936364" y="305021"/>
                  </a:lnTo>
                  <a:lnTo>
                    <a:pt x="941538" y="308815"/>
                  </a:lnTo>
                  <a:lnTo>
                    <a:pt x="946711" y="312632"/>
                  </a:lnTo>
                  <a:lnTo>
                    <a:pt x="951884" y="316470"/>
                  </a:lnTo>
                  <a:lnTo>
                    <a:pt x="957057" y="320326"/>
                  </a:lnTo>
                  <a:lnTo>
                    <a:pt x="962231" y="324200"/>
                  </a:lnTo>
                  <a:lnTo>
                    <a:pt x="967404" y="328089"/>
                  </a:lnTo>
                  <a:lnTo>
                    <a:pt x="972577" y="331990"/>
                  </a:lnTo>
                  <a:lnTo>
                    <a:pt x="977751" y="335899"/>
                  </a:lnTo>
                  <a:lnTo>
                    <a:pt x="982924" y="339814"/>
                  </a:lnTo>
                  <a:lnTo>
                    <a:pt x="988097" y="343730"/>
                  </a:lnTo>
                  <a:lnTo>
                    <a:pt x="993270" y="347645"/>
                  </a:lnTo>
                  <a:lnTo>
                    <a:pt x="998444" y="351553"/>
                  </a:lnTo>
                  <a:lnTo>
                    <a:pt x="1003617" y="355451"/>
                  </a:lnTo>
                  <a:lnTo>
                    <a:pt x="1008790" y="359334"/>
                  </a:lnTo>
                  <a:lnTo>
                    <a:pt x="1013964" y="363199"/>
                  </a:lnTo>
                  <a:lnTo>
                    <a:pt x="1019137" y="367041"/>
                  </a:lnTo>
                  <a:lnTo>
                    <a:pt x="1024310" y="370855"/>
                  </a:lnTo>
                  <a:lnTo>
                    <a:pt x="1029483" y="374637"/>
                  </a:lnTo>
                  <a:lnTo>
                    <a:pt x="1034657" y="378384"/>
                  </a:lnTo>
                  <a:lnTo>
                    <a:pt x="1039830" y="382090"/>
                  </a:lnTo>
                  <a:lnTo>
                    <a:pt x="1045003" y="385753"/>
                  </a:lnTo>
                  <a:lnTo>
                    <a:pt x="1050177" y="389368"/>
                  </a:lnTo>
                  <a:lnTo>
                    <a:pt x="1055350" y="392932"/>
                  </a:lnTo>
                  <a:lnTo>
                    <a:pt x="1060523" y="396441"/>
                  </a:lnTo>
                  <a:lnTo>
                    <a:pt x="1065696" y="399893"/>
                  </a:lnTo>
                  <a:lnTo>
                    <a:pt x="1070870" y="403284"/>
                  </a:lnTo>
                  <a:lnTo>
                    <a:pt x="1076043" y="406612"/>
                  </a:lnTo>
                  <a:lnTo>
                    <a:pt x="1081216" y="409875"/>
                  </a:lnTo>
                  <a:lnTo>
                    <a:pt x="1086390" y="413071"/>
                  </a:lnTo>
                  <a:lnTo>
                    <a:pt x="1091563" y="416197"/>
                  </a:lnTo>
                  <a:lnTo>
                    <a:pt x="1096736" y="419252"/>
                  </a:lnTo>
                  <a:lnTo>
                    <a:pt x="1101909" y="422236"/>
                  </a:lnTo>
                  <a:lnTo>
                    <a:pt x="1107083" y="425146"/>
                  </a:lnTo>
                  <a:lnTo>
                    <a:pt x="1112256" y="427982"/>
                  </a:lnTo>
                  <a:lnTo>
                    <a:pt x="1117429" y="430743"/>
                  </a:lnTo>
                  <a:lnTo>
                    <a:pt x="1122603" y="433429"/>
                  </a:lnTo>
                  <a:lnTo>
                    <a:pt x="1127776" y="436040"/>
                  </a:lnTo>
                  <a:lnTo>
                    <a:pt x="1132949" y="438575"/>
                  </a:lnTo>
                  <a:lnTo>
                    <a:pt x="1138122" y="441035"/>
                  </a:lnTo>
                  <a:lnTo>
                    <a:pt x="1143296" y="443421"/>
                  </a:lnTo>
                  <a:lnTo>
                    <a:pt x="1148469" y="445732"/>
                  </a:lnTo>
                  <a:lnTo>
                    <a:pt x="1153642" y="447969"/>
                  </a:lnTo>
                  <a:lnTo>
                    <a:pt x="1158816" y="450133"/>
                  </a:lnTo>
                  <a:lnTo>
                    <a:pt x="1163989" y="452224"/>
                  </a:lnTo>
                  <a:lnTo>
                    <a:pt x="1169162" y="454244"/>
                  </a:lnTo>
                  <a:lnTo>
                    <a:pt x="1174335" y="456193"/>
                  </a:lnTo>
                  <a:lnTo>
                    <a:pt x="1179509" y="458073"/>
                  </a:lnTo>
                  <a:lnTo>
                    <a:pt x="1184682" y="459884"/>
                  </a:lnTo>
                  <a:lnTo>
                    <a:pt x="1189855" y="461629"/>
                  </a:lnTo>
                  <a:lnTo>
                    <a:pt x="1195029" y="463309"/>
                  </a:lnTo>
                  <a:lnTo>
                    <a:pt x="1200202" y="464926"/>
                  </a:lnTo>
                  <a:lnTo>
                    <a:pt x="1205375" y="466482"/>
                  </a:lnTo>
                  <a:lnTo>
                    <a:pt x="1210548" y="467980"/>
                  </a:lnTo>
                  <a:lnTo>
                    <a:pt x="1215722" y="469420"/>
                  </a:lnTo>
                  <a:lnTo>
                    <a:pt x="1220895" y="470804"/>
                  </a:lnTo>
                  <a:lnTo>
                    <a:pt x="1226068" y="472135"/>
                  </a:lnTo>
                  <a:lnTo>
                    <a:pt x="1231242" y="473414"/>
                  </a:lnTo>
                  <a:lnTo>
                    <a:pt x="1236415" y="474643"/>
                  </a:lnTo>
                  <a:lnTo>
                    <a:pt x="1241588" y="475823"/>
                  </a:lnTo>
                  <a:lnTo>
                    <a:pt x="1246761" y="476956"/>
                  </a:lnTo>
                  <a:lnTo>
                    <a:pt x="1251935" y="478044"/>
                  </a:lnTo>
                  <a:lnTo>
                    <a:pt x="1257108" y="479088"/>
                  </a:lnTo>
                  <a:lnTo>
                    <a:pt x="1262281" y="480090"/>
                  </a:lnTo>
                  <a:lnTo>
                    <a:pt x="1267455" y="481051"/>
                  </a:lnTo>
                  <a:lnTo>
                    <a:pt x="1272628" y="481973"/>
                  </a:lnTo>
                  <a:lnTo>
                    <a:pt x="1277801" y="482857"/>
                  </a:lnTo>
                  <a:lnTo>
                    <a:pt x="1282974" y="483705"/>
                  </a:lnTo>
                  <a:lnTo>
                    <a:pt x="1288148" y="484518"/>
                  </a:lnTo>
                  <a:lnTo>
                    <a:pt x="1293321" y="485297"/>
                  </a:lnTo>
                  <a:lnTo>
                    <a:pt x="1298494" y="486045"/>
                  </a:lnTo>
                  <a:lnTo>
                    <a:pt x="1303668" y="486761"/>
                  </a:lnTo>
                  <a:lnTo>
                    <a:pt x="1308841" y="487449"/>
                  </a:lnTo>
                  <a:lnTo>
                    <a:pt x="1314014" y="488108"/>
                  </a:lnTo>
                  <a:lnTo>
                    <a:pt x="1319187" y="488742"/>
                  </a:lnTo>
                  <a:lnTo>
                    <a:pt x="1324361" y="489350"/>
                  </a:lnTo>
                  <a:lnTo>
                    <a:pt x="1329534" y="489935"/>
                  </a:lnTo>
                  <a:lnTo>
                    <a:pt x="1334707" y="490498"/>
                  </a:lnTo>
                  <a:lnTo>
                    <a:pt x="1339881" y="491041"/>
                  </a:lnTo>
                  <a:lnTo>
                    <a:pt x="1345054" y="491565"/>
                  </a:lnTo>
                  <a:lnTo>
                    <a:pt x="1350227" y="492072"/>
                  </a:lnTo>
                  <a:lnTo>
                    <a:pt x="1355400" y="492564"/>
                  </a:lnTo>
                  <a:lnTo>
                    <a:pt x="1360574" y="493043"/>
                  </a:lnTo>
                  <a:lnTo>
                    <a:pt x="1365747" y="493512"/>
                  </a:lnTo>
                  <a:lnTo>
                    <a:pt x="1370920" y="493972"/>
                  </a:lnTo>
                  <a:lnTo>
                    <a:pt x="1376094" y="494426"/>
                  </a:lnTo>
                  <a:lnTo>
                    <a:pt x="1381267" y="494876"/>
                  </a:lnTo>
                  <a:lnTo>
                    <a:pt x="1386440" y="495326"/>
                  </a:lnTo>
                  <a:lnTo>
                    <a:pt x="1391613" y="495780"/>
                  </a:lnTo>
                  <a:lnTo>
                    <a:pt x="1396787" y="496239"/>
                  </a:lnTo>
                  <a:lnTo>
                    <a:pt x="1401960" y="496710"/>
                  </a:lnTo>
                  <a:lnTo>
                    <a:pt x="1407133" y="497195"/>
                  </a:lnTo>
                  <a:lnTo>
                    <a:pt x="1412307" y="497699"/>
                  </a:lnTo>
                  <a:lnTo>
                    <a:pt x="1417480" y="498229"/>
                  </a:lnTo>
                  <a:lnTo>
                    <a:pt x="1422653" y="498788"/>
                  </a:lnTo>
                  <a:lnTo>
                    <a:pt x="1427826" y="499385"/>
                  </a:lnTo>
                  <a:lnTo>
                    <a:pt x="1433000" y="500024"/>
                  </a:lnTo>
                  <a:lnTo>
                    <a:pt x="1438173" y="500714"/>
                  </a:lnTo>
                  <a:lnTo>
                    <a:pt x="1443346" y="501462"/>
                  </a:lnTo>
                  <a:lnTo>
                    <a:pt x="1448520" y="502275"/>
                  </a:lnTo>
                  <a:lnTo>
                    <a:pt x="1453693" y="503163"/>
                  </a:lnTo>
                  <a:lnTo>
                    <a:pt x="1458866" y="504132"/>
                  </a:lnTo>
                  <a:lnTo>
                    <a:pt x="1464039" y="505192"/>
                  </a:lnTo>
                  <a:lnTo>
                    <a:pt x="1469213" y="506349"/>
                  </a:lnTo>
                  <a:lnTo>
                    <a:pt x="1474386" y="507611"/>
                  </a:lnTo>
                  <a:lnTo>
                    <a:pt x="1479559" y="508983"/>
                  </a:lnTo>
                  <a:lnTo>
                    <a:pt x="1484733" y="510470"/>
                  </a:lnTo>
                  <a:lnTo>
                    <a:pt x="1489906" y="512075"/>
                  </a:lnTo>
                  <a:lnTo>
                    <a:pt x="1495079" y="513796"/>
                  </a:lnTo>
                  <a:lnTo>
                    <a:pt x="1500252" y="515632"/>
                  </a:lnTo>
                  <a:lnTo>
                    <a:pt x="1505426" y="517575"/>
                  </a:lnTo>
                  <a:lnTo>
                    <a:pt x="1510599" y="519617"/>
                  </a:lnTo>
                  <a:lnTo>
                    <a:pt x="1515772" y="521745"/>
                  </a:lnTo>
                  <a:lnTo>
                    <a:pt x="1520946" y="523942"/>
                  </a:lnTo>
                  <a:lnTo>
                    <a:pt x="1526119" y="526191"/>
                  </a:lnTo>
                  <a:lnTo>
                    <a:pt x="1531292" y="528470"/>
                  </a:lnTo>
                  <a:lnTo>
                    <a:pt x="1536465" y="530757"/>
                  </a:lnTo>
                  <a:lnTo>
                    <a:pt x="1541639" y="533029"/>
                  </a:lnTo>
                  <a:lnTo>
                    <a:pt x="1546812" y="535265"/>
                  </a:lnTo>
                  <a:lnTo>
                    <a:pt x="1551985" y="537443"/>
                  </a:lnTo>
                  <a:lnTo>
                    <a:pt x="1557159" y="539544"/>
                  </a:lnTo>
                  <a:lnTo>
                    <a:pt x="1562332" y="541552"/>
                  </a:lnTo>
                  <a:lnTo>
                    <a:pt x="1567505" y="543454"/>
                  </a:lnTo>
                  <a:lnTo>
                    <a:pt x="1572678" y="545241"/>
                  </a:lnTo>
                  <a:lnTo>
                    <a:pt x="1577852" y="546907"/>
                  </a:lnTo>
                  <a:lnTo>
                    <a:pt x="1583025" y="548447"/>
                  </a:lnTo>
                  <a:lnTo>
                    <a:pt x="1588198" y="549862"/>
                  </a:lnTo>
                  <a:lnTo>
                    <a:pt x="1593372" y="551154"/>
                  </a:lnTo>
                  <a:lnTo>
                    <a:pt x="1598545" y="552326"/>
                  </a:lnTo>
                  <a:lnTo>
                    <a:pt x="1603718" y="553385"/>
                  </a:lnTo>
                  <a:lnTo>
                    <a:pt x="1608891" y="554336"/>
                  </a:lnTo>
                  <a:lnTo>
                    <a:pt x="1614065" y="555187"/>
                  </a:lnTo>
                  <a:lnTo>
                    <a:pt x="1619238" y="555946"/>
                  </a:lnTo>
                  <a:lnTo>
                    <a:pt x="1624411" y="556620"/>
                  </a:lnTo>
                  <a:lnTo>
                    <a:pt x="1629585" y="557217"/>
                  </a:lnTo>
                  <a:lnTo>
                    <a:pt x="1634758" y="557744"/>
                  </a:lnTo>
                  <a:lnTo>
                    <a:pt x="1639931" y="558209"/>
                  </a:lnTo>
                  <a:lnTo>
                    <a:pt x="1645104" y="558618"/>
                  </a:lnTo>
                  <a:lnTo>
                    <a:pt x="1650278" y="558977"/>
                  </a:lnTo>
                  <a:lnTo>
                    <a:pt x="1655451" y="559292"/>
                  </a:lnTo>
                  <a:lnTo>
                    <a:pt x="1660624" y="559568"/>
                  </a:lnTo>
                  <a:lnTo>
                    <a:pt x="1665798" y="559809"/>
                  </a:lnTo>
                  <a:lnTo>
                    <a:pt x="1670971" y="560020"/>
                  </a:lnTo>
                  <a:lnTo>
                    <a:pt x="1676144" y="560204"/>
                  </a:lnTo>
                  <a:lnTo>
                    <a:pt x="1681317" y="560365"/>
                  </a:lnTo>
                  <a:lnTo>
                    <a:pt x="1686491" y="560504"/>
                  </a:lnTo>
                  <a:lnTo>
                    <a:pt x="1691664" y="560626"/>
                  </a:lnTo>
                  <a:lnTo>
                    <a:pt x="1696837" y="560732"/>
                  </a:lnTo>
                  <a:lnTo>
                    <a:pt x="1702011" y="560824"/>
                  </a:lnTo>
                  <a:lnTo>
                    <a:pt x="1707184" y="560905"/>
                  </a:lnTo>
                  <a:lnTo>
                    <a:pt x="1712357" y="560975"/>
                  </a:lnTo>
                  <a:lnTo>
                    <a:pt x="1717530" y="561035"/>
                  </a:lnTo>
                  <a:lnTo>
                    <a:pt x="1722704" y="561088"/>
                  </a:lnTo>
                  <a:lnTo>
                    <a:pt x="1727877" y="561134"/>
                  </a:lnTo>
                  <a:lnTo>
                    <a:pt x="1733050" y="561173"/>
                  </a:lnTo>
                  <a:lnTo>
                    <a:pt x="1738224" y="561208"/>
                  </a:lnTo>
                  <a:lnTo>
                    <a:pt x="1743397" y="561238"/>
                  </a:lnTo>
                  <a:lnTo>
                    <a:pt x="1748570" y="561264"/>
                  </a:lnTo>
                  <a:lnTo>
                    <a:pt x="1753743" y="561287"/>
                  </a:lnTo>
                  <a:lnTo>
                    <a:pt x="1758917" y="561306"/>
                  </a:lnTo>
                  <a:lnTo>
                    <a:pt x="1764090" y="561323"/>
                  </a:lnTo>
                  <a:lnTo>
                    <a:pt x="1769263" y="561338"/>
                  </a:lnTo>
                  <a:lnTo>
                    <a:pt x="1774437" y="561351"/>
                  </a:lnTo>
                  <a:lnTo>
                    <a:pt x="1779610" y="561362"/>
                  </a:lnTo>
                  <a:lnTo>
                    <a:pt x="1784783" y="561372"/>
                  </a:lnTo>
                  <a:lnTo>
                    <a:pt x="1789956" y="561380"/>
                  </a:lnTo>
                  <a:lnTo>
                    <a:pt x="1795130" y="561388"/>
                  </a:lnTo>
                  <a:lnTo>
                    <a:pt x="1800303" y="561394"/>
                  </a:lnTo>
                  <a:lnTo>
                    <a:pt x="1805476" y="561399"/>
                  </a:lnTo>
                  <a:lnTo>
                    <a:pt x="1810650" y="561404"/>
                  </a:lnTo>
                  <a:lnTo>
                    <a:pt x="1815823" y="561408"/>
                  </a:lnTo>
                  <a:lnTo>
                    <a:pt x="1820996" y="561412"/>
                  </a:lnTo>
                  <a:lnTo>
                    <a:pt x="1826169" y="561415"/>
                  </a:lnTo>
                  <a:lnTo>
                    <a:pt x="1831343" y="561418"/>
                  </a:lnTo>
                  <a:lnTo>
                    <a:pt x="1836516" y="561420"/>
                  </a:lnTo>
                  <a:lnTo>
                    <a:pt x="1841689" y="561422"/>
                  </a:lnTo>
                  <a:lnTo>
                    <a:pt x="1846863" y="561424"/>
                  </a:lnTo>
                  <a:lnTo>
                    <a:pt x="1852036" y="561425"/>
                  </a:lnTo>
                  <a:lnTo>
                    <a:pt x="1857209" y="561427"/>
                  </a:lnTo>
                  <a:lnTo>
                    <a:pt x="1862382" y="561428"/>
                  </a:lnTo>
                  <a:lnTo>
                    <a:pt x="1867556" y="561429"/>
                  </a:lnTo>
                  <a:lnTo>
                    <a:pt x="1872729" y="561430"/>
                  </a:lnTo>
                  <a:lnTo>
                    <a:pt x="1877902" y="561431"/>
                  </a:lnTo>
                  <a:lnTo>
                    <a:pt x="1883076" y="561435"/>
                  </a:lnTo>
                  <a:lnTo>
                    <a:pt x="1877902" y="561435"/>
                  </a:lnTo>
                  <a:lnTo>
                    <a:pt x="1872729" y="561435"/>
                  </a:lnTo>
                  <a:lnTo>
                    <a:pt x="1867556" y="561435"/>
                  </a:lnTo>
                  <a:lnTo>
                    <a:pt x="1862382" y="561435"/>
                  </a:lnTo>
                  <a:lnTo>
                    <a:pt x="1857209" y="561435"/>
                  </a:lnTo>
                  <a:lnTo>
                    <a:pt x="1852036" y="561435"/>
                  </a:lnTo>
                  <a:lnTo>
                    <a:pt x="1846863" y="561435"/>
                  </a:lnTo>
                  <a:lnTo>
                    <a:pt x="1841689" y="561435"/>
                  </a:lnTo>
                  <a:lnTo>
                    <a:pt x="1836516" y="561435"/>
                  </a:lnTo>
                  <a:lnTo>
                    <a:pt x="1831343" y="561435"/>
                  </a:lnTo>
                  <a:lnTo>
                    <a:pt x="1826169" y="561435"/>
                  </a:lnTo>
                  <a:lnTo>
                    <a:pt x="1820996" y="561435"/>
                  </a:lnTo>
                  <a:lnTo>
                    <a:pt x="1815823" y="561435"/>
                  </a:lnTo>
                  <a:lnTo>
                    <a:pt x="1810650" y="561435"/>
                  </a:lnTo>
                  <a:lnTo>
                    <a:pt x="1805476" y="561435"/>
                  </a:lnTo>
                  <a:lnTo>
                    <a:pt x="1800303" y="561435"/>
                  </a:lnTo>
                  <a:lnTo>
                    <a:pt x="1795130" y="561435"/>
                  </a:lnTo>
                  <a:lnTo>
                    <a:pt x="1789956" y="561435"/>
                  </a:lnTo>
                  <a:lnTo>
                    <a:pt x="1784783" y="561435"/>
                  </a:lnTo>
                  <a:lnTo>
                    <a:pt x="1779610" y="561435"/>
                  </a:lnTo>
                  <a:lnTo>
                    <a:pt x="1774437" y="561435"/>
                  </a:lnTo>
                  <a:lnTo>
                    <a:pt x="1769263" y="561435"/>
                  </a:lnTo>
                  <a:lnTo>
                    <a:pt x="1764090" y="561435"/>
                  </a:lnTo>
                  <a:lnTo>
                    <a:pt x="1758917" y="561435"/>
                  </a:lnTo>
                  <a:lnTo>
                    <a:pt x="1753743" y="561435"/>
                  </a:lnTo>
                  <a:lnTo>
                    <a:pt x="1748570" y="561435"/>
                  </a:lnTo>
                  <a:lnTo>
                    <a:pt x="1743397" y="561435"/>
                  </a:lnTo>
                  <a:lnTo>
                    <a:pt x="1738224" y="561435"/>
                  </a:lnTo>
                  <a:lnTo>
                    <a:pt x="1733050" y="561435"/>
                  </a:lnTo>
                  <a:lnTo>
                    <a:pt x="1727877" y="561435"/>
                  </a:lnTo>
                  <a:lnTo>
                    <a:pt x="1722704" y="561435"/>
                  </a:lnTo>
                  <a:lnTo>
                    <a:pt x="1717530" y="561435"/>
                  </a:lnTo>
                  <a:lnTo>
                    <a:pt x="1712357" y="561435"/>
                  </a:lnTo>
                  <a:lnTo>
                    <a:pt x="1707184" y="561435"/>
                  </a:lnTo>
                  <a:lnTo>
                    <a:pt x="1702011" y="561435"/>
                  </a:lnTo>
                  <a:lnTo>
                    <a:pt x="1696837" y="561435"/>
                  </a:lnTo>
                  <a:lnTo>
                    <a:pt x="1691664" y="561435"/>
                  </a:lnTo>
                  <a:lnTo>
                    <a:pt x="1686491" y="561435"/>
                  </a:lnTo>
                  <a:lnTo>
                    <a:pt x="1681317" y="561435"/>
                  </a:lnTo>
                  <a:lnTo>
                    <a:pt x="1676144" y="561435"/>
                  </a:lnTo>
                  <a:lnTo>
                    <a:pt x="1670971" y="561435"/>
                  </a:lnTo>
                  <a:lnTo>
                    <a:pt x="1665798" y="561435"/>
                  </a:lnTo>
                  <a:lnTo>
                    <a:pt x="1660624" y="561435"/>
                  </a:lnTo>
                  <a:lnTo>
                    <a:pt x="1655451" y="561435"/>
                  </a:lnTo>
                  <a:lnTo>
                    <a:pt x="1650278" y="561435"/>
                  </a:lnTo>
                  <a:lnTo>
                    <a:pt x="1645104" y="561435"/>
                  </a:lnTo>
                  <a:lnTo>
                    <a:pt x="1639931" y="561435"/>
                  </a:lnTo>
                  <a:lnTo>
                    <a:pt x="1634758" y="561435"/>
                  </a:lnTo>
                  <a:lnTo>
                    <a:pt x="1629585" y="561435"/>
                  </a:lnTo>
                  <a:lnTo>
                    <a:pt x="1624411" y="561435"/>
                  </a:lnTo>
                  <a:lnTo>
                    <a:pt x="1619238" y="561435"/>
                  </a:lnTo>
                  <a:lnTo>
                    <a:pt x="1614065" y="561435"/>
                  </a:lnTo>
                  <a:lnTo>
                    <a:pt x="1608891" y="561435"/>
                  </a:lnTo>
                  <a:lnTo>
                    <a:pt x="1603718" y="561435"/>
                  </a:lnTo>
                  <a:lnTo>
                    <a:pt x="1598545" y="561435"/>
                  </a:lnTo>
                  <a:lnTo>
                    <a:pt x="1593372" y="561435"/>
                  </a:lnTo>
                  <a:lnTo>
                    <a:pt x="1588198" y="561435"/>
                  </a:lnTo>
                  <a:lnTo>
                    <a:pt x="1583025" y="561435"/>
                  </a:lnTo>
                  <a:lnTo>
                    <a:pt x="1577852" y="561435"/>
                  </a:lnTo>
                  <a:lnTo>
                    <a:pt x="1572678" y="561435"/>
                  </a:lnTo>
                  <a:lnTo>
                    <a:pt x="1567505" y="561435"/>
                  </a:lnTo>
                  <a:lnTo>
                    <a:pt x="1562332" y="561435"/>
                  </a:lnTo>
                  <a:lnTo>
                    <a:pt x="1557159" y="561435"/>
                  </a:lnTo>
                  <a:lnTo>
                    <a:pt x="1551985" y="561435"/>
                  </a:lnTo>
                  <a:lnTo>
                    <a:pt x="1546812" y="561435"/>
                  </a:lnTo>
                  <a:lnTo>
                    <a:pt x="1541639" y="561435"/>
                  </a:lnTo>
                  <a:lnTo>
                    <a:pt x="1536465" y="561435"/>
                  </a:lnTo>
                  <a:lnTo>
                    <a:pt x="1531292" y="561435"/>
                  </a:lnTo>
                  <a:lnTo>
                    <a:pt x="1526119" y="561435"/>
                  </a:lnTo>
                  <a:lnTo>
                    <a:pt x="1520946" y="561435"/>
                  </a:lnTo>
                  <a:lnTo>
                    <a:pt x="1515772" y="561435"/>
                  </a:lnTo>
                  <a:lnTo>
                    <a:pt x="1510599" y="561435"/>
                  </a:lnTo>
                  <a:lnTo>
                    <a:pt x="1505426" y="561435"/>
                  </a:lnTo>
                  <a:lnTo>
                    <a:pt x="1500252" y="561435"/>
                  </a:lnTo>
                  <a:lnTo>
                    <a:pt x="1495079" y="561435"/>
                  </a:lnTo>
                  <a:lnTo>
                    <a:pt x="1489906" y="561435"/>
                  </a:lnTo>
                  <a:lnTo>
                    <a:pt x="1484733" y="561435"/>
                  </a:lnTo>
                  <a:lnTo>
                    <a:pt x="1479559" y="561435"/>
                  </a:lnTo>
                  <a:lnTo>
                    <a:pt x="1474386" y="561435"/>
                  </a:lnTo>
                  <a:lnTo>
                    <a:pt x="1469213" y="561435"/>
                  </a:lnTo>
                  <a:lnTo>
                    <a:pt x="1464039" y="561435"/>
                  </a:lnTo>
                  <a:lnTo>
                    <a:pt x="1458866" y="561435"/>
                  </a:lnTo>
                  <a:lnTo>
                    <a:pt x="1453693" y="561435"/>
                  </a:lnTo>
                  <a:lnTo>
                    <a:pt x="1448520" y="561435"/>
                  </a:lnTo>
                  <a:lnTo>
                    <a:pt x="1443346" y="561435"/>
                  </a:lnTo>
                  <a:lnTo>
                    <a:pt x="1438173" y="561435"/>
                  </a:lnTo>
                  <a:lnTo>
                    <a:pt x="1433000" y="561435"/>
                  </a:lnTo>
                  <a:lnTo>
                    <a:pt x="1427826" y="561435"/>
                  </a:lnTo>
                  <a:lnTo>
                    <a:pt x="1422653" y="561435"/>
                  </a:lnTo>
                  <a:lnTo>
                    <a:pt x="1417480" y="561435"/>
                  </a:lnTo>
                  <a:lnTo>
                    <a:pt x="1412307" y="561435"/>
                  </a:lnTo>
                  <a:lnTo>
                    <a:pt x="1407133" y="561435"/>
                  </a:lnTo>
                  <a:lnTo>
                    <a:pt x="1401960" y="561435"/>
                  </a:lnTo>
                  <a:lnTo>
                    <a:pt x="1396787" y="561435"/>
                  </a:lnTo>
                  <a:lnTo>
                    <a:pt x="1391613" y="561435"/>
                  </a:lnTo>
                  <a:lnTo>
                    <a:pt x="1386440" y="561435"/>
                  </a:lnTo>
                  <a:lnTo>
                    <a:pt x="1381267" y="561435"/>
                  </a:lnTo>
                  <a:lnTo>
                    <a:pt x="1376094" y="561435"/>
                  </a:lnTo>
                  <a:lnTo>
                    <a:pt x="1370920" y="561435"/>
                  </a:lnTo>
                  <a:lnTo>
                    <a:pt x="1365747" y="561435"/>
                  </a:lnTo>
                  <a:lnTo>
                    <a:pt x="1360574" y="561435"/>
                  </a:lnTo>
                  <a:lnTo>
                    <a:pt x="1355400" y="561435"/>
                  </a:lnTo>
                  <a:lnTo>
                    <a:pt x="1350227" y="561435"/>
                  </a:lnTo>
                  <a:lnTo>
                    <a:pt x="1345054" y="561435"/>
                  </a:lnTo>
                  <a:lnTo>
                    <a:pt x="1339881" y="561435"/>
                  </a:lnTo>
                  <a:lnTo>
                    <a:pt x="1334707" y="561435"/>
                  </a:lnTo>
                  <a:lnTo>
                    <a:pt x="1329534" y="561435"/>
                  </a:lnTo>
                  <a:lnTo>
                    <a:pt x="1324361" y="561435"/>
                  </a:lnTo>
                  <a:lnTo>
                    <a:pt x="1319187" y="561435"/>
                  </a:lnTo>
                  <a:lnTo>
                    <a:pt x="1314014" y="561435"/>
                  </a:lnTo>
                  <a:lnTo>
                    <a:pt x="1308841" y="561435"/>
                  </a:lnTo>
                  <a:lnTo>
                    <a:pt x="1303668" y="561435"/>
                  </a:lnTo>
                  <a:lnTo>
                    <a:pt x="1298494" y="561435"/>
                  </a:lnTo>
                  <a:lnTo>
                    <a:pt x="1293321" y="561435"/>
                  </a:lnTo>
                  <a:lnTo>
                    <a:pt x="1288148" y="561435"/>
                  </a:lnTo>
                  <a:lnTo>
                    <a:pt x="1282974" y="561435"/>
                  </a:lnTo>
                  <a:lnTo>
                    <a:pt x="1277801" y="561435"/>
                  </a:lnTo>
                  <a:lnTo>
                    <a:pt x="1272628" y="561435"/>
                  </a:lnTo>
                  <a:lnTo>
                    <a:pt x="1267455" y="561435"/>
                  </a:lnTo>
                  <a:lnTo>
                    <a:pt x="1262281" y="561435"/>
                  </a:lnTo>
                  <a:lnTo>
                    <a:pt x="1257108" y="561435"/>
                  </a:lnTo>
                  <a:lnTo>
                    <a:pt x="1251935" y="561435"/>
                  </a:lnTo>
                  <a:lnTo>
                    <a:pt x="1246761" y="561435"/>
                  </a:lnTo>
                  <a:lnTo>
                    <a:pt x="1241588" y="561435"/>
                  </a:lnTo>
                  <a:lnTo>
                    <a:pt x="1236415" y="561435"/>
                  </a:lnTo>
                  <a:lnTo>
                    <a:pt x="1231242" y="561435"/>
                  </a:lnTo>
                  <a:lnTo>
                    <a:pt x="1226068" y="561435"/>
                  </a:lnTo>
                  <a:lnTo>
                    <a:pt x="1220895" y="561435"/>
                  </a:lnTo>
                  <a:lnTo>
                    <a:pt x="1215722" y="561435"/>
                  </a:lnTo>
                  <a:lnTo>
                    <a:pt x="1210548" y="561435"/>
                  </a:lnTo>
                  <a:lnTo>
                    <a:pt x="1205375" y="561435"/>
                  </a:lnTo>
                  <a:lnTo>
                    <a:pt x="1200202" y="561435"/>
                  </a:lnTo>
                  <a:lnTo>
                    <a:pt x="1195029" y="561435"/>
                  </a:lnTo>
                  <a:lnTo>
                    <a:pt x="1189855" y="561435"/>
                  </a:lnTo>
                  <a:lnTo>
                    <a:pt x="1184682" y="561435"/>
                  </a:lnTo>
                  <a:lnTo>
                    <a:pt x="1179509" y="561435"/>
                  </a:lnTo>
                  <a:lnTo>
                    <a:pt x="1174335" y="561435"/>
                  </a:lnTo>
                  <a:lnTo>
                    <a:pt x="1169162" y="561435"/>
                  </a:lnTo>
                  <a:lnTo>
                    <a:pt x="1163989" y="561435"/>
                  </a:lnTo>
                  <a:lnTo>
                    <a:pt x="1158816" y="561435"/>
                  </a:lnTo>
                  <a:lnTo>
                    <a:pt x="1153642" y="561435"/>
                  </a:lnTo>
                  <a:lnTo>
                    <a:pt x="1148469" y="561435"/>
                  </a:lnTo>
                  <a:lnTo>
                    <a:pt x="1143296" y="561435"/>
                  </a:lnTo>
                  <a:lnTo>
                    <a:pt x="1138122" y="561435"/>
                  </a:lnTo>
                  <a:lnTo>
                    <a:pt x="1132949" y="561435"/>
                  </a:lnTo>
                  <a:lnTo>
                    <a:pt x="1127776" y="561435"/>
                  </a:lnTo>
                  <a:lnTo>
                    <a:pt x="1122603" y="561435"/>
                  </a:lnTo>
                  <a:lnTo>
                    <a:pt x="1117429" y="561435"/>
                  </a:lnTo>
                  <a:lnTo>
                    <a:pt x="1112256" y="561435"/>
                  </a:lnTo>
                  <a:lnTo>
                    <a:pt x="1107083" y="561435"/>
                  </a:lnTo>
                  <a:lnTo>
                    <a:pt x="1101909" y="561435"/>
                  </a:lnTo>
                  <a:lnTo>
                    <a:pt x="1096736" y="561435"/>
                  </a:lnTo>
                  <a:lnTo>
                    <a:pt x="1091563" y="561435"/>
                  </a:lnTo>
                  <a:lnTo>
                    <a:pt x="1086390" y="561435"/>
                  </a:lnTo>
                  <a:lnTo>
                    <a:pt x="1081216" y="561435"/>
                  </a:lnTo>
                  <a:lnTo>
                    <a:pt x="1076043" y="561435"/>
                  </a:lnTo>
                  <a:lnTo>
                    <a:pt x="1070870" y="561435"/>
                  </a:lnTo>
                  <a:lnTo>
                    <a:pt x="1065696" y="561435"/>
                  </a:lnTo>
                  <a:lnTo>
                    <a:pt x="1060523" y="561435"/>
                  </a:lnTo>
                  <a:lnTo>
                    <a:pt x="1055350" y="561435"/>
                  </a:lnTo>
                  <a:lnTo>
                    <a:pt x="1050177" y="561435"/>
                  </a:lnTo>
                  <a:lnTo>
                    <a:pt x="1045003" y="561435"/>
                  </a:lnTo>
                  <a:lnTo>
                    <a:pt x="1039830" y="561435"/>
                  </a:lnTo>
                  <a:lnTo>
                    <a:pt x="1034657" y="561435"/>
                  </a:lnTo>
                  <a:lnTo>
                    <a:pt x="1029483" y="561435"/>
                  </a:lnTo>
                  <a:lnTo>
                    <a:pt x="1024310" y="561435"/>
                  </a:lnTo>
                  <a:lnTo>
                    <a:pt x="1019137" y="561435"/>
                  </a:lnTo>
                  <a:lnTo>
                    <a:pt x="1013964" y="561435"/>
                  </a:lnTo>
                  <a:lnTo>
                    <a:pt x="1008790" y="561435"/>
                  </a:lnTo>
                  <a:lnTo>
                    <a:pt x="1003617" y="561435"/>
                  </a:lnTo>
                  <a:lnTo>
                    <a:pt x="998444" y="561435"/>
                  </a:lnTo>
                  <a:lnTo>
                    <a:pt x="993270" y="561435"/>
                  </a:lnTo>
                  <a:lnTo>
                    <a:pt x="988097" y="561435"/>
                  </a:lnTo>
                  <a:lnTo>
                    <a:pt x="982924" y="561435"/>
                  </a:lnTo>
                  <a:lnTo>
                    <a:pt x="977751" y="561435"/>
                  </a:lnTo>
                  <a:lnTo>
                    <a:pt x="972577" y="561435"/>
                  </a:lnTo>
                  <a:lnTo>
                    <a:pt x="967404" y="561435"/>
                  </a:lnTo>
                  <a:lnTo>
                    <a:pt x="962231" y="561435"/>
                  </a:lnTo>
                  <a:lnTo>
                    <a:pt x="957057" y="561435"/>
                  </a:lnTo>
                  <a:lnTo>
                    <a:pt x="951884" y="561435"/>
                  </a:lnTo>
                  <a:lnTo>
                    <a:pt x="946711" y="561435"/>
                  </a:lnTo>
                  <a:lnTo>
                    <a:pt x="941538" y="561435"/>
                  </a:lnTo>
                  <a:lnTo>
                    <a:pt x="936364" y="561435"/>
                  </a:lnTo>
                  <a:lnTo>
                    <a:pt x="931191" y="561435"/>
                  </a:lnTo>
                  <a:lnTo>
                    <a:pt x="926018" y="561435"/>
                  </a:lnTo>
                  <a:lnTo>
                    <a:pt x="920844" y="561435"/>
                  </a:lnTo>
                  <a:lnTo>
                    <a:pt x="915671" y="561435"/>
                  </a:lnTo>
                  <a:lnTo>
                    <a:pt x="910498" y="561435"/>
                  </a:lnTo>
                  <a:lnTo>
                    <a:pt x="905325" y="561435"/>
                  </a:lnTo>
                  <a:lnTo>
                    <a:pt x="900151" y="561435"/>
                  </a:lnTo>
                  <a:lnTo>
                    <a:pt x="894978" y="561435"/>
                  </a:lnTo>
                  <a:lnTo>
                    <a:pt x="889805" y="561435"/>
                  </a:lnTo>
                  <a:lnTo>
                    <a:pt x="884631" y="561435"/>
                  </a:lnTo>
                  <a:lnTo>
                    <a:pt x="879458" y="561435"/>
                  </a:lnTo>
                  <a:lnTo>
                    <a:pt x="874285" y="561435"/>
                  </a:lnTo>
                  <a:lnTo>
                    <a:pt x="869112" y="561435"/>
                  </a:lnTo>
                  <a:lnTo>
                    <a:pt x="863938" y="561435"/>
                  </a:lnTo>
                  <a:lnTo>
                    <a:pt x="858765" y="561435"/>
                  </a:lnTo>
                  <a:lnTo>
                    <a:pt x="853592" y="561435"/>
                  </a:lnTo>
                  <a:lnTo>
                    <a:pt x="848418" y="561435"/>
                  </a:lnTo>
                  <a:lnTo>
                    <a:pt x="843245" y="561435"/>
                  </a:lnTo>
                  <a:lnTo>
                    <a:pt x="838072" y="561435"/>
                  </a:lnTo>
                  <a:lnTo>
                    <a:pt x="832899" y="561435"/>
                  </a:lnTo>
                  <a:lnTo>
                    <a:pt x="827725" y="561435"/>
                  </a:lnTo>
                  <a:lnTo>
                    <a:pt x="822552" y="561435"/>
                  </a:lnTo>
                  <a:lnTo>
                    <a:pt x="817379" y="561435"/>
                  </a:lnTo>
                  <a:lnTo>
                    <a:pt x="812205" y="561435"/>
                  </a:lnTo>
                  <a:lnTo>
                    <a:pt x="807032" y="561435"/>
                  </a:lnTo>
                  <a:lnTo>
                    <a:pt x="801859" y="561435"/>
                  </a:lnTo>
                  <a:lnTo>
                    <a:pt x="796686" y="561435"/>
                  </a:lnTo>
                  <a:lnTo>
                    <a:pt x="791512" y="561435"/>
                  </a:lnTo>
                  <a:lnTo>
                    <a:pt x="786339" y="561435"/>
                  </a:lnTo>
                  <a:lnTo>
                    <a:pt x="781166" y="561435"/>
                  </a:lnTo>
                  <a:lnTo>
                    <a:pt x="775992" y="561435"/>
                  </a:lnTo>
                  <a:lnTo>
                    <a:pt x="770819" y="561435"/>
                  </a:lnTo>
                  <a:lnTo>
                    <a:pt x="765646" y="561435"/>
                  </a:lnTo>
                  <a:lnTo>
                    <a:pt x="760473" y="561435"/>
                  </a:lnTo>
                  <a:lnTo>
                    <a:pt x="755299" y="561435"/>
                  </a:lnTo>
                  <a:lnTo>
                    <a:pt x="750126" y="561435"/>
                  </a:lnTo>
                  <a:lnTo>
                    <a:pt x="744953" y="561435"/>
                  </a:lnTo>
                  <a:lnTo>
                    <a:pt x="739779" y="561435"/>
                  </a:lnTo>
                  <a:lnTo>
                    <a:pt x="734606" y="561435"/>
                  </a:lnTo>
                  <a:lnTo>
                    <a:pt x="729433" y="561435"/>
                  </a:lnTo>
                  <a:lnTo>
                    <a:pt x="724260" y="561435"/>
                  </a:lnTo>
                  <a:lnTo>
                    <a:pt x="719086" y="561435"/>
                  </a:lnTo>
                  <a:lnTo>
                    <a:pt x="713913" y="561435"/>
                  </a:lnTo>
                  <a:lnTo>
                    <a:pt x="708740" y="561435"/>
                  </a:lnTo>
                  <a:lnTo>
                    <a:pt x="703566" y="561435"/>
                  </a:lnTo>
                  <a:lnTo>
                    <a:pt x="698393" y="561435"/>
                  </a:lnTo>
                  <a:lnTo>
                    <a:pt x="693220" y="561435"/>
                  </a:lnTo>
                  <a:lnTo>
                    <a:pt x="688047" y="561435"/>
                  </a:lnTo>
                  <a:lnTo>
                    <a:pt x="682873" y="561435"/>
                  </a:lnTo>
                  <a:lnTo>
                    <a:pt x="677700" y="561435"/>
                  </a:lnTo>
                  <a:lnTo>
                    <a:pt x="672527" y="561435"/>
                  </a:lnTo>
                  <a:lnTo>
                    <a:pt x="667353" y="561435"/>
                  </a:lnTo>
                  <a:lnTo>
                    <a:pt x="662180" y="561435"/>
                  </a:lnTo>
                  <a:lnTo>
                    <a:pt x="657007" y="561435"/>
                  </a:lnTo>
                  <a:lnTo>
                    <a:pt x="651834" y="561435"/>
                  </a:lnTo>
                  <a:lnTo>
                    <a:pt x="646660" y="561435"/>
                  </a:lnTo>
                  <a:lnTo>
                    <a:pt x="641487" y="561435"/>
                  </a:lnTo>
                  <a:lnTo>
                    <a:pt x="636314" y="561435"/>
                  </a:lnTo>
                  <a:lnTo>
                    <a:pt x="631140" y="561435"/>
                  </a:lnTo>
                  <a:lnTo>
                    <a:pt x="625967" y="561435"/>
                  </a:lnTo>
                  <a:lnTo>
                    <a:pt x="620794" y="561435"/>
                  </a:lnTo>
                  <a:lnTo>
                    <a:pt x="615621" y="561435"/>
                  </a:lnTo>
                  <a:lnTo>
                    <a:pt x="610447" y="561435"/>
                  </a:lnTo>
                  <a:lnTo>
                    <a:pt x="605274" y="561435"/>
                  </a:lnTo>
                  <a:lnTo>
                    <a:pt x="600101" y="561435"/>
                  </a:lnTo>
                  <a:lnTo>
                    <a:pt x="594927" y="561435"/>
                  </a:lnTo>
                  <a:lnTo>
                    <a:pt x="589754" y="561435"/>
                  </a:lnTo>
                  <a:lnTo>
                    <a:pt x="584581" y="561435"/>
                  </a:lnTo>
                  <a:lnTo>
                    <a:pt x="579408" y="561435"/>
                  </a:lnTo>
                  <a:lnTo>
                    <a:pt x="574234" y="561435"/>
                  </a:lnTo>
                  <a:lnTo>
                    <a:pt x="569061" y="561435"/>
                  </a:lnTo>
                  <a:lnTo>
                    <a:pt x="563888" y="561435"/>
                  </a:lnTo>
                  <a:lnTo>
                    <a:pt x="558714" y="561435"/>
                  </a:lnTo>
                  <a:lnTo>
                    <a:pt x="553541" y="561435"/>
                  </a:lnTo>
                  <a:lnTo>
                    <a:pt x="548368" y="561435"/>
                  </a:lnTo>
                  <a:lnTo>
                    <a:pt x="543195" y="561435"/>
                  </a:lnTo>
                  <a:lnTo>
                    <a:pt x="538021" y="561435"/>
                  </a:lnTo>
                  <a:lnTo>
                    <a:pt x="532848" y="561435"/>
                  </a:lnTo>
                  <a:lnTo>
                    <a:pt x="527675" y="561435"/>
                  </a:lnTo>
                  <a:lnTo>
                    <a:pt x="522501" y="561435"/>
                  </a:lnTo>
                  <a:lnTo>
                    <a:pt x="517328" y="561435"/>
                  </a:lnTo>
                  <a:lnTo>
                    <a:pt x="512155" y="561435"/>
                  </a:lnTo>
                  <a:lnTo>
                    <a:pt x="506982" y="561435"/>
                  </a:lnTo>
                  <a:lnTo>
                    <a:pt x="501808" y="561435"/>
                  </a:lnTo>
                  <a:lnTo>
                    <a:pt x="496635" y="561435"/>
                  </a:lnTo>
                  <a:lnTo>
                    <a:pt x="491462" y="561435"/>
                  </a:lnTo>
                  <a:lnTo>
                    <a:pt x="486288" y="561435"/>
                  </a:lnTo>
                  <a:lnTo>
                    <a:pt x="481115" y="561435"/>
                  </a:lnTo>
                  <a:lnTo>
                    <a:pt x="475942" y="561435"/>
                  </a:lnTo>
                  <a:lnTo>
                    <a:pt x="470769" y="561435"/>
                  </a:lnTo>
                  <a:lnTo>
                    <a:pt x="465595" y="561435"/>
                  </a:lnTo>
                  <a:lnTo>
                    <a:pt x="460422" y="561435"/>
                  </a:lnTo>
                  <a:lnTo>
                    <a:pt x="455249" y="561435"/>
                  </a:lnTo>
                  <a:lnTo>
                    <a:pt x="450075" y="561435"/>
                  </a:lnTo>
                  <a:lnTo>
                    <a:pt x="444902" y="561435"/>
                  </a:lnTo>
                  <a:lnTo>
                    <a:pt x="439729" y="561435"/>
                  </a:lnTo>
                  <a:lnTo>
                    <a:pt x="434556" y="561435"/>
                  </a:lnTo>
                  <a:lnTo>
                    <a:pt x="429382" y="561435"/>
                  </a:lnTo>
                  <a:lnTo>
                    <a:pt x="424209" y="561435"/>
                  </a:lnTo>
                  <a:lnTo>
                    <a:pt x="419036" y="561435"/>
                  </a:lnTo>
                  <a:lnTo>
                    <a:pt x="413862" y="561435"/>
                  </a:lnTo>
                  <a:lnTo>
                    <a:pt x="408689" y="561435"/>
                  </a:lnTo>
                  <a:lnTo>
                    <a:pt x="403516" y="561435"/>
                  </a:lnTo>
                  <a:lnTo>
                    <a:pt x="398343" y="561435"/>
                  </a:lnTo>
                  <a:lnTo>
                    <a:pt x="393169" y="561435"/>
                  </a:lnTo>
                  <a:lnTo>
                    <a:pt x="387996" y="561435"/>
                  </a:lnTo>
                  <a:lnTo>
                    <a:pt x="382823" y="561435"/>
                  </a:lnTo>
                  <a:lnTo>
                    <a:pt x="377649" y="561435"/>
                  </a:lnTo>
                  <a:lnTo>
                    <a:pt x="372476" y="561435"/>
                  </a:lnTo>
                  <a:lnTo>
                    <a:pt x="367303" y="561435"/>
                  </a:lnTo>
                  <a:lnTo>
                    <a:pt x="362130" y="561435"/>
                  </a:lnTo>
                  <a:lnTo>
                    <a:pt x="356956" y="561435"/>
                  </a:lnTo>
                  <a:lnTo>
                    <a:pt x="351783" y="561435"/>
                  </a:lnTo>
                  <a:lnTo>
                    <a:pt x="346610" y="561435"/>
                  </a:lnTo>
                  <a:lnTo>
                    <a:pt x="341436" y="561435"/>
                  </a:lnTo>
                  <a:lnTo>
                    <a:pt x="336263" y="561435"/>
                  </a:lnTo>
                  <a:lnTo>
                    <a:pt x="331090" y="561435"/>
                  </a:lnTo>
                  <a:lnTo>
                    <a:pt x="325917" y="561435"/>
                  </a:lnTo>
                  <a:lnTo>
                    <a:pt x="320743" y="561435"/>
                  </a:lnTo>
                  <a:lnTo>
                    <a:pt x="315570" y="561435"/>
                  </a:lnTo>
                  <a:lnTo>
                    <a:pt x="310397" y="561435"/>
                  </a:lnTo>
                  <a:lnTo>
                    <a:pt x="305223" y="561435"/>
                  </a:lnTo>
                  <a:lnTo>
                    <a:pt x="300050" y="561435"/>
                  </a:lnTo>
                  <a:lnTo>
                    <a:pt x="294877" y="561435"/>
                  </a:lnTo>
                  <a:lnTo>
                    <a:pt x="289704" y="561435"/>
                  </a:lnTo>
                  <a:lnTo>
                    <a:pt x="284530" y="561435"/>
                  </a:lnTo>
                  <a:lnTo>
                    <a:pt x="279357" y="561435"/>
                  </a:lnTo>
                  <a:lnTo>
                    <a:pt x="274184" y="561435"/>
                  </a:lnTo>
                  <a:lnTo>
                    <a:pt x="269010" y="561435"/>
                  </a:lnTo>
                  <a:lnTo>
                    <a:pt x="263837" y="561435"/>
                  </a:lnTo>
                  <a:lnTo>
                    <a:pt x="258664" y="561435"/>
                  </a:lnTo>
                  <a:lnTo>
                    <a:pt x="253491" y="561435"/>
                  </a:lnTo>
                  <a:lnTo>
                    <a:pt x="248317" y="561435"/>
                  </a:lnTo>
                  <a:lnTo>
                    <a:pt x="243144" y="561435"/>
                  </a:lnTo>
                  <a:lnTo>
                    <a:pt x="237971" y="561435"/>
                  </a:lnTo>
                  <a:lnTo>
                    <a:pt x="232797" y="561435"/>
                  </a:lnTo>
                  <a:lnTo>
                    <a:pt x="227624" y="561435"/>
                  </a:lnTo>
                  <a:lnTo>
                    <a:pt x="222451" y="561435"/>
                  </a:lnTo>
                  <a:lnTo>
                    <a:pt x="217278" y="561435"/>
                  </a:lnTo>
                  <a:lnTo>
                    <a:pt x="212104" y="561435"/>
                  </a:lnTo>
                  <a:lnTo>
                    <a:pt x="206931" y="561435"/>
                  </a:lnTo>
                  <a:lnTo>
                    <a:pt x="201758" y="561435"/>
                  </a:lnTo>
                  <a:lnTo>
                    <a:pt x="196584" y="561435"/>
                  </a:lnTo>
                  <a:lnTo>
                    <a:pt x="191411" y="561435"/>
                  </a:lnTo>
                  <a:lnTo>
                    <a:pt x="186238" y="561435"/>
                  </a:lnTo>
                  <a:lnTo>
                    <a:pt x="181065" y="561435"/>
                  </a:lnTo>
                  <a:lnTo>
                    <a:pt x="175891" y="561435"/>
                  </a:lnTo>
                  <a:lnTo>
                    <a:pt x="170718" y="561435"/>
                  </a:lnTo>
                  <a:lnTo>
                    <a:pt x="165545" y="561435"/>
                  </a:lnTo>
                  <a:lnTo>
                    <a:pt x="160371" y="561435"/>
                  </a:lnTo>
                  <a:lnTo>
                    <a:pt x="155198" y="561435"/>
                  </a:lnTo>
                  <a:lnTo>
                    <a:pt x="150025" y="561435"/>
                  </a:lnTo>
                  <a:lnTo>
                    <a:pt x="144852" y="561435"/>
                  </a:lnTo>
                  <a:lnTo>
                    <a:pt x="139678" y="561435"/>
                  </a:lnTo>
                  <a:lnTo>
                    <a:pt x="134505" y="561435"/>
                  </a:lnTo>
                  <a:lnTo>
                    <a:pt x="129332" y="561435"/>
                  </a:lnTo>
                  <a:lnTo>
                    <a:pt x="124158" y="561435"/>
                  </a:lnTo>
                  <a:lnTo>
                    <a:pt x="118985" y="561435"/>
                  </a:lnTo>
                  <a:lnTo>
                    <a:pt x="113812" y="561435"/>
                  </a:lnTo>
                  <a:lnTo>
                    <a:pt x="108639" y="561435"/>
                  </a:lnTo>
                  <a:lnTo>
                    <a:pt x="103465" y="561435"/>
                  </a:lnTo>
                  <a:lnTo>
                    <a:pt x="98292" y="561435"/>
                  </a:lnTo>
                  <a:lnTo>
                    <a:pt x="93119" y="561435"/>
                  </a:lnTo>
                  <a:lnTo>
                    <a:pt x="87945" y="561435"/>
                  </a:lnTo>
                  <a:lnTo>
                    <a:pt x="82772" y="561435"/>
                  </a:lnTo>
                  <a:lnTo>
                    <a:pt x="77599" y="561435"/>
                  </a:lnTo>
                  <a:lnTo>
                    <a:pt x="72426" y="561435"/>
                  </a:lnTo>
                  <a:lnTo>
                    <a:pt x="67252" y="561435"/>
                  </a:lnTo>
                  <a:lnTo>
                    <a:pt x="62079" y="561435"/>
                  </a:lnTo>
                  <a:lnTo>
                    <a:pt x="56906" y="561435"/>
                  </a:lnTo>
                  <a:lnTo>
                    <a:pt x="51732" y="561435"/>
                  </a:lnTo>
                  <a:lnTo>
                    <a:pt x="46559" y="561435"/>
                  </a:lnTo>
                  <a:lnTo>
                    <a:pt x="41386" y="561435"/>
                  </a:lnTo>
                  <a:lnTo>
                    <a:pt x="36213" y="561435"/>
                  </a:lnTo>
                  <a:lnTo>
                    <a:pt x="31039" y="561435"/>
                  </a:lnTo>
                  <a:lnTo>
                    <a:pt x="25866" y="561435"/>
                  </a:lnTo>
                  <a:lnTo>
                    <a:pt x="20693" y="561435"/>
                  </a:lnTo>
                  <a:lnTo>
                    <a:pt x="15519" y="561435"/>
                  </a:lnTo>
                  <a:lnTo>
                    <a:pt x="10346" y="561435"/>
                  </a:lnTo>
                  <a:lnTo>
                    <a:pt x="5173" y="561435"/>
                  </a:lnTo>
                  <a:lnTo>
                    <a:pt x="0" y="56143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691486" y="4408290"/>
              <a:ext cx="1883076" cy="561431"/>
            </a:xfrm>
            <a:custGeom>
              <a:avLst/>
              <a:pathLst>
                <a:path w="1883076" h="561431">
                  <a:moveTo>
                    <a:pt x="0" y="159426"/>
                  </a:moveTo>
                  <a:lnTo>
                    <a:pt x="0" y="159426"/>
                  </a:lnTo>
                  <a:lnTo>
                    <a:pt x="5173" y="153182"/>
                  </a:lnTo>
                  <a:lnTo>
                    <a:pt x="10346" y="147074"/>
                  </a:lnTo>
                  <a:lnTo>
                    <a:pt x="15519" y="141105"/>
                  </a:lnTo>
                  <a:lnTo>
                    <a:pt x="20693" y="135279"/>
                  </a:lnTo>
                  <a:lnTo>
                    <a:pt x="25866" y="129597"/>
                  </a:lnTo>
                  <a:lnTo>
                    <a:pt x="31039" y="124062"/>
                  </a:lnTo>
                  <a:lnTo>
                    <a:pt x="36213" y="118676"/>
                  </a:lnTo>
                  <a:lnTo>
                    <a:pt x="41386" y="113441"/>
                  </a:lnTo>
                  <a:lnTo>
                    <a:pt x="46559" y="108356"/>
                  </a:lnTo>
                  <a:lnTo>
                    <a:pt x="51732" y="103422"/>
                  </a:lnTo>
                  <a:lnTo>
                    <a:pt x="56906" y="98640"/>
                  </a:lnTo>
                  <a:lnTo>
                    <a:pt x="62079" y="94009"/>
                  </a:lnTo>
                  <a:lnTo>
                    <a:pt x="67252" y="89527"/>
                  </a:lnTo>
                  <a:lnTo>
                    <a:pt x="72426" y="85195"/>
                  </a:lnTo>
                  <a:lnTo>
                    <a:pt x="77599" y="81010"/>
                  </a:lnTo>
                  <a:lnTo>
                    <a:pt x="82772" y="76970"/>
                  </a:lnTo>
                  <a:lnTo>
                    <a:pt x="87945" y="73075"/>
                  </a:lnTo>
                  <a:lnTo>
                    <a:pt x="93119" y="69321"/>
                  </a:lnTo>
                  <a:lnTo>
                    <a:pt x="98292" y="65706"/>
                  </a:lnTo>
                  <a:lnTo>
                    <a:pt x="103465" y="62228"/>
                  </a:lnTo>
                  <a:lnTo>
                    <a:pt x="108639" y="58884"/>
                  </a:lnTo>
                  <a:lnTo>
                    <a:pt x="113812" y="55671"/>
                  </a:lnTo>
                  <a:lnTo>
                    <a:pt x="118985" y="52586"/>
                  </a:lnTo>
                  <a:lnTo>
                    <a:pt x="124158" y="49626"/>
                  </a:lnTo>
                  <a:lnTo>
                    <a:pt x="129332" y="46788"/>
                  </a:lnTo>
                  <a:lnTo>
                    <a:pt x="134505" y="44068"/>
                  </a:lnTo>
                  <a:lnTo>
                    <a:pt x="139678" y="41464"/>
                  </a:lnTo>
                  <a:lnTo>
                    <a:pt x="144852" y="38973"/>
                  </a:lnTo>
                  <a:lnTo>
                    <a:pt x="150025" y="36590"/>
                  </a:lnTo>
                  <a:lnTo>
                    <a:pt x="155198" y="34313"/>
                  </a:lnTo>
                  <a:lnTo>
                    <a:pt x="160371" y="32138"/>
                  </a:lnTo>
                  <a:lnTo>
                    <a:pt x="165545" y="30062"/>
                  </a:lnTo>
                  <a:lnTo>
                    <a:pt x="170718" y="28083"/>
                  </a:lnTo>
                  <a:lnTo>
                    <a:pt x="175891" y="26196"/>
                  </a:lnTo>
                  <a:lnTo>
                    <a:pt x="181065" y="24399"/>
                  </a:lnTo>
                  <a:lnTo>
                    <a:pt x="186238" y="22689"/>
                  </a:lnTo>
                  <a:lnTo>
                    <a:pt x="191411" y="21062"/>
                  </a:lnTo>
                  <a:lnTo>
                    <a:pt x="196584" y="19517"/>
                  </a:lnTo>
                  <a:lnTo>
                    <a:pt x="201758" y="18049"/>
                  </a:lnTo>
                  <a:lnTo>
                    <a:pt x="206931" y="16657"/>
                  </a:lnTo>
                  <a:lnTo>
                    <a:pt x="212104" y="15337"/>
                  </a:lnTo>
                  <a:lnTo>
                    <a:pt x="217278" y="14088"/>
                  </a:lnTo>
                  <a:lnTo>
                    <a:pt x="222451" y="12905"/>
                  </a:lnTo>
                  <a:lnTo>
                    <a:pt x="227624" y="11788"/>
                  </a:lnTo>
                  <a:lnTo>
                    <a:pt x="232797" y="10734"/>
                  </a:lnTo>
                  <a:lnTo>
                    <a:pt x="237971" y="9741"/>
                  </a:lnTo>
                  <a:lnTo>
                    <a:pt x="243144" y="8806"/>
                  </a:lnTo>
                  <a:lnTo>
                    <a:pt x="248317" y="7927"/>
                  </a:lnTo>
                  <a:lnTo>
                    <a:pt x="253491" y="7104"/>
                  </a:lnTo>
                  <a:lnTo>
                    <a:pt x="258664" y="6332"/>
                  </a:lnTo>
                  <a:lnTo>
                    <a:pt x="263837" y="5612"/>
                  </a:lnTo>
                  <a:lnTo>
                    <a:pt x="269010" y="4942"/>
                  </a:lnTo>
                  <a:lnTo>
                    <a:pt x="274184" y="4319"/>
                  </a:lnTo>
                  <a:lnTo>
                    <a:pt x="279357" y="3742"/>
                  </a:lnTo>
                  <a:lnTo>
                    <a:pt x="284530" y="3211"/>
                  </a:lnTo>
                  <a:lnTo>
                    <a:pt x="289704" y="2724"/>
                  </a:lnTo>
                  <a:lnTo>
                    <a:pt x="294877" y="2280"/>
                  </a:lnTo>
                  <a:lnTo>
                    <a:pt x="300050" y="1877"/>
                  </a:lnTo>
                  <a:lnTo>
                    <a:pt x="305223" y="1515"/>
                  </a:lnTo>
                  <a:lnTo>
                    <a:pt x="310397" y="1194"/>
                  </a:lnTo>
                  <a:lnTo>
                    <a:pt x="315570" y="911"/>
                  </a:lnTo>
                  <a:lnTo>
                    <a:pt x="320743" y="668"/>
                  </a:lnTo>
                  <a:lnTo>
                    <a:pt x="325917" y="462"/>
                  </a:lnTo>
                  <a:lnTo>
                    <a:pt x="331090" y="295"/>
                  </a:lnTo>
                  <a:lnTo>
                    <a:pt x="336263" y="165"/>
                  </a:lnTo>
                  <a:lnTo>
                    <a:pt x="341436" y="73"/>
                  </a:lnTo>
                  <a:lnTo>
                    <a:pt x="346610" y="17"/>
                  </a:lnTo>
                  <a:lnTo>
                    <a:pt x="351783" y="0"/>
                  </a:lnTo>
                  <a:lnTo>
                    <a:pt x="356956" y="19"/>
                  </a:lnTo>
                  <a:lnTo>
                    <a:pt x="362130" y="76"/>
                  </a:lnTo>
                  <a:lnTo>
                    <a:pt x="367303" y="171"/>
                  </a:lnTo>
                  <a:lnTo>
                    <a:pt x="372476" y="305"/>
                  </a:lnTo>
                  <a:lnTo>
                    <a:pt x="377649" y="477"/>
                  </a:lnTo>
                  <a:lnTo>
                    <a:pt x="382823" y="689"/>
                  </a:lnTo>
                  <a:lnTo>
                    <a:pt x="387996" y="942"/>
                  </a:lnTo>
                  <a:lnTo>
                    <a:pt x="393169" y="1235"/>
                  </a:lnTo>
                  <a:lnTo>
                    <a:pt x="398343" y="1571"/>
                  </a:lnTo>
                  <a:lnTo>
                    <a:pt x="403516" y="1950"/>
                  </a:lnTo>
                  <a:lnTo>
                    <a:pt x="408689" y="2373"/>
                  </a:lnTo>
                  <a:lnTo>
                    <a:pt x="413862" y="2842"/>
                  </a:lnTo>
                  <a:lnTo>
                    <a:pt x="419036" y="3358"/>
                  </a:lnTo>
                  <a:lnTo>
                    <a:pt x="424209" y="3922"/>
                  </a:lnTo>
                  <a:lnTo>
                    <a:pt x="429382" y="4535"/>
                  </a:lnTo>
                  <a:lnTo>
                    <a:pt x="434556" y="5200"/>
                  </a:lnTo>
                  <a:lnTo>
                    <a:pt x="439729" y="5918"/>
                  </a:lnTo>
                  <a:lnTo>
                    <a:pt x="444902" y="6691"/>
                  </a:lnTo>
                  <a:lnTo>
                    <a:pt x="450075" y="7520"/>
                  </a:lnTo>
                  <a:lnTo>
                    <a:pt x="455249" y="8407"/>
                  </a:lnTo>
                  <a:lnTo>
                    <a:pt x="460422" y="9354"/>
                  </a:lnTo>
                  <a:lnTo>
                    <a:pt x="465595" y="10364"/>
                  </a:lnTo>
                  <a:lnTo>
                    <a:pt x="470769" y="11437"/>
                  </a:lnTo>
                  <a:lnTo>
                    <a:pt x="475942" y="12576"/>
                  </a:lnTo>
                  <a:lnTo>
                    <a:pt x="481115" y="13782"/>
                  </a:lnTo>
                  <a:lnTo>
                    <a:pt x="486288" y="15059"/>
                  </a:lnTo>
                  <a:lnTo>
                    <a:pt x="491462" y="16407"/>
                  </a:lnTo>
                  <a:lnTo>
                    <a:pt x="496635" y="17828"/>
                  </a:lnTo>
                  <a:lnTo>
                    <a:pt x="501808" y="19324"/>
                  </a:lnTo>
                  <a:lnTo>
                    <a:pt x="506982" y="20898"/>
                  </a:lnTo>
                  <a:lnTo>
                    <a:pt x="512155" y="22549"/>
                  </a:lnTo>
                  <a:lnTo>
                    <a:pt x="517328" y="24281"/>
                  </a:lnTo>
                  <a:lnTo>
                    <a:pt x="522501" y="26095"/>
                  </a:lnTo>
                  <a:lnTo>
                    <a:pt x="527675" y="27991"/>
                  </a:lnTo>
                  <a:lnTo>
                    <a:pt x="532848" y="29971"/>
                  </a:lnTo>
                  <a:lnTo>
                    <a:pt x="538021" y="32037"/>
                  </a:lnTo>
                  <a:lnTo>
                    <a:pt x="543195" y="34188"/>
                  </a:lnTo>
                  <a:lnTo>
                    <a:pt x="548368" y="36426"/>
                  </a:lnTo>
                  <a:lnTo>
                    <a:pt x="553541" y="38750"/>
                  </a:lnTo>
                  <a:lnTo>
                    <a:pt x="558714" y="41162"/>
                  </a:lnTo>
                  <a:lnTo>
                    <a:pt x="563888" y="43661"/>
                  </a:lnTo>
                  <a:lnTo>
                    <a:pt x="569061" y="46247"/>
                  </a:lnTo>
                  <a:lnTo>
                    <a:pt x="574234" y="48919"/>
                  </a:lnTo>
                  <a:lnTo>
                    <a:pt x="579408" y="51677"/>
                  </a:lnTo>
                  <a:lnTo>
                    <a:pt x="584581" y="54520"/>
                  </a:lnTo>
                  <a:lnTo>
                    <a:pt x="589754" y="57446"/>
                  </a:lnTo>
                  <a:lnTo>
                    <a:pt x="594927" y="60455"/>
                  </a:lnTo>
                  <a:lnTo>
                    <a:pt x="600101" y="63543"/>
                  </a:lnTo>
                  <a:lnTo>
                    <a:pt x="605274" y="66709"/>
                  </a:lnTo>
                  <a:lnTo>
                    <a:pt x="610447" y="69952"/>
                  </a:lnTo>
                  <a:lnTo>
                    <a:pt x="615621" y="73267"/>
                  </a:lnTo>
                  <a:lnTo>
                    <a:pt x="620794" y="76653"/>
                  </a:lnTo>
                  <a:lnTo>
                    <a:pt x="625967" y="80107"/>
                  </a:lnTo>
                  <a:lnTo>
                    <a:pt x="631140" y="83625"/>
                  </a:lnTo>
                  <a:lnTo>
                    <a:pt x="636314" y="87203"/>
                  </a:lnTo>
                  <a:lnTo>
                    <a:pt x="641487" y="90839"/>
                  </a:lnTo>
                  <a:lnTo>
                    <a:pt x="646660" y="94528"/>
                  </a:lnTo>
                  <a:lnTo>
                    <a:pt x="651834" y="98267"/>
                  </a:lnTo>
                  <a:lnTo>
                    <a:pt x="657007" y="102051"/>
                  </a:lnTo>
                  <a:lnTo>
                    <a:pt x="662180" y="105876"/>
                  </a:lnTo>
                  <a:lnTo>
                    <a:pt x="667353" y="109739"/>
                  </a:lnTo>
                  <a:lnTo>
                    <a:pt x="672527" y="113634"/>
                  </a:lnTo>
                  <a:lnTo>
                    <a:pt x="677700" y="117559"/>
                  </a:lnTo>
                  <a:lnTo>
                    <a:pt x="682873" y="121507"/>
                  </a:lnTo>
                  <a:lnTo>
                    <a:pt x="688047" y="125476"/>
                  </a:lnTo>
                  <a:lnTo>
                    <a:pt x="693220" y="129461"/>
                  </a:lnTo>
                  <a:lnTo>
                    <a:pt x="698393" y="133458"/>
                  </a:lnTo>
                  <a:lnTo>
                    <a:pt x="703566" y="137463"/>
                  </a:lnTo>
                  <a:lnTo>
                    <a:pt x="708740" y="141472"/>
                  </a:lnTo>
                  <a:lnTo>
                    <a:pt x="713913" y="145482"/>
                  </a:lnTo>
                  <a:lnTo>
                    <a:pt x="719086" y="149488"/>
                  </a:lnTo>
                  <a:lnTo>
                    <a:pt x="724260" y="153489"/>
                  </a:lnTo>
                  <a:lnTo>
                    <a:pt x="729433" y="157480"/>
                  </a:lnTo>
                  <a:lnTo>
                    <a:pt x="734606" y="161458"/>
                  </a:lnTo>
                  <a:lnTo>
                    <a:pt x="739779" y="165422"/>
                  </a:lnTo>
                  <a:lnTo>
                    <a:pt x="744953" y="169368"/>
                  </a:lnTo>
                  <a:lnTo>
                    <a:pt x="750126" y="173295"/>
                  </a:lnTo>
                  <a:lnTo>
                    <a:pt x="755299" y="177201"/>
                  </a:lnTo>
                  <a:lnTo>
                    <a:pt x="760473" y="181085"/>
                  </a:lnTo>
                  <a:lnTo>
                    <a:pt x="765646" y="184944"/>
                  </a:lnTo>
                  <a:lnTo>
                    <a:pt x="770819" y="188778"/>
                  </a:lnTo>
                  <a:lnTo>
                    <a:pt x="775992" y="192587"/>
                  </a:lnTo>
                  <a:lnTo>
                    <a:pt x="781166" y="196370"/>
                  </a:lnTo>
                  <a:lnTo>
                    <a:pt x="786339" y="200127"/>
                  </a:lnTo>
                  <a:lnTo>
                    <a:pt x="791512" y="203858"/>
                  </a:lnTo>
                  <a:lnTo>
                    <a:pt x="796686" y="207565"/>
                  </a:lnTo>
                  <a:lnTo>
                    <a:pt x="801859" y="211247"/>
                  </a:lnTo>
                  <a:lnTo>
                    <a:pt x="807032" y="214905"/>
                  </a:lnTo>
                  <a:lnTo>
                    <a:pt x="812205" y="218542"/>
                  </a:lnTo>
                  <a:lnTo>
                    <a:pt x="817379" y="222158"/>
                  </a:lnTo>
                  <a:lnTo>
                    <a:pt x="822552" y="225756"/>
                  </a:lnTo>
                  <a:lnTo>
                    <a:pt x="827725" y="229337"/>
                  </a:lnTo>
                  <a:lnTo>
                    <a:pt x="832899" y="232904"/>
                  </a:lnTo>
                  <a:lnTo>
                    <a:pt x="838072" y="236458"/>
                  </a:lnTo>
                  <a:lnTo>
                    <a:pt x="843245" y="240003"/>
                  </a:lnTo>
                  <a:lnTo>
                    <a:pt x="848418" y="243541"/>
                  </a:lnTo>
                  <a:lnTo>
                    <a:pt x="853592" y="247074"/>
                  </a:lnTo>
                  <a:lnTo>
                    <a:pt x="858765" y="250606"/>
                  </a:lnTo>
                  <a:lnTo>
                    <a:pt x="863938" y="254139"/>
                  </a:lnTo>
                  <a:lnTo>
                    <a:pt x="869112" y="257676"/>
                  </a:lnTo>
                  <a:lnTo>
                    <a:pt x="874285" y="261219"/>
                  </a:lnTo>
                  <a:lnTo>
                    <a:pt x="879458" y="264771"/>
                  </a:lnTo>
                  <a:lnTo>
                    <a:pt x="884631" y="268335"/>
                  </a:lnTo>
                  <a:lnTo>
                    <a:pt x="889805" y="271913"/>
                  </a:lnTo>
                  <a:lnTo>
                    <a:pt x="894978" y="275506"/>
                  </a:lnTo>
                  <a:lnTo>
                    <a:pt x="900151" y="279119"/>
                  </a:lnTo>
                  <a:lnTo>
                    <a:pt x="905325" y="282751"/>
                  </a:lnTo>
                  <a:lnTo>
                    <a:pt x="910498" y="286404"/>
                  </a:lnTo>
                  <a:lnTo>
                    <a:pt x="915671" y="290080"/>
                  </a:lnTo>
                  <a:lnTo>
                    <a:pt x="920844" y="293779"/>
                  </a:lnTo>
                  <a:lnTo>
                    <a:pt x="926018" y="297502"/>
                  </a:lnTo>
                  <a:lnTo>
                    <a:pt x="931191" y="301249"/>
                  </a:lnTo>
                  <a:lnTo>
                    <a:pt x="936364" y="305021"/>
                  </a:lnTo>
                  <a:lnTo>
                    <a:pt x="941538" y="308815"/>
                  </a:lnTo>
                  <a:lnTo>
                    <a:pt x="946711" y="312632"/>
                  </a:lnTo>
                  <a:lnTo>
                    <a:pt x="951884" y="316470"/>
                  </a:lnTo>
                  <a:lnTo>
                    <a:pt x="957057" y="320326"/>
                  </a:lnTo>
                  <a:lnTo>
                    <a:pt x="962231" y="324200"/>
                  </a:lnTo>
                  <a:lnTo>
                    <a:pt x="967404" y="328089"/>
                  </a:lnTo>
                  <a:lnTo>
                    <a:pt x="972577" y="331990"/>
                  </a:lnTo>
                  <a:lnTo>
                    <a:pt x="977751" y="335899"/>
                  </a:lnTo>
                  <a:lnTo>
                    <a:pt x="982924" y="339814"/>
                  </a:lnTo>
                  <a:lnTo>
                    <a:pt x="988097" y="343730"/>
                  </a:lnTo>
                  <a:lnTo>
                    <a:pt x="993270" y="347645"/>
                  </a:lnTo>
                  <a:lnTo>
                    <a:pt x="998444" y="351553"/>
                  </a:lnTo>
                  <a:lnTo>
                    <a:pt x="1003617" y="355451"/>
                  </a:lnTo>
                  <a:lnTo>
                    <a:pt x="1008790" y="359334"/>
                  </a:lnTo>
                  <a:lnTo>
                    <a:pt x="1013964" y="363199"/>
                  </a:lnTo>
                  <a:lnTo>
                    <a:pt x="1019137" y="367041"/>
                  </a:lnTo>
                  <a:lnTo>
                    <a:pt x="1024310" y="370855"/>
                  </a:lnTo>
                  <a:lnTo>
                    <a:pt x="1029483" y="374637"/>
                  </a:lnTo>
                  <a:lnTo>
                    <a:pt x="1034657" y="378384"/>
                  </a:lnTo>
                  <a:lnTo>
                    <a:pt x="1039830" y="382090"/>
                  </a:lnTo>
                  <a:lnTo>
                    <a:pt x="1045003" y="385753"/>
                  </a:lnTo>
                  <a:lnTo>
                    <a:pt x="1050177" y="389368"/>
                  </a:lnTo>
                  <a:lnTo>
                    <a:pt x="1055350" y="392932"/>
                  </a:lnTo>
                  <a:lnTo>
                    <a:pt x="1060523" y="396441"/>
                  </a:lnTo>
                  <a:lnTo>
                    <a:pt x="1065696" y="399893"/>
                  </a:lnTo>
                  <a:lnTo>
                    <a:pt x="1070870" y="403284"/>
                  </a:lnTo>
                  <a:lnTo>
                    <a:pt x="1076043" y="406612"/>
                  </a:lnTo>
                  <a:lnTo>
                    <a:pt x="1081216" y="409875"/>
                  </a:lnTo>
                  <a:lnTo>
                    <a:pt x="1086390" y="413071"/>
                  </a:lnTo>
                  <a:lnTo>
                    <a:pt x="1091563" y="416197"/>
                  </a:lnTo>
                  <a:lnTo>
                    <a:pt x="1096736" y="419252"/>
                  </a:lnTo>
                  <a:lnTo>
                    <a:pt x="1101909" y="422236"/>
                  </a:lnTo>
                  <a:lnTo>
                    <a:pt x="1107083" y="425146"/>
                  </a:lnTo>
                  <a:lnTo>
                    <a:pt x="1112256" y="427982"/>
                  </a:lnTo>
                  <a:lnTo>
                    <a:pt x="1117429" y="430743"/>
                  </a:lnTo>
                  <a:lnTo>
                    <a:pt x="1122603" y="433429"/>
                  </a:lnTo>
                  <a:lnTo>
                    <a:pt x="1127776" y="436040"/>
                  </a:lnTo>
                  <a:lnTo>
                    <a:pt x="1132949" y="438575"/>
                  </a:lnTo>
                  <a:lnTo>
                    <a:pt x="1138122" y="441035"/>
                  </a:lnTo>
                  <a:lnTo>
                    <a:pt x="1143296" y="443421"/>
                  </a:lnTo>
                  <a:lnTo>
                    <a:pt x="1148469" y="445732"/>
                  </a:lnTo>
                  <a:lnTo>
                    <a:pt x="1153642" y="447969"/>
                  </a:lnTo>
                  <a:lnTo>
                    <a:pt x="1158816" y="450133"/>
                  </a:lnTo>
                  <a:lnTo>
                    <a:pt x="1163989" y="452224"/>
                  </a:lnTo>
                  <a:lnTo>
                    <a:pt x="1169162" y="454244"/>
                  </a:lnTo>
                  <a:lnTo>
                    <a:pt x="1174335" y="456193"/>
                  </a:lnTo>
                  <a:lnTo>
                    <a:pt x="1179509" y="458073"/>
                  </a:lnTo>
                  <a:lnTo>
                    <a:pt x="1184682" y="459884"/>
                  </a:lnTo>
                  <a:lnTo>
                    <a:pt x="1189855" y="461629"/>
                  </a:lnTo>
                  <a:lnTo>
                    <a:pt x="1195029" y="463309"/>
                  </a:lnTo>
                  <a:lnTo>
                    <a:pt x="1200202" y="464926"/>
                  </a:lnTo>
                  <a:lnTo>
                    <a:pt x="1205375" y="466482"/>
                  </a:lnTo>
                  <a:lnTo>
                    <a:pt x="1210548" y="467980"/>
                  </a:lnTo>
                  <a:lnTo>
                    <a:pt x="1215722" y="469420"/>
                  </a:lnTo>
                  <a:lnTo>
                    <a:pt x="1220895" y="470804"/>
                  </a:lnTo>
                  <a:lnTo>
                    <a:pt x="1226068" y="472135"/>
                  </a:lnTo>
                  <a:lnTo>
                    <a:pt x="1231242" y="473414"/>
                  </a:lnTo>
                  <a:lnTo>
                    <a:pt x="1236415" y="474643"/>
                  </a:lnTo>
                  <a:lnTo>
                    <a:pt x="1241588" y="475823"/>
                  </a:lnTo>
                  <a:lnTo>
                    <a:pt x="1246761" y="476956"/>
                  </a:lnTo>
                  <a:lnTo>
                    <a:pt x="1251935" y="478044"/>
                  </a:lnTo>
                  <a:lnTo>
                    <a:pt x="1257108" y="479088"/>
                  </a:lnTo>
                  <a:lnTo>
                    <a:pt x="1262281" y="480090"/>
                  </a:lnTo>
                  <a:lnTo>
                    <a:pt x="1267455" y="481051"/>
                  </a:lnTo>
                  <a:lnTo>
                    <a:pt x="1272628" y="481973"/>
                  </a:lnTo>
                  <a:lnTo>
                    <a:pt x="1277801" y="482857"/>
                  </a:lnTo>
                  <a:lnTo>
                    <a:pt x="1282974" y="483705"/>
                  </a:lnTo>
                  <a:lnTo>
                    <a:pt x="1288148" y="484518"/>
                  </a:lnTo>
                  <a:lnTo>
                    <a:pt x="1293321" y="485297"/>
                  </a:lnTo>
                  <a:lnTo>
                    <a:pt x="1298494" y="486045"/>
                  </a:lnTo>
                  <a:lnTo>
                    <a:pt x="1303668" y="486761"/>
                  </a:lnTo>
                  <a:lnTo>
                    <a:pt x="1308841" y="487449"/>
                  </a:lnTo>
                  <a:lnTo>
                    <a:pt x="1314014" y="488108"/>
                  </a:lnTo>
                  <a:lnTo>
                    <a:pt x="1319187" y="488742"/>
                  </a:lnTo>
                  <a:lnTo>
                    <a:pt x="1324361" y="489350"/>
                  </a:lnTo>
                  <a:lnTo>
                    <a:pt x="1329534" y="489935"/>
                  </a:lnTo>
                  <a:lnTo>
                    <a:pt x="1334707" y="490498"/>
                  </a:lnTo>
                  <a:lnTo>
                    <a:pt x="1339881" y="491041"/>
                  </a:lnTo>
                  <a:lnTo>
                    <a:pt x="1345054" y="491565"/>
                  </a:lnTo>
                  <a:lnTo>
                    <a:pt x="1350227" y="492072"/>
                  </a:lnTo>
                  <a:lnTo>
                    <a:pt x="1355400" y="492564"/>
                  </a:lnTo>
                  <a:lnTo>
                    <a:pt x="1360574" y="493043"/>
                  </a:lnTo>
                  <a:lnTo>
                    <a:pt x="1365747" y="493512"/>
                  </a:lnTo>
                  <a:lnTo>
                    <a:pt x="1370920" y="493972"/>
                  </a:lnTo>
                  <a:lnTo>
                    <a:pt x="1376094" y="494426"/>
                  </a:lnTo>
                  <a:lnTo>
                    <a:pt x="1381267" y="494876"/>
                  </a:lnTo>
                  <a:lnTo>
                    <a:pt x="1386440" y="495326"/>
                  </a:lnTo>
                  <a:lnTo>
                    <a:pt x="1391613" y="495780"/>
                  </a:lnTo>
                  <a:lnTo>
                    <a:pt x="1396787" y="496239"/>
                  </a:lnTo>
                  <a:lnTo>
                    <a:pt x="1401960" y="496710"/>
                  </a:lnTo>
                  <a:lnTo>
                    <a:pt x="1407133" y="497195"/>
                  </a:lnTo>
                  <a:lnTo>
                    <a:pt x="1412307" y="497699"/>
                  </a:lnTo>
                  <a:lnTo>
                    <a:pt x="1417480" y="498229"/>
                  </a:lnTo>
                  <a:lnTo>
                    <a:pt x="1422653" y="498788"/>
                  </a:lnTo>
                  <a:lnTo>
                    <a:pt x="1427826" y="499385"/>
                  </a:lnTo>
                  <a:lnTo>
                    <a:pt x="1433000" y="500024"/>
                  </a:lnTo>
                  <a:lnTo>
                    <a:pt x="1438173" y="500714"/>
                  </a:lnTo>
                  <a:lnTo>
                    <a:pt x="1443346" y="501462"/>
                  </a:lnTo>
                  <a:lnTo>
                    <a:pt x="1448520" y="502275"/>
                  </a:lnTo>
                  <a:lnTo>
                    <a:pt x="1453693" y="503163"/>
                  </a:lnTo>
                  <a:lnTo>
                    <a:pt x="1458866" y="504132"/>
                  </a:lnTo>
                  <a:lnTo>
                    <a:pt x="1464039" y="505192"/>
                  </a:lnTo>
                  <a:lnTo>
                    <a:pt x="1469213" y="506349"/>
                  </a:lnTo>
                  <a:lnTo>
                    <a:pt x="1474386" y="507611"/>
                  </a:lnTo>
                  <a:lnTo>
                    <a:pt x="1479559" y="508983"/>
                  </a:lnTo>
                  <a:lnTo>
                    <a:pt x="1484733" y="510470"/>
                  </a:lnTo>
                  <a:lnTo>
                    <a:pt x="1489906" y="512075"/>
                  </a:lnTo>
                  <a:lnTo>
                    <a:pt x="1495079" y="513796"/>
                  </a:lnTo>
                  <a:lnTo>
                    <a:pt x="1500252" y="515632"/>
                  </a:lnTo>
                  <a:lnTo>
                    <a:pt x="1505426" y="517575"/>
                  </a:lnTo>
                  <a:lnTo>
                    <a:pt x="1510599" y="519617"/>
                  </a:lnTo>
                  <a:lnTo>
                    <a:pt x="1515772" y="521745"/>
                  </a:lnTo>
                  <a:lnTo>
                    <a:pt x="1520946" y="523942"/>
                  </a:lnTo>
                  <a:lnTo>
                    <a:pt x="1526119" y="526191"/>
                  </a:lnTo>
                  <a:lnTo>
                    <a:pt x="1531292" y="528470"/>
                  </a:lnTo>
                  <a:lnTo>
                    <a:pt x="1536465" y="530757"/>
                  </a:lnTo>
                  <a:lnTo>
                    <a:pt x="1541639" y="533029"/>
                  </a:lnTo>
                  <a:lnTo>
                    <a:pt x="1546812" y="535265"/>
                  </a:lnTo>
                  <a:lnTo>
                    <a:pt x="1551985" y="537443"/>
                  </a:lnTo>
                  <a:lnTo>
                    <a:pt x="1557159" y="539544"/>
                  </a:lnTo>
                  <a:lnTo>
                    <a:pt x="1562332" y="541552"/>
                  </a:lnTo>
                  <a:lnTo>
                    <a:pt x="1567505" y="543454"/>
                  </a:lnTo>
                  <a:lnTo>
                    <a:pt x="1572678" y="545241"/>
                  </a:lnTo>
                  <a:lnTo>
                    <a:pt x="1577852" y="546907"/>
                  </a:lnTo>
                  <a:lnTo>
                    <a:pt x="1583025" y="548447"/>
                  </a:lnTo>
                  <a:lnTo>
                    <a:pt x="1588198" y="549862"/>
                  </a:lnTo>
                  <a:lnTo>
                    <a:pt x="1593372" y="551154"/>
                  </a:lnTo>
                  <a:lnTo>
                    <a:pt x="1598545" y="552326"/>
                  </a:lnTo>
                  <a:lnTo>
                    <a:pt x="1603718" y="553385"/>
                  </a:lnTo>
                  <a:lnTo>
                    <a:pt x="1608891" y="554336"/>
                  </a:lnTo>
                  <a:lnTo>
                    <a:pt x="1614065" y="555187"/>
                  </a:lnTo>
                  <a:lnTo>
                    <a:pt x="1619238" y="555946"/>
                  </a:lnTo>
                  <a:lnTo>
                    <a:pt x="1624411" y="556620"/>
                  </a:lnTo>
                  <a:lnTo>
                    <a:pt x="1629585" y="557217"/>
                  </a:lnTo>
                  <a:lnTo>
                    <a:pt x="1634758" y="557744"/>
                  </a:lnTo>
                  <a:lnTo>
                    <a:pt x="1639931" y="558209"/>
                  </a:lnTo>
                  <a:lnTo>
                    <a:pt x="1645104" y="558618"/>
                  </a:lnTo>
                  <a:lnTo>
                    <a:pt x="1650278" y="558977"/>
                  </a:lnTo>
                  <a:lnTo>
                    <a:pt x="1655451" y="559292"/>
                  </a:lnTo>
                  <a:lnTo>
                    <a:pt x="1660624" y="559568"/>
                  </a:lnTo>
                  <a:lnTo>
                    <a:pt x="1665798" y="559809"/>
                  </a:lnTo>
                  <a:lnTo>
                    <a:pt x="1670971" y="560020"/>
                  </a:lnTo>
                  <a:lnTo>
                    <a:pt x="1676144" y="560204"/>
                  </a:lnTo>
                  <a:lnTo>
                    <a:pt x="1681317" y="560365"/>
                  </a:lnTo>
                  <a:lnTo>
                    <a:pt x="1686491" y="560504"/>
                  </a:lnTo>
                  <a:lnTo>
                    <a:pt x="1691664" y="560626"/>
                  </a:lnTo>
                  <a:lnTo>
                    <a:pt x="1696837" y="560732"/>
                  </a:lnTo>
                  <a:lnTo>
                    <a:pt x="1702011" y="560824"/>
                  </a:lnTo>
                  <a:lnTo>
                    <a:pt x="1707184" y="560905"/>
                  </a:lnTo>
                  <a:lnTo>
                    <a:pt x="1712357" y="560975"/>
                  </a:lnTo>
                  <a:lnTo>
                    <a:pt x="1717530" y="561035"/>
                  </a:lnTo>
                  <a:lnTo>
                    <a:pt x="1722704" y="561088"/>
                  </a:lnTo>
                  <a:lnTo>
                    <a:pt x="1727877" y="561134"/>
                  </a:lnTo>
                  <a:lnTo>
                    <a:pt x="1733050" y="561173"/>
                  </a:lnTo>
                  <a:lnTo>
                    <a:pt x="1738224" y="561208"/>
                  </a:lnTo>
                  <a:lnTo>
                    <a:pt x="1743397" y="561238"/>
                  </a:lnTo>
                  <a:lnTo>
                    <a:pt x="1748570" y="561264"/>
                  </a:lnTo>
                  <a:lnTo>
                    <a:pt x="1753743" y="561287"/>
                  </a:lnTo>
                  <a:lnTo>
                    <a:pt x="1758917" y="561306"/>
                  </a:lnTo>
                  <a:lnTo>
                    <a:pt x="1764090" y="561323"/>
                  </a:lnTo>
                  <a:lnTo>
                    <a:pt x="1769263" y="561338"/>
                  </a:lnTo>
                  <a:lnTo>
                    <a:pt x="1774437" y="561351"/>
                  </a:lnTo>
                  <a:lnTo>
                    <a:pt x="1779610" y="561362"/>
                  </a:lnTo>
                  <a:lnTo>
                    <a:pt x="1784783" y="561372"/>
                  </a:lnTo>
                  <a:lnTo>
                    <a:pt x="1789956" y="561380"/>
                  </a:lnTo>
                  <a:lnTo>
                    <a:pt x="1795130" y="561388"/>
                  </a:lnTo>
                  <a:lnTo>
                    <a:pt x="1800303" y="561394"/>
                  </a:lnTo>
                  <a:lnTo>
                    <a:pt x="1805476" y="561399"/>
                  </a:lnTo>
                  <a:lnTo>
                    <a:pt x="1810650" y="561404"/>
                  </a:lnTo>
                  <a:lnTo>
                    <a:pt x="1815823" y="561408"/>
                  </a:lnTo>
                  <a:lnTo>
                    <a:pt x="1820996" y="561412"/>
                  </a:lnTo>
                  <a:lnTo>
                    <a:pt x="1826169" y="561415"/>
                  </a:lnTo>
                  <a:lnTo>
                    <a:pt x="1831343" y="561418"/>
                  </a:lnTo>
                  <a:lnTo>
                    <a:pt x="1836516" y="561420"/>
                  </a:lnTo>
                  <a:lnTo>
                    <a:pt x="1841689" y="561422"/>
                  </a:lnTo>
                  <a:lnTo>
                    <a:pt x="1846863" y="561424"/>
                  </a:lnTo>
                  <a:lnTo>
                    <a:pt x="1852036" y="561425"/>
                  </a:lnTo>
                  <a:lnTo>
                    <a:pt x="1857209" y="561427"/>
                  </a:lnTo>
                  <a:lnTo>
                    <a:pt x="1862382" y="561428"/>
                  </a:lnTo>
                  <a:lnTo>
                    <a:pt x="1867556" y="561429"/>
                  </a:lnTo>
                  <a:lnTo>
                    <a:pt x="1872729" y="561430"/>
                  </a:lnTo>
                  <a:lnTo>
                    <a:pt x="1877902" y="561431"/>
                  </a:lnTo>
                  <a:lnTo>
                    <a:pt x="1883076" y="561431"/>
                  </a:lnTo>
                  <a:lnTo>
                    <a:pt x="1883076" y="5614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05551" y="4190816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44151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44151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644151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44151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44151" y="1848652"/>
              <a:ext cx="1883076" cy="178175"/>
            </a:xfrm>
            <a:custGeom>
              <a:avLst/>
              <a:pathLst>
                <a:path w="1883076" h="178175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4"/>
                  </a:lnTo>
                  <a:lnTo>
                    <a:pt x="1877902" y="14"/>
                  </a:lnTo>
                  <a:lnTo>
                    <a:pt x="1872729" y="15"/>
                  </a:lnTo>
                  <a:lnTo>
                    <a:pt x="1867556" y="15"/>
                  </a:lnTo>
                  <a:lnTo>
                    <a:pt x="1862382" y="16"/>
                  </a:lnTo>
                  <a:lnTo>
                    <a:pt x="1857209" y="16"/>
                  </a:lnTo>
                  <a:lnTo>
                    <a:pt x="1852036" y="16"/>
                  </a:lnTo>
                  <a:lnTo>
                    <a:pt x="1846863" y="17"/>
                  </a:lnTo>
                  <a:lnTo>
                    <a:pt x="1841689" y="17"/>
                  </a:lnTo>
                  <a:lnTo>
                    <a:pt x="1836516" y="18"/>
                  </a:lnTo>
                  <a:lnTo>
                    <a:pt x="1831343" y="18"/>
                  </a:lnTo>
                  <a:lnTo>
                    <a:pt x="1826169" y="19"/>
                  </a:lnTo>
                  <a:lnTo>
                    <a:pt x="1820996" y="19"/>
                  </a:lnTo>
                  <a:lnTo>
                    <a:pt x="1815823" y="20"/>
                  </a:lnTo>
                  <a:lnTo>
                    <a:pt x="1810650" y="20"/>
                  </a:lnTo>
                  <a:lnTo>
                    <a:pt x="1805476" y="21"/>
                  </a:lnTo>
                  <a:lnTo>
                    <a:pt x="1800303" y="22"/>
                  </a:lnTo>
                  <a:lnTo>
                    <a:pt x="1795130" y="22"/>
                  </a:lnTo>
                  <a:lnTo>
                    <a:pt x="1789956" y="23"/>
                  </a:lnTo>
                  <a:lnTo>
                    <a:pt x="1784783" y="23"/>
                  </a:lnTo>
                  <a:lnTo>
                    <a:pt x="1779610" y="24"/>
                  </a:lnTo>
                  <a:lnTo>
                    <a:pt x="1774437" y="25"/>
                  </a:lnTo>
                  <a:lnTo>
                    <a:pt x="1769263" y="25"/>
                  </a:lnTo>
                  <a:lnTo>
                    <a:pt x="1764090" y="26"/>
                  </a:lnTo>
                  <a:lnTo>
                    <a:pt x="1758917" y="27"/>
                  </a:lnTo>
                  <a:lnTo>
                    <a:pt x="1753743" y="27"/>
                  </a:lnTo>
                  <a:lnTo>
                    <a:pt x="1748570" y="28"/>
                  </a:lnTo>
                  <a:lnTo>
                    <a:pt x="1743397" y="29"/>
                  </a:lnTo>
                  <a:lnTo>
                    <a:pt x="1738224" y="30"/>
                  </a:lnTo>
                  <a:lnTo>
                    <a:pt x="1733050" y="30"/>
                  </a:lnTo>
                  <a:lnTo>
                    <a:pt x="1727877" y="31"/>
                  </a:lnTo>
                  <a:lnTo>
                    <a:pt x="1722704" y="32"/>
                  </a:lnTo>
                  <a:lnTo>
                    <a:pt x="1717530" y="33"/>
                  </a:lnTo>
                  <a:lnTo>
                    <a:pt x="1712357" y="34"/>
                  </a:lnTo>
                  <a:lnTo>
                    <a:pt x="1707184" y="35"/>
                  </a:lnTo>
                  <a:lnTo>
                    <a:pt x="1702011" y="36"/>
                  </a:lnTo>
                  <a:lnTo>
                    <a:pt x="1696837" y="36"/>
                  </a:lnTo>
                  <a:lnTo>
                    <a:pt x="1691664" y="37"/>
                  </a:lnTo>
                  <a:lnTo>
                    <a:pt x="1686491" y="38"/>
                  </a:lnTo>
                  <a:lnTo>
                    <a:pt x="1681317" y="39"/>
                  </a:lnTo>
                  <a:lnTo>
                    <a:pt x="1676144" y="40"/>
                  </a:lnTo>
                  <a:lnTo>
                    <a:pt x="1670971" y="41"/>
                  </a:lnTo>
                  <a:lnTo>
                    <a:pt x="1665798" y="42"/>
                  </a:lnTo>
                  <a:lnTo>
                    <a:pt x="1660624" y="44"/>
                  </a:lnTo>
                  <a:lnTo>
                    <a:pt x="1655451" y="45"/>
                  </a:lnTo>
                  <a:lnTo>
                    <a:pt x="1650278" y="46"/>
                  </a:lnTo>
                  <a:lnTo>
                    <a:pt x="1645104" y="47"/>
                  </a:lnTo>
                  <a:lnTo>
                    <a:pt x="1639931" y="48"/>
                  </a:lnTo>
                  <a:lnTo>
                    <a:pt x="1634758" y="49"/>
                  </a:lnTo>
                  <a:lnTo>
                    <a:pt x="1629585" y="50"/>
                  </a:lnTo>
                  <a:lnTo>
                    <a:pt x="1624411" y="52"/>
                  </a:lnTo>
                  <a:lnTo>
                    <a:pt x="1619238" y="53"/>
                  </a:lnTo>
                  <a:lnTo>
                    <a:pt x="1614065" y="54"/>
                  </a:lnTo>
                  <a:lnTo>
                    <a:pt x="1608891" y="55"/>
                  </a:lnTo>
                  <a:lnTo>
                    <a:pt x="1603718" y="56"/>
                  </a:lnTo>
                  <a:lnTo>
                    <a:pt x="1598545" y="58"/>
                  </a:lnTo>
                  <a:lnTo>
                    <a:pt x="1593372" y="59"/>
                  </a:lnTo>
                  <a:lnTo>
                    <a:pt x="1588198" y="60"/>
                  </a:lnTo>
                  <a:lnTo>
                    <a:pt x="1583025" y="61"/>
                  </a:lnTo>
                  <a:lnTo>
                    <a:pt x="1577852" y="63"/>
                  </a:lnTo>
                  <a:lnTo>
                    <a:pt x="1572678" y="64"/>
                  </a:lnTo>
                  <a:lnTo>
                    <a:pt x="1567505" y="65"/>
                  </a:lnTo>
                  <a:lnTo>
                    <a:pt x="1562332" y="67"/>
                  </a:lnTo>
                  <a:lnTo>
                    <a:pt x="1557159" y="68"/>
                  </a:lnTo>
                  <a:lnTo>
                    <a:pt x="1551985" y="69"/>
                  </a:lnTo>
                  <a:lnTo>
                    <a:pt x="1546812" y="71"/>
                  </a:lnTo>
                  <a:lnTo>
                    <a:pt x="1541639" y="72"/>
                  </a:lnTo>
                  <a:lnTo>
                    <a:pt x="1536465" y="73"/>
                  </a:lnTo>
                  <a:lnTo>
                    <a:pt x="1531292" y="75"/>
                  </a:lnTo>
                  <a:lnTo>
                    <a:pt x="1526119" y="76"/>
                  </a:lnTo>
                  <a:lnTo>
                    <a:pt x="1520946" y="77"/>
                  </a:lnTo>
                  <a:lnTo>
                    <a:pt x="1515772" y="79"/>
                  </a:lnTo>
                  <a:lnTo>
                    <a:pt x="1510599" y="80"/>
                  </a:lnTo>
                  <a:lnTo>
                    <a:pt x="1505426" y="81"/>
                  </a:lnTo>
                  <a:lnTo>
                    <a:pt x="1500252" y="83"/>
                  </a:lnTo>
                  <a:lnTo>
                    <a:pt x="1495079" y="84"/>
                  </a:lnTo>
                  <a:lnTo>
                    <a:pt x="1489906" y="85"/>
                  </a:lnTo>
                  <a:lnTo>
                    <a:pt x="1484733" y="86"/>
                  </a:lnTo>
                  <a:lnTo>
                    <a:pt x="1479559" y="87"/>
                  </a:lnTo>
                  <a:lnTo>
                    <a:pt x="1474386" y="88"/>
                  </a:lnTo>
                  <a:lnTo>
                    <a:pt x="1469213" y="89"/>
                  </a:lnTo>
                  <a:lnTo>
                    <a:pt x="1464039" y="90"/>
                  </a:lnTo>
                  <a:lnTo>
                    <a:pt x="1458866" y="91"/>
                  </a:lnTo>
                  <a:lnTo>
                    <a:pt x="1453693" y="92"/>
                  </a:lnTo>
                  <a:lnTo>
                    <a:pt x="1448520" y="93"/>
                  </a:lnTo>
                  <a:lnTo>
                    <a:pt x="1443346" y="93"/>
                  </a:lnTo>
                  <a:lnTo>
                    <a:pt x="1438173" y="94"/>
                  </a:lnTo>
                  <a:lnTo>
                    <a:pt x="1433000" y="94"/>
                  </a:lnTo>
                  <a:lnTo>
                    <a:pt x="1427826" y="94"/>
                  </a:lnTo>
                  <a:lnTo>
                    <a:pt x="1422653" y="94"/>
                  </a:lnTo>
                  <a:lnTo>
                    <a:pt x="1417480" y="94"/>
                  </a:lnTo>
                  <a:lnTo>
                    <a:pt x="1412307" y="94"/>
                  </a:lnTo>
                  <a:lnTo>
                    <a:pt x="1407133" y="94"/>
                  </a:lnTo>
                  <a:lnTo>
                    <a:pt x="1401960" y="94"/>
                  </a:lnTo>
                  <a:lnTo>
                    <a:pt x="1396787" y="93"/>
                  </a:lnTo>
                  <a:lnTo>
                    <a:pt x="1391613" y="92"/>
                  </a:lnTo>
                  <a:lnTo>
                    <a:pt x="1386440" y="92"/>
                  </a:lnTo>
                  <a:lnTo>
                    <a:pt x="1381267" y="91"/>
                  </a:lnTo>
                  <a:lnTo>
                    <a:pt x="1376094" y="90"/>
                  </a:lnTo>
                  <a:lnTo>
                    <a:pt x="1370920" y="89"/>
                  </a:lnTo>
                  <a:lnTo>
                    <a:pt x="1365747" y="88"/>
                  </a:lnTo>
                  <a:lnTo>
                    <a:pt x="1360574" y="86"/>
                  </a:lnTo>
                  <a:lnTo>
                    <a:pt x="1355400" y="85"/>
                  </a:lnTo>
                  <a:lnTo>
                    <a:pt x="1350227" y="84"/>
                  </a:lnTo>
                  <a:lnTo>
                    <a:pt x="1345054" y="82"/>
                  </a:lnTo>
                  <a:lnTo>
                    <a:pt x="1339881" y="81"/>
                  </a:lnTo>
                  <a:lnTo>
                    <a:pt x="1334707" y="79"/>
                  </a:lnTo>
                  <a:lnTo>
                    <a:pt x="1329534" y="78"/>
                  </a:lnTo>
                  <a:lnTo>
                    <a:pt x="1324361" y="76"/>
                  </a:lnTo>
                  <a:lnTo>
                    <a:pt x="1319187" y="75"/>
                  </a:lnTo>
                  <a:lnTo>
                    <a:pt x="1314014" y="73"/>
                  </a:lnTo>
                  <a:lnTo>
                    <a:pt x="1308841" y="71"/>
                  </a:lnTo>
                  <a:lnTo>
                    <a:pt x="1303668" y="70"/>
                  </a:lnTo>
                  <a:lnTo>
                    <a:pt x="1298494" y="68"/>
                  </a:lnTo>
                  <a:lnTo>
                    <a:pt x="1293321" y="67"/>
                  </a:lnTo>
                  <a:lnTo>
                    <a:pt x="1288148" y="65"/>
                  </a:lnTo>
                  <a:lnTo>
                    <a:pt x="1282974" y="64"/>
                  </a:lnTo>
                  <a:lnTo>
                    <a:pt x="1277801" y="62"/>
                  </a:lnTo>
                  <a:lnTo>
                    <a:pt x="1272628" y="61"/>
                  </a:lnTo>
                  <a:lnTo>
                    <a:pt x="1267455" y="60"/>
                  </a:lnTo>
                  <a:lnTo>
                    <a:pt x="1262281" y="58"/>
                  </a:lnTo>
                  <a:lnTo>
                    <a:pt x="1257108" y="57"/>
                  </a:lnTo>
                  <a:lnTo>
                    <a:pt x="1251935" y="56"/>
                  </a:lnTo>
                  <a:lnTo>
                    <a:pt x="1246761" y="55"/>
                  </a:lnTo>
                  <a:lnTo>
                    <a:pt x="1241588" y="54"/>
                  </a:lnTo>
                  <a:lnTo>
                    <a:pt x="1236415" y="53"/>
                  </a:lnTo>
                  <a:lnTo>
                    <a:pt x="1231242" y="52"/>
                  </a:lnTo>
                  <a:lnTo>
                    <a:pt x="1226068" y="51"/>
                  </a:lnTo>
                  <a:lnTo>
                    <a:pt x="1220895" y="50"/>
                  </a:lnTo>
                  <a:lnTo>
                    <a:pt x="1215722" y="49"/>
                  </a:lnTo>
                  <a:lnTo>
                    <a:pt x="1210548" y="48"/>
                  </a:lnTo>
                  <a:lnTo>
                    <a:pt x="1205375" y="47"/>
                  </a:lnTo>
                  <a:lnTo>
                    <a:pt x="1200202" y="47"/>
                  </a:lnTo>
                  <a:lnTo>
                    <a:pt x="1195029" y="46"/>
                  </a:lnTo>
                  <a:lnTo>
                    <a:pt x="1189855" y="45"/>
                  </a:lnTo>
                  <a:lnTo>
                    <a:pt x="1184682" y="45"/>
                  </a:lnTo>
                  <a:lnTo>
                    <a:pt x="1179509" y="44"/>
                  </a:lnTo>
                  <a:lnTo>
                    <a:pt x="1174335" y="44"/>
                  </a:lnTo>
                  <a:lnTo>
                    <a:pt x="1169162" y="43"/>
                  </a:lnTo>
                  <a:lnTo>
                    <a:pt x="1163989" y="43"/>
                  </a:lnTo>
                  <a:lnTo>
                    <a:pt x="1158816" y="42"/>
                  </a:lnTo>
                  <a:lnTo>
                    <a:pt x="1153642" y="42"/>
                  </a:lnTo>
                  <a:lnTo>
                    <a:pt x="1148469" y="41"/>
                  </a:lnTo>
                  <a:lnTo>
                    <a:pt x="1143296" y="41"/>
                  </a:lnTo>
                  <a:lnTo>
                    <a:pt x="1138122" y="41"/>
                  </a:lnTo>
                  <a:lnTo>
                    <a:pt x="1132949" y="41"/>
                  </a:lnTo>
                  <a:lnTo>
                    <a:pt x="1127776" y="41"/>
                  </a:lnTo>
                  <a:lnTo>
                    <a:pt x="1122603" y="40"/>
                  </a:lnTo>
                  <a:lnTo>
                    <a:pt x="1117429" y="40"/>
                  </a:lnTo>
                  <a:lnTo>
                    <a:pt x="1112256" y="40"/>
                  </a:lnTo>
                  <a:lnTo>
                    <a:pt x="1107083" y="40"/>
                  </a:lnTo>
                  <a:lnTo>
                    <a:pt x="1101909" y="40"/>
                  </a:lnTo>
                  <a:lnTo>
                    <a:pt x="1096736" y="40"/>
                  </a:lnTo>
                  <a:lnTo>
                    <a:pt x="1091563" y="40"/>
                  </a:lnTo>
                  <a:lnTo>
                    <a:pt x="1086390" y="40"/>
                  </a:lnTo>
                  <a:lnTo>
                    <a:pt x="1081216" y="40"/>
                  </a:lnTo>
                  <a:lnTo>
                    <a:pt x="1076043" y="40"/>
                  </a:lnTo>
                  <a:lnTo>
                    <a:pt x="1070870" y="40"/>
                  </a:lnTo>
                  <a:lnTo>
                    <a:pt x="1065696" y="41"/>
                  </a:lnTo>
                  <a:lnTo>
                    <a:pt x="1060523" y="41"/>
                  </a:lnTo>
                  <a:lnTo>
                    <a:pt x="1055350" y="41"/>
                  </a:lnTo>
                  <a:lnTo>
                    <a:pt x="1050177" y="41"/>
                  </a:lnTo>
                  <a:lnTo>
                    <a:pt x="1045003" y="42"/>
                  </a:lnTo>
                  <a:lnTo>
                    <a:pt x="1039830" y="42"/>
                  </a:lnTo>
                  <a:lnTo>
                    <a:pt x="1034657" y="42"/>
                  </a:lnTo>
                  <a:lnTo>
                    <a:pt x="1029483" y="43"/>
                  </a:lnTo>
                  <a:lnTo>
                    <a:pt x="1024310" y="43"/>
                  </a:lnTo>
                  <a:lnTo>
                    <a:pt x="1019137" y="44"/>
                  </a:lnTo>
                  <a:lnTo>
                    <a:pt x="1013964" y="44"/>
                  </a:lnTo>
                  <a:lnTo>
                    <a:pt x="1008790" y="45"/>
                  </a:lnTo>
                  <a:lnTo>
                    <a:pt x="1003617" y="45"/>
                  </a:lnTo>
                  <a:lnTo>
                    <a:pt x="998444" y="46"/>
                  </a:lnTo>
                  <a:lnTo>
                    <a:pt x="993270" y="46"/>
                  </a:lnTo>
                  <a:lnTo>
                    <a:pt x="988097" y="47"/>
                  </a:lnTo>
                  <a:lnTo>
                    <a:pt x="982924" y="48"/>
                  </a:lnTo>
                  <a:lnTo>
                    <a:pt x="977751" y="48"/>
                  </a:lnTo>
                  <a:lnTo>
                    <a:pt x="972577" y="49"/>
                  </a:lnTo>
                  <a:lnTo>
                    <a:pt x="967404" y="50"/>
                  </a:lnTo>
                  <a:lnTo>
                    <a:pt x="962231" y="51"/>
                  </a:lnTo>
                  <a:lnTo>
                    <a:pt x="957057" y="51"/>
                  </a:lnTo>
                  <a:lnTo>
                    <a:pt x="951884" y="52"/>
                  </a:lnTo>
                  <a:lnTo>
                    <a:pt x="946711" y="53"/>
                  </a:lnTo>
                  <a:lnTo>
                    <a:pt x="941538" y="54"/>
                  </a:lnTo>
                  <a:lnTo>
                    <a:pt x="936364" y="55"/>
                  </a:lnTo>
                  <a:lnTo>
                    <a:pt x="931191" y="56"/>
                  </a:lnTo>
                  <a:lnTo>
                    <a:pt x="926018" y="57"/>
                  </a:lnTo>
                  <a:lnTo>
                    <a:pt x="920844" y="59"/>
                  </a:lnTo>
                  <a:lnTo>
                    <a:pt x="915671" y="60"/>
                  </a:lnTo>
                  <a:lnTo>
                    <a:pt x="910498" y="61"/>
                  </a:lnTo>
                  <a:lnTo>
                    <a:pt x="905325" y="62"/>
                  </a:lnTo>
                  <a:lnTo>
                    <a:pt x="900151" y="64"/>
                  </a:lnTo>
                  <a:lnTo>
                    <a:pt x="894978" y="65"/>
                  </a:lnTo>
                  <a:lnTo>
                    <a:pt x="889805" y="67"/>
                  </a:lnTo>
                  <a:lnTo>
                    <a:pt x="884631" y="68"/>
                  </a:lnTo>
                  <a:lnTo>
                    <a:pt x="879458" y="70"/>
                  </a:lnTo>
                  <a:lnTo>
                    <a:pt x="874285" y="72"/>
                  </a:lnTo>
                  <a:lnTo>
                    <a:pt x="869112" y="73"/>
                  </a:lnTo>
                  <a:lnTo>
                    <a:pt x="863938" y="75"/>
                  </a:lnTo>
                  <a:lnTo>
                    <a:pt x="858765" y="77"/>
                  </a:lnTo>
                  <a:lnTo>
                    <a:pt x="853592" y="79"/>
                  </a:lnTo>
                  <a:lnTo>
                    <a:pt x="848418" y="81"/>
                  </a:lnTo>
                  <a:lnTo>
                    <a:pt x="843245" y="83"/>
                  </a:lnTo>
                  <a:lnTo>
                    <a:pt x="838072" y="86"/>
                  </a:lnTo>
                  <a:lnTo>
                    <a:pt x="832899" y="88"/>
                  </a:lnTo>
                  <a:lnTo>
                    <a:pt x="827725" y="90"/>
                  </a:lnTo>
                  <a:lnTo>
                    <a:pt x="822552" y="93"/>
                  </a:lnTo>
                  <a:lnTo>
                    <a:pt x="817379" y="96"/>
                  </a:lnTo>
                  <a:lnTo>
                    <a:pt x="812205" y="99"/>
                  </a:lnTo>
                  <a:lnTo>
                    <a:pt x="807032" y="101"/>
                  </a:lnTo>
                  <a:lnTo>
                    <a:pt x="801859" y="104"/>
                  </a:lnTo>
                  <a:lnTo>
                    <a:pt x="796686" y="108"/>
                  </a:lnTo>
                  <a:lnTo>
                    <a:pt x="791512" y="111"/>
                  </a:lnTo>
                  <a:lnTo>
                    <a:pt x="786339" y="114"/>
                  </a:lnTo>
                  <a:lnTo>
                    <a:pt x="781166" y="118"/>
                  </a:lnTo>
                  <a:lnTo>
                    <a:pt x="775992" y="122"/>
                  </a:lnTo>
                  <a:lnTo>
                    <a:pt x="770819" y="126"/>
                  </a:lnTo>
                  <a:lnTo>
                    <a:pt x="765646" y="130"/>
                  </a:lnTo>
                  <a:lnTo>
                    <a:pt x="760473" y="134"/>
                  </a:lnTo>
                  <a:lnTo>
                    <a:pt x="755299" y="139"/>
                  </a:lnTo>
                  <a:lnTo>
                    <a:pt x="750126" y="143"/>
                  </a:lnTo>
                  <a:lnTo>
                    <a:pt x="744953" y="148"/>
                  </a:lnTo>
                  <a:lnTo>
                    <a:pt x="739779" y="153"/>
                  </a:lnTo>
                  <a:lnTo>
                    <a:pt x="734606" y="159"/>
                  </a:lnTo>
                  <a:lnTo>
                    <a:pt x="729433" y="164"/>
                  </a:lnTo>
                  <a:lnTo>
                    <a:pt x="724260" y="170"/>
                  </a:lnTo>
                  <a:lnTo>
                    <a:pt x="719086" y="176"/>
                  </a:lnTo>
                  <a:lnTo>
                    <a:pt x="713913" y="183"/>
                  </a:lnTo>
                  <a:lnTo>
                    <a:pt x="708740" y="189"/>
                  </a:lnTo>
                  <a:lnTo>
                    <a:pt x="703566" y="196"/>
                  </a:lnTo>
                  <a:lnTo>
                    <a:pt x="698393" y="204"/>
                  </a:lnTo>
                  <a:lnTo>
                    <a:pt x="693220" y="211"/>
                  </a:lnTo>
                  <a:lnTo>
                    <a:pt x="688047" y="219"/>
                  </a:lnTo>
                  <a:lnTo>
                    <a:pt x="682873" y="228"/>
                  </a:lnTo>
                  <a:lnTo>
                    <a:pt x="677700" y="237"/>
                  </a:lnTo>
                  <a:lnTo>
                    <a:pt x="672527" y="246"/>
                  </a:lnTo>
                  <a:lnTo>
                    <a:pt x="667353" y="256"/>
                  </a:lnTo>
                  <a:lnTo>
                    <a:pt x="662180" y="266"/>
                  </a:lnTo>
                  <a:lnTo>
                    <a:pt x="657007" y="277"/>
                  </a:lnTo>
                  <a:lnTo>
                    <a:pt x="651834" y="288"/>
                  </a:lnTo>
                  <a:lnTo>
                    <a:pt x="646660" y="300"/>
                  </a:lnTo>
                  <a:lnTo>
                    <a:pt x="641487" y="312"/>
                  </a:lnTo>
                  <a:lnTo>
                    <a:pt x="636314" y="325"/>
                  </a:lnTo>
                  <a:lnTo>
                    <a:pt x="631140" y="339"/>
                  </a:lnTo>
                  <a:lnTo>
                    <a:pt x="625967" y="353"/>
                  </a:lnTo>
                  <a:lnTo>
                    <a:pt x="620794" y="368"/>
                  </a:lnTo>
                  <a:lnTo>
                    <a:pt x="615621" y="384"/>
                  </a:lnTo>
                  <a:lnTo>
                    <a:pt x="610447" y="401"/>
                  </a:lnTo>
                  <a:lnTo>
                    <a:pt x="605274" y="418"/>
                  </a:lnTo>
                  <a:lnTo>
                    <a:pt x="600101" y="437"/>
                  </a:lnTo>
                  <a:lnTo>
                    <a:pt x="594927" y="456"/>
                  </a:lnTo>
                  <a:lnTo>
                    <a:pt x="589754" y="477"/>
                  </a:lnTo>
                  <a:lnTo>
                    <a:pt x="584581" y="498"/>
                  </a:lnTo>
                  <a:lnTo>
                    <a:pt x="579408" y="521"/>
                  </a:lnTo>
                  <a:lnTo>
                    <a:pt x="574234" y="545"/>
                  </a:lnTo>
                  <a:lnTo>
                    <a:pt x="569061" y="570"/>
                  </a:lnTo>
                  <a:lnTo>
                    <a:pt x="563888" y="596"/>
                  </a:lnTo>
                  <a:lnTo>
                    <a:pt x="558714" y="624"/>
                  </a:lnTo>
                  <a:lnTo>
                    <a:pt x="553541" y="653"/>
                  </a:lnTo>
                  <a:lnTo>
                    <a:pt x="548368" y="684"/>
                  </a:lnTo>
                  <a:lnTo>
                    <a:pt x="543195" y="717"/>
                  </a:lnTo>
                  <a:lnTo>
                    <a:pt x="538021" y="751"/>
                  </a:lnTo>
                  <a:lnTo>
                    <a:pt x="532848" y="787"/>
                  </a:lnTo>
                  <a:lnTo>
                    <a:pt x="527675" y="825"/>
                  </a:lnTo>
                  <a:lnTo>
                    <a:pt x="522501" y="865"/>
                  </a:lnTo>
                  <a:lnTo>
                    <a:pt x="517328" y="908"/>
                  </a:lnTo>
                  <a:lnTo>
                    <a:pt x="512155" y="953"/>
                  </a:lnTo>
                  <a:lnTo>
                    <a:pt x="506982" y="1000"/>
                  </a:lnTo>
                  <a:lnTo>
                    <a:pt x="501808" y="1050"/>
                  </a:lnTo>
                  <a:lnTo>
                    <a:pt x="496635" y="1103"/>
                  </a:lnTo>
                  <a:lnTo>
                    <a:pt x="491462" y="1158"/>
                  </a:lnTo>
                  <a:lnTo>
                    <a:pt x="486288" y="1217"/>
                  </a:lnTo>
                  <a:lnTo>
                    <a:pt x="481115" y="1279"/>
                  </a:lnTo>
                  <a:lnTo>
                    <a:pt x="475942" y="1345"/>
                  </a:lnTo>
                  <a:lnTo>
                    <a:pt x="470769" y="1414"/>
                  </a:lnTo>
                  <a:lnTo>
                    <a:pt x="465595" y="1487"/>
                  </a:lnTo>
                  <a:lnTo>
                    <a:pt x="460422" y="1564"/>
                  </a:lnTo>
                  <a:lnTo>
                    <a:pt x="455249" y="1646"/>
                  </a:lnTo>
                  <a:lnTo>
                    <a:pt x="450075" y="1732"/>
                  </a:lnTo>
                  <a:lnTo>
                    <a:pt x="444902" y="1824"/>
                  </a:lnTo>
                  <a:lnTo>
                    <a:pt x="439729" y="1920"/>
                  </a:lnTo>
                  <a:lnTo>
                    <a:pt x="434556" y="2022"/>
                  </a:lnTo>
                  <a:lnTo>
                    <a:pt x="429382" y="2130"/>
                  </a:lnTo>
                  <a:lnTo>
                    <a:pt x="424209" y="2244"/>
                  </a:lnTo>
                  <a:lnTo>
                    <a:pt x="419036" y="2365"/>
                  </a:lnTo>
                  <a:lnTo>
                    <a:pt x="413862" y="2493"/>
                  </a:lnTo>
                  <a:lnTo>
                    <a:pt x="408689" y="2628"/>
                  </a:lnTo>
                  <a:lnTo>
                    <a:pt x="403516" y="2771"/>
                  </a:lnTo>
                  <a:lnTo>
                    <a:pt x="398343" y="2923"/>
                  </a:lnTo>
                  <a:lnTo>
                    <a:pt x="393169" y="3083"/>
                  </a:lnTo>
                  <a:lnTo>
                    <a:pt x="387996" y="3252"/>
                  </a:lnTo>
                  <a:lnTo>
                    <a:pt x="382823" y="3432"/>
                  </a:lnTo>
                  <a:lnTo>
                    <a:pt x="377649" y="3622"/>
                  </a:lnTo>
                  <a:lnTo>
                    <a:pt x="372476" y="3823"/>
                  </a:lnTo>
                  <a:lnTo>
                    <a:pt x="367303" y="4036"/>
                  </a:lnTo>
                  <a:lnTo>
                    <a:pt x="362130" y="4261"/>
                  </a:lnTo>
                  <a:lnTo>
                    <a:pt x="356956" y="4500"/>
                  </a:lnTo>
                  <a:lnTo>
                    <a:pt x="351783" y="4752"/>
                  </a:lnTo>
                  <a:lnTo>
                    <a:pt x="346610" y="5020"/>
                  </a:lnTo>
                  <a:lnTo>
                    <a:pt x="341436" y="5303"/>
                  </a:lnTo>
                  <a:lnTo>
                    <a:pt x="336263" y="5603"/>
                  </a:lnTo>
                  <a:lnTo>
                    <a:pt x="331090" y="5920"/>
                  </a:lnTo>
                  <a:lnTo>
                    <a:pt x="325917" y="6257"/>
                  </a:lnTo>
                  <a:lnTo>
                    <a:pt x="320743" y="6613"/>
                  </a:lnTo>
                  <a:lnTo>
                    <a:pt x="315570" y="6990"/>
                  </a:lnTo>
                  <a:lnTo>
                    <a:pt x="310397" y="7389"/>
                  </a:lnTo>
                  <a:lnTo>
                    <a:pt x="305223" y="7812"/>
                  </a:lnTo>
                  <a:lnTo>
                    <a:pt x="300050" y="8259"/>
                  </a:lnTo>
                  <a:lnTo>
                    <a:pt x="294877" y="8733"/>
                  </a:lnTo>
                  <a:lnTo>
                    <a:pt x="289704" y="9235"/>
                  </a:lnTo>
                  <a:lnTo>
                    <a:pt x="284530" y="9766"/>
                  </a:lnTo>
                  <a:lnTo>
                    <a:pt x="279357" y="10328"/>
                  </a:lnTo>
                  <a:lnTo>
                    <a:pt x="274184" y="10923"/>
                  </a:lnTo>
                  <a:lnTo>
                    <a:pt x="269010" y="11554"/>
                  </a:lnTo>
                  <a:lnTo>
                    <a:pt x="263837" y="12220"/>
                  </a:lnTo>
                  <a:lnTo>
                    <a:pt x="258664" y="12926"/>
                  </a:lnTo>
                  <a:lnTo>
                    <a:pt x="253491" y="13673"/>
                  </a:lnTo>
                  <a:lnTo>
                    <a:pt x="248317" y="14463"/>
                  </a:lnTo>
                  <a:lnTo>
                    <a:pt x="243144" y="15299"/>
                  </a:lnTo>
                  <a:lnTo>
                    <a:pt x="237971" y="16183"/>
                  </a:lnTo>
                  <a:lnTo>
                    <a:pt x="232797" y="17118"/>
                  </a:lnTo>
                  <a:lnTo>
                    <a:pt x="227624" y="18107"/>
                  </a:lnTo>
                  <a:lnTo>
                    <a:pt x="222451" y="19152"/>
                  </a:lnTo>
                  <a:lnTo>
                    <a:pt x="217278" y="20257"/>
                  </a:lnTo>
                  <a:lnTo>
                    <a:pt x="212104" y="21425"/>
                  </a:lnTo>
                  <a:lnTo>
                    <a:pt x="206931" y="22659"/>
                  </a:lnTo>
                  <a:lnTo>
                    <a:pt x="201758" y="23963"/>
                  </a:lnTo>
                  <a:lnTo>
                    <a:pt x="196584" y="25340"/>
                  </a:lnTo>
                  <a:lnTo>
                    <a:pt x="191411" y="26794"/>
                  </a:lnTo>
                  <a:lnTo>
                    <a:pt x="186238" y="28329"/>
                  </a:lnTo>
                  <a:lnTo>
                    <a:pt x="181065" y="29949"/>
                  </a:lnTo>
                  <a:lnTo>
                    <a:pt x="175891" y="31658"/>
                  </a:lnTo>
                  <a:lnTo>
                    <a:pt x="170718" y="33460"/>
                  </a:lnTo>
                  <a:lnTo>
                    <a:pt x="165545" y="35361"/>
                  </a:lnTo>
                  <a:lnTo>
                    <a:pt x="160371" y="37364"/>
                  </a:lnTo>
                  <a:lnTo>
                    <a:pt x="155198" y="39474"/>
                  </a:lnTo>
                  <a:lnTo>
                    <a:pt x="150025" y="41697"/>
                  </a:lnTo>
                  <a:lnTo>
                    <a:pt x="144852" y="44037"/>
                  </a:lnTo>
                  <a:lnTo>
                    <a:pt x="139678" y="46500"/>
                  </a:lnTo>
                  <a:lnTo>
                    <a:pt x="134505" y="49090"/>
                  </a:lnTo>
                  <a:lnTo>
                    <a:pt x="129332" y="51813"/>
                  </a:lnTo>
                  <a:lnTo>
                    <a:pt x="124158" y="54675"/>
                  </a:lnTo>
                  <a:lnTo>
                    <a:pt x="118985" y="57681"/>
                  </a:lnTo>
                  <a:lnTo>
                    <a:pt x="113812" y="60836"/>
                  </a:lnTo>
                  <a:lnTo>
                    <a:pt x="108639" y="64147"/>
                  </a:lnTo>
                  <a:lnTo>
                    <a:pt x="103465" y="67618"/>
                  </a:lnTo>
                  <a:lnTo>
                    <a:pt x="98292" y="71256"/>
                  </a:lnTo>
                  <a:lnTo>
                    <a:pt x="93119" y="75065"/>
                  </a:lnTo>
                  <a:lnTo>
                    <a:pt x="87945" y="79052"/>
                  </a:lnTo>
                  <a:lnTo>
                    <a:pt x="82772" y="83222"/>
                  </a:lnTo>
                  <a:lnTo>
                    <a:pt x="77599" y="87579"/>
                  </a:lnTo>
                  <a:lnTo>
                    <a:pt x="72426" y="92130"/>
                  </a:lnTo>
                  <a:lnTo>
                    <a:pt x="67252" y="96878"/>
                  </a:lnTo>
                  <a:lnTo>
                    <a:pt x="62079" y="101829"/>
                  </a:lnTo>
                  <a:lnTo>
                    <a:pt x="56906" y="106987"/>
                  </a:lnTo>
                  <a:lnTo>
                    <a:pt x="51732" y="112356"/>
                  </a:lnTo>
                  <a:lnTo>
                    <a:pt x="46559" y="117939"/>
                  </a:lnTo>
                  <a:lnTo>
                    <a:pt x="41386" y="123739"/>
                  </a:lnTo>
                  <a:lnTo>
                    <a:pt x="36213" y="129760"/>
                  </a:lnTo>
                  <a:lnTo>
                    <a:pt x="31039" y="136003"/>
                  </a:lnTo>
                  <a:lnTo>
                    <a:pt x="25866" y="142470"/>
                  </a:lnTo>
                  <a:lnTo>
                    <a:pt x="20693" y="149162"/>
                  </a:lnTo>
                  <a:lnTo>
                    <a:pt x="15519" y="156080"/>
                  </a:lnTo>
                  <a:lnTo>
                    <a:pt x="10346" y="163222"/>
                  </a:lnTo>
                  <a:lnTo>
                    <a:pt x="5173" y="170588"/>
                  </a:lnTo>
                  <a:lnTo>
                    <a:pt x="0" y="178175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644151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644151" y="1848666"/>
              <a:ext cx="1883076" cy="195947"/>
            </a:xfrm>
            <a:custGeom>
              <a:avLst/>
              <a:pathLst>
                <a:path w="1883076" h="195947">
                  <a:moveTo>
                    <a:pt x="0" y="178161"/>
                  </a:moveTo>
                  <a:lnTo>
                    <a:pt x="5173" y="170573"/>
                  </a:lnTo>
                  <a:lnTo>
                    <a:pt x="10346" y="163207"/>
                  </a:lnTo>
                  <a:lnTo>
                    <a:pt x="15519" y="156065"/>
                  </a:lnTo>
                  <a:lnTo>
                    <a:pt x="20693" y="149148"/>
                  </a:lnTo>
                  <a:lnTo>
                    <a:pt x="25866" y="142456"/>
                  </a:lnTo>
                  <a:lnTo>
                    <a:pt x="31039" y="135989"/>
                  </a:lnTo>
                  <a:lnTo>
                    <a:pt x="36213" y="129746"/>
                  </a:lnTo>
                  <a:lnTo>
                    <a:pt x="41386" y="123725"/>
                  </a:lnTo>
                  <a:lnTo>
                    <a:pt x="46559" y="117924"/>
                  </a:lnTo>
                  <a:lnTo>
                    <a:pt x="51732" y="112341"/>
                  </a:lnTo>
                  <a:lnTo>
                    <a:pt x="56906" y="106973"/>
                  </a:lnTo>
                  <a:lnTo>
                    <a:pt x="62079" y="101815"/>
                  </a:lnTo>
                  <a:lnTo>
                    <a:pt x="67252" y="96864"/>
                  </a:lnTo>
                  <a:lnTo>
                    <a:pt x="72426" y="92115"/>
                  </a:lnTo>
                  <a:lnTo>
                    <a:pt x="77599" y="87565"/>
                  </a:lnTo>
                  <a:lnTo>
                    <a:pt x="82772" y="83207"/>
                  </a:lnTo>
                  <a:lnTo>
                    <a:pt x="87945" y="79037"/>
                  </a:lnTo>
                  <a:lnTo>
                    <a:pt x="93119" y="75051"/>
                  </a:lnTo>
                  <a:lnTo>
                    <a:pt x="98292" y="71241"/>
                  </a:lnTo>
                  <a:lnTo>
                    <a:pt x="103465" y="67603"/>
                  </a:lnTo>
                  <a:lnTo>
                    <a:pt x="108639" y="64132"/>
                  </a:lnTo>
                  <a:lnTo>
                    <a:pt x="113812" y="60822"/>
                  </a:lnTo>
                  <a:lnTo>
                    <a:pt x="118985" y="57666"/>
                  </a:lnTo>
                  <a:lnTo>
                    <a:pt x="124158" y="54660"/>
                  </a:lnTo>
                  <a:lnTo>
                    <a:pt x="129332" y="51799"/>
                  </a:lnTo>
                  <a:lnTo>
                    <a:pt x="134505" y="49075"/>
                  </a:lnTo>
                  <a:lnTo>
                    <a:pt x="139678" y="46485"/>
                  </a:lnTo>
                  <a:lnTo>
                    <a:pt x="144852" y="44023"/>
                  </a:lnTo>
                  <a:lnTo>
                    <a:pt x="150025" y="41683"/>
                  </a:lnTo>
                  <a:lnTo>
                    <a:pt x="155198" y="39460"/>
                  </a:lnTo>
                  <a:lnTo>
                    <a:pt x="160371" y="37349"/>
                  </a:lnTo>
                  <a:lnTo>
                    <a:pt x="165545" y="35346"/>
                  </a:lnTo>
                  <a:lnTo>
                    <a:pt x="170718" y="33446"/>
                  </a:lnTo>
                  <a:lnTo>
                    <a:pt x="175891" y="31643"/>
                  </a:lnTo>
                  <a:lnTo>
                    <a:pt x="181065" y="29934"/>
                  </a:lnTo>
                  <a:lnTo>
                    <a:pt x="186238" y="28314"/>
                  </a:lnTo>
                  <a:lnTo>
                    <a:pt x="191411" y="26780"/>
                  </a:lnTo>
                  <a:lnTo>
                    <a:pt x="196584" y="25325"/>
                  </a:lnTo>
                  <a:lnTo>
                    <a:pt x="201758" y="23948"/>
                  </a:lnTo>
                  <a:lnTo>
                    <a:pt x="206931" y="22645"/>
                  </a:lnTo>
                  <a:lnTo>
                    <a:pt x="212104" y="21411"/>
                  </a:lnTo>
                  <a:lnTo>
                    <a:pt x="217278" y="20243"/>
                  </a:lnTo>
                  <a:lnTo>
                    <a:pt x="222451" y="19138"/>
                  </a:lnTo>
                  <a:lnTo>
                    <a:pt x="227624" y="18092"/>
                  </a:lnTo>
                  <a:lnTo>
                    <a:pt x="232797" y="17103"/>
                  </a:lnTo>
                  <a:lnTo>
                    <a:pt x="237971" y="16168"/>
                  </a:lnTo>
                  <a:lnTo>
                    <a:pt x="243144" y="15284"/>
                  </a:lnTo>
                  <a:lnTo>
                    <a:pt x="248317" y="14448"/>
                  </a:lnTo>
                  <a:lnTo>
                    <a:pt x="253491" y="13658"/>
                  </a:lnTo>
                  <a:lnTo>
                    <a:pt x="258664" y="12912"/>
                  </a:lnTo>
                  <a:lnTo>
                    <a:pt x="263837" y="12206"/>
                  </a:lnTo>
                  <a:lnTo>
                    <a:pt x="269010" y="11539"/>
                  </a:lnTo>
                  <a:lnTo>
                    <a:pt x="274184" y="10909"/>
                  </a:lnTo>
                  <a:lnTo>
                    <a:pt x="279357" y="10314"/>
                  </a:lnTo>
                  <a:lnTo>
                    <a:pt x="284530" y="9752"/>
                  </a:lnTo>
                  <a:lnTo>
                    <a:pt x="289704" y="9220"/>
                  </a:lnTo>
                  <a:lnTo>
                    <a:pt x="294877" y="8719"/>
                  </a:lnTo>
                  <a:lnTo>
                    <a:pt x="300050" y="8245"/>
                  </a:lnTo>
                  <a:lnTo>
                    <a:pt x="305223" y="7797"/>
                  </a:lnTo>
                  <a:lnTo>
                    <a:pt x="310397" y="7375"/>
                  </a:lnTo>
                  <a:lnTo>
                    <a:pt x="315570" y="6975"/>
                  </a:lnTo>
                  <a:lnTo>
                    <a:pt x="320743" y="6598"/>
                  </a:lnTo>
                  <a:lnTo>
                    <a:pt x="325917" y="6242"/>
                  </a:lnTo>
                  <a:lnTo>
                    <a:pt x="331090" y="5906"/>
                  </a:lnTo>
                  <a:lnTo>
                    <a:pt x="336263" y="5588"/>
                  </a:lnTo>
                  <a:lnTo>
                    <a:pt x="341436" y="5289"/>
                  </a:lnTo>
                  <a:lnTo>
                    <a:pt x="346610" y="5005"/>
                  </a:lnTo>
                  <a:lnTo>
                    <a:pt x="351783" y="4738"/>
                  </a:lnTo>
                  <a:lnTo>
                    <a:pt x="356956" y="4485"/>
                  </a:lnTo>
                  <a:lnTo>
                    <a:pt x="362130" y="4247"/>
                  </a:lnTo>
                  <a:lnTo>
                    <a:pt x="367303" y="4021"/>
                  </a:lnTo>
                  <a:lnTo>
                    <a:pt x="372476" y="3808"/>
                  </a:lnTo>
                  <a:lnTo>
                    <a:pt x="377649" y="3607"/>
                  </a:lnTo>
                  <a:lnTo>
                    <a:pt x="382823" y="3417"/>
                  </a:lnTo>
                  <a:lnTo>
                    <a:pt x="387996" y="3238"/>
                  </a:lnTo>
                  <a:lnTo>
                    <a:pt x="393169" y="3068"/>
                  </a:lnTo>
                  <a:lnTo>
                    <a:pt x="398343" y="2908"/>
                  </a:lnTo>
                  <a:lnTo>
                    <a:pt x="403516" y="2757"/>
                  </a:lnTo>
                  <a:lnTo>
                    <a:pt x="408689" y="2614"/>
                  </a:lnTo>
                  <a:lnTo>
                    <a:pt x="413862" y="2479"/>
                  </a:lnTo>
                  <a:lnTo>
                    <a:pt x="419036" y="2351"/>
                  </a:lnTo>
                  <a:lnTo>
                    <a:pt x="424209" y="2230"/>
                  </a:lnTo>
                  <a:lnTo>
                    <a:pt x="429382" y="2116"/>
                  </a:lnTo>
                  <a:lnTo>
                    <a:pt x="434556" y="2008"/>
                  </a:lnTo>
                  <a:lnTo>
                    <a:pt x="439729" y="1906"/>
                  </a:lnTo>
                  <a:lnTo>
                    <a:pt x="444902" y="1809"/>
                  </a:lnTo>
                  <a:lnTo>
                    <a:pt x="450075" y="1718"/>
                  </a:lnTo>
                  <a:lnTo>
                    <a:pt x="455249" y="1632"/>
                  </a:lnTo>
                  <a:lnTo>
                    <a:pt x="460422" y="1550"/>
                  </a:lnTo>
                  <a:lnTo>
                    <a:pt x="465595" y="1472"/>
                  </a:lnTo>
                  <a:lnTo>
                    <a:pt x="470769" y="1399"/>
                  </a:lnTo>
                  <a:lnTo>
                    <a:pt x="475942" y="1330"/>
                  </a:lnTo>
                  <a:lnTo>
                    <a:pt x="481115" y="1265"/>
                  </a:lnTo>
                  <a:lnTo>
                    <a:pt x="486288" y="1203"/>
                  </a:lnTo>
                  <a:lnTo>
                    <a:pt x="491462" y="1144"/>
                  </a:lnTo>
                  <a:lnTo>
                    <a:pt x="496635" y="1088"/>
                  </a:lnTo>
                  <a:lnTo>
                    <a:pt x="501808" y="1036"/>
                  </a:lnTo>
                  <a:lnTo>
                    <a:pt x="506982" y="986"/>
                  </a:lnTo>
                  <a:lnTo>
                    <a:pt x="512155" y="938"/>
                  </a:lnTo>
                  <a:lnTo>
                    <a:pt x="517328" y="894"/>
                  </a:lnTo>
                  <a:lnTo>
                    <a:pt x="522501" y="851"/>
                  </a:lnTo>
                  <a:lnTo>
                    <a:pt x="527675" y="811"/>
                  </a:lnTo>
                  <a:lnTo>
                    <a:pt x="532848" y="773"/>
                  </a:lnTo>
                  <a:lnTo>
                    <a:pt x="538021" y="736"/>
                  </a:lnTo>
                  <a:lnTo>
                    <a:pt x="543195" y="702"/>
                  </a:lnTo>
                  <a:lnTo>
                    <a:pt x="548368" y="670"/>
                  </a:lnTo>
                  <a:lnTo>
                    <a:pt x="553541" y="639"/>
                  </a:lnTo>
                  <a:lnTo>
                    <a:pt x="558714" y="609"/>
                  </a:lnTo>
                  <a:lnTo>
                    <a:pt x="563888" y="582"/>
                  </a:lnTo>
                  <a:lnTo>
                    <a:pt x="569061" y="555"/>
                  </a:lnTo>
                  <a:lnTo>
                    <a:pt x="574234" y="530"/>
                  </a:lnTo>
                  <a:lnTo>
                    <a:pt x="579408" y="506"/>
                  </a:lnTo>
                  <a:lnTo>
                    <a:pt x="584581" y="484"/>
                  </a:lnTo>
                  <a:lnTo>
                    <a:pt x="589754" y="462"/>
                  </a:lnTo>
                  <a:lnTo>
                    <a:pt x="594927" y="442"/>
                  </a:lnTo>
                  <a:lnTo>
                    <a:pt x="600101" y="422"/>
                  </a:lnTo>
                  <a:lnTo>
                    <a:pt x="605274" y="404"/>
                  </a:lnTo>
                  <a:lnTo>
                    <a:pt x="610447" y="386"/>
                  </a:lnTo>
                  <a:lnTo>
                    <a:pt x="615621" y="370"/>
                  </a:lnTo>
                  <a:lnTo>
                    <a:pt x="620794" y="354"/>
                  </a:lnTo>
                  <a:lnTo>
                    <a:pt x="625967" y="339"/>
                  </a:lnTo>
                  <a:lnTo>
                    <a:pt x="631140" y="324"/>
                  </a:lnTo>
                  <a:lnTo>
                    <a:pt x="636314" y="311"/>
                  </a:lnTo>
                  <a:lnTo>
                    <a:pt x="641487" y="298"/>
                  </a:lnTo>
                  <a:lnTo>
                    <a:pt x="646660" y="285"/>
                  </a:lnTo>
                  <a:lnTo>
                    <a:pt x="651834" y="273"/>
                  </a:lnTo>
                  <a:lnTo>
                    <a:pt x="657007" y="262"/>
                  </a:lnTo>
                  <a:lnTo>
                    <a:pt x="662180" y="252"/>
                  </a:lnTo>
                  <a:lnTo>
                    <a:pt x="667353" y="241"/>
                  </a:lnTo>
                  <a:lnTo>
                    <a:pt x="672527" y="232"/>
                  </a:lnTo>
                  <a:lnTo>
                    <a:pt x="677700" y="222"/>
                  </a:lnTo>
                  <a:lnTo>
                    <a:pt x="682873" y="213"/>
                  </a:lnTo>
                  <a:lnTo>
                    <a:pt x="688047" y="205"/>
                  </a:lnTo>
                  <a:lnTo>
                    <a:pt x="693220" y="197"/>
                  </a:lnTo>
                  <a:lnTo>
                    <a:pt x="698393" y="189"/>
                  </a:lnTo>
                  <a:lnTo>
                    <a:pt x="703566" y="182"/>
                  </a:lnTo>
                  <a:lnTo>
                    <a:pt x="708740" y="175"/>
                  </a:lnTo>
                  <a:lnTo>
                    <a:pt x="713913" y="168"/>
                  </a:lnTo>
                  <a:lnTo>
                    <a:pt x="719086" y="162"/>
                  </a:lnTo>
                  <a:lnTo>
                    <a:pt x="724260" y="156"/>
                  </a:lnTo>
                  <a:lnTo>
                    <a:pt x="729433" y="150"/>
                  </a:lnTo>
                  <a:lnTo>
                    <a:pt x="734606" y="144"/>
                  </a:lnTo>
                  <a:lnTo>
                    <a:pt x="739779" y="139"/>
                  </a:lnTo>
                  <a:lnTo>
                    <a:pt x="744953" y="134"/>
                  </a:lnTo>
                  <a:lnTo>
                    <a:pt x="750126" y="129"/>
                  </a:lnTo>
                  <a:lnTo>
                    <a:pt x="755299" y="124"/>
                  </a:lnTo>
                  <a:lnTo>
                    <a:pt x="760473" y="120"/>
                  </a:lnTo>
                  <a:lnTo>
                    <a:pt x="765646" y="115"/>
                  </a:lnTo>
                  <a:lnTo>
                    <a:pt x="770819" y="111"/>
                  </a:lnTo>
                  <a:lnTo>
                    <a:pt x="775992" y="107"/>
                  </a:lnTo>
                  <a:lnTo>
                    <a:pt x="781166" y="104"/>
                  </a:lnTo>
                  <a:lnTo>
                    <a:pt x="786339" y="100"/>
                  </a:lnTo>
                  <a:lnTo>
                    <a:pt x="791512" y="97"/>
                  </a:lnTo>
                  <a:lnTo>
                    <a:pt x="796686" y="93"/>
                  </a:lnTo>
                  <a:lnTo>
                    <a:pt x="801859" y="90"/>
                  </a:lnTo>
                  <a:lnTo>
                    <a:pt x="807032" y="87"/>
                  </a:lnTo>
                  <a:lnTo>
                    <a:pt x="812205" y="84"/>
                  </a:lnTo>
                  <a:lnTo>
                    <a:pt x="817379" y="81"/>
                  </a:lnTo>
                  <a:lnTo>
                    <a:pt x="822552" y="79"/>
                  </a:lnTo>
                  <a:lnTo>
                    <a:pt x="827725" y="76"/>
                  </a:lnTo>
                  <a:lnTo>
                    <a:pt x="832899" y="74"/>
                  </a:lnTo>
                  <a:lnTo>
                    <a:pt x="838072" y="71"/>
                  </a:lnTo>
                  <a:lnTo>
                    <a:pt x="843245" y="69"/>
                  </a:lnTo>
                  <a:lnTo>
                    <a:pt x="848418" y="67"/>
                  </a:lnTo>
                  <a:lnTo>
                    <a:pt x="853592" y="65"/>
                  </a:lnTo>
                  <a:lnTo>
                    <a:pt x="858765" y="63"/>
                  </a:lnTo>
                  <a:lnTo>
                    <a:pt x="863938" y="61"/>
                  </a:lnTo>
                  <a:lnTo>
                    <a:pt x="869112" y="59"/>
                  </a:lnTo>
                  <a:lnTo>
                    <a:pt x="874285" y="57"/>
                  </a:lnTo>
                  <a:lnTo>
                    <a:pt x="879458" y="55"/>
                  </a:lnTo>
                  <a:lnTo>
                    <a:pt x="884631" y="54"/>
                  </a:lnTo>
                  <a:lnTo>
                    <a:pt x="889805" y="52"/>
                  </a:lnTo>
                  <a:lnTo>
                    <a:pt x="894978" y="51"/>
                  </a:lnTo>
                  <a:lnTo>
                    <a:pt x="900151" y="49"/>
                  </a:lnTo>
                  <a:lnTo>
                    <a:pt x="905325" y="48"/>
                  </a:lnTo>
                  <a:lnTo>
                    <a:pt x="910498" y="47"/>
                  </a:lnTo>
                  <a:lnTo>
                    <a:pt x="915671" y="45"/>
                  </a:lnTo>
                  <a:lnTo>
                    <a:pt x="920844" y="44"/>
                  </a:lnTo>
                  <a:lnTo>
                    <a:pt x="926018" y="43"/>
                  </a:lnTo>
                  <a:lnTo>
                    <a:pt x="931191" y="42"/>
                  </a:lnTo>
                  <a:lnTo>
                    <a:pt x="936364" y="41"/>
                  </a:lnTo>
                  <a:lnTo>
                    <a:pt x="941538" y="40"/>
                  </a:lnTo>
                  <a:lnTo>
                    <a:pt x="946711" y="39"/>
                  </a:lnTo>
                  <a:lnTo>
                    <a:pt x="951884" y="38"/>
                  </a:lnTo>
                  <a:lnTo>
                    <a:pt x="957057" y="37"/>
                  </a:lnTo>
                  <a:lnTo>
                    <a:pt x="962231" y="36"/>
                  </a:lnTo>
                  <a:lnTo>
                    <a:pt x="967404" y="35"/>
                  </a:lnTo>
                  <a:lnTo>
                    <a:pt x="972577" y="35"/>
                  </a:lnTo>
                  <a:lnTo>
                    <a:pt x="977751" y="34"/>
                  </a:lnTo>
                  <a:lnTo>
                    <a:pt x="982924" y="33"/>
                  </a:lnTo>
                  <a:lnTo>
                    <a:pt x="988097" y="32"/>
                  </a:lnTo>
                  <a:lnTo>
                    <a:pt x="993270" y="32"/>
                  </a:lnTo>
                  <a:lnTo>
                    <a:pt x="998444" y="31"/>
                  </a:lnTo>
                  <a:lnTo>
                    <a:pt x="1003617" y="31"/>
                  </a:lnTo>
                  <a:lnTo>
                    <a:pt x="1008790" y="30"/>
                  </a:lnTo>
                  <a:lnTo>
                    <a:pt x="1013964" y="30"/>
                  </a:lnTo>
                  <a:lnTo>
                    <a:pt x="1019137" y="29"/>
                  </a:lnTo>
                  <a:lnTo>
                    <a:pt x="1024310" y="29"/>
                  </a:lnTo>
                  <a:lnTo>
                    <a:pt x="1029483" y="28"/>
                  </a:lnTo>
                  <a:lnTo>
                    <a:pt x="1034657" y="28"/>
                  </a:lnTo>
                  <a:lnTo>
                    <a:pt x="1039830" y="28"/>
                  </a:lnTo>
                  <a:lnTo>
                    <a:pt x="1045003" y="27"/>
                  </a:lnTo>
                  <a:lnTo>
                    <a:pt x="1050177" y="27"/>
                  </a:lnTo>
                  <a:lnTo>
                    <a:pt x="1055350" y="27"/>
                  </a:lnTo>
                  <a:lnTo>
                    <a:pt x="1060523" y="26"/>
                  </a:lnTo>
                  <a:lnTo>
                    <a:pt x="1065696" y="26"/>
                  </a:lnTo>
                  <a:lnTo>
                    <a:pt x="1070870" y="26"/>
                  </a:lnTo>
                  <a:lnTo>
                    <a:pt x="1076043" y="26"/>
                  </a:lnTo>
                  <a:lnTo>
                    <a:pt x="1081216" y="26"/>
                  </a:lnTo>
                  <a:lnTo>
                    <a:pt x="1086390" y="26"/>
                  </a:lnTo>
                  <a:lnTo>
                    <a:pt x="1091563" y="26"/>
                  </a:lnTo>
                  <a:lnTo>
                    <a:pt x="1096736" y="26"/>
                  </a:lnTo>
                  <a:lnTo>
                    <a:pt x="1101909" y="26"/>
                  </a:lnTo>
                  <a:lnTo>
                    <a:pt x="1107083" y="26"/>
                  </a:lnTo>
                  <a:lnTo>
                    <a:pt x="1112256" y="26"/>
                  </a:lnTo>
                  <a:lnTo>
                    <a:pt x="1117429" y="26"/>
                  </a:lnTo>
                  <a:lnTo>
                    <a:pt x="1122603" y="26"/>
                  </a:lnTo>
                  <a:lnTo>
                    <a:pt x="1127776" y="26"/>
                  </a:lnTo>
                  <a:lnTo>
                    <a:pt x="1132949" y="26"/>
                  </a:lnTo>
                  <a:lnTo>
                    <a:pt x="1138122" y="27"/>
                  </a:lnTo>
                  <a:lnTo>
                    <a:pt x="1143296" y="27"/>
                  </a:lnTo>
                  <a:lnTo>
                    <a:pt x="1148469" y="27"/>
                  </a:lnTo>
                  <a:lnTo>
                    <a:pt x="1153642" y="27"/>
                  </a:lnTo>
                  <a:lnTo>
                    <a:pt x="1158816" y="28"/>
                  </a:lnTo>
                  <a:lnTo>
                    <a:pt x="1163989" y="28"/>
                  </a:lnTo>
                  <a:lnTo>
                    <a:pt x="1169162" y="29"/>
                  </a:lnTo>
                  <a:lnTo>
                    <a:pt x="1174335" y="29"/>
                  </a:lnTo>
                  <a:lnTo>
                    <a:pt x="1179509" y="30"/>
                  </a:lnTo>
                  <a:lnTo>
                    <a:pt x="1184682" y="30"/>
                  </a:lnTo>
                  <a:lnTo>
                    <a:pt x="1189855" y="31"/>
                  </a:lnTo>
                  <a:lnTo>
                    <a:pt x="1195029" y="31"/>
                  </a:lnTo>
                  <a:lnTo>
                    <a:pt x="1200202" y="32"/>
                  </a:lnTo>
                  <a:lnTo>
                    <a:pt x="1205375" y="33"/>
                  </a:lnTo>
                  <a:lnTo>
                    <a:pt x="1210548" y="34"/>
                  </a:lnTo>
                  <a:lnTo>
                    <a:pt x="1215722" y="34"/>
                  </a:lnTo>
                  <a:lnTo>
                    <a:pt x="1220895" y="35"/>
                  </a:lnTo>
                  <a:lnTo>
                    <a:pt x="1226068" y="36"/>
                  </a:lnTo>
                  <a:lnTo>
                    <a:pt x="1231242" y="37"/>
                  </a:lnTo>
                  <a:lnTo>
                    <a:pt x="1236415" y="38"/>
                  </a:lnTo>
                  <a:lnTo>
                    <a:pt x="1241588" y="39"/>
                  </a:lnTo>
                  <a:lnTo>
                    <a:pt x="1246761" y="40"/>
                  </a:lnTo>
                  <a:lnTo>
                    <a:pt x="1251935" y="42"/>
                  </a:lnTo>
                  <a:lnTo>
                    <a:pt x="1257108" y="43"/>
                  </a:lnTo>
                  <a:lnTo>
                    <a:pt x="1262281" y="44"/>
                  </a:lnTo>
                  <a:lnTo>
                    <a:pt x="1267455" y="45"/>
                  </a:lnTo>
                  <a:lnTo>
                    <a:pt x="1272628" y="47"/>
                  </a:lnTo>
                  <a:lnTo>
                    <a:pt x="1277801" y="48"/>
                  </a:lnTo>
                  <a:lnTo>
                    <a:pt x="1282974" y="49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4"/>
                  </a:lnTo>
                  <a:lnTo>
                    <a:pt x="1303668" y="55"/>
                  </a:lnTo>
                  <a:lnTo>
                    <a:pt x="1308841" y="57"/>
                  </a:lnTo>
                  <a:lnTo>
                    <a:pt x="1314014" y="59"/>
                  </a:lnTo>
                  <a:lnTo>
                    <a:pt x="1319187" y="60"/>
                  </a:lnTo>
                  <a:lnTo>
                    <a:pt x="1324361" y="62"/>
                  </a:lnTo>
                  <a:lnTo>
                    <a:pt x="1329534" y="63"/>
                  </a:lnTo>
                  <a:lnTo>
                    <a:pt x="1334707" y="65"/>
                  </a:lnTo>
                  <a:lnTo>
                    <a:pt x="1339881" y="66"/>
                  </a:lnTo>
                  <a:lnTo>
                    <a:pt x="1345054" y="68"/>
                  </a:lnTo>
                  <a:lnTo>
                    <a:pt x="1350227" y="69"/>
                  </a:lnTo>
                  <a:lnTo>
                    <a:pt x="1355400" y="71"/>
                  </a:lnTo>
                  <a:lnTo>
                    <a:pt x="1360574" y="72"/>
                  </a:lnTo>
                  <a:lnTo>
                    <a:pt x="1365747" y="73"/>
                  </a:lnTo>
                  <a:lnTo>
                    <a:pt x="1370920" y="74"/>
                  </a:lnTo>
                  <a:lnTo>
                    <a:pt x="1376094" y="75"/>
                  </a:lnTo>
                  <a:lnTo>
                    <a:pt x="1381267" y="76"/>
                  </a:lnTo>
                  <a:lnTo>
                    <a:pt x="1386440" y="77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1"/>
                  </a:lnTo>
                  <a:lnTo>
                    <a:pt x="1862382" y="1"/>
                  </a:lnTo>
                  <a:lnTo>
                    <a:pt x="1857209" y="2"/>
                  </a:lnTo>
                  <a:lnTo>
                    <a:pt x="1852036" y="2"/>
                  </a:lnTo>
                  <a:lnTo>
                    <a:pt x="1846863" y="2"/>
                  </a:lnTo>
                  <a:lnTo>
                    <a:pt x="1841689" y="3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4"/>
                  </a:lnTo>
                  <a:lnTo>
                    <a:pt x="1820996" y="5"/>
                  </a:lnTo>
                  <a:lnTo>
                    <a:pt x="1815823" y="5"/>
                  </a:lnTo>
                  <a:lnTo>
                    <a:pt x="1810650" y="6"/>
                  </a:lnTo>
                  <a:lnTo>
                    <a:pt x="1805476" y="7"/>
                  </a:lnTo>
                  <a:lnTo>
                    <a:pt x="1800303" y="7"/>
                  </a:lnTo>
                  <a:lnTo>
                    <a:pt x="1795130" y="8"/>
                  </a:lnTo>
                  <a:lnTo>
                    <a:pt x="1789956" y="8"/>
                  </a:lnTo>
                  <a:lnTo>
                    <a:pt x="1784783" y="9"/>
                  </a:lnTo>
                  <a:lnTo>
                    <a:pt x="1779610" y="10"/>
                  </a:lnTo>
                  <a:lnTo>
                    <a:pt x="1774437" y="10"/>
                  </a:lnTo>
                  <a:lnTo>
                    <a:pt x="1769263" y="11"/>
                  </a:lnTo>
                  <a:lnTo>
                    <a:pt x="1764090" y="12"/>
                  </a:lnTo>
                  <a:lnTo>
                    <a:pt x="1758917" y="12"/>
                  </a:lnTo>
                  <a:lnTo>
                    <a:pt x="1753743" y="13"/>
                  </a:lnTo>
                  <a:lnTo>
                    <a:pt x="1748570" y="14"/>
                  </a:lnTo>
                  <a:lnTo>
                    <a:pt x="1743397" y="14"/>
                  </a:lnTo>
                  <a:lnTo>
                    <a:pt x="1738224" y="15"/>
                  </a:lnTo>
                  <a:lnTo>
                    <a:pt x="1733050" y="16"/>
                  </a:lnTo>
                  <a:lnTo>
                    <a:pt x="1727877" y="17"/>
                  </a:lnTo>
                  <a:lnTo>
                    <a:pt x="1722704" y="18"/>
                  </a:lnTo>
                  <a:lnTo>
                    <a:pt x="1717530" y="18"/>
                  </a:lnTo>
                  <a:lnTo>
                    <a:pt x="1712357" y="19"/>
                  </a:lnTo>
                  <a:lnTo>
                    <a:pt x="1707184" y="20"/>
                  </a:lnTo>
                  <a:lnTo>
                    <a:pt x="1702011" y="21"/>
                  </a:lnTo>
                  <a:lnTo>
                    <a:pt x="1696837" y="22"/>
                  </a:lnTo>
                  <a:lnTo>
                    <a:pt x="1691664" y="23"/>
                  </a:lnTo>
                  <a:lnTo>
                    <a:pt x="1686491" y="24"/>
                  </a:lnTo>
                  <a:lnTo>
                    <a:pt x="1681317" y="25"/>
                  </a:lnTo>
                  <a:lnTo>
                    <a:pt x="1676144" y="26"/>
                  </a:lnTo>
                  <a:lnTo>
                    <a:pt x="1670971" y="27"/>
                  </a:lnTo>
                  <a:lnTo>
                    <a:pt x="1665798" y="28"/>
                  </a:lnTo>
                  <a:lnTo>
                    <a:pt x="1660624" y="29"/>
                  </a:lnTo>
                  <a:lnTo>
                    <a:pt x="1655451" y="30"/>
                  </a:lnTo>
                  <a:lnTo>
                    <a:pt x="1650278" y="31"/>
                  </a:lnTo>
                  <a:lnTo>
                    <a:pt x="1645104" y="32"/>
                  </a:lnTo>
                  <a:lnTo>
                    <a:pt x="1639931" y="34"/>
                  </a:lnTo>
                  <a:lnTo>
                    <a:pt x="1634758" y="35"/>
                  </a:lnTo>
                  <a:lnTo>
                    <a:pt x="1629585" y="36"/>
                  </a:lnTo>
                  <a:lnTo>
                    <a:pt x="1624411" y="37"/>
                  </a:lnTo>
                  <a:lnTo>
                    <a:pt x="1619238" y="38"/>
                  </a:lnTo>
                  <a:lnTo>
                    <a:pt x="1614065" y="39"/>
                  </a:lnTo>
                  <a:lnTo>
                    <a:pt x="1608891" y="41"/>
                  </a:lnTo>
                  <a:lnTo>
                    <a:pt x="1603718" y="42"/>
                  </a:lnTo>
                  <a:lnTo>
                    <a:pt x="1598545" y="43"/>
                  </a:lnTo>
                  <a:lnTo>
                    <a:pt x="1593372" y="44"/>
                  </a:lnTo>
                  <a:lnTo>
                    <a:pt x="1588198" y="46"/>
                  </a:lnTo>
                  <a:lnTo>
                    <a:pt x="1583025" y="47"/>
                  </a:lnTo>
                  <a:lnTo>
                    <a:pt x="1577852" y="48"/>
                  </a:lnTo>
                  <a:lnTo>
                    <a:pt x="1572678" y="50"/>
                  </a:lnTo>
                  <a:lnTo>
                    <a:pt x="1567505" y="51"/>
                  </a:lnTo>
                  <a:lnTo>
                    <a:pt x="1562332" y="52"/>
                  </a:lnTo>
                  <a:lnTo>
                    <a:pt x="1557159" y="54"/>
                  </a:lnTo>
                  <a:lnTo>
                    <a:pt x="1551985" y="55"/>
                  </a:lnTo>
                  <a:lnTo>
                    <a:pt x="1546812" y="56"/>
                  </a:lnTo>
                  <a:lnTo>
                    <a:pt x="1541639" y="58"/>
                  </a:lnTo>
                  <a:lnTo>
                    <a:pt x="1536465" y="59"/>
                  </a:lnTo>
                  <a:lnTo>
                    <a:pt x="1531292" y="60"/>
                  </a:lnTo>
                  <a:lnTo>
                    <a:pt x="1526119" y="62"/>
                  </a:lnTo>
                  <a:lnTo>
                    <a:pt x="1520946" y="63"/>
                  </a:lnTo>
                  <a:lnTo>
                    <a:pt x="1515772" y="64"/>
                  </a:lnTo>
                  <a:lnTo>
                    <a:pt x="1510599" y="66"/>
                  </a:lnTo>
                  <a:lnTo>
                    <a:pt x="1505426" y="67"/>
                  </a:lnTo>
                  <a:lnTo>
                    <a:pt x="1500252" y="68"/>
                  </a:lnTo>
                  <a:lnTo>
                    <a:pt x="1495079" y="69"/>
                  </a:lnTo>
                  <a:lnTo>
                    <a:pt x="1489906" y="71"/>
                  </a:lnTo>
                  <a:lnTo>
                    <a:pt x="1484733" y="72"/>
                  </a:lnTo>
                  <a:lnTo>
                    <a:pt x="1479559" y="73"/>
                  </a:lnTo>
                  <a:lnTo>
                    <a:pt x="1474386" y="74"/>
                  </a:lnTo>
                  <a:lnTo>
                    <a:pt x="1469213" y="75"/>
                  </a:lnTo>
                  <a:lnTo>
                    <a:pt x="1464039" y="76"/>
                  </a:lnTo>
                  <a:lnTo>
                    <a:pt x="1458866" y="77"/>
                  </a:lnTo>
                  <a:lnTo>
                    <a:pt x="1453693" y="77"/>
                  </a:lnTo>
                  <a:lnTo>
                    <a:pt x="1448520" y="78"/>
                  </a:lnTo>
                  <a:lnTo>
                    <a:pt x="1443346" y="79"/>
                  </a:lnTo>
                  <a:lnTo>
                    <a:pt x="1438173" y="79"/>
                  </a:lnTo>
                  <a:lnTo>
                    <a:pt x="1433000" y="80"/>
                  </a:lnTo>
                  <a:lnTo>
                    <a:pt x="1427826" y="80"/>
                  </a:lnTo>
                  <a:lnTo>
                    <a:pt x="1422653" y="80"/>
                  </a:lnTo>
                  <a:lnTo>
                    <a:pt x="1417480" y="80"/>
                  </a:lnTo>
                  <a:lnTo>
                    <a:pt x="1412307" y="80"/>
                  </a:lnTo>
                  <a:lnTo>
                    <a:pt x="1407133" y="80"/>
                  </a:lnTo>
                  <a:lnTo>
                    <a:pt x="1401960" y="79"/>
                  </a:lnTo>
                  <a:lnTo>
                    <a:pt x="1396787" y="79"/>
                  </a:lnTo>
                  <a:lnTo>
                    <a:pt x="1391613" y="78"/>
                  </a:lnTo>
                  <a:lnTo>
                    <a:pt x="1386440" y="78"/>
                  </a:lnTo>
                  <a:lnTo>
                    <a:pt x="1381267" y="77"/>
                  </a:lnTo>
                  <a:lnTo>
                    <a:pt x="1376094" y="76"/>
                  </a:lnTo>
                  <a:lnTo>
                    <a:pt x="1370920" y="75"/>
                  </a:lnTo>
                  <a:lnTo>
                    <a:pt x="1365747" y="74"/>
                  </a:lnTo>
                  <a:lnTo>
                    <a:pt x="1360574" y="73"/>
                  </a:lnTo>
                  <a:lnTo>
                    <a:pt x="1355400" y="71"/>
                  </a:lnTo>
                  <a:lnTo>
                    <a:pt x="1350227" y="70"/>
                  </a:lnTo>
                  <a:lnTo>
                    <a:pt x="1345054" y="69"/>
                  </a:lnTo>
                  <a:lnTo>
                    <a:pt x="1339881" y="67"/>
                  </a:lnTo>
                  <a:lnTo>
                    <a:pt x="1334707" y="66"/>
                  </a:lnTo>
                  <a:lnTo>
                    <a:pt x="1329534" y="64"/>
                  </a:lnTo>
                  <a:lnTo>
                    <a:pt x="1324361" y="63"/>
                  </a:lnTo>
                  <a:lnTo>
                    <a:pt x="1319187" y="62"/>
                  </a:lnTo>
                  <a:lnTo>
                    <a:pt x="1314014" y="60"/>
                  </a:lnTo>
                  <a:lnTo>
                    <a:pt x="1308841" y="59"/>
                  </a:lnTo>
                  <a:lnTo>
                    <a:pt x="1303668" y="57"/>
                  </a:lnTo>
                  <a:lnTo>
                    <a:pt x="1298494" y="56"/>
                  </a:lnTo>
                  <a:lnTo>
                    <a:pt x="1293321" y="55"/>
                  </a:lnTo>
                  <a:lnTo>
                    <a:pt x="1288148" y="53"/>
                  </a:lnTo>
                  <a:lnTo>
                    <a:pt x="1282974" y="52"/>
                  </a:lnTo>
                  <a:lnTo>
                    <a:pt x="1277801" y="51"/>
                  </a:lnTo>
                  <a:lnTo>
                    <a:pt x="1272628" y="50"/>
                  </a:lnTo>
                  <a:lnTo>
                    <a:pt x="1267455" y="48"/>
                  </a:lnTo>
                  <a:lnTo>
                    <a:pt x="1262281" y="47"/>
                  </a:lnTo>
                  <a:lnTo>
                    <a:pt x="1257108" y="46"/>
                  </a:lnTo>
                  <a:lnTo>
                    <a:pt x="1251935" y="46"/>
                  </a:lnTo>
                  <a:lnTo>
                    <a:pt x="1246761" y="45"/>
                  </a:lnTo>
                  <a:lnTo>
                    <a:pt x="1241588" y="44"/>
                  </a:lnTo>
                  <a:lnTo>
                    <a:pt x="1236415" y="43"/>
                  </a:lnTo>
                  <a:lnTo>
                    <a:pt x="1231242" y="43"/>
                  </a:lnTo>
                  <a:lnTo>
                    <a:pt x="1226068" y="42"/>
                  </a:lnTo>
                  <a:lnTo>
                    <a:pt x="1220895" y="42"/>
                  </a:lnTo>
                  <a:lnTo>
                    <a:pt x="1215722" y="41"/>
                  </a:lnTo>
                  <a:lnTo>
                    <a:pt x="1210548" y="41"/>
                  </a:lnTo>
                  <a:lnTo>
                    <a:pt x="1205375" y="41"/>
                  </a:lnTo>
                  <a:lnTo>
                    <a:pt x="1200202" y="41"/>
                  </a:lnTo>
                  <a:lnTo>
                    <a:pt x="1195029" y="40"/>
                  </a:lnTo>
                  <a:lnTo>
                    <a:pt x="1189855" y="41"/>
                  </a:lnTo>
                  <a:lnTo>
                    <a:pt x="1184682" y="41"/>
                  </a:lnTo>
                  <a:lnTo>
                    <a:pt x="1179509" y="41"/>
                  </a:lnTo>
                  <a:lnTo>
                    <a:pt x="1174335" y="41"/>
                  </a:lnTo>
                  <a:lnTo>
                    <a:pt x="1169162" y="42"/>
                  </a:lnTo>
                  <a:lnTo>
                    <a:pt x="1163989" y="42"/>
                  </a:lnTo>
                  <a:lnTo>
                    <a:pt x="1158816" y="43"/>
                  </a:lnTo>
                  <a:lnTo>
                    <a:pt x="1153642" y="44"/>
                  </a:lnTo>
                  <a:lnTo>
                    <a:pt x="1148469" y="44"/>
                  </a:lnTo>
                  <a:lnTo>
                    <a:pt x="1143296" y="45"/>
                  </a:lnTo>
                  <a:lnTo>
                    <a:pt x="1138122" y="47"/>
                  </a:lnTo>
                  <a:lnTo>
                    <a:pt x="1132949" y="48"/>
                  </a:lnTo>
                  <a:lnTo>
                    <a:pt x="1127776" y="49"/>
                  </a:lnTo>
                  <a:lnTo>
                    <a:pt x="1122603" y="51"/>
                  </a:lnTo>
                  <a:lnTo>
                    <a:pt x="1117429" y="52"/>
                  </a:lnTo>
                  <a:lnTo>
                    <a:pt x="1112256" y="54"/>
                  </a:lnTo>
                  <a:lnTo>
                    <a:pt x="1107083" y="56"/>
                  </a:lnTo>
                  <a:lnTo>
                    <a:pt x="1101909" y="58"/>
                  </a:lnTo>
                  <a:lnTo>
                    <a:pt x="1096736" y="60"/>
                  </a:lnTo>
                  <a:lnTo>
                    <a:pt x="1091563" y="63"/>
                  </a:lnTo>
                  <a:lnTo>
                    <a:pt x="1086390" y="65"/>
                  </a:lnTo>
                  <a:lnTo>
                    <a:pt x="1081216" y="68"/>
                  </a:lnTo>
                  <a:lnTo>
                    <a:pt x="1076043" y="71"/>
                  </a:lnTo>
                  <a:lnTo>
                    <a:pt x="1070870" y="75"/>
                  </a:lnTo>
                  <a:lnTo>
                    <a:pt x="1065696" y="78"/>
                  </a:lnTo>
                  <a:lnTo>
                    <a:pt x="1060523" y="82"/>
                  </a:lnTo>
                  <a:lnTo>
                    <a:pt x="1055350" y="86"/>
                  </a:lnTo>
                  <a:lnTo>
                    <a:pt x="1050177" y="90"/>
                  </a:lnTo>
                  <a:lnTo>
                    <a:pt x="1045003" y="94"/>
                  </a:lnTo>
                  <a:lnTo>
                    <a:pt x="1039830" y="99"/>
                  </a:lnTo>
                  <a:lnTo>
                    <a:pt x="1034657" y="104"/>
                  </a:lnTo>
                  <a:lnTo>
                    <a:pt x="1029483" y="110"/>
                  </a:lnTo>
                  <a:lnTo>
                    <a:pt x="1024310" y="115"/>
                  </a:lnTo>
                  <a:lnTo>
                    <a:pt x="1019137" y="121"/>
                  </a:lnTo>
                  <a:lnTo>
                    <a:pt x="1013964" y="128"/>
                  </a:lnTo>
                  <a:lnTo>
                    <a:pt x="1008790" y="135"/>
                  </a:lnTo>
                  <a:lnTo>
                    <a:pt x="1003617" y="142"/>
                  </a:lnTo>
                  <a:lnTo>
                    <a:pt x="998444" y="149"/>
                  </a:lnTo>
                  <a:lnTo>
                    <a:pt x="993270" y="157"/>
                  </a:lnTo>
                  <a:lnTo>
                    <a:pt x="988097" y="166"/>
                  </a:lnTo>
                  <a:lnTo>
                    <a:pt x="982924" y="175"/>
                  </a:lnTo>
                  <a:lnTo>
                    <a:pt x="977751" y="184"/>
                  </a:lnTo>
                  <a:lnTo>
                    <a:pt x="972577" y="194"/>
                  </a:lnTo>
                  <a:lnTo>
                    <a:pt x="967404" y="204"/>
                  </a:lnTo>
                  <a:lnTo>
                    <a:pt x="962231" y="215"/>
                  </a:lnTo>
                  <a:lnTo>
                    <a:pt x="957057" y="227"/>
                  </a:lnTo>
                  <a:lnTo>
                    <a:pt x="951884" y="239"/>
                  </a:lnTo>
                  <a:lnTo>
                    <a:pt x="946711" y="252"/>
                  </a:lnTo>
                  <a:lnTo>
                    <a:pt x="941538" y="265"/>
                  </a:lnTo>
                  <a:lnTo>
                    <a:pt x="936364" y="279"/>
                  </a:lnTo>
                  <a:lnTo>
                    <a:pt x="931191" y="294"/>
                  </a:lnTo>
                  <a:lnTo>
                    <a:pt x="926018" y="310"/>
                  </a:lnTo>
                  <a:lnTo>
                    <a:pt x="920844" y="326"/>
                  </a:lnTo>
                  <a:lnTo>
                    <a:pt x="915671" y="343"/>
                  </a:lnTo>
                  <a:lnTo>
                    <a:pt x="910498" y="360"/>
                  </a:lnTo>
                  <a:lnTo>
                    <a:pt x="905325" y="379"/>
                  </a:lnTo>
                  <a:lnTo>
                    <a:pt x="900151" y="398"/>
                  </a:lnTo>
                  <a:lnTo>
                    <a:pt x="894978" y="419"/>
                  </a:lnTo>
                  <a:lnTo>
                    <a:pt x="889805" y="440"/>
                  </a:lnTo>
                  <a:lnTo>
                    <a:pt x="884631" y="462"/>
                  </a:lnTo>
                  <a:lnTo>
                    <a:pt x="879458" y="485"/>
                  </a:lnTo>
                  <a:lnTo>
                    <a:pt x="874285" y="509"/>
                  </a:lnTo>
                  <a:lnTo>
                    <a:pt x="869112" y="535"/>
                  </a:lnTo>
                  <a:lnTo>
                    <a:pt x="863938" y="561"/>
                  </a:lnTo>
                  <a:lnTo>
                    <a:pt x="858765" y="588"/>
                  </a:lnTo>
                  <a:lnTo>
                    <a:pt x="853592" y="617"/>
                  </a:lnTo>
                  <a:lnTo>
                    <a:pt x="848418" y="646"/>
                  </a:lnTo>
                  <a:lnTo>
                    <a:pt x="843245" y="677"/>
                  </a:lnTo>
                  <a:lnTo>
                    <a:pt x="838072" y="709"/>
                  </a:lnTo>
                  <a:lnTo>
                    <a:pt x="832899" y="743"/>
                  </a:lnTo>
                  <a:lnTo>
                    <a:pt x="827725" y="777"/>
                  </a:lnTo>
                  <a:lnTo>
                    <a:pt x="822552" y="813"/>
                  </a:lnTo>
                  <a:lnTo>
                    <a:pt x="817379" y="851"/>
                  </a:lnTo>
                  <a:lnTo>
                    <a:pt x="812205" y="889"/>
                  </a:lnTo>
                  <a:lnTo>
                    <a:pt x="807032" y="930"/>
                  </a:lnTo>
                  <a:lnTo>
                    <a:pt x="801859" y="971"/>
                  </a:lnTo>
                  <a:lnTo>
                    <a:pt x="796686" y="1015"/>
                  </a:lnTo>
                  <a:lnTo>
                    <a:pt x="791512" y="1060"/>
                  </a:lnTo>
                  <a:lnTo>
                    <a:pt x="786339" y="1106"/>
                  </a:lnTo>
                  <a:lnTo>
                    <a:pt x="781166" y="1154"/>
                  </a:lnTo>
                  <a:lnTo>
                    <a:pt x="775992" y="1204"/>
                  </a:lnTo>
                  <a:lnTo>
                    <a:pt x="770819" y="1255"/>
                  </a:lnTo>
                  <a:lnTo>
                    <a:pt x="765646" y="1309"/>
                  </a:lnTo>
                  <a:lnTo>
                    <a:pt x="760473" y="1364"/>
                  </a:lnTo>
                  <a:lnTo>
                    <a:pt x="755299" y="1420"/>
                  </a:lnTo>
                  <a:lnTo>
                    <a:pt x="750126" y="1479"/>
                  </a:lnTo>
                  <a:lnTo>
                    <a:pt x="744953" y="1540"/>
                  </a:lnTo>
                  <a:lnTo>
                    <a:pt x="739779" y="1603"/>
                  </a:lnTo>
                  <a:lnTo>
                    <a:pt x="734606" y="1667"/>
                  </a:lnTo>
                  <a:lnTo>
                    <a:pt x="729433" y="1734"/>
                  </a:lnTo>
                  <a:lnTo>
                    <a:pt x="724260" y="1803"/>
                  </a:lnTo>
                  <a:lnTo>
                    <a:pt x="719086" y="1874"/>
                  </a:lnTo>
                  <a:lnTo>
                    <a:pt x="713913" y="1947"/>
                  </a:lnTo>
                  <a:lnTo>
                    <a:pt x="708740" y="2023"/>
                  </a:lnTo>
                  <a:lnTo>
                    <a:pt x="703566" y="2101"/>
                  </a:lnTo>
                  <a:lnTo>
                    <a:pt x="698393" y="2181"/>
                  </a:lnTo>
                  <a:lnTo>
                    <a:pt x="693220" y="2263"/>
                  </a:lnTo>
                  <a:lnTo>
                    <a:pt x="688047" y="2348"/>
                  </a:lnTo>
                  <a:lnTo>
                    <a:pt x="682873" y="2436"/>
                  </a:lnTo>
                  <a:lnTo>
                    <a:pt x="677700" y="2526"/>
                  </a:lnTo>
                  <a:lnTo>
                    <a:pt x="672527" y="2618"/>
                  </a:lnTo>
                  <a:lnTo>
                    <a:pt x="667353" y="2713"/>
                  </a:lnTo>
                  <a:lnTo>
                    <a:pt x="662180" y="2811"/>
                  </a:lnTo>
                  <a:lnTo>
                    <a:pt x="657007" y="2912"/>
                  </a:lnTo>
                  <a:lnTo>
                    <a:pt x="651834" y="3015"/>
                  </a:lnTo>
                  <a:lnTo>
                    <a:pt x="646660" y="3121"/>
                  </a:lnTo>
                  <a:lnTo>
                    <a:pt x="641487" y="3230"/>
                  </a:lnTo>
                  <a:lnTo>
                    <a:pt x="636314" y="3342"/>
                  </a:lnTo>
                  <a:lnTo>
                    <a:pt x="631140" y="3457"/>
                  </a:lnTo>
                  <a:lnTo>
                    <a:pt x="625967" y="3575"/>
                  </a:lnTo>
                  <a:lnTo>
                    <a:pt x="620794" y="3696"/>
                  </a:lnTo>
                  <a:lnTo>
                    <a:pt x="615621" y="3821"/>
                  </a:lnTo>
                  <a:lnTo>
                    <a:pt x="610447" y="3948"/>
                  </a:lnTo>
                  <a:lnTo>
                    <a:pt x="605274" y="4079"/>
                  </a:lnTo>
                  <a:lnTo>
                    <a:pt x="600101" y="4214"/>
                  </a:lnTo>
                  <a:lnTo>
                    <a:pt x="594927" y="4351"/>
                  </a:lnTo>
                  <a:lnTo>
                    <a:pt x="589754" y="4492"/>
                  </a:lnTo>
                  <a:lnTo>
                    <a:pt x="584581" y="4637"/>
                  </a:lnTo>
                  <a:lnTo>
                    <a:pt x="579408" y="4785"/>
                  </a:lnTo>
                  <a:lnTo>
                    <a:pt x="574234" y="4938"/>
                  </a:lnTo>
                  <a:lnTo>
                    <a:pt x="569061" y="5093"/>
                  </a:lnTo>
                  <a:lnTo>
                    <a:pt x="563888" y="5253"/>
                  </a:lnTo>
                  <a:lnTo>
                    <a:pt x="558714" y="5417"/>
                  </a:lnTo>
                  <a:lnTo>
                    <a:pt x="553541" y="5584"/>
                  </a:lnTo>
                  <a:lnTo>
                    <a:pt x="548368" y="5756"/>
                  </a:lnTo>
                  <a:lnTo>
                    <a:pt x="543195" y="5932"/>
                  </a:lnTo>
                  <a:lnTo>
                    <a:pt x="538021" y="6112"/>
                  </a:lnTo>
                  <a:lnTo>
                    <a:pt x="532848" y="6297"/>
                  </a:lnTo>
                  <a:lnTo>
                    <a:pt x="527675" y="6486"/>
                  </a:lnTo>
                  <a:lnTo>
                    <a:pt x="522501" y="6680"/>
                  </a:lnTo>
                  <a:lnTo>
                    <a:pt x="517328" y="6878"/>
                  </a:lnTo>
                  <a:lnTo>
                    <a:pt x="512155" y="7081"/>
                  </a:lnTo>
                  <a:lnTo>
                    <a:pt x="506982" y="7289"/>
                  </a:lnTo>
                  <a:lnTo>
                    <a:pt x="501808" y="7502"/>
                  </a:lnTo>
                  <a:lnTo>
                    <a:pt x="496635" y="7721"/>
                  </a:lnTo>
                  <a:lnTo>
                    <a:pt x="491462" y="7944"/>
                  </a:lnTo>
                  <a:lnTo>
                    <a:pt x="486288" y="8173"/>
                  </a:lnTo>
                  <a:lnTo>
                    <a:pt x="481115" y="8408"/>
                  </a:lnTo>
                  <a:lnTo>
                    <a:pt x="475942" y="8649"/>
                  </a:lnTo>
                  <a:lnTo>
                    <a:pt x="470769" y="8895"/>
                  </a:lnTo>
                  <a:lnTo>
                    <a:pt x="465595" y="9148"/>
                  </a:lnTo>
                  <a:lnTo>
                    <a:pt x="460422" y="9407"/>
                  </a:lnTo>
                  <a:lnTo>
                    <a:pt x="455249" y="9672"/>
                  </a:lnTo>
                  <a:lnTo>
                    <a:pt x="450075" y="9945"/>
                  </a:lnTo>
                  <a:lnTo>
                    <a:pt x="444902" y="10224"/>
                  </a:lnTo>
                  <a:lnTo>
                    <a:pt x="439729" y="10510"/>
                  </a:lnTo>
                  <a:lnTo>
                    <a:pt x="434556" y="10804"/>
                  </a:lnTo>
                  <a:lnTo>
                    <a:pt x="429382" y="11106"/>
                  </a:lnTo>
                  <a:lnTo>
                    <a:pt x="424209" y="11416"/>
                  </a:lnTo>
                  <a:lnTo>
                    <a:pt x="419036" y="11734"/>
                  </a:lnTo>
                  <a:lnTo>
                    <a:pt x="413862" y="12061"/>
                  </a:lnTo>
                  <a:lnTo>
                    <a:pt x="408689" y="12396"/>
                  </a:lnTo>
                  <a:lnTo>
                    <a:pt x="403516" y="12742"/>
                  </a:lnTo>
                  <a:lnTo>
                    <a:pt x="398343" y="13096"/>
                  </a:lnTo>
                  <a:lnTo>
                    <a:pt x="393169" y="13461"/>
                  </a:lnTo>
                  <a:lnTo>
                    <a:pt x="387996" y="13837"/>
                  </a:lnTo>
                  <a:lnTo>
                    <a:pt x="382823" y="14224"/>
                  </a:lnTo>
                  <a:lnTo>
                    <a:pt x="377649" y="14622"/>
                  </a:lnTo>
                  <a:lnTo>
                    <a:pt x="372476" y="15033"/>
                  </a:lnTo>
                  <a:lnTo>
                    <a:pt x="367303" y="15456"/>
                  </a:lnTo>
                  <a:lnTo>
                    <a:pt x="362130" y="15892"/>
                  </a:lnTo>
                  <a:lnTo>
                    <a:pt x="356956" y="16343"/>
                  </a:lnTo>
                  <a:lnTo>
                    <a:pt x="351783" y="16808"/>
                  </a:lnTo>
                  <a:lnTo>
                    <a:pt x="346610" y="17288"/>
                  </a:lnTo>
                  <a:lnTo>
                    <a:pt x="341436" y="17784"/>
                  </a:lnTo>
                  <a:lnTo>
                    <a:pt x="336263" y="18297"/>
                  </a:lnTo>
                  <a:lnTo>
                    <a:pt x="331090" y="18828"/>
                  </a:lnTo>
                  <a:lnTo>
                    <a:pt x="325917" y="19377"/>
                  </a:lnTo>
                  <a:lnTo>
                    <a:pt x="320743" y="19946"/>
                  </a:lnTo>
                  <a:lnTo>
                    <a:pt x="315570" y="20536"/>
                  </a:lnTo>
                  <a:lnTo>
                    <a:pt x="310397" y="21147"/>
                  </a:lnTo>
                  <a:lnTo>
                    <a:pt x="305223" y="21781"/>
                  </a:lnTo>
                  <a:lnTo>
                    <a:pt x="300050" y="22439"/>
                  </a:lnTo>
                  <a:lnTo>
                    <a:pt x="294877" y="23123"/>
                  </a:lnTo>
                  <a:lnTo>
                    <a:pt x="289704" y="23833"/>
                  </a:lnTo>
                  <a:lnTo>
                    <a:pt x="284530" y="24571"/>
                  </a:lnTo>
                  <a:lnTo>
                    <a:pt x="279357" y="25339"/>
                  </a:lnTo>
                  <a:lnTo>
                    <a:pt x="274184" y="26138"/>
                  </a:lnTo>
                  <a:lnTo>
                    <a:pt x="269010" y="26970"/>
                  </a:lnTo>
                  <a:lnTo>
                    <a:pt x="263837" y="27837"/>
                  </a:lnTo>
                  <a:lnTo>
                    <a:pt x="258664" y="28741"/>
                  </a:lnTo>
                  <a:lnTo>
                    <a:pt x="253491" y="29683"/>
                  </a:lnTo>
                  <a:lnTo>
                    <a:pt x="248317" y="30666"/>
                  </a:lnTo>
                  <a:lnTo>
                    <a:pt x="243144" y="31691"/>
                  </a:lnTo>
                  <a:lnTo>
                    <a:pt x="237971" y="32762"/>
                  </a:lnTo>
                  <a:lnTo>
                    <a:pt x="232797" y="33881"/>
                  </a:lnTo>
                  <a:lnTo>
                    <a:pt x="227624" y="35050"/>
                  </a:lnTo>
                  <a:lnTo>
                    <a:pt x="222451" y="36272"/>
                  </a:lnTo>
                  <a:lnTo>
                    <a:pt x="217278" y="37550"/>
                  </a:lnTo>
                  <a:lnTo>
                    <a:pt x="212104" y="38886"/>
                  </a:lnTo>
                  <a:lnTo>
                    <a:pt x="206931" y="40284"/>
                  </a:lnTo>
                  <a:lnTo>
                    <a:pt x="201758" y="41747"/>
                  </a:lnTo>
                  <a:lnTo>
                    <a:pt x="196584" y="43279"/>
                  </a:lnTo>
                  <a:lnTo>
                    <a:pt x="191411" y="44882"/>
                  </a:lnTo>
                  <a:lnTo>
                    <a:pt x="186238" y="46561"/>
                  </a:lnTo>
                  <a:lnTo>
                    <a:pt x="181065" y="48320"/>
                  </a:lnTo>
                  <a:lnTo>
                    <a:pt x="175891" y="50161"/>
                  </a:lnTo>
                  <a:lnTo>
                    <a:pt x="170718" y="52090"/>
                  </a:lnTo>
                  <a:lnTo>
                    <a:pt x="165545" y="54111"/>
                  </a:lnTo>
                  <a:lnTo>
                    <a:pt x="160371" y="56227"/>
                  </a:lnTo>
                  <a:lnTo>
                    <a:pt x="155198" y="58444"/>
                  </a:lnTo>
                  <a:lnTo>
                    <a:pt x="150025" y="60766"/>
                  </a:lnTo>
                  <a:lnTo>
                    <a:pt x="144852" y="63198"/>
                  </a:lnTo>
                  <a:lnTo>
                    <a:pt x="139678" y="65745"/>
                  </a:lnTo>
                  <a:lnTo>
                    <a:pt x="134505" y="68411"/>
                  </a:lnTo>
                  <a:lnTo>
                    <a:pt x="129332" y="71202"/>
                  </a:lnTo>
                  <a:lnTo>
                    <a:pt x="124158" y="74123"/>
                  </a:lnTo>
                  <a:lnTo>
                    <a:pt x="118985" y="77180"/>
                  </a:lnTo>
                  <a:lnTo>
                    <a:pt x="113812" y="80377"/>
                  </a:lnTo>
                  <a:lnTo>
                    <a:pt x="108639" y="83719"/>
                  </a:lnTo>
                  <a:lnTo>
                    <a:pt x="103465" y="87214"/>
                  </a:lnTo>
                  <a:lnTo>
                    <a:pt x="98292" y="90864"/>
                  </a:lnTo>
                  <a:lnTo>
                    <a:pt x="93119" y="94677"/>
                  </a:lnTo>
                  <a:lnTo>
                    <a:pt x="87945" y="98656"/>
                  </a:lnTo>
                  <a:lnTo>
                    <a:pt x="82772" y="102808"/>
                  </a:lnTo>
                  <a:lnTo>
                    <a:pt x="77599" y="107137"/>
                  </a:lnTo>
                  <a:lnTo>
                    <a:pt x="72426" y="111649"/>
                  </a:lnTo>
                  <a:lnTo>
                    <a:pt x="67252" y="116347"/>
                  </a:lnTo>
                  <a:lnTo>
                    <a:pt x="62079" y="121236"/>
                  </a:lnTo>
                  <a:lnTo>
                    <a:pt x="56906" y="126321"/>
                  </a:lnTo>
                  <a:lnTo>
                    <a:pt x="51732" y="131606"/>
                  </a:lnTo>
                  <a:lnTo>
                    <a:pt x="46559" y="137093"/>
                  </a:lnTo>
                  <a:lnTo>
                    <a:pt x="41386" y="142786"/>
                  </a:lnTo>
                  <a:lnTo>
                    <a:pt x="36213" y="148688"/>
                  </a:lnTo>
                  <a:lnTo>
                    <a:pt x="31039" y="154801"/>
                  </a:lnTo>
                  <a:lnTo>
                    <a:pt x="25866" y="161126"/>
                  </a:lnTo>
                  <a:lnTo>
                    <a:pt x="20693" y="167664"/>
                  </a:lnTo>
                  <a:lnTo>
                    <a:pt x="15519" y="174416"/>
                  </a:lnTo>
                  <a:lnTo>
                    <a:pt x="10346" y="181381"/>
                  </a:lnTo>
                  <a:lnTo>
                    <a:pt x="5173" y="188558"/>
                  </a:lnTo>
                  <a:lnTo>
                    <a:pt x="0" y="19594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44151" y="1848666"/>
              <a:ext cx="1883076" cy="178161"/>
            </a:xfrm>
            <a:custGeom>
              <a:avLst/>
              <a:pathLst>
                <a:path w="1883076" h="178161">
                  <a:moveTo>
                    <a:pt x="0" y="178161"/>
                  </a:moveTo>
                  <a:lnTo>
                    <a:pt x="0" y="178161"/>
                  </a:lnTo>
                  <a:lnTo>
                    <a:pt x="5173" y="170573"/>
                  </a:lnTo>
                  <a:lnTo>
                    <a:pt x="10346" y="163207"/>
                  </a:lnTo>
                  <a:lnTo>
                    <a:pt x="15519" y="156065"/>
                  </a:lnTo>
                  <a:lnTo>
                    <a:pt x="20693" y="149148"/>
                  </a:lnTo>
                  <a:lnTo>
                    <a:pt x="25866" y="142456"/>
                  </a:lnTo>
                  <a:lnTo>
                    <a:pt x="31039" y="135989"/>
                  </a:lnTo>
                  <a:lnTo>
                    <a:pt x="36213" y="129746"/>
                  </a:lnTo>
                  <a:lnTo>
                    <a:pt x="41386" y="123725"/>
                  </a:lnTo>
                  <a:lnTo>
                    <a:pt x="46559" y="117924"/>
                  </a:lnTo>
                  <a:lnTo>
                    <a:pt x="51732" y="112341"/>
                  </a:lnTo>
                  <a:lnTo>
                    <a:pt x="56906" y="106973"/>
                  </a:lnTo>
                  <a:lnTo>
                    <a:pt x="62079" y="101815"/>
                  </a:lnTo>
                  <a:lnTo>
                    <a:pt x="67252" y="96864"/>
                  </a:lnTo>
                  <a:lnTo>
                    <a:pt x="72426" y="92115"/>
                  </a:lnTo>
                  <a:lnTo>
                    <a:pt x="77599" y="87565"/>
                  </a:lnTo>
                  <a:lnTo>
                    <a:pt x="82772" y="83207"/>
                  </a:lnTo>
                  <a:lnTo>
                    <a:pt x="87945" y="79037"/>
                  </a:lnTo>
                  <a:lnTo>
                    <a:pt x="93119" y="75051"/>
                  </a:lnTo>
                  <a:lnTo>
                    <a:pt x="98292" y="71241"/>
                  </a:lnTo>
                  <a:lnTo>
                    <a:pt x="103465" y="67603"/>
                  </a:lnTo>
                  <a:lnTo>
                    <a:pt x="108639" y="64132"/>
                  </a:lnTo>
                  <a:lnTo>
                    <a:pt x="113812" y="60822"/>
                  </a:lnTo>
                  <a:lnTo>
                    <a:pt x="118985" y="57666"/>
                  </a:lnTo>
                  <a:lnTo>
                    <a:pt x="124158" y="54660"/>
                  </a:lnTo>
                  <a:lnTo>
                    <a:pt x="129332" y="51799"/>
                  </a:lnTo>
                  <a:lnTo>
                    <a:pt x="134505" y="49075"/>
                  </a:lnTo>
                  <a:lnTo>
                    <a:pt x="139678" y="46485"/>
                  </a:lnTo>
                  <a:lnTo>
                    <a:pt x="144852" y="44023"/>
                  </a:lnTo>
                  <a:lnTo>
                    <a:pt x="150025" y="41683"/>
                  </a:lnTo>
                  <a:lnTo>
                    <a:pt x="155198" y="39460"/>
                  </a:lnTo>
                  <a:lnTo>
                    <a:pt x="160371" y="37349"/>
                  </a:lnTo>
                  <a:lnTo>
                    <a:pt x="165545" y="35346"/>
                  </a:lnTo>
                  <a:lnTo>
                    <a:pt x="170718" y="33446"/>
                  </a:lnTo>
                  <a:lnTo>
                    <a:pt x="175891" y="31643"/>
                  </a:lnTo>
                  <a:lnTo>
                    <a:pt x="181065" y="29934"/>
                  </a:lnTo>
                  <a:lnTo>
                    <a:pt x="186238" y="28314"/>
                  </a:lnTo>
                  <a:lnTo>
                    <a:pt x="191411" y="26780"/>
                  </a:lnTo>
                  <a:lnTo>
                    <a:pt x="196584" y="25325"/>
                  </a:lnTo>
                  <a:lnTo>
                    <a:pt x="201758" y="23948"/>
                  </a:lnTo>
                  <a:lnTo>
                    <a:pt x="206931" y="22645"/>
                  </a:lnTo>
                  <a:lnTo>
                    <a:pt x="212104" y="21411"/>
                  </a:lnTo>
                  <a:lnTo>
                    <a:pt x="217278" y="20243"/>
                  </a:lnTo>
                  <a:lnTo>
                    <a:pt x="222451" y="19138"/>
                  </a:lnTo>
                  <a:lnTo>
                    <a:pt x="227624" y="18092"/>
                  </a:lnTo>
                  <a:lnTo>
                    <a:pt x="232797" y="17103"/>
                  </a:lnTo>
                  <a:lnTo>
                    <a:pt x="237971" y="16168"/>
                  </a:lnTo>
                  <a:lnTo>
                    <a:pt x="243144" y="15284"/>
                  </a:lnTo>
                  <a:lnTo>
                    <a:pt x="248317" y="14448"/>
                  </a:lnTo>
                  <a:lnTo>
                    <a:pt x="253491" y="13658"/>
                  </a:lnTo>
                  <a:lnTo>
                    <a:pt x="258664" y="12912"/>
                  </a:lnTo>
                  <a:lnTo>
                    <a:pt x="263837" y="12206"/>
                  </a:lnTo>
                  <a:lnTo>
                    <a:pt x="269010" y="11539"/>
                  </a:lnTo>
                  <a:lnTo>
                    <a:pt x="274184" y="10909"/>
                  </a:lnTo>
                  <a:lnTo>
                    <a:pt x="279357" y="10314"/>
                  </a:lnTo>
                  <a:lnTo>
                    <a:pt x="284530" y="9752"/>
                  </a:lnTo>
                  <a:lnTo>
                    <a:pt x="289704" y="9220"/>
                  </a:lnTo>
                  <a:lnTo>
                    <a:pt x="294877" y="8719"/>
                  </a:lnTo>
                  <a:lnTo>
                    <a:pt x="300050" y="8245"/>
                  </a:lnTo>
                  <a:lnTo>
                    <a:pt x="305223" y="7797"/>
                  </a:lnTo>
                  <a:lnTo>
                    <a:pt x="310397" y="7375"/>
                  </a:lnTo>
                  <a:lnTo>
                    <a:pt x="315570" y="6975"/>
                  </a:lnTo>
                  <a:lnTo>
                    <a:pt x="320743" y="6598"/>
                  </a:lnTo>
                  <a:lnTo>
                    <a:pt x="325917" y="6242"/>
                  </a:lnTo>
                  <a:lnTo>
                    <a:pt x="331090" y="5906"/>
                  </a:lnTo>
                  <a:lnTo>
                    <a:pt x="336263" y="5588"/>
                  </a:lnTo>
                  <a:lnTo>
                    <a:pt x="341436" y="5289"/>
                  </a:lnTo>
                  <a:lnTo>
                    <a:pt x="346610" y="5005"/>
                  </a:lnTo>
                  <a:lnTo>
                    <a:pt x="351783" y="4738"/>
                  </a:lnTo>
                  <a:lnTo>
                    <a:pt x="356956" y="4485"/>
                  </a:lnTo>
                  <a:lnTo>
                    <a:pt x="362130" y="4247"/>
                  </a:lnTo>
                  <a:lnTo>
                    <a:pt x="367303" y="4021"/>
                  </a:lnTo>
                  <a:lnTo>
                    <a:pt x="372476" y="3808"/>
                  </a:lnTo>
                  <a:lnTo>
                    <a:pt x="377649" y="3607"/>
                  </a:lnTo>
                  <a:lnTo>
                    <a:pt x="382823" y="3417"/>
                  </a:lnTo>
                  <a:lnTo>
                    <a:pt x="387996" y="3238"/>
                  </a:lnTo>
                  <a:lnTo>
                    <a:pt x="393169" y="3068"/>
                  </a:lnTo>
                  <a:lnTo>
                    <a:pt x="398343" y="2908"/>
                  </a:lnTo>
                  <a:lnTo>
                    <a:pt x="403516" y="2757"/>
                  </a:lnTo>
                  <a:lnTo>
                    <a:pt x="408689" y="2614"/>
                  </a:lnTo>
                  <a:lnTo>
                    <a:pt x="413862" y="2479"/>
                  </a:lnTo>
                  <a:lnTo>
                    <a:pt x="419036" y="2351"/>
                  </a:lnTo>
                  <a:lnTo>
                    <a:pt x="424209" y="2230"/>
                  </a:lnTo>
                  <a:lnTo>
                    <a:pt x="429382" y="2116"/>
                  </a:lnTo>
                  <a:lnTo>
                    <a:pt x="434556" y="2008"/>
                  </a:lnTo>
                  <a:lnTo>
                    <a:pt x="439729" y="1906"/>
                  </a:lnTo>
                  <a:lnTo>
                    <a:pt x="444902" y="1809"/>
                  </a:lnTo>
                  <a:lnTo>
                    <a:pt x="450075" y="1718"/>
                  </a:lnTo>
                  <a:lnTo>
                    <a:pt x="455249" y="1632"/>
                  </a:lnTo>
                  <a:lnTo>
                    <a:pt x="460422" y="1550"/>
                  </a:lnTo>
                  <a:lnTo>
                    <a:pt x="465595" y="1472"/>
                  </a:lnTo>
                  <a:lnTo>
                    <a:pt x="470769" y="1399"/>
                  </a:lnTo>
                  <a:lnTo>
                    <a:pt x="475942" y="1330"/>
                  </a:lnTo>
                  <a:lnTo>
                    <a:pt x="481115" y="1265"/>
                  </a:lnTo>
                  <a:lnTo>
                    <a:pt x="486288" y="1203"/>
                  </a:lnTo>
                  <a:lnTo>
                    <a:pt x="491462" y="1144"/>
                  </a:lnTo>
                  <a:lnTo>
                    <a:pt x="496635" y="1088"/>
                  </a:lnTo>
                  <a:lnTo>
                    <a:pt x="501808" y="1036"/>
                  </a:lnTo>
                  <a:lnTo>
                    <a:pt x="506982" y="986"/>
                  </a:lnTo>
                  <a:lnTo>
                    <a:pt x="512155" y="938"/>
                  </a:lnTo>
                  <a:lnTo>
                    <a:pt x="517328" y="894"/>
                  </a:lnTo>
                  <a:lnTo>
                    <a:pt x="522501" y="851"/>
                  </a:lnTo>
                  <a:lnTo>
                    <a:pt x="527675" y="811"/>
                  </a:lnTo>
                  <a:lnTo>
                    <a:pt x="532848" y="773"/>
                  </a:lnTo>
                  <a:lnTo>
                    <a:pt x="538021" y="736"/>
                  </a:lnTo>
                  <a:lnTo>
                    <a:pt x="543195" y="702"/>
                  </a:lnTo>
                  <a:lnTo>
                    <a:pt x="548368" y="670"/>
                  </a:lnTo>
                  <a:lnTo>
                    <a:pt x="553541" y="639"/>
                  </a:lnTo>
                  <a:lnTo>
                    <a:pt x="558714" y="609"/>
                  </a:lnTo>
                  <a:lnTo>
                    <a:pt x="563888" y="582"/>
                  </a:lnTo>
                  <a:lnTo>
                    <a:pt x="569061" y="555"/>
                  </a:lnTo>
                  <a:lnTo>
                    <a:pt x="574234" y="530"/>
                  </a:lnTo>
                  <a:lnTo>
                    <a:pt x="579408" y="506"/>
                  </a:lnTo>
                  <a:lnTo>
                    <a:pt x="584581" y="484"/>
                  </a:lnTo>
                  <a:lnTo>
                    <a:pt x="589754" y="462"/>
                  </a:lnTo>
                  <a:lnTo>
                    <a:pt x="594927" y="442"/>
                  </a:lnTo>
                  <a:lnTo>
                    <a:pt x="600101" y="422"/>
                  </a:lnTo>
                  <a:lnTo>
                    <a:pt x="605274" y="404"/>
                  </a:lnTo>
                  <a:lnTo>
                    <a:pt x="610447" y="386"/>
                  </a:lnTo>
                  <a:lnTo>
                    <a:pt x="615621" y="370"/>
                  </a:lnTo>
                  <a:lnTo>
                    <a:pt x="620794" y="354"/>
                  </a:lnTo>
                  <a:lnTo>
                    <a:pt x="625967" y="339"/>
                  </a:lnTo>
                  <a:lnTo>
                    <a:pt x="631140" y="324"/>
                  </a:lnTo>
                  <a:lnTo>
                    <a:pt x="636314" y="311"/>
                  </a:lnTo>
                  <a:lnTo>
                    <a:pt x="641487" y="298"/>
                  </a:lnTo>
                  <a:lnTo>
                    <a:pt x="646660" y="285"/>
                  </a:lnTo>
                  <a:lnTo>
                    <a:pt x="651834" y="273"/>
                  </a:lnTo>
                  <a:lnTo>
                    <a:pt x="657007" y="262"/>
                  </a:lnTo>
                  <a:lnTo>
                    <a:pt x="662180" y="252"/>
                  </a:lnTo>
                  <a:lnTo>
                    <a:pt x="667353" y="241"/>
                  </a:lnTo>
                  <a:lnTo>
                    <a:pt x="672527" y="232"/>
                  </a:lnTo>
                  <a:lnTo>
                    <a:pt x="677700" y="222"/>
                  </a:lnTo>
                  <a:lnTo>
                    <a:pt x="682873" y="213"/>
                  </a:lnTo>
                  <a:lnTo>
                    <a:pt x="688047" y="205"/>
                  </a:lnTo>
                  <a:lnTo>
                    <a:pt x="693220" y="197"/>
                  </a:lnTo>
                  <a:lnTo>
                    <a:pt x="698393" y="189"/>
                  </a:lnTo>
                  <a:lnTo>
                    <a:pt x="703566" y="182"/>
                  </a:lnTo>
                  <a:lnTo>
                    <a:pt x="708740" y="175"/>
                  </a:lnTo>
                  <a:lnTo>
                    <a:pt x="713913" y="168"/>
                  </a:lnTo>
                  <a:lnTo>
                    <a:pt x="719086" y="162"/>
                  </a:lnTo>
                  <a:lnTo>
                    <a:pt x="724260" y="156"/>
                  </a:lnTo>
                  <a:lnTo>
                    <a:pt x="729433" y="150"/>
                  </a:lnTo>
                  <a:lnTo>
                    <a:pt x="734606" y="144"/>
                  </a:lnTo>
                  <a:lnTo>
                    <a:pt x="739779" y="139"/>
                  </a:lnTo>
                  <a:lnTo>
                    <a:pt x="744953" y="134"/>
                  </a:lnTo>
                  <a:lnTo>
                    <a:pt x="750126" y="129"/>
                  </a:lnTo>
                  <a:lnTo>
                    <a:pt x="755299" y="124"/>
                  </a:lnTo>
                  <a:lnTo>
                    <a:pt x="760473" y="120"/>
                  </a:lnTo>
                  <a:lnTo>
                    <a:pt x="765646" y="115"/>
                  </a:lnTo>
                  <a:lnTo>
                    <a:pt x="770819" y="111"/>
                  </a:lnTo>
                  <a:lnTo>
                    <a:pt x="775992" y="107"/>
                  </a:lnTo>
                  <a:lnTo>
                    <a:pt x="781166" y="104"/>
                  </a:lnTo>
                  <a:lnTo>
                    <a:pt x="786339" y="100"/>
                  </a:lnTo>
                  <a:lnTo>
                    <a:pt x="791512" y="97"/>
                  </a:lnTo>
                  <a:lnTo>
                    <a:pt x="796686" y="93"/>
                  </a:lnTo>
                  <a:lnTo>
                    <a:pt x="801859" y="90"/>
                  </a:lnTo>
                  <a:lnTo>
                    <a:pt x="807032" y="87"/>
                  </a:lnTo>
                  <a:lnTo>
                    <a:pt x="812205" y="84"/>
                  </a:lnTo>
                  <a:lnTo>
                    <a:pt x="817379" y="81"/>
                  </a:lnTo>
                  <a:lnTo>
                    <a:pt x="822552" y="79"/>
                  </a:lnTo>
                  <a:lnTo>
                    <a:pt x="827725" y="76"/>
                  </a:lnTo>
                  <a:lnTo>
                    <a:pt x="832899" y="74"/>
                  </a:lnTo>
                  <a:lnTo>
                    <a:pt x="838072" y="71"/>
                  </a:lnTo>
                  <a:lnTo>
                    <a:pt x="843245" y="69"/>
                  </a:lnTo>
                  <a:lnTo>
                    <a:pt x="848418" y="67"/>
                  </a:lnTo>
                  <a:lnTo>
                    <a:pt x="853592" y="65"/>
                  </a:lnTo>
                  <a:lnTo>
                    <a:pt x="858765" y="63"/>
                  </a:lnTo>
                  <a:lnTo>
                    <a:pt x="863938" y="61"/>
                  </a:lnTo>
                  <a:lnTo>
                    <a:pt x="869112" y="59"/>
                  </a:lnTo>
                  <a:lnTo>
                    <a:pt x="874285" y="57"/>
                  </a:lnTo>
                  <a:lnTo>
                    <a:pt x="879458" y="55"/>
                  </a:lnTo>
                  <a:lnTo>
                    <a:pt x="884631" y="54"/>
                  </a:lnTo>
                  <a:lnTo>
                    <a:pt x="889805" y="52"/>
                  </a:lnTo>
                  <a:lnTo>
                    <a:pt x="894978" y="51"/>
                  </a:lnTo>
                  <a:lnTo>
                    <a:pt x="900151" y="49"/>
                  </a:lnTo>
                  <a:lnTo>
                    <a:pt x="905325" y="48"/>
                  </a:lnTo>
                  <a:lnTo>
                    <a:pt x="910498" y="47"/>
                  </a:lnTo>
                  <a:lnTo>
                    <a:pt x="915671" y="45"/>
                  </a:lnTo>
                  <a:lnTo>
                    <a:pt x="920844" y="44"/>
                  </a:lnTo>
                  <a:lnTo>
                    <a:pt x="926018" y="43"/>
                  </a:lnTo>
                  <a:lnTo>
                    <a:pt x="931191" y="42"/>
                  </a:lnTo>
                  <a:lnTo>
                    <a:pt x="936364" y="41"/>
                  </a:lnTo>
                  <a:lnTo>
                    <a:pt x="941538" y="40"/>
                  </a:lnTo>
                  <a:lnTo>
                    <a:pt x="946711" y="39"/>
                  </a:lnTo>
                  <a:lnTo>
                    <a:pt x="951884" y="38"/>
                  </a:lnTo>
                  <a:lnTo>
                    <a:pt x="957057" y="37"/>
                  </a:lnTo>
                  <a:lnTo>
                    <a:pt x="962231" y="36"/>
                  </a:lnTo>
                  <a:lnTo>
                    <a:pt x="967404" y="35"/>
                  </a:lnTo>
                  <a:lnTo>
                    <a:pt x="972577" y="35"/>
                  </a:lnTo>
                  <a:lnTo>
                    <a:pt x="977751" y="34"/>
                  </a:lnTo>
                  <a:lnTo>
                    <a:pt x="982924" y="33"/>
                  </a:lnTo>
                  <a:lnTo>
                    <a:pt x="988097" y="32"/>
                  </a:lnTo>
                  <a:lnTo>
                    <a:pt x="993270" y="32"/>
                  </a:lnTo>
                  <a:lnTo>
                    <a:pt x="998444" y="31"/>
                  </a:lnTo>
                  <a:lnTo>
                    <a:pt x="1003617" y="31"/>
                  </a:lnTo>
                  <a:lnTo>
                    <a:pt x="1008790" y="30"/>
                  </a:lnTo>
                  <a:lnTo>
                    <a:pt x="1013964" y="30"/>
                  </a:lnTo>
                  <a:lnTo>
                    <a:pt x="1019137" y="29"/>
                  </a:lnTo>
                  <a:lnTo>
                    <a:pt x="1024310" y="29"/>
                  </a:lnTo>
                  <a:lnTo>
                    <a:pt x="1029483" y="28"/>
                  </a:lnTo>
                  <a:lnTo>
                    <a:pt x="1034657" y="28"/>
                  </a:lnTo>
                  <a:lnTo>
                    <a:pt x="1039830" y="28"/>
                  </a:lnTo>
                  <a:lnTo>
                    <a:pt x="1045003" y="27"/>
                  </a:lnTo>
                  <a:lnTo>
                    <a:pt x="1050177" y="27"/>
                  </a:lnTo>
                  <a:lnTo>
                    <a:pt x="1055350" y="27"/>
                  </a:lnTo>
                  <a:lnTo>
                    <a:pt x="1060523" y="26"/>
                  </a:lnTo>
                  <a:lnTo>
                    <a:pt x="1065696" y="26"/>
                  </a:lnTo>
                  <a:lnTo>
                    <a:pt x="1070870" y="26"/>
                  </a:lnTo>
                  <a:lnTo>
                    <a:pt x="1076043" y="26"/>
                  </a:lnTo>
                  <a:lnTo>
                    <a:pt x="1081216" y="26"/>
                  </a:lnTo>
                  <a:lnTo>
                    <a:pt x="1086390" y="26"/>
                  </a:lnTo>
                  <a:lnTo>
                    <a:pt x="1091563" y="26"/>
                  </a:lnTo>
                  <a:lnTo>
                    <a:pt x="1096736" y="26"/>
                  </a:lnTo>
                  <a:lnTo>
                    <a:pt x="1101909" y="26"/>
                  </a:lnTo>
                  <a:lnTo>
                    <a:pt x="1107083" y="26"/>
                  </a:lnTo>
                  <a:lnTo>
                    <a:pt x="1112256" y="26"/>
                  </a:lnTo>
                  <a:lnTo>
                    <a:pt x="1117429" y="26"/>
                  </a:lnTo>
                  <a:lnTo>
                    <a:pt x="1122603" y="26"/>
                  </a:lnTo>
                  <a:lnTo>
                    <a:pt x="1127776" y="26"/>
                  </a:lnTo>
                  <a:lnTo>
                    <a:pt x="1132949" y="26"/>
                  </a:lnTo>
                  <a:lnTo>
                    <a:pt x="1138122" y="27"/>
                  </a:lnTo>
                  <a:lnTo>
                    <a:pt x="1143296" y="27"/>
                  </a:lnTo>
                  <a:lnTo>
                    <a:pt x="1148469" y="27"/>
                  </a:lnTo>
                  <a:lnTo>
                    <a:pt x="1153642" y="27"/>
                  </a:lnTo>
                  <a:lnTo>
                    <a:pt x="1158816" y="28"/>
                  </a:lnTo>
                  <a:lnTo>
                    <a:pt x="1163989" y="28"/>
                  </a:lnTo>
                  <a:lnTo>
                    <a:pt x="1169162" y="29"/>
                  </a:lnTo>
                  <a:lnTo>
                    <a:pt x="1174335" y="29"/>
                  </a:lnTo>
                  <a:lnTo>
                    <a:pt x="1179509" y="30"/>
                  </a:lnTo>
                  <a:lnTo>
                    <a:pt x="1184682" y="30"/>
                  </a:lnTo>
                  <a:lnTo>
                    <a:pt x="1189855" y="31"/>
                  </a:lnTo>
                  <a:lnTo>
                    <a:pt x="1195029" y="31"/>
                  </a:lnTo>
                  <a:lnTo>
                    <a:pt x="1200202" y="32"/>
                  </a:lnTo>
                  <a:lnTo>
                    <a:pt x="1205375" y="33"/>
                  </a:lnTo>
                  <a:lnTo>
                    <a:pt x="1210548" y="34"/>
                  </a:lnTo>
                  <a:lnTo>
                    <a:pt x="1215722" y="34"/>
                  </a:lnTo>
                  <a:lnTo>
                    <a:pt x="1220895" y="35"/>
                  </a:lnTo>
                  <a:lnTo>
                    <a:pt x="1226068" y="36"/>
                  </a:lnTo>
                  <a:lnTo>
                    <a:pt x="1231242" y="37"/>
                  </a:lnTo>
                  <a:lnTo>
                    <a:pt x="1236415" y="38"/>
                  </a:lnTo>
                  <a:lnTo>
                    <a:pt x="1241588" y="39"/>
                  </a:lnTo>
                  <a:lnTo>
                    <a:pt x="1246761" y="40"/>
                  </a:lnTo>
                  <a:lnTo>
                    <a:pt x="1251935" y="42"/>
                  </a:lnTo>
                  <a:lnTo>
                    <a:pt x="1257108" y="43"/>
                  </a:lnTo>
                  <a:lnTo>
                    <a:pt x="1262281" y="44"/>
                  </a:lnTo>
                  <a:lnTo>
                    <a:pt x="1267455" y="45"/>
                  </a:lnTo>
                  <a:lnTo>
                    <a:pt x="1272628" y="47"/>
                  </a:lnTo>
                  <a:lnTo>
                    <a:pt x="1277801" y="48"/>
                  </a:lnTo>
                  <a:lnTo>
                    <a:pt x="1282974" y="49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4"/>
                  </a:lnTo>
                  <a:lnTo>
                    <a:pt x="1303668" y="55"/>
                  </a:lnTo>
                  <a:lnTo>
                    <a:pt x="1308841" y="57"/>
                  </a:lnTo>
                  <a:lnTo>
                    <a:pt x="1314014" y="59"/>
                  </a:lnTo>
                  <a:lnTo>
                    <a:pt x="1319187" y="60"/>
                  </a:lnTo>
                  <a:lnTo>
                    <a:pt x="1324361" y="62"/>
                  </a:lnTo>
                  <a:lnTo>
                    <a:pt x="1329534" y="63"/>
                  </a:lnTo>
                  <a:lnTo>
                    <a:pt x="1334707" y="65"/>
                  </a:lnTo>
                  <a:lnTo>
                    <a:pt x="1339881" y="66"/>
                  </a:lnTo>
                  <a:lnTo>
                    <a:pt x="1345054" y="68"/>
                  </a:lnTo>
                  <a:lnTo>
                    <a:pt x="1350227" y="69"/>
                  </a:lnTo>
                  <a:lnTo>
                    <a:pt x="1355400" y="71"/>
                  </a:lnTo>
                  <a:lnTo>
                    <a:pt x="1360574" y="72"/>
                  </a:lnTo>
                  <a:lnTo>
                    <a:pt x="1365747" y="73"/>
                  </a:lnTo>
                  <a:lnTo>
                    <a:pt x="1370920" y="74"/>
                  </a:lnTo>
                  <a:lnTo>
                    <a:pt x="1376094" y="75"/>
                  </a:lnTo>
                  <a:lnTo>
                    <a:pt x="1381267" y="76"/>
                  </a:lnTo>
                  <a:lnTo>
                    <a:pt x="1386440" y="77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44151" y="1848666"/>
              <a:ext cx="1883076" cy="386446"/>
            </a:xfrm>
            <a:custGeom>
              <a:avLst/>
              <a:pathLst>
                <a:path w="1883076" h="386446">
                  <a:moveTo>
                    <a:pt x="0" y="195947"/>
                  </a:moveTo>
                  <a:lnTo>
                    <a:pt x="5173" y="188558"/>
                  </a:lnTo>
                  <a:lnTo>
                    <a:pt x="10346" y="181381"/>
                  </a:lnTo>
                  <a:lnTo>
                    <a:pt x="15519" y="174416"/>
                  </a:lnTo>
                  <a:lnTo>
                    <a:pt x="20693" y="167664"/>
                  </a:lnTo>
                  <a:lnTo>
                    <a:pt x="25866" y="161126"/>
                  </a:lnTo>
                  <a:lnTo>
                    <a:pt x="31039" y="154801"/>
                  </a:lnTo>
                  <a:lnTo>
                    <a:pt x="36213" y="148688"/>
                  </a:lnTo>
                  <a:lnTo>
                    <a:pt x="41386" y="142786"/>
                  </a:lnTo>
                  <a:lnTo>
                    <a:pt x="46559" y="137093"/>
                  </a:lnTo>
                  <a:lnTo>
                    <a:pt x="51732" y="131606"/>
                  </a:lnTo>
                  <a:lnTo>
                    <a:pt x="56906" y="126321"/>
                  </a:lnTo>
                  <a:lnTo>
                    <a:pt x="62079" y="121236"/>
                  </a:lnTo>
                  <a:lnTo>
                    <a:pt x="67252" y="116347"/>
                  </a:lnTo>
                  <a:lnTo>
                    <a:pt x="72426" y="111649"/>
                  </a:lnTo>
                  <a:lnTo>
                    <a:pt x="77599" y="107137"/>
                  </a:lnTo>
                  <a:lnTo>
                    <a:pt x="82772" y="102808"/>
                  </a:lnTo>
                  <a:lnTo>
                    <a:pt x="87945" y="98656"/>
                  </a:lnTo>
                  <a:lnTo>
                    <a:pt x="93119" y="94677"/>
                  </a:lnTo>
                  <a:lnTo>
                    <a:pt x="98292" y="90864"/>
                  </a:lnTo>
                  <a:lnTo>
                    <a:pt x="103465" y="87214"/>
                  </a:lnTo>
                  <a:lnTo>
                    <a:pt x="108639" y="83719"/>
                  </a:lnTo>
                  <a:lnTo>
                    <a:pt x="113812" y="80377"/>
                  </a:lnTo>
                  <a:lnTo>
                    <a:pt x="118985" y="77180"/>
                  </a:lnTo>
                  <a:lnTo>
                    <a:pt x="124158" y="74123"/>
                  </a:lnTo>
                  <a:lnTo>
                    <a:pt x="129332" y="71202"/>
                  </a:lnTo>
                  <a:lnTo>
                    <a:pt x="134505" y="68411"/>
                  </a:lnTo>
                  <a:lnTo>
                    <a:pt x="139678" y="65745"/>
                  </a:lnTo>
                  <a:lnTo>
                    <a:pt x="144852" y="63198"/>
                  </a:lnTo>
                  <a:lnTo>
                    <a:pt x="150025" y="60766"/>
                  </a:lnTo>
                  <a:lnTo>
                    <a:pt x="155198" y="58444"/>
                  </a:lnTo>
                  <a:lnTo>
                    <a:pt x="160371" y="56227"/>
                  </a:lnTo>
                  <a:lnTo>
                    <a:pt x="165545" y="54111"/>
                  </a:lnTo>
                  <a:lnTo>
                    <a:pt x="170718" y="52090"/>
                  </a:lnTo>
                  <a:lnTo>
                    <a:pt x="175891" y="50161"/>
                  </a:lnTo>
                  <a:lnTo>
                    <a:pt x="181065" y="48320"/>
                  </a:lnTo>
                  <a:lnTo>
                    <a:pt x="186238" y="46561"/>
                  </a:lnTo>
                  <a:lnTo>
                    <a:pt x="191411" y="44882"/>
                  </a:lnTo>
                  <a:lnTo>
                    <a:pt x="196584" y="43279"/>
                  </a:lnTo>
                  <a:lnTo>
                    <a:pt x="201758" y="41747"/>
                  </a:lnTo>
                  <a:lnTo>
                    <a:pt x="206931" y="40284"/>
                  </a:lnTo>
                  <a:lnTo>
                    <a:pt x="212104" y="38886"/>
                  </a:lnTo>
                  <a:lnTo>
                    <a:pt x="217278" y="37550"/>
                  </a:lnTo>
                  <a:lnTo>
                    <a:pt x="222451" y="36272"/>
                  </a:lnTo>
                  <a:lnTo>
                    <a:pt x="227624" y="35050"/>
                  </a:lnTo>
                  <a:lnTo>
                    <a:pt x="232797" y="33881"/>
                  </a:lnTo>
                  <a:lnTo>
                    <a:pt x="237971" y="32762"/>
                  </a:lnTo>
                  <a:lnTo>
                    <a:pt x="243144" y="31691"/>
                  </a:lnTo>
                  <a:lnTo>
                    <a:pt x="248317" y="30666"/>
                  </a:lnTo>
                  <a:lnTo>
                    <a:pt x="253491" y="29683"/>
                  </a:lnTo>
                  <a:lnTo>
                    <a:pt x="258664" y="28741"/>
                  </a:lnTo>
                  <a:lnTo>
                    <a:pt x="263837" y="27837"/>
                  </a:lnTo>
                  <a:lnTo>
                    <a:pt x="269010" y="26970"/>
                  </a:lnTo>
                  <a:lnTo>
                    <a:pt x="274184" y="26138"/>
                  </a:lnTo>
                  <a:lnTo>
                    <a:pt x="279357" y="25339"/>
                  </a:lnTo>
                  <a:lnTo>
                    <a:pt x="284530" y="24571"/>
                  </a:lnTo>
                  <a:lnTo>
                    <a:pt x="289704" y="23833"/>
                  </a:lnTo>
                  <a:lnTo>
                    <a:pt x="294877" y="23123"/>
                  </a:lnTo>
                  <a:lnTo>
                    <a:pt x="300050" y="22439"/>
                  </a:lnTo>
                  <a:lnTo>
                    <a:pt x="305223" y="21781"/>
                  </a:lnTo>
                  <a:lnTo>
                    <a:pt x="310397" y="21147"/>
                  </a:lnTo>
                  <a:lnTo>
                    <a:pt x="315570" y="20536"/>
                  </a:lnTo>
                  <a:lnTo>
                    <a:pt x="320743" y="19946"/>
                  </a:lnTo>
                  <a:lnTo>
                    <a:pt x="325917" y="19377"/>
                  </a:lnTo>
                  <a:lnTo>
                    <a:pt x="331090" y="18828"/>
                  </a:lnTo>
                  <a:lnTo>
                    <a:pt x="336263" y="18297"/>
                  </a:lnTo>
                  <a:lnTo>
                    <a:pt x="341436" y="17784"/>
                  </a:lnTo>
                  <a:lnTo>
                    <a:pt x="346610" y="17288"/>
                  </a:lnTo>
                  <a:lnTo>
                    <a:pt x="351783" y="16808"/>
                  </a:lnTo>
                  <a:lnTo>
                    <a:pt x="356956" y="16343"/>
                  </a:lnTo>
                  <a:lnTo>
                    <a:pt x="362130" y="15892"/>
                  </a:lnTo>
                  <a:lnTo>
                    <a:pt x="367303" y="15456"/>
                  </a:lnTo>
                  <a:lnTo>
                    <a:pt x="372476" y="15033"/>
                  </a:lnTo>
                  <a:lnTo>
                    <a:pt x="377649" y="14622"/>
                  </a:lnTo>
                  <a:lnTo>
                    <a:pt x="382823" y="14224"/>
                  </a:lnTo>
                  <a:lnTo>
                    <a:pt x="387996" y="13837"/>
                  </a:lnTo>
                  <a:lnTo>
                    <a:pt x="393169" y="13461"/>
                  </a:lnTo>
                  <a:lnTo>
                    <a:pt x="398343" y="13096"/>
                  </a:lnTo>
                  <a:lnTo>
                    <a:pt x="403516" y="12742"/>
                  </a:lnTo>
                  <a:lnTo>
                    <a:pt x="408689" y="12396"/>
                  </a:lnTo>
                  <a:lnTo>
                    <a:pt x="413862" y="12061"/>
                  </a:lnTo>
                  <a:lnTo>
                    <a:pt x="419036" y="11734"/>
                  </a:lnTo>
                  <a:lnTo>
                    <a:pt x="424209" y="11416"/>
                  </a:lnTo>
                  <a:lnTo>
                    <a:pt x="429382" y="11106"/>
                  </a:lnTo>
                  <a:lnTo>
                    <a:pt x="434556" y="10804"/>
                  </a:lnTo>
                  <a:lnTo>
                    <a:pt x="439729" y="10510"/>
                  </a:lnTo>
                  <a:lnTo>
                    <a:pt x="444902" y="10224"/>
                  </a:lnTo>
                  <a:lnTo>
                    <a:pt x="450075" y="9945"/>
                  </a:lnTo>
                  <a:lnTo>
                    <a:pt x="455249" y="9672"/>
                  </a:lnTo>
                  <a:lnTo>
                    <a:pt x="460422" y="9407"/>
                  </a:lnTo>
                  <a:lnTo>
                    <a:pt x="465595" y="9148"/>
                  </a:lnTo>
                  <a:lnTo>
                    <a:pt x="470769" y="8895"/>
                  </a:lnTo>
                  <a:lnTo>
                    <a:pt x="475942" y="8649"/>
                  </a:lnTo>
                  <a:lnTo>
                    <a:pt x="481115" y="8408"/>
                  </a:lnTo>
                  <a:lnTo>
                    <a:pt x="486288" y="8173"/>
                  </a:lnTo>
                  <a:lnTo>
                    <a:pt x="491462" y="7944"/>
                  </a:lnTo>
                  <a:lnTo>
                    <a:pt x="496635" y="7721"/>
                  </a:lnTo>
                  <a:lnTo>
                    <a:pt x="501808" y="7502"/>
                  </a:lnTo>
                  <a:lnTo>
                    <a:pt x="506982" y="7289"/>
                  </a:lnTo>
                  <a:lnTo>
                    <a:pt x="512155" y="7081"/>
                  </a:lnTo>
                  <a:lnTo>
                    <a:pt x="517328" y="6878"/>
                  </a:lnTo>
                  <a:lnTo>
                    <a:pt x="522501" y="6680"/>
                  </a:lnTo>
                  <a:lnTo>
                    <a:pt x="527675" y="6486"/>
                  </a:lnTo>
                  <a:lnTo>
                    <a:pt x="532848" y="6297"/>
                  </a:lnTo>
                  <a:lnTo>
                    <a:pt x="538021" y="6112"/>
                  </a:lnTo>
                  <a:lnTo>
                    <a:pt x="543195" y="5932"/>
                  </a:lnTo>
                  <a:lnTo>
                    <a:pt x="548368" y="5756"/>
                  </a:lnTo>
                  <a:lnTo>
                    <a:pt x="553541" y="5584"/>
                  </a:lnTo>
                  <a:lnTo>
                    <a:pt x="558714" y="5417"/>
                  </a:lnTo>
                  <a:lnTo>
                    <a:pt x="563888" y="5253"/>
                  </a:lnTo>
                  <a:lnTo>
                    <a:pt x="569061" y="5093"/>
                  </a:lnTo>
                  <a:lnTo>
                    <a:pt x="574234" y="4938"/>
                  </a:lnTo>
                  <a:lnTo>
                    <a:pt x="579408" y="4785"/>
                  </a:lnTo>
                  <a:lnTo>
                    <a:pt x="584581" y="4637"/>
                  </a:lnTo>
                  <a:lnTo>
                    <a:pt x="589754" y="4492"/>
                  </a:lnTo>
                  <a:lnTo>
                    <a:pt x="594927" y="4351"/>
                  </a:lnTo>
                  <a:lnTo>
                    <a:pt x="600101" y="4214"/>
                  </a:lnTo>
                  <a:lnTo>
                    <a:pt x="605274" y="4079"/>
                  </a:lnTo>
                  <a:lnTo>
                    <a:pt x="610447" y="3948"/>
                  </a:lnTo>
                  <a:lnTo>
                    <a:pt x="615621" y="3821"/>
                  </a:lnTo>
                  <a:lnTo>
                    <a:pt x="620794" y="3696"/>
                  </a:lnTo>
                  <a:lnTo>
                    <a:pt x="625967" y="3575"/>
                  </a:lnTo>
                  <a:lnTo>
                    <a:pt x="631140" y="3457"/>
                  </a:lnTo>
                  <a:lnTo>
                    <a:pt x="636314" y="3342"/>
                  </a:lnTo>
                  <a:lnTo>
                    <a:pt x="641487" y="3230"/>
                  </a:lnTo>
                  <a:lnTo>
                    <a:pt x="646660" y="3121"/>
                  </a:lnTo>
                  <a:lnTo>
                    <a:pt x="651834" y="3015"/>
                  </a:lnTo>
                  <a:lnTo>
                    <a:pt x="657007" y="2912"/>
                  </a:lnTo>
                  <a:lnTo>
                    <a:pt x="662180" y="2811"/>
                  </a:lnTo>
                  <a:lnTo>
                    <a:pt x="667353" y="2713"/>
                  </a:lnTo>
                  <a:lnTo>
                    <a:pt x="672527" y="2618"/>
                  </a:lnTo>
                  <a:lnTo>
                    <a:pt x="677700" y="2526"/>
                  </a:lnTo>
                  <a:lnTo>
                    <a:pt x="682873" y="2436"/>
                  </a:lnTo>
                  <a:lnTo>
                    <a:pt x="688047" y="2348"/>
                  </a:lnTo>
                  <a:lnTo>
                    <a:pt x="693220" y="2263"/>
                  </a:lnTo>
                  <a:lnTo>
                    <a:pt x="698393" y="2181"/>
                  </a:lnTo>
                  <a:lnTo>
                    <a:pt x="703566" y="2101"/>
                  </a:lnTo>
                  <a:lnTo>
                    <a:pt x="708740" y="2023"/>
                  </a:lnTo>
                  <a:lnTo>
                    <a:pt x="713913" y="1947"/>
                  </a:lnTo>
                  <a:lnTo>
                    <a:pt x="719086" y="1874"/>
                  </a:lnTo>
                  <a:lnTo>
                    <a:pt x="724260" y="1803"/>
                  </a:lnTo>
                  <a:lnTo>
                    <a:pt x="729433" y="1734"/>
                  </a:lnTo>
                  <a:lnTo>
                    <a:pt x="734606" y="1667"/>
                  </a:lnTo>
                  <a:lnTo>
                    <a:pt x="739779" y="1603"/>
                  </a:lnTo>
                  <a:lnTo>
                    <a:pt x="744953" y="1540"/>
                  </a:lnTo>
                  <a:lnTo>
                    <a:pt x="750126" y="1479"/>
                  </a:lnTo>
                  <a:lnTo>
                    <a:pt x="755299" y="1420"/>
                  </a:lnTo>
                  <a:lnTo>
                    <a:pt x="760473" y="1364"/>
                  </a:lnTo>
                  <a:lnTo>
                    <a:pt x="765646" y="1309"/>
                  </a:lnTo>
                  <a:lnTo>
                    <a:pt x="770819" y="1255"/>
                  </a:lnTo>
                  <a:lnTo>
                    <a:pt x="775992" y="1204"/>
                  </a:lnTo>
                  <a:lnTo>
                    <a:pt x="781166" y="1154"/>
                  </a:lnTo>
                  <a:lnTo>
                    <a:pt x="786339" y="1106"/>
                  </a:lnTo>
                  <a:lnTo>
                    <a:pt x="791512" y="1060"/>
                  </a:lnTo>
                  <a:lnTo>
                    <a:pt x="796686" y="1015"/>
                  </a:lnTo>
                  <a:lnTo>
                    <a:pt x="801859" y="971"/>
                  </a:lnTo>
                  <a:lnTo>
                    <a:pt x="807032" y="930"/>
                  </a:lnTo>
                  <a:lnTo>
                    <a:pt x="812205" y="889"/>
                  </a:lnTo>
                  <a:lnTo>
                    <a:pt x="817379" y="851"/>
                  </a:lnTo>
                  <a:lnTo>
                    <a:pt x="822552" y="813"/>
                  </a:lnTo>
                  <a:lnTo>
                    <a:pt x="827725" y="777"/>
                  </a:lnTo>
                  <a:lnTo>
                    <a:pt x="832899" y="743"/>
                  </a:lnTo>
                  <a:lnTo>
                    <a:pt x="838072" y="709"/>
                  </a:lnTo>
                  <a:lnTo>
                    <a:pt x="843245" y="677"/>
                  </a:lnTo>
                  <a:lnTo>
                    <a:pt x="848418" y="646"/>
                  </a:lnTo>
                  <a:lnTo>
                    <a:pt x="853592" y="617"/>
                  </a:lnTo>
                  <a:lnTo>
                    <a:pt x="858765" y="588"/>
                  </a:lnTo>
                  <a:lnTo>
                    <a:pt x="863938" y="561"/>
                  </a:lnTo>
                  <a:lnTo>
                    <a:pt x="869112" y="535"/>
                  </a:lnTo>
                  <a:lnTo>
                    <a:pt x="874285" y="509"/>
                  </a:lnTo>
                  <a:lnTo>
                    <a:pt x="879458" y="485"/>
                  </a:lnTo>
                  <a:lnTo>
                    <a:pt x="884631" y="462"/>
                  </a:lnTo>
                  <a:lnTo>
                    <a:pt x="889805" y="440"/>
                  </a:lnTo>
                  <a:lnTo>
                    <a:pt x="894978" y="419"/>
                  </a:lnTo>
                  <a:lnTo>
                    <a:pt x="900151" y="398"/>
                  </a:lnTo>
                  <a:lnTo>
                    <a:pt x="905325" y="379"/>
                  </a:lnTo>
                  <a:lnTo>
                    <a:pt x="910498" y="360"/>
                  </a:lnTo>
                  <a:lnTo>
                    <a:pt x="915671" y="343"/>
                  </a:lnTo>
                  <a:lnTo>
                    <a:pt x="920844" y="326"/>
                  </a:lnTo>
                  <a:lnTo>
                    <a:pt x="926018" y="310"/>
                  </a:lnTo>
                  <a:lnTo>
                    <a:pt x="931191" y="294"/>
                  </a:lnTo>
                  <a:lnTo>
                    <a:pt x="936364" y="279"/>
                  </a:lnTo>
                  <a:lnTo>
                    <a:pt x="941538" y="265"/>
                  </a:lnTo>
                  <a:lnTo>
                    <a:pt x="946711" y="252"/>
                  </a:lnTo>
                  <a:lnTo>
                    <a:pt x="951884" y="239"/>
                  </a:lnTo>
                  <a:lnTo>
                    <a:pt x="957057" y="227"/>
                  </a:lnTo>
                  <a:lnTo>
                    <a:pt x="962231" y="215"/>
                  </a:lnTo>
                  <a:lnTo>
                    <a:pt x="967404" y="204"/>
                  </a:lnTo>
                  <a:lnTo>
                    <a:pt x="972577" y="194"/>
                  </a:lnTo>
                  <a:lnTo>
                    <a:pt x="977751" y="184"/>
                  </a:lnTo>
                  <a:lnTo>
                    <a:pt x="982924" y="175"/>
                  </a:lnTo>
                  <a:lnTo>
                    <a:pt x="988097" y="166"/>
                  </a:lnTo>
                  <a:lnTo>
                    <a:pt x="993270" y="157"/>
                  </a:lnTo>
                  <a:lnTo>
                    <a:pt x="998444" y="149"/>
                  </a:lnTo>
                  <a:lnTo>
                    <a:pt x="1003617" y="142"/>
                  </a:lnTo>
                  <a:lnTo>
                    <a:pt x="1008790" y="135"/>
                  </a:lnTo>
                  <a:lnTo>
                    <a:pt x="1013964" y="128"/>
                  </a:lnTo>
                  <a:lnTo>
                    <a:pt x="1019137" y="121"/>
                  </a:lnTo>
                  <a:lnTo>
                    <a:pt x="1024310" y="115"/>
                  </a:lnTo>
                  <a:lnTo>
                    <a:pt x="1029483" y="110"/>
                  </a:lnTo>
                  <a:lnTo>
                    <a:pt x="1034657" y="104"/>
                  </a:lnTo>
                  <a:lnTo>
                    <a:pt x="1039830" y="99"/>
                  </a:lnTo>
                  <a:lnTo>
                    <a:pt x="1045003" y="94"/>
                  </a:lnTo>
                  <a:lnTo>
                    <a:pt x="1050177" y="90"/>
                  </a:lnTo>
                  <a:lnTo>
                    <a:pt x="1055350" y="86"/>
                  </a:lnTo>
                  <a:lnTo>
                    <a:pt x="1060523" y="82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1"/>
                  </a:lnTo>
                  <a:lnTo>
                    <a:pt x="1081216" y="68"/>
                  </a:lnTo>
                  <a:lnTo>
                    <a:pt x="1086390" y="65"/>
                  </a:lnTo>
                  <a:lnTo>
                    <a:pt x="1091563" y="63"/>
                  </a:lnTo>
                  <a:lnTo>
                    <a:pt x="1096736" y="60"/>
                  </a:lnTo>
                  <a:lnTo>
                    <a:pt x="1101909" y="58"/>
                  </a:lnTo>
                  <a:lnTo>
                    <a:pt x="1107083" y="56"/>
                  </a:lnTo>
                  <a:lnTo>
                    <a:pt x="1112256" y="54"/>
                  </a:lnTo>
                  <a:lnTo>
                    <a:pt x="1117429" y="52"/>
                  </a:lnTo>
                  <a:lnTo>
                    <a:pt x="1122603" y="51"/>
                  </a:lnTo>
                  <a:lnTo>
                    <a:pt x="1127776" y="49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5"/>
                  </a:lnTo>
                  <a:lnTo>
                    <a:pt x="1148469" y="44"/>
                  </a:lnTo>
                  <a:lnTo>
                    <a:pt x="1153642" y="44"/>
                  </a:lnTo>
                  <a:lnTo>
                    <a:pt x="1158816" y="43"/>
                  </a:lnTo>
                  <a:lnTo>
                    <a:pt x="1163989" y="42"/>
                  </a:lnTo>
                  <a:lnTo>
                    <a:pt x="1169162" y="42"/>
                  </a:lnTo>
                  <a:lnTo>
                    <a:pt x="1174335" y="41"/>
                  </a:lnTo>
                  <a:lnTo>
                    <a:pt x="1179509" y="41"/>
                  </a:lnTo>
                  <a:lnTo>
                    <a:pt x="1184682" y="41"/>
                  </a:lnTo>
                  <a:lnTo>
                    <a:pt x="1189855" y="41"/>
                  </a:lnTo>
                  <a:lnTo>
                    <a:pt x="1195029" y="40"/>
                  </a:lnTo>
                  <a:lnTo>
                    <a:pt x="1200202" y="41"/>
                  </a:lnTo>
                  <a:lnTo>
                    <a:pt x="1205375" y="41"/>
                  </a:lnTo>
                  <a:lnTo>
                    <a:pt x="1210548" y="41"/>
                  </a:lnTo>
                  <a:lnTo>
                    <a:pt x="1215722" y="41"/>
                  </a:lnTo>
                  <a:lnTo>
                    <a:pt x="1220895" y="42"/>
                  </a:lnTo>
                  <a:lnTo>
                    <a:pt x="1226068" y="42"/>
                  </a:lnTo>
                  <a:lnTo>
                    <a:pt x="1231242" y="43"/>
                  </a:lnTo>
                  <a:lnTo>
                    <a:pt x="1236415" y="43"/>
                  </a:lnTo>
                  <a:lnTo>
                    <a:pt x="1241588" y="44"/>
                  </a:lnTo>
                  <a:lnTo>
                    <a:pt x="1246761" y="45"/>
                  </a:lnTo>
                  <a:lnTo>
                    <a:pt x="1251935" y="46"/>
                  </a:lnTo>
                  <a:lnTo>
                    <a:pt x="1257108" y="46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50"/>
                  </a:lnTo>
                  <a:lnTo>
                    <a:pt x="1277801" y="51"/>
                  </a:lnTo>
                  <a:lnTo>
                    <a:pt x="1282974" y="52"/>
                  </a:lnTo>
                  <a:lnTo>
                    <a:pt x="1288148" y="53"/>
                  </a:lnTo>
                  <a:lnTo>
                    <a:pt x="1293321" y="55"/>
                  </a:lnTo>
                  <a:lnTo>
                    <a:pt x="1298494" y="56"/>
                  </a:lnTo>
                  <a:lnTo>
                    <a:pt x="1303668" y="57"/>
                  </a:lnTo>
                  <a:lnTo>
                    <a:pt x="1308841" y="59"/>
                  </a:lnTo>
                  <a:lnTo>
                    <a:pt x="1314014" y="60"/>
                  </a:lnTo>
                  <a:lnTo>
                    <a:pt x="1319187" y="62"/>
                  </a:lnTo>
                  <a:lnTo>
                    <a:pt x="1324361" y="63"/>
                  </a:lnTo>
                  <a:lnTo>
                    <a:pt x="1329534" y="64"/>
                  </a:lnTo>
                  <a:lnTo>
                    <a:pt x="1334707" y="66"/>
                  </a:lnTo>
                  <a:lnTo>
                    <a:pt x="1339881" y="67"/>
                  </a:lnTo>
                  <a:lnTo>
                    <a:pt x="1345054" y="69"/>
                  </a:lnTo>
                  <a:lnTo>
                    <a:pt x="1350227" y="70"/>
                  </a:lnTo>
                  <a:lnTo>
                    <a:pt x="1355400" y="71"/>
                  </a:lnTo>
                  <a:lnTo>
                    <a:pt x="1360574" y="73"/>
                  </a:lnTo>
                  <a:lnTo>
                    <a:pt x="1365747" y="74"/>
                  </a:lnTo>
                  <a:lnTo>
                    <a:pt x="1370920" y="75"/>
                  </a:lnTo>
                  <a:lnTo>
                    <a:pt x="1376094" y="76"/>
                  </a:lnTo>
                  <a:lnTo>
                    <a:pt x="1381267" y="77"/>
                  </a:lnTo>
                  <a:lnTo>
                    <a:pt x="1386440" y="78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1"/>
                  </a:lnTo>
                  <a:lnTo>
                    <a:pt x="1862382" y="1"/>
                  </a:lnTo>
                  <a:lnTo>
                    <a:pt x="1857209" y="2"/>
                  </a:lnTo>
                  <a:lnTo>
                    <a:pt x="1852036" y="2"/>
                  </a:lnTo>
                  <a:lnTo>
                    <a:pt x="1846863" y="2"/>
                  </a:lnTo>
                  <a:lnTo>
                    <a:pt x="1841689" y="3"/>
                  </a:lnTo>
                  <a:lnTo>
                    <a:pt x="1836516" y="3"/>
                  </a:lnTo>
                  <a:lnTo>
                    <a:pt x="1831343" y="4"/>
                  </a:lnTo>
                  <a:lnTo>
                    <a:pt x="1826169" y="4"/>
                  </a:lnTo>
                  <a:lnTo>
                    <a:pt x="1820996" y="5"/>
                  </a:lnTo>
                  <a:lnTo>
                    <a:pt x="1815823" y="5"/>
                  </a:lnTo>
                  <a:lnTo>
                    <a:pt x="1810650" y="6"/>
                  </a:lnTo>
                  <a:lnTo>
                    <a:pt x="1805476" y="7"/>
                  </a:lnTo>
                  <a:lnTo>
                    <a:pt x="1800303" y="7"/>
                  </a:lnTo>
                  <a:lnTo>
                    <a:pt x="1795130" y="8"/>
                  </a:lnTo>
                  <a:lnTo>
                    <a:pt x="1789956" y="8"/>
                  </a:lnTo>
                  <a:lnTo>
                    <a:pt x="1784783" y="9"/>
                  </a:lnTo>
                  <a:lnTo>
                    <a:pt x="1779610" y="10"/>
                  </a:lnTo>
                  <a:lnTo>
                    <a:pt x="1774437" y="10"/>
                  </a:lnTo>
                  <a:lnTo>
                    <a:pt x="1769263" y="11"/>
                  </a:lnTo>
                  <a:lnTo>
                    <a:pt x="1764090" y="12"/>
                  </a:lnTo>
                  <a:lnTo>
                    <a:pt x="1758917" y="12"/>
                  </a:lnTo>
                  <a:lnTo>
                    <a:pt x="1753743" y="13"/>
                  </a:lnTo>
                  <a:lnTo>
                    <a:pt x="1748570" y="14"/>
                  </a:lnTo>
                  <a:lnTo>
                    <a:pt x="1743397" y="14"/>
                  </a:lnTo>
                  <a:lnTo>
                    <a:pt x="1738224" y="15"/>
                  </a:lnTo>
                  <a:lnTo>
                    <a:pt x="1733050" y="16"/>
                  </a:lnTo>
                  <a:lnTo>
                    <a:pt x="1727877" y="17"/>
                  </a:lnTo>
                  <a:lnTo>
                    <a:pt x="1722704" y="18"/>
                  </a:lnTo>
                  <a:lnTo>
                    <a:pt x="1717530" y="18"/>
                  </a:lnTo>
                  <a:lnTo>
                    <a:pt x="1712357" y="19"/>
                  </a:lnTo>
                  <a:lnTo>
                    <a:pt x="1707184" y="20"/>
                  </a:lnTo>
                  <a:lnTo>
                    <a:pt x="1702011" y="21"/>
                  </a:lnTo>
                  <a:lnTo>
                    <a:pt x="1696837" y="22"/>
                  </a:lnTo>
                  <a:lnTo>
                    <a:pt x="1691664" y="23"/>
                  </a:lnTo>
                  <a:lnTo>
                    <a:pt x="1686491" y="24"/>
                  </a:lnTo>
                  <a:lnTo>
                    <a:pt x="1681317" y="25"/>
                  </a:lnTo>
                  <a:lnTo>
                    <a:pt x="1676144" y="26"/>
                  </a:lnTo>
                  <a:lnTo>
                    <a:pt x="1670971" y="27"/>
                  </a:lnTo>
                  <a:lnTo>
                    <a:pt x="1665798" y="28"/>
                  </a:lnTo>
                  <a:lnTo>
                    <a:pt x="1660624" y="29"/>
                  </a:lnTo>
                  <a:lnTo>
                    <a:pt x="1655451" y="30"/>
                  </a:lnTo>
                  <a:lnTo>
                    <a:pt x="1650278" y="31"/>
                  </a:lnTo>
                  <a:lnTo>
                    <a:pt x="1645104" y="32"/>
                  </a:lnTo>
                  <a:lnTo>
                    <a:pt x="1639931" y="34"/>
                  </a:lnTo>
                  <a:lnTo>
                    <a:pt x="1634758" y="35"/>
                  </a:lnTo>
                  <a:lnTo>
                    <a:pt x="1629585" y="36"/>
                  </a:lnTo>
                  <a:lnTo>
                    <a:pt x="1624411" y="37"/>
                  </a:lnTo>
                  <a:lnTo>
                    <a:pt x="1619238" y="38"/>
                  </a:lnTo>
                  <a:lnTo>
                    <a:pt x="1614065" y="39"/>
                  </a:lnTo>
                  <a:lnTo>
                    <a:pt x="1608891" y="41"/>
                  </a:lnTo>
                  <a:lnTo>
                    <a:pt x="1603718" y="42"/>
                  </a:lnTo>
                  <a:lnTo>
                    <a:pt x="1598545" y="43"/>
                  </a:lnTo>
                  <a:lnTo>
                    <a:pt x="1593372" y="44"/>
                  </a:lnTo>
                  <a:lnTo>
                    <a:pt x="1588198" y="46"/>
                  </a:lnTo>
                  <a:lnTo>
                    <a:pt x="1583025" y="47"/>
                  </a:lnTo>
                  <a:lnTo>
                    <a:pt x="1577852" y="48"/>
                  </a:lnTo>
                  <a:lnTo>
                    <a:pt x="1572678" y="50"/>
                  </a:lnTo>
                  <a:lnTo>
                    <a:pt x="1567505" y="51"/>
                  </a:lnTo>
                  <a:lnTo>
                    <a:pt x="1562332" y="52"/>
                  </a:lnTo>
                  <a:lnTo>
                    <a:pt x="1557159" y="54"/>
                  </a:lnTo>
                  <a:lnTo>
                    <a:pt x="1551985" y="55"/>
                  </a:lnTo>
                  <a:lnTo>
                    <a:pt x="1546812" y="56"/>
                  </a:lnTo>
                  <a:lnTo>
                    <a:pt x="1541639" y="58"/>
                  </a:lnTo>
                  <a:lnTo>
                    <a:pt x="1536465" y="59"/>
                  </a:lnTo>
                  <a:lnTo>
                    <a:pt x="1531292" y="60"/>
                  </a:lnTo>
                  <a:lnTo>
                    <a:pt x="1526119" y="62"/>
                  </a:lnTo>
                  <a:lnTo>
                    <a:pt x="1520946" y="63"/>
                  </a:lnTo>
                  <a:lnTo>
                    <a:pt x="1515772" y="64"/>
                  </a:lnTo>
                  <a:lnTo>
                    <a:pt x="1510599" y="66"/>
                  </a:lnTo>
                  <a:lnTo>
                    <a:pt x="1505426" y="67"/>
                  </a:lnTo>
                  <a:lnTo>
                    <a:pt x="1500252" y="68"/>
                  </a:lnTo>
                  <a:lnTo>
                    <a:pt x="1495079" y="69"/>
                  </a:lnTo>
                  <a:lnTo>
                    <a:pt x="1489906" y="71"/>
                  </a:lnTo>
                  <a:lnTo>
                    <a:pt x="1484733" y="72"/>
                  </a:lnTo>
                  <a:lnTo>
                    <a:pt x="1479559" y="73"/>
                  </a:lnTo>
                  <a:lnTo>
                    <a:pt x="1474386" y="74"/>
                  </a:lnTo>
                  <a:lnTo>
                    <a:pt x="1469213" y="75"/>
                  </a:lnTo>
                  <a:lnTo>
                    <a:pt x="1464039" y="76"/>
                  </a:lnTo>
                  <a:lnTo>
                    <a:pt x="1458866" y="77"/>
                  </a:lnTo>
                  <a:lnTo>
                    <a:pt x="1453693" y="77"/>
                  </a:lnTo>
                  <a:lnTo>
                    <a:pt x="1448520" y="78"/>
                  </a:lnTo>
                  <a:lnTo>
                    <a:pt x="1443346" y="79"/>
                  </a:lnTo>
                  <a:lnTo>
                    <a:pt x="1438173" y="79"/>
                  </a:lnTo>
                  <a:lnTo>
                    <a:pt x="1433000" y="80"/>
                  </a:lnTo>
                  <a:lnTo>
                    <a:pt x="1427826" y="80"/>
                  </a:lnTo>
                  <a:lnTo>
                    <a:pt x="1422653" y="80"/>
                  </a:lnTo>
                  <a:lnTo>
                    <a:pt x="1417480" y="80"/>
                  </a:lnTo>
                  <a:lnTo>
                    <a:pt x="1412307" y="80"/>
                  </a:lnTo>
                  <a:lnTo>
                    <a:pt x="1407133" y="80"/>
                  </a:lnTo>
                  <a:lnTo>
                    <a:pt x="1401960" y="79"/>
                  </a:lnTo>
                  <a:lnTo>
                    <a:pt x="1396787" y="79"/>
                  </a:lnTo>
                  <a:lnTo>
                    <a:pt x="1391613" y="78"/>
                  </a:lnTo>
                  <a:lnTo>
                    <a:pt x="1386440" y="78"/>
                  </a:lnTo>
                  <a:lnTo>
                    <a:pt x="1381267" y="77"/>
                  </a:lnTo>
                  <a:lnTo>
                    <a:pt x="1376094" y="76"/>
                  </a:lnTo>
                  <a:lnTo>
                    <a:pt x="1370920" y="75"/>
                  </a:lnTo>
                  <a:lnTo>
                    <a:pt x="1365747" y="74"/>
                  </a:lnTo>
                  <a:lnTo>
                    <a:pt x="1360574" y="73"/>
                  </a:lnTo>
                  <a:lnTo>
                    <a:pt x="1355400" y="71"/>
                  </a:lnTo>
                  <a:lnTo>
                    <a:pt x="1350227" y="70"/>
                  </a:lnTo>
                  <a:lnTo>
                    <a:pt x="1345054" y="69"/>
                  </a:lnTo>
                  <a:lnTo>
                    <a:pt x="1339881" y="67"/>
                  </a:lnTo>
                  <a:lnTo>
                    <a:pt x="1334707" y="66"/>
                  </a:lnTo>
                  <a:lnTo>
                    <a:pt x="1329534" y="65"/>
                  </a:lnTo>
                  <a:lnTo>
                    <a:pt x="1324361" y="63"/>
                  </a:lnTo>
                  <a:lnTo>
                    <a:pt x="1319187" y="62"/>
                  </a:lnTo>
                  <a:lnTo>
                    <a:pt x="1314014" y="60"/>
                  </a:lnTo>
                  <a:lnTo>
                    <a:pt x="1308841" y="59"/>
                  </a:lnTo>
                  <a:lnTo>
                    <a:pt x="1303668" y="57"/>
                  </a:lnTo>
                  <a:lnTo>
                    <a:pt x="1298494" y="56"/>
                  </a:lnTo>
                  <a:lnTo>
                    <a:pt x="1293321" y="55"/>
                  </a:lnTo>
                  <a:lnTo>
                    <a:pt x="1288148" y="53"/>
                  </a:lnTo>
                  <a:lnTo>
                    <a:pt x="1282974" y="52"/>
                  </a:lnTo>
                  <a:lnTo>
                    <a:pt x="1277801" y="51"/>
                  </a:lnTo>
                  <a:lnTo>
                    <a:pt x="1272628" y="50"/>
                  </a:lnTo>
                  <a:lnTo>
                    <a:pt x="1267455" y="49"/>
                  </a:lnTo>
                  <a:lnTo>
                    <a:pt x="1262281" y="48"/>
                  </a:lnTo>
                  <a:lnTo>
                    <a:pt x="1257108" y="47"/>
                  </a:lnTo>
                  <a:lnTo>
                    <a:pt x="1251935" y="46"/>
                  </a:lnTo>
                  <a:lnTo>
                    <a:pt x="1246761" y="45"/>
                  </a:lnTo>
                  <a:lnTo>
                    <a:pt x="1241588" y="44"/>
                  </a:lnTo>
                  <a:lnTo>
                    <a:pt x="1236415" y="44"/>
                  </a:lnTo>
                  <a:lnTo>
                    <a:pt x="1231242" y="43"/>
                  </a:lnTo>
                  <a:lnTo>
                    <a:pt x="1226068" y="43"/>
                  </a:lnTo>
                  <a:lnTo>
                    <a:pt x="1220895" y="42"/>
                  </a:lnTo>
                  <a:lnTo>
                    <a:pt x="1215722" y="42"/>
                  </a:lnTo>
                  <a:lnTo>
                    <a:pt x="1210548" y="42"/>
                  </a:lnTo>
                  <a:lnTo>
                    <a:pt x="1205375" y="42"/>
                  </a:lnTo>
                  <a:lnTo>
                    <a:pt x="1200202" y="42"/>
                  </a:lnTo>
                  <a:lnTo>
                    <a:pt x="1195029" y="42"/>
                  </a:lnTo>
                  <a:lnTo>
                    <a:pt x="1189855" y="42"/>
                  </a:lnTo>
                  <a:lnTo>
                    <a:pt x="1184682" y="42"/>
                  </a:lnTo>
                  <a:lnTo>
                    <a:pt x="1179509" y="43"/>
                  </a:lnTo>
                  <a:lnTo>
                    <a:pt x="1174335" y="43"/>
                  </a:lnTo>
                  <a:lnTo>
                    <a:pt x="1169162" y="44"/>
                  </a:lnTo>
                  <a:lnTo>
                    <a:pt x="1163989" y="45"/>
                  </a:lnTo>
                  <a:lnTo>
                    <a:pt x="1158816" y="45"/>
                  </a:lnTo>
                  <a:lnTo>
                    <a:pt x="1153642" y="46"/>
                  </a:lnTo>
                  <a:lnTo>
                    <a:pt x="1148469" y="48"/>
                  </a:lnTo>
                  <a:lnTo>
                    <a:pt x="1143296" y="49"/>
                  </a:lnTo>
                  <a:lnTo>
                    <a:pt x="1138122" y="50"/>
                  </a:lnTo>
                  <a:lnTo>
                    <a:pt x="1132949" y="52"/>
                  </a:lnTo>
                  <a:lnTo>
                    <a:pt x="1127776" y="54"/>
                  </a:lnTo>
                  <a:lnTo>
                    <a:pt x="1122603" y="56"/>
                  </a:lnTo>
                  <a:lnTo>
                    <a:pt x="1117429" y="58"/>
                  </a:lnTo>
                  <a:lnTo>
                    <a:pt x="1112256" y="60"/>
                  </a:lnTo>
                  <a:lnTo>
                    <a:pt x="1107083" y="62"/>
                  </a:lnTo>
                  <a:lnTo>
                    <a:pt x="1101909" y="65"/>
                  </a:lnTo>
                  <a:lnTo>
                    <a:pt x="1096736" y="68"/>
                  </a:lnTo>
                  <a:lnTo>
                    <a:pt x="1091563" y="71"/>
                  </a:lnTo>
                  <a:lnTo>
                    <a:pt x="1086390" y="75"/>
                  </a:lnTo>
                  <a:lnTo>
                    <a:pt x="1081216" y="78"/>
                  </a:lnTo>
                  <a:lnTo>
                    <a:pt x="1076043" y="82"/>
                  </a:lnTo>
                  <a:lnTo>
                    <a:pt x="1070870" y="87"/>
                  </a:lnTo>
                  <a:lnTo>
                    <a:pt x="1065696" y="91"/>
                  </a:lnTo>
                  <a:lnTo>
                    <a:pt x="1060523" y="96"/>
                  </a:lnTo>
                  <a:lnTo>
                    <a:pt x="1055350" y="101"/>
                  </a:lnTo>
                  <a:lnTo>
                    <a:pt x="1050177" y="107"/>
                  </a:lnTo>
                  <a:lnTo>
                    <a:pt x="1045003" y="113"/>
                  </a:lnTo>
                  <a:lnTo>
                    <a:pt x="1039830" y="119"/>
                  </a:lnTo>
                  <a:lnTo>
                    <a:pt x="1034657" y="126"/>
                  </a:lnTo>
                  <a:lnTo>
                    <a:pt x="1029483" y="133"/>
                  </a:lnTo>
                  <a:lnTo>
                    <a:pt x="1024310" y="141"/>
                  </a:lnTo>
                  <a:lnTo>
                    <a:pt x="1019137" y="149"/>
                  </a:lnTo>
                  <a:lnTo>
                    <a:pt x="1013964" y="158"/>
                  </a:lnTo>
                  <a:lnTo>
                    <a:pt x="1008790" y="168"/>
                  </a:lnTo>
                  <a:lnTo>
                    <a:pt x="1003617" y="178"/>
                  </a:lnTo>
                  <a:lnTo>
                    <a:pt x="998444" y="188"/>
                  </a:lnTo>
                  <a:lnTo>
                    <a:pt x="993270" y="200"/>
                  </a:lnTo>
                  <a:lnTo>
                    <a:pt x="988097" y="212"/>
                  </a:lnTo>
                  <a:lnTo>
                    <a:pt x="982924" y="224"/>
                  </a:lnTo>
                  <a:lnTo>
                    <a:pt x="977751" y="238"/>
                  </a:lnTo>
                  <a:lnTo>
                    <a:pt x="972577" y="252"/>
                  </a:lnTo>
                  <a:lnTo>
                    <a:pt x="967404" y="267"/>
                  </a:lnTo>
                  <a:lnTo>
                    <a:pt x="962231" y="283"/>
                  </a:lnTo>
                  <a:lnTo>
                    <a:pt x="957057" y="300"/>
                  </a:lnTo>
                  <a:lnTo>
                    <a:pt x="951884" y="318"/>
                  </a:lnTo>
                  <a:lnTo>
                    <a:pt x="946711" y="338"/>
                  </a:lnTo>
                  <a:lnTo>
                    <a:pt x="941538" y="358"/>
                  </a:lnTo>
                  <a:lnTo>
                    <a:pt x="936364" y="379"/>
                  </a:lnTo>
                  <a:lnTo>
                    <a:pt x="931191" y="402"/>
                  </a:lnTo>
                  <a:lnTo>
                    <a:pt x="926018" y="426"/>
                  </a:lnTo>
                  <a:lnTo>
                    <a:pt x="920844" y="451"/>
                  </a:lnTo>
                  <a:lnTo>
                    <a:pt x="915671" y="477"/>
                  </a:lnTo>
                  <a:lnTo>
                    <a:pt x="910498" y="505"/>
                  </a:lnTo>
                  <a:lnTo>
                    <a:pt x="905325" y="535"/>
                  </a:lnTo>
                  <a:lnTo>
                    <a:pt x="900151" y="566"/>
                  </a:lnTo>
                  <a:lnTo>
                    <a:pt x="894978" y="599"/>
                  </a:lnTo>
                  <a:lnTo>
                    <a:pt x="889805" y="634"/>
                  </a:lnTo>
                  <a:lnTo>
                    <a:pt x="884631" y="670"/>
                  </a:lnTo>
                  <a:lnTo>
                    <a:pt x="879458" y="709"/>
                  </a:lnTo>
                  <a:lnTo>
                    <a:pt x="874285" y="749"/>
                  </a:lnTo>
                  <a:lnTo>
                    <a:pt x="869112" y="792"/>
                  </a:lnTo>
                  <a:lnTo>
                    <a:pt x="863938" y="836"/>
                  </a:lnTo>
                  <a:lnTo>
                    <a:pt x="858765" y="883"/>
                  </a:lnTo>
                  <a:lnTo>
                    <a:pt x="853592" y="933"/>
                  </a:lnTo>
                  <a:lnTo>
                    <a:pt x="848418" y="985"/>
                  </a:lnTo>
                  <a:lnTo>
                    <a:pt x="843245" y="1039"/>
                  </a:lnTo>
                  <a:lnTo>
                    <a:pt x="838072" y="1096"/>
                  </a:lnTo>
                  <a:lnTo>
                    <a:pt x="832899" y="1156"/>
                  </a:lnTo>
                  <a:lnTo>
                    <a:pt x="827725" y="1219"/>
                  </a:lnTo>
                  <a:lnTo>
                    <a:pt x="822552" y="1285"/>
                  </a:lnTo>
                  <a:lnTo>
                    <a:pt x="817379" y="1355"/>
                  </a:lnTo>
                  <a:lnTo>
                    <a:pt x="812205" y="1427"/>
                  </a:lnTo>
                  <a:lnTo>
                    <a:pt x="807032" y="1503"/>
                  </a:lnTo>
                  <a:lnTo>
                    <a:pt x="801859" y="1583"/>
                  </a:lnTo>
                  <a:lnTo>
                    <a:pt x="796686" y="1666"/>
                  </a:lnTo>
                  <a:lnTo>
                    <a:pt x="791512" y="1754"/>
                  </a:lnTo>
                  <a:lnTo>
                    <a:pt x="786339" y="1845"/>
                  </a:lnTo>
                  <a:lnTo>
                    <a:pt x="781166" y="1940"/>
                  </a:lnTo>
                  <a:lnTo>
                    <a:pt x="775992" y="2040"/>
                  </a:lnTo>
                  <a:lnTo>
                    <a:pt x="770819" y="2145"/>
                  </a:lnTo>
                  <a:lnTo>
                    <a:pt x="765646" y="2254"/>
                  </a:lnTo>
                  <a:lnTo>
                    <a:pt x="760473" y="2368"/>
                  </a:lnTo>
                  <a:lnTo>
                    <a:pt x="755299" y="2487"/>
                  </a:lnTo>
                  <a:lnTo>
                    <a:pt x="750126" y="2612"/>
                  </a:lnTo>
                  <a:lnTo>
                    <a:pt x="744953" y="2742"/>
                  </a:lnTo>
                  <a:lnTo>
                    <a:pt x="739779" y="2877"/>
                  </a:lnTo>
                  <a:lnTo>
                    <a:pt x="734606" y="3019"/>
                  </a:lnTo>
                  <a:lnTo>
                    <a:pt x="729433" y="3167"/>
                  </a:lnTo>
                  <a:lnTo>
                    <a:pt x="724260" y="3321"/>
                  </a:lnTo>
                  <a:lnTo>
                    <a:pt x="719086" y="3481"/>
                  </a:lnTo>
                  <a:lnTo>
                    <a:pt x="713913" y="3649"/>
                  </a:lnTo>
                  <a:lnTo>
                    <a:pt x="708740" y="3823"/>
                  </a:lnTo>
                  <a:lnTo>
                    <a:pt x="703566" y="4005"/>
                  </a:lnTo>
                  <a:lnTo>
                    <a:pt x="698393" y="4195"/>
                  </a:lnTo>
                  <a:lnTo>
                    <a:pt x="693220" y="4392"/>
                  </a:lnTo>
                  <a:lnTo>
                    <a:pt x="688047" y="4598"/>
                  </a:lnTo>
                  <a:lnTo>
                    <a:pt x="682873" y="4811"/>
                  </a:lnTo>
                  <a:lnTo>
                    <a:pt x="677700" y="5034"/>
                  </a:lnTo>
                  <a:lnTo>
                    <a:pt x="672527" y="5266"/>
                  </a:lnTo>
                  <a:lnTo>
                    <a:pt x="667353" y="5507"/>
                  </a:lnTo>
                  <a:lnTo>
                    <a:pt x="662180" y="5757"/>
                  </a:lnTo>
                  <a:lnTo>
                    <a:pt x="657007" y="6018"/>
                  </a:lnTo>
                  <a:lnTo>
                    <a:pt x="651834" y="6289"/>
                  </a:lnTo>
                  <a:lnTo>
                    <a:pt x="646660" y="6571"/>
                  </a:lnTo>
                  <a:lnTo>
                    <a:pt x="641487" y="6864"/>
                  </a:lnTo>
                  <a:lnTo>
                    <a:pt x="636314" y="7168"/>
                  </a:lnTo>
                  <a:lnTo>
                    <a:pt x="631140" y="7484"/>
                  </a:lnTo>
                  <a:lnTo>
                    <a:pt x="625967" y="7812"/>
                  </a:lnTo>
                  <a:lnTo>
                    <a:pt x="620794" y="8153"/>
                  </a:lnTo>
                  <a:lnTo>
                    <a:pt x="615621" y="8507"/>
                  </a:lnTo>
                  <a:lnTo>
                    <a:pt x="610447" y="8874"/>
                  </a:lnTo>
                  <a:lnTo>
                    <a:pt x="605274" y="9255"/>
                  </a:lnTo>
                  <a:lnTo>
                    <a:pt x="600101" y="9650"/>
                  </a:lnTo>
                  <a:lnTo>
                    <a:pt x="594927" y="10060"/>
                  </a:lnTo>
                  <a:lnTo>
                    <a:pt x="589754" y="10486"/>
                  </a:lnTo>
                  <a:lnTo>
                    <a:pt x="584581" y="10927"/>
                  </a:lnTo>
                  <a:lnTo>
                    <a:pt x="579408" y="11384"/>
                  </a:lnTo>
                  <a:lnTo>
                    <a:pt x="574234" y="11858"/>
                  </a:lnTo>
                  <a:lnTo>
                    <a:pt x="569061" y="12349"/>
                  </a:lnTo>
                  <a:lnTo>
                    <a:pt x="563888" y="12858"/>
                  </a:lnTo>
                  <a:lnTo>
                    <a:pt x="558714" y="13385"/>
                  </a:lnTo>
                  <a:lnTo>
                    <a:pt x="553541" y="13931"/>
                  </a:lnTo>
                  <a:lnTo>
                    <a:pt x="548368" y="14496"/>
                  </a:lnTo>
                  <a:lnTo>
                    <a:pt x="543195" y="15082"/>
                  </a:lnTo>
                  <a:lnTo>
                    <a:pt x="538021" y="15688"/>
                  </a:lnTo>
                  <a:lnTo>
                    <a:pt x="532848" y="16315"/>
                  </a:lnTo>
                  <a:lnTo>
                    <a:pt x="527675" y="16964"/>
                  </a:lnTo>
                  <a:lnTo>
                    <a:pt x="522501" y="17635"/>
                  </a:lnTo>
                  <a:lnTo>
                    <a:pt x="517328" y="18330"/>
                  </a:lnTo>
                  <a:lnTo>
                    <a:pt x="512155" y="19048"/>
                  </a:lnTo>
                  <a:lnTo>
                    <a:pt x="506982" y="19790"/>
                  </a:lnTo>
                  <a:lnTo>
                    <a:pt x="501808" y="20558"/>
                  </a:lnTo>
                  <a:lnTo>
                    <a:pt x="496635" y="21352"/>
                  </a:lnTo>
                  <a:lnTo>
                    <a:pt x="491462" y="22172"/>
                  </a:lnTo>
                  <a:lnTo>
                    <a:pt x="486288" y="23019"/>
                  </a:lnTo>
                  <a:lnTo>
                    <a:pt x="481115" y="23894"/>
                  </a:lnTo>
                  <a:lnTo>
                    <a:pt x="475942" y="24798"/>
                  </a:lnTo>
                  <a:lnTo>
                    <a:pt x="470769" y="25732"/>
                  </a:lnTo>
                  <a:lnTo>
                    <a:pt x="465595" y="26696"/>
                  </a:lnTo>
                  <a:lnTo>
                    <a:pt x="460422" y="27691"/>
                  </a:lnTo>
                  <a:lnTo>
                    <a:pt x="455249" y="28718"/>
                  </a:lnTo>
                  <a:lnTo>
                    <a:pt x="450075" y="29778"/>
                  </a:lnTo>
                  <a:lnTo>
                    <a:pt x="444902" y="30872"/>
                  </a:lnTo>
                  <a:lnTo>
                    <a:pt x="439729" y="32000"/>
                  </a:lnTo>
                  <a:lnTo>
                    <a:pt x="434556" y="33164"/>
                  </a:lnTo>
                  <a:lnTo>
                    <a:pt x="429382" y="34364"/>
                  </a:lnTo>
                  <a:lnTo>
                    <a:pt x="424209" y="35601"/>
                  </a:lnTo>
                  <a:lnTo>
                    <a:pt x="419036" y="36877"/>
                  </a:lnTo>
                  <a:lnTo>
                    <a:pt x="413862" y="38191"/>
                  </a:lnTo>
                  <a:lnTo>
                    <a:pt x="408689" y="39546"/>
                  </a:lnTo>
                  <a:lnTo>
                    <a:pt x="403516" y="40942"/>
                  </a:lnTo>
                  <a:lnTo>
                    <a:pt x="398343" y="42380"/>
                  </a:lnTo>
                  <a:lnTo>
                    <a:pt x="393169" y="43861"/>
                  </a:lnTo>
                  <a:lnTo>
                    <a:pt x="387996" y="45387"/>
                  </a:lnTo>
                  <a:lnTo>
                    <a:pt x="382823" y="46958"/>
                  </a:lnTo>
                  <a:lnTo>
                    <a:pt x="377649" y="48575"/>
                  </a:lnTo>
                  <a:lnTo>
                    <a:pt x="372476" y="50240"/>
                  </a:lnTo>
                  <a:lnTo>
                    <a:pt x="367303" y="51953"/>
                  </a:lnTo>
                  <a:lnTo>
                    <a:pt x="362130" y="53716"/>
                  </a:lnTo>
                  <a:lnTo>
                    <a:pt x="356956" y="55530"/>
                  </a:lnTo>
                  <a:lnTo>
                    <a:pt x="351783" y="57396"/>
                  </a:lnTo>
                  <a:lnTo>
                    <a:pt x="346610" y="59315"/>
                  </a:lnTo>
                  <a:lnTo>
                    <a:pt x="341436" y="61289"/>
                  </a:lnTo>
                  <a:lnTo>
                    <a:pt x="336263" y="63319"/>
                  </a:lnTo>
                  <a:lnTo>
                    <a:pt x="331090" y="65405"/>
                  </a:lnTo>
                  <a:lnTo>
                    <a:pt x="325917" y="67550"/>
                  </a:lnTo>
                  <a:lnTo>
                    <a:pt x="320743" y="69755"/>
                  </a:lnTo>
                  <a:lnTo>
                    <a:pt x="315570" y="72020"/>
                  </a:lnTo>
                  <a:lnTo>
                    <a:pt x="310397" y="74348"/>
                  </a:lnTo>
                  <a:lnTo>
                    <a:pt x="305223" y="76740"/>
                  </a:lnTo>
                  <a:lnTo>
                    <a:pt x="300050" y="79197"/>
                  </a:lnTo>
                  <a:lnTo>
                    <a:pt x="294877" y="81720"/>
                  </a:lnTo>
                  <a:lnTo>
                    <a:pt x="289704" y="84312"/>
                  </a:lnTo>
                  <a:lnTo>
                    <a:pt x="284530" y="86973"/>
                  </a:lnTo>
                  <a:lnTo>
                    <a:pt x="279357" y="89705"/>
                  </a:lnTo>
                  <a:lnTo>
                    <a:pt x="274184" y="92510"/>
                  </a:lnTo>
                  <a:lnTo>
                    <a:pt x="269010" y="95389"/>
                  </a:lnTo>
                  <a:lnTo>
                    <a:pt x="263837" y="98344"/>
                  </a:lnTo>
                  <a:lnTo>
                    <a:pt x="258664" y="101376"/>
                  </a:lnTo>
                  <a:lnTo>
                    <a:pt x="253491" y="104487"/>
                  </a:lnTo>
                  <a:lnTo>
                    <a:pt x="248317" y="107679"/>
                  </a:lnTo>
                  <a:lnTo>
                    <a:pt x="243144" y="110953"/>
                  </a:lnTo>
                  <a:lnTo>
                    <a:pt x="237971" y="114312"/>
                  </a:lnTo>
                  <a:lnTo>
                    <a:pt x="232797" y="117756"/>
                  </a:lnTo>
                  <a:lnTo>
                    <a:pt x="227624" y="121289"/>
                  </a:lnTo>
                  <a:lnTo>
                    <a:pt x="222451" y="124911"/>
                  </a:lnTo>
                  <a:lnTo>
                    <a:pt x="217278" y="128624"/>
                  </a:lnTo>
                  <a:lnTo>
                    <a:pt x="212104" y="132430"/>
                  </a:lnTo>
                  <a:lnTo>
                    <a:pt x="206931" y="136332"/>
                  </a:lnTo>
                  <a:lnTo>
                    <a:pt x="201758" y="140330"/>
                  </a:lnTo>
                  <a:lnTo>
                    <a:pt x="196584" y="144427"/>
                  </a:lnTo>
                  <a:lnTo>
                    <a:pt x="191411" y="148625"/>
                  </a:lnTo>
                  <a:lnTo>
                    <a:pt x="186238" y="152926"/>
                  </a:lnTo>
                  <a:lnTo>
                    <a:pt x="181065" y="157331"/>
                  </a:lnTo>
                  <a:lnTo>
                    <a:pt x="175891" y="161842"/>
                  </a:lnTo>
                  <a:lnTo>
                    <a:pt x="170718" y="166462"/>
                  </a:lnTo>
                  <a:lnTo>
                    <a:pt x="165545" y="171192"/>
                  </a:lnTo>
                  <a:lnTo>
                    <a:pt x="160371" y="176035"/>
                  </a:lnTo>
                  <a:lnTo>
                    <a:pt x="155198" y="180991"/>
                  </a:lnTo>
                  <a:lnTo>
                    <a:pt x="150025" y="186062"/>
                  </a:lnTo>
                  <a:lnTo>
                    <a:pt x="144852" y="191251"/>
                  </a:lnTo>
                  <a:lnTo>
                    <a:pt x="139678" y="196559"/>
                  </a:lnTo>
                  <a:lnTo>
                    <a:pt x="134505" y="201988"/>
                  </a:lnTo>
                  <a:lnTo>
                    <a:pt x="129332" y="207538"/>
                  </a:lnTo>
                  <a:lnTo>
                    <a:pt x="124158" y="213212"/>
                  </a:lnTo>
                  <a:lnTo>
                    <a:pt x="118985" y="219011"/>
                  </a:lnTo>
                  <a:lnTo>
                    <a:pt x="113812" y="224935"/>
                  </a:lnTo>
                  <a:lnTo>
                    <a:pt x="108639" y="230986"/>
                  </a:lnTo>
                  <a:lnTo>
                    <a:pt x="103465" y="237165"/>
                  </a:lnTo>
                  <a:lnTo>
                    <a:pt x="98292" y="243472"/>
                  </a:lnTo>
                  <a:lnTo>
                    <a:pt x="93119" y="249908"/>
                  </a:lnTo>
                  <a:lnTo>
                    <a:pt x="87945" y="256473"/>
                  </a:lnTo>
                  <a:lnTo>
                    <a:pt x="82772" y="263166"/>
                  </a:lnTo>
                  <a:lnTo>
                    <a:pt x="77599" y="269988"/>
                  </a:lnTo>
                  <a:lnTo>
                    <a:pt x="72426" y="276938"/>
                  </a:lnTo>
                  <a:lnTo>
                    <a:pt x="67252" y="284015"/>
                  </a:lnTo>
                  <a:lnTo>
                    <a:pt x="62079" y="291217"/>
                  </a:lnTo>
                  <a:lnTo>
                    <a:pt x="56906" y="298544"/>
                  </a:lnTo>
                  <a:lnTo>
                    <a:pt x="51732" y="305993"/>
                  </a:lnTo>
                  <a:lnTo>
                    <a:pt x="46559" y="313561"/>
                  </a:lnTo>
                  <a:lnTo>
                    <a:pt x="41386" y="321247"/>
                  </a:lnTo>
                  <a:lnTo>
                    <a:pt x="36213" y="329045"/>
                  </a:lnTo>
                  <a:lnTo>
                    <a:pt x="31039" y="336954"/>
                  </a:lnTo>
                  <a:lnTo>
                    <a:pt x="25866" y="344969"/>
                  </a:lnTo>
                  <a:lnTo>
                    <a:pt x="20693" y="353084"/>
                  </a:lnTo>
                  <a:lnTo>
                    <a:pt x="15519" y="361296"/>
                  </a:lnTo>
                  <a:lnTo>
                    <a:pt x="10346" y="369597"/>
                  </a:lnTo>
                  <a:lnTo>
                    <a:pt x="5173" y="377983"/>
                  </a:lnTo>
                  <a:lnTo>
                    <a:pt x="0" y="38644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44151" y="1848666"/>
              <a:ext cx="1883076" cy="195947"/>
            </a:xfrm>
            <a:custGeom>
              <a:avLst/>
              <a:pathLst>
                <a:path w="1883076" h="195947">
                  <a:moveTo>
                    <a:pt x="0" y="195947"/>
                  </a:moveTo>
                  <a:lnTo>
                    <a:pt x="0" y="195947"/>
                  </a:lnTo>
                  <a:lnTo>
                    <a:pt x="5173" y="188558"/>
                  </a:lnTo>
                  <a:lnTo>
                    <a:pt x="10346" y="181381"/>
                  </a:lnTo>
                  <a:lnTo>
                    <a:pt x="15519" y="174416"/>
                  </a:lnTo>
                  <a:lnTo>
                    <a:pt x="20693" y="167664"/>
                  </a:lnTo>
                  <a:lnTo>
                    <a:pt x="25866" y="161126"/>
                  </a:lnTo>
                  <a:lnTo>
                    <a:pt x="31039" y="154801"/>
                  </a:lnTo>
                  <a:lnTo>
                    <a:pt x="36213" y="148688"/>
                  </a:lnTo>
                  <a:lnTo>
                    <a:pt x="41386" y="142786"/>
                  </a:lnTo>
                  <a:lnTo>
                    <a:pt x="46559" y="137093"/>
                  </a:lnTo>
                  <a:lnTo>
                    <a:pt x="51732" y="131606"/>
                  </a:lnTo>
                  <a:lnTo>
                    <a:pt x="56906" y="126321"/>
                  </a:lnTo>
                  <a:lnTo>
                    <a:pt x="62079" y="121236"/>
                  </a:lnTo>
                  <a:lnTo>
                    <a:pt x="67252" y="116347"/>
                  </a:lnTo>
                  <a:lnTo>
                    <a:pt x="72426" y="111649"/>
                  </a:lnTo>
                  <a:lnTo>
                    <a:pt x="77599" y="107137"/>
                  </a:lnTo>
                  <a:lnTo>
                    <a:pt x="82772" y="102808"/>
                  </a:lnTo>
                  <a:lnTo>
                    <a:pt x="87945" y="98656"/>
                  </a:lnTo>
                  <a:lnTo>
                    <a:pt x="93119" y="94677"/>
                  </a:lnTo>
                  <a:lnTo>
                    <a:pt x="98292" y="90864"/>
                  </a:lnTo>
                  <a:lnTo>
                    <a:pt x="103465" y="87214"/>
                  </a:lnTo>
                  <a:lnTo>
                    <a:pt x="108639" y="83719"/>
                  </a:lnTo>
                  <a:lnTo>
                    <a:pt x="113812" y="80377"/>
                  </a:lnTo>
                  <a:lnTo>
                    <a:pt x="118985" y="77180"/>
                  </a:lnTo>
                  <a:lnTo>
                    <a:pt x="124158" y="74123"/>
                  </a:lnTo>
                  <a:lnTo>
                    <a:pt x="129332" y="71202"/>
                  </a:lnTo>
                  <a:lnTo>
                    <a:pt x="134505" y="68411"/>
                  </a:lnTo>
                  <a:lnTo>
                    <a:pt x="139678" y="65745"/>
                  </a:lnTo>
                  <a:lnTo>
                    <a:pt x="144852" y="63198"/>
                  </a:lnTo>
                  <a:lnTo>
                    <a:pt x="150025" y="60766"/>
                  </a:lnTo>
                  <a:lnTo>
                    <a:pt x="155198" y="58444"/>
                  </a:lnTo>
                  <a:lnTo>
                    <a:pt x="160371" y="56227"/>
                  </a:lnTo>
                  <a:lnTo>
                    <a:pt x="165545" y="54111"/>
                  </a:lnTo>
                  <a:lnTo>
                    <a:pt x="170718" y="52090"/>
                  </a:lnTo>
                  <a:lnTo>
                    <a:pt x="175891" y="50161"/>
                  </a:lnTo>
                  <a:lnTo>
                    <a:pt x="181065" y="48320"/>
                  </a:lnTo>
                  <a:lnTo>
                    <a:pt x="186238" y="46561"/>
                  </a:lnTo>
                  <a:lnTo>
                    <a:pt x="191411" y="44882"/>
                  </a:lnTo>
                  <a:lnTo>
                    <a:pt x="196584" y="43279"/>
                  </a:lnTo>
                  <a:lnTo>
                    <a:pt x="201758" y="41747"/>
                  </a:lnTo>
                  <a:lnTo>
                    <a:pt x="206931" y="40284"/>
                  </a:lnTo>
                  <a:lnTo>
                    <a:pt x="212104" y="38886"/>
                  </a:lnTo>
                  <a:lnTo>
                    <a:pt x="217278" y="37550"/>
                  </a:lnTo>
                  <a:lnTo>
                    <a:pt x="222451" y="36272"/>
                  </a:lnTo>
                  <a:lnTo>
                    <a:pt x="227624" y="35050"/>
                  </a:lnTo>
                  <a:lnTo>
                    <a:pt x="232797" y="33881"/>
                  </a:lnTo>
                  <a:lnTo>
                    <a:pt x="237971" y="32762"/>
                  </a:lnTo>
                  <a:lnTo>
                    <a:pt x="243144" y="31691"/>
                  </a:lnTo>
                  <a:lnTo>
                    <a:pt x="248317" y="30666"/>
                  </a:lnTo>
                  <a:lnTo>
                    <a:pt x="253491" y="29683"/>
                  </a:lnTo>
                  <a:lnTo>
                    <a:pt x="258664" y="28741"/>
                  </a:lnTo>
                  <a:lnTo>
                    <a:pt x="263837" y="27837"/>
                  </a:lnTo>
                  <a:lnTo>
                    <a:pt x="269010" y="26970"/>
                  </a:lnTo>
                  <a:lnTo>
                    <a:pt x="274184" y="26138"/>
                  </a:lnTo>
                  <a:lnTo>
                    <a:pt x="279357" y="25339"/>
                  </a:lnTo>
                  <a:lnTo>
                    <a:pt x="284530" y="24571"/>
                  </a:lnTo>
                  <a:lnTo>
                    <a:pt x="289704" y="23833"/>
                  </a:lnTo>
                  <a:lnTo>
                    <a:pt x="294877" y="23123"/>
                  </a:lnTo>
                  <a:lnTo>
                    <a:pt x="300050" y="22439"/>
                  </a:lnTo>
                  <a:lnTo>
                    <a:pt x="305223" y="21781"/>
                  </a:lnTo>
                  <a:lnTo>
                    <a:pt x="310397" y="21147"/>
                  </a:lnTo>
                  <a:lnTo>
                    <a:pt x="315570" y="20536"/>
                  </a:lnTo>
                  <a:lnTo>
                    <a:pt x="320743" y="19946"/>
                  </a:lnTo>
                  <a:lnTo>
                    <a:pt x="325917" y="19377"/>
                  </a:lnTo>
                  <a:lnTo>
                    <a:pt x="331090" y="18828"/>
                  </a:lnTo>
                  <a:lnTo>
                    <a:pt x="336263" y="18297"/>
                  </a:lnTo>
                  <a:lnTo>
                    <a:pt x="341436" y="17784"/>
                  </a:lnTo>
                  <a:lnTo>
                    <a:pt x="346610" y="17288"/>
                  </a:lnTo>
                  <a:lnTo>
                    <a:pt x="351783" y="16808"/>
                  </a:lnTo>
                  <a:lnTo>
                    <a:pt x="356956" y="16343"/>
                  </a:lnTo>
                  <a:lnTo>
                    <a:pt x="362130" y="15892"/>
                  </a:lnTo>
                  <a:lnTo>
                    <a:pt x="367303" y="15456"/>
                  </a:lnTo>
                  <a:lnTo>
                    <a:pt x="372476" y="15033"/>
                  </a:lnTo>
                  <a:lnTo>
                    <a:pt x="377649" y="14622"/>
                  </a:lnTo>
                  <a:lnTo>
                    <a:pt x="382823" y="14224"/>
                  </a:lnTo>
                  <a:lnTo>
                    <a:pt x="387996" y="13837"/>
                  </a:lnTo>
                  <a:lnTo>
                    <a:pt x="393169" y="13461"/>
                  </a:lnTo>
                  <a:lnTo>
                    <a:pt x="398343" y="13096"/>
                  </a:lnTo>
                  <a:lnTo>
                    <a:pt x="403516" y="12742"/>
                  </a:lnTo>
                  <a:lnTo>
                    <a:pt x="408689" y="12396"/>
                  </a:lnTo>
                  <a:lnTo>
                    <a:pt x="413862" y="12061"/>
                  </a:lnTo>
                  <a:lnTo>
                    <a:pt x="419036" y="11734"/>
                  </a:lnTo>
                  <a:lnTo>
                    <a:pt x="424209" y="11416"/>
                  </a:lnTo>
                  <a:lnTo>
                    <a:pt x="429382" y="11106"/>
                  </a:lnTo>
                  <a:lnTo>
                    <a:pt x="434556" y="10804"/>
                  </a:lnTo>
                  <a:lnTo>
                    <a:pt x="439729" y="10510"/>
                  </a:lnTo>
                  <a:lnTo>
                    <a:pt x="444902" y="10224"/>
                  </a:lnTo>
                  <a:lnTo>
                    <a:pt x="450075" y="9945"/>
                  </a:lnTo>
                  <a:lnTo>
                    <a:pt x="455249" y="9672"/>
                  </a:lnTo>
                  <a:lnTo>
                    <a:pt x="460422" y="9407"/>
                  </a:lnTo>
                  <a:lnTo>
                    <a:pt x="465595" y="9148"/>
                  </a:lnTo>
                  <a:lnTo>
                    <a:pt x="470769" y="8895"/>
                  </a:lnTo>
                  <a:lnTo>
                    <a:pt x="475942" y="8649"/>
                  </a:lnTo>
                  <a:lnTo>
                    <a:pt x="481115" y="8408"/>
                  </a:lnTo>
                  <a:lnTo>
                    <a:pt x="486288" y="8173"/>
                  </a:lnTo>
                  <a:lnTo>
                    <a:pt x="491462" y="7944"/>
                  </a:lnTo>
                  <a:lnTo>
                    <a:pt x="496635" y="7721"/>
                  </a:lnTo>
                  <a:lnTo>
                    <a:pt x="501808" y="7502"/>
                  </a:lnTo>
                  <a:lnTo>
                    <a:pt x="506982" y="7289"/>
                  </a:lnTo>
                  <a:lnTo>
                    <a:pt x="512155" y="7081"/>
                  </a:lnTo>
                  <a:lnTo>
                    <a:pt x="517328" y="6878"/>
                  </a:lnTo>
                  <a:lnTo>
                    <a:pt x="522501" y="6680"/>
                  </a:lnTo>
                  <a:lnTo>
                    <a:pt x="527675" y="6486"/>
                  </a:lnTo>
                  <a:lnTo>
                    <a:pt x="532848" y="6297"/>
                  </a:lnTo>
                  <a:lnTo>
                    <a:pt x="538021" y="6112"/>
                  </a:lnTo>
                  <a:lnTo>
                    <a:pt x="543195" y="5932"/>
                  </a:lnTo>
                  <a:lnTo>
                    <a:pt x="548368" y="5756"/>
                  </a:lnTo>
                  <a:lnTo>
                    <a:pt x="553541" y="5584"/>
                  </a:lnTo>
                  <a:lnTo>
                    <a:pt x="558714" y="5417"/>
                  </a:lnTo>
                  <a:lnTo>
                    <a:pt x="563888" y="5253"/>
                  </a:lnTo>
                  <a:lnTo>
                    <a:pt x="569061" y="5093"/>
                  </a:lnTo>
                  <a:lnTo>
                    <a:pt x="574234" y="4938"/>
                  </a:lnTo>
                  <a:lnTo>
                    <a:pt x="579408" y="4785"/>
                  </a:lnTo>
                  <a:lnTo>
                    <a:pt x="584581" y="4637"/>
                  </a:lnTo>
                  <a:lnTo>
                    <a:pt x="589754" y="4492"/>
                  </a:lnTo>
                  <a:lnTo>
                    <a:pt x="594927" y="4351"/>
                  </a:lnTo>
                  <a:lnTo>
                    <a:pt x="600101" y="4214"/>
                  </a:lnTo>
                  <a:lnTo>
                    <a:pt x="605274" y="4079"/>
                  </a:lnTo>
                  <a:lnTo>
                    <a:pt x="610447" y="3948"/>
                  </a:lnTo>
                  <a:lnTo>
                    <a:pt x="615621" y="3821"/>
                  </a:lnTo>
                  <a:lnTo>
                    <a:pt x="620794" y="3696"/>
                  </a:lnTo>
                  <a:lnTo>
                    <a:pt x="625967" y="3575"/>
                  </a:lnTo>
                  <a:lnTo>
                    <a:pt x="631140" y="3457"/>
                  </a:lnTo>
                  <a:lnTo>
                    <a:pt x="636314" y="3342"/>
                  </a:lnTo>
                  <a:lnTo>
                    <a:pt x="641487" y="3230"/>
                  </a:lnTo>
                  <a:lnTo>
                    <a:pt x="646660" y="3121"/>
                  </a:lnTo>
                  <a:lnTo>
                    <a:pt x="651834" y="3015"/>
                  </a:lnTo>
                  <a:lnTo>
                    <a:pt x="657007" y="2912"/>
                  </a:lnTo>
                  <a:lnTo>
                    <a:pt x="662180" y="2811"/>
                  </a:lnTo>
                  <a:lnTo>
                    <a:pt x="667353" y="2713"/>
                  </a:lnTo>
                  <a:lnTo>
                    <a:pt x="672527" y="2618"/>
                  </a:lnTo>
                  <a:lnTo>
                    <a:pt x="677700" y="2526"/>
                  </a:lnTo>
                  <a:lnTo>
                    <a:pt x="682873" y="2436"/>
                  </a:lnTo>
                  <a:lnTo>
                    <a:pt x="688047" y="2348"/>
                  </a:lnTo>
                  <a:lnTo>
                    <a:pt x="693220" y="2263"/>
                  </a:lnTo>
                  <a:lnTo>
                    <a:pt x="698393" y="2181"/>
                  </a:lnTo>
                  <a:lnTo>
                    <a:pt x="703566" y="2101"/>
                  </a:lnTo>
                  <a:lnTo>
                    <a:pt x="708740" y="2023"/>
                  </a:lnTo>
                  <a:lnTo>
                    <a:pt x="713913" y="1947"/>
                  </a:lnTo>
                  <a:lnTo>
                    <a:pt x="719086" y="1874"/>
                  </a:lnTo>
                  <a:lnTo>
                    <a:pt x="724260" y="1803"/>
                  </a:lnTo>
                  <a:lnTo>
                    <a:pt x="729433" y="1734"/>
                  </a:lnTo>
                  <a:lnTo>
                    <a:pt x="734606" y="1667"/>
                  </a:lnTo>
                  <a:lnTo>
                    <a:pt x="739779" y="1603"/>
                  </a:lnTo>
                  <a:lnTo>
                    <a:pt x="744953" y="1540"/>
                  </a:lnTo>
                  <a:lnTo>
                    <a:pt x="750126" y="1479"/>
                  </a:lnTo>
                  <a:lnTo>
                    <a:pt x="755299" y="1420"/>
                  </a:lnTo>
                  <a:lnTo>
                    <a:pt x="760473" y="1364"/>
                  </a:lnTo>
                  <a:lnTo>
                    <a:pt x="765646" y="1309"/>
                  </a:lnTo>
                  <a:lnTo>
                    <a:pt x="770819" y="1255"/>
                  </a:lnTo>
                  <a:lnTo>
                    <a:pt x="775992" y="1204"/>
                  </a:lnTo>
                  <a:lnTo>
                    <a:pt x="781166" y="1154"/>
                  </a:lnTo>
                  <a:lnTo>
                    <a:pt x="786339" y="1106"/>
                  </a:lnTo>
                  <a:lnTo>
                    <a:pt x="791512" y="1060"/>
                  </a:lnTo>
                  <a:lnTo>
                    <a:pt x="796686" y="1015"/>
                  </a:lnTo>
                  <a:lnTo>
                    <a:pt x="801859" y="971"/>
                  </a:lnTo>
                  <a:lnTo>
                    <a:pt x="807032" y="930"/>
                  </a:lnTo>
                  <a:lnTo>
                    <a:pt x="812205" y="889"/>
                  </a:lnTo>
                  <a:lnTo>
                    <a:pt x="817379" y="851"/>
                  </a:lnTo>
                  <a:lnTo>
                    <a:pt x="822552" y="813"/>
                  </a:lnTo>
                  <a:lnTo>
                    <a:pt x="827725" y="777"/>
                  </a:lnTo>
                  <a:lnTo>
                    <a:pt x="832899" y="743"/>
                  </a:lnTo>
                  <a:lnTo>
                    <a:pt x="838072" y="709"/>
                  </a:lnTo>
                  <a:lnTo>
                    <a:pt x="843245" y="677"/>
                  </a:lnTo>
                  <a:lnTo>
                    <a:pt x="848418" y="646"/>
                  </a:lnTo>
                  <a:lnTo>
                    <a:pt x="853592" y="617"/>
                  </a:lnTo>
                  <a:lnTo>
                    <a:pt x="858765" y="588"/>
                  </a:lnTo>
                  <a:lnTo>
                    <a:pt x="863938" y="561"/>
                  </a:lnTo>
                  <a:lnTo>
                    <a:pt x="869112" y="535"/>
                  </a:lnTo>
                  <a:lnTo>
                    <a:pt x="874285" y="509"/>
                  </a:lnTo>
                  <a:lnTo>
                    <a:pt x="879458" y="485"/>
                  </a:lnTo>
                  <a:lnTo>
                    <a:pt x="884631" y="462"/>
                  </a:lnTo>
                  <a:lnTo>
                    <a:pt x="889805" y="440"/>
                  </a:lnTo>
                  <a:lnTo>
                    <a:pt x="894978" y="419"/>
                  </a:lnTo>
                  <a:lnTo>
                    <a:pt x="900151" y="398"/>
                  </a:lnTo>
                  <a:lnTo>
                    <a:pt x="905325" y="379"/>
                  </a:lnTo>
                  <a:lnTo>
                    <a:pt x="910498" y="360"/>
                  </a:lnTo>
                  <a:lnTo>
                    <a:pt x="915671" y="343"/>
                  </a:lnTo>
                  <a:lnTo>
                    <a:pt x="920844" y="326"/>
                  </a:lnTo>
                  <a:lnTo>
                    <a:pt x="926018" y="310"/>
                  </a:lnTo>
                  <a:lnTo>
                    <a:pt x="931191" y="294"/>
                  </a:lnTo>
                  <a:lnTo>
                    <a:pt x="936364" y="279"/>
                  </a:lnTo>
                  <a:lnTo>
                    <a:pt x="941538" y="265"/>
                  </a:lnTo>
                  <a:lnTo>
                    <a:pt x="946711" y="252"/>
                  </a:lnTo>
                  <a:lnTo>
                    <a:pt x="951884" y="239"/>
                  </a:lnTo>
                  <a:lnTo>
                    <a:pt x="957057" y="227"/>
                  </a:lnTo>
                  <a:lnTo>
                    <a:pt x="962231" y="215"/>
                  </a:lnTo>
                  <a:lnTo>
                    <a:pt x="967404" y="204"/>
                  </a:lnTo>
                  <a:lnTo>
                    <a:pt x="972577" y="194"/>
                  </a:lnTo>
                  <a:lnTo>
                    <a:pt x="977751" y="184"/>
                  </a:lnTo>
                  <a:lnTo>
                    <a:pt x="982924" y="175"/>
                  </a:lnTo>
                  <a:lnTo>
                    <a:pt x="988097" y="166"/>
                  </a:lnTo>
                  <a:lnTo>
                    <a:pt x="993270" y="157"/>
                  </a:lnTo>
                  <a:lnTo>
                    <a:pt x="998444" y="149"/>
                  </a:lnTo>
                  <a:lnTo>
                    <a:pt x="1003617" y="142"/>
                  </a:lnTo>
                  <a:lnTo>
                    <a:pt x="1008790" y="135"/>
                  </a:lnTo>
                  <a:lnTo>
                    <a:pt x="1013964" y="128"/>
                  </a:lnTo>
                  <a:lnTo>
                    <a:pt x="1019137" y="121"/>
                  </a:lnTo>
                  <a:lnTo>
                    <a:pt x="1024310" y="115"/>
                  </a:lnTo>
                  <a:lnTo>
                    <a:pt x="1029483" y="110"/>
                  </a:lnTo>
                  <a:lnTo>
                    <a:pt x="1034657" y="104"/>
                  </a:lnTo>
                  <a:lnTo>
                    <a:pt x="1039830" y="99"/>
                  </a:lnTo>
                  <a:lnTo>
                    <a:pt x="1045003" y="94"/>
                  </a:lnTo>
                  <a:lnTo>
                    <a:pt x="1050177" y="90"/>
                  </a:lnTo>
                  <a:lnTo>
                    <a:pt x="1055350" y="86"/>
                  </a:lnTo>
                  <a:lnTo>
                    <a:pt x="1060523" y="82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1"/>
                  </a:lnTo>
                  <a:lnTo>
                    <a:pt x="1081216" y="68"/>
                  </a:lnTo>
                  <a:lnTo>
                    <a:pt x="1086390" y="65"/>
                  </a:lnTo>
                  <a:lnTo>
                    <a:pt x="1091563" y="63"/>
                  </a:lnTo>
                  <a:lnTo>
                    <a:pt x="1096736" y="60"/>
                  </a:lnTo>
                  <a:lnTo>
                    <a:pt x="1101909" y="58"/>
                  </a:lnTo>
                  <a:lnTo>
                    <a:pt x="1107083" y="56"/>
                  </a:lnTo>
                  <a:lnTo>
                    <a:pt x="1112256" y="54"/>
                  </a:lnTo>
                  <a:lnTo>
                    <a:pt x="1117429" y="52"/>
                  </a:lnTo>
                  <a:lnTo>
                    <a:pt x="1122603" y="51"/>
                  </a:lnTo>
                  <a:lnTo>
                    <a:pt x="1127776" y="49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5"/>
                  </a:lnTo>
                  <a:lnTo>
                    <a:pt x="1148469" y="44"/>
                  </a:lnTo>
                  <a:lnTo>
                    <a:pt x="1153642" y="44"/>
                  </a:lnTo>
                  <a:lnTo>
                    <a:pt x="1158816" y="43"/>
                  </a:lnTo>
                  <a:lnTo>
                    <a:pt x="1163989" y="42"/>
                  </a:lnTo>
                  <a:lnTo>
                    <a:pt x="1169162" y="42"/>
                  </a:lnTo>
                  <a:lnTo>
                    <a:pt x="1174335" y="41"/>
                  </a:lnTo>
                  <a:lnTo>
                    <a:pt x="1179509" y="41"/>
                  </a:lnTo>
                  <a:lnTo>
                    <a:pt x="1184682" y="41"/>
                  </a:lnTo>
                  <a:lnTo>
                    <a:pt x="1189855" y="41"/>
                  </a:lnTo>
                  <a:lnTo>
                    <a:pt x="1195029" y="40"/>
                  </a:lnTo>
                  <a:lnTo>
                    <a:pt x="1200202" y="41"/>
                  </a:lnTo>
                  <a:lnTo>
                    <a:pt x="1205375" y="41"/>
                  </a:lnTo>
                  <a:lnTo>
                    <a:pt x="1210548" y="41"/>
                  </a:lnTo>
                  <a:lnTo>
                    <a:pt x="1215722" y="41"/>
                  </a:lnTo>
                  <a:lnTo>
                    <a:pt x="1220895" y="42"/>
                  </a:lnTo>
                  <a:lnTo>
                    <a:pt x="1226068" y="42"/>
                  </a:lnTo>
                  <a:lnTo>
                    <a:pt x="1231242" y="43"/>
                  </a:lnTo>
                  <a:lnTo>
                    <a:pt x="1236415" y="43"/>
                  </a:lnTo>
                  <a:lnTo>
                    <a:pt x="1241588" y="44"/>
                  </a:lnTo>
                  <a:lnTo>
                    <a:pt x="1246761" y="45"/>
                  </a:lnTo>
                  <a:lnTo>
                    <a:pt x="1251935" y="46"/>
                  </a:lnTo>
                  <a:lnTo>
                    <a:pt x="1257108" y="46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50"/>
                  </a:lnTo>
                  <a:lnTo>
                    <a:pt x="1277801" y="51"/>
                  </a:lnTo>
                  <a:lnTo>
                    <a:pt x="1282974" y="52"/>
                  </a:lnTo>
                  <a:lnTo>
                    <a:pt x="1288148" y="53"/>
                  </a:lnTo>
                  <a:lnTo>
                    <a:pt x="1293321" y="55"/>
                  </a:lnTo>
                  <a:lnTo>
                    <a:pt x="1298494" y="56"/>
                  </a:lnTo>
                  <a:lnTo>
                    <a:pt x="1303668" y="57"/>
                  </a:lnTo>
                  <a:lnTo>
                    <a:pt x="1308841" y="59"/>
                  </a:lnTo>
                  <a:lnTo>
                    <a:pt x="1314014" y="60"/>
                  </a:lnTo>
                  <a:lnTo>
                    <a:pt x="1319187" y="62"/>
                  </a:lnTo>
                  <a:lnTo>
                    <a:pt x="1324361" y="63"/>
                  </a:lnTo>
                  <a:lnTo>
                    <a:pt x="1329534" y="64"/>
                  </a:lnTo>
                  <a:lnTo>
                    <a:pt x="1334707" y="66"/>
                  </a:lnTo>
                  <a:lnTo>
                    <a:pt x="1339881" y="67"/>
                  </a:lnTo>
                  <a:lnTo>
                    <a:pt x="1345054" y="69"/>
                  </a:lnTo>
                  <a:lnTo>
                    <a:pt x="1350227" y="70"/>
                  </a:lnTo>
                  <a:lnTo>
                    <a:pt x="1355400" y="71"/>
                  </a:lnTo>
                  <a:lnTo>
                    <a:pt x="1360574" y="73"/>
                  </a:lnTo>
                  <a:lnTo>
                    <a:pt x="1365747" y="74"/>
                  </a:lnTo>
                  <a:lnTo>
                    <a:pt x="1370920" y="75"/>
                  </a:lnTo>
                  <a:lnTo>
                    <a:pt x="1376094" y="76"/>
                  </a:lnTo>
                  <a:lnTo>
                    <a:pt x="1381267" y="77"/>
                  </a:lnTo>
                  <a:lnTo>
                    <a:pt x="1386440" y="78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44151" y="1848666"/>
              <a:ext cx="1883076" cy="473031"/>
            </a:xfrm>
            <a:custGeom>
              <a:avLst/>
              <a:pathLst>
                <a:path w="1883076" h="473031">
                  <a:moveTo>
                    <a:pt x="0" y="386446"/>
                  </a:moveTo>
                  <a:lnTo>
                    <a:pt x="5173" y="377983"/>
                  </a:lnTo>
                  <a:lnTo>
                    <a:pt x="10346" y="369597"/>
                  </a:lnTo>
                  <a:lnTo>
                    <a:pt x="15519" y="361295"/>
                  </a:lnTo>
                  <a:lnTo>
                    <a:pt x="20693" y="353084"/>
                  </a:lnTo>
                  <a:lnTo>
                    <a:pt x="25866" y="344968"/>
                  </a:lnTo>
                  <a:lnTo>
                    <a:pt x="31039" y="336954"/>
                  </a:lnTo>
                  <a:lnTo>
                    <a:pt x="36213" y="329045"/>
                  </a:lnTo>
                  <a:lnTo>
                    <a:pt x="41386" y="321246"/>
                  </a:lnTo>
                  <a:lnTo>
                    <a:pt x="46559" y="313561"/>
                  </a:lnTo>
                  <a:lnTo>
                    <a:pt x="51732" y="305992"/>
                  </a:lnTo>
                  <a:lnTo>
                    <a:pt x="56906" y="298544"/>
                  </a:lnTo>
                  <a:lnTo>
                    <a:pt x="62079" y="291217"/>
                  </a:lnTo>
                  <a:lnTo>
                    <a:pt x="67252" y="284014"/>
                  </a:lnTo>
                  <a:lnTo>
                    <a:pt x="72426" y="276938"/>
                  </a:lnTo>
                  <a:lnTo>
                    <a:pt x="77599" y="269988"/>
                  </a:lnTo>
                  <a:lnTo>
                    <a:pt x="82772" y="263166"/>
                  </a:lnTo>
                  <a:lnTo>
                    <a:pt x="87945" y="256472"/>
                  </a:lnTo>
                  <a:lnTo>
                    <a:pt x="93119" y="249908"/>
                  </a:lnTo>
                  <a:lnTo>
                    <a:pt x="98292" y="243472"/>
                  </a:lnTo>
                  <a:lnTo>
                    <a:pt x="103465" y="237165"/>
                  </a:lnTo>
                  <a:lnTo>
                    <a:pt x="108639" y="230986"/>
                  </a:lnTo>
                  <a:lnTo>
                    <a:pt x="113812" y="224935"/>
                  </a:lnTo>
                  <a:lnTo>
                    <a:pt x="118985" y="219010"/>
                  </a:lnTo>
                  <a:lnTo>
                    <a:pt x="124158" y="213212"/>
                  </a:lnTo>
                  <a:lnTo>
                    <a:pt x="129332" y="207538"/>
                  </a:lnTo>
                  <a:lnTo>
                    <a:pt x="134505" y="201987"/>
                  </a:lnTo>
                  <a:lnTo>
                    <a:pt x="139678" y="196559"/>
                  </a:lnTo>
                  <a:lnTo>
                    <a:pt x="144852" y="191251"/>
                  </a:lnTo>
                  <a:lnTo>
                    <a:pt x="150025" y="186062"/>
                  </a:lnTo>
                  <a:lnTo>
                    <a:pt x="155198" y="180990"/>
                  </a:lnTo>
                  <a:lnTo>
                    <a:pt x="160371" y="176034"/>
                  </a:lnTo>
                  <a:lnTo>
                    <a:pt x="165545" y="171192"/>
                  </a:lnTo>
                  <a:lnTo>
                    <a:pt x="170718" y="166462"/>
                  </a:lnTo>
                  <a:lnTo>
                    <a:pt x="175891" y="161842"/>
                  </a:lnTo>
                  <a:lnTo>
                    <a:pt x="181065" y="157330"/>
                  </a:lnTo>
                  <a:lnTo>
                    <a:pt x="186238" y="152925"/>
                  </a:lnTo>
                  <a:lnTo>
                    <a:pt x="191411" y="148625"/>
                  </a:lnTo>
                  <a:lnTo>
                    <a:pt x="196584" y="144427"/>
                  </a:lnTo>
                  <a:lnTo>
                    <a:pt x="201758" y="140330"/>
                  </a:lnTo>
                  <a:lnTo>
                    <a:pt x="206931" y="136331"/>
                  </a:lnTo>
                  <a:lnTo>
                    <a:pt x="212104" y="132430"/>
                  </a:lnTo>
                  <a:lnTo>
                    <a:pt x="217278" y="128623"/>
                  </a:lnTo>
                  <a:lnTo>
                    <a:pt x="222451" y="124910"/>
                  </a:lnTo>
                  <a:lnTo>
                    <a:pt x="227624" y="121288"/>
                  </a:lnTo>
                  <a:lnTo>
                    <a:pt x="232797" y="117756"/>
                  </a:lnTo>
                  <a:lnTo>
                    <a:pt x="237971" y="114312"/>
                  </a:lnTo>
                  <a:lnTo>
                    <a:pt x="243144" y="110953"/>
                  </a:lnTo>
                  <a:lnTo>
                    <a:pt x="248317" y="107679"/>
                  </a:lnTo>
                  <a:lnTo>
                    <a:pt x="253491" y="104487"/>
                  </a:lnTo>
                  <a:lnTo>
                    <a:pt x="258664" y="101375"/>
                  </a:lnTo>
                  <a:lnTo>
                    <a:pt x="263837" y="98343"/>
                  </a:lnTo>
                  <a:lnTo>
                    <a:pt x="269010" y="95388"/>
                  </a:lnTo>
                  <a:lnTo>
                    <a:pt x="274184" y="92510"/>
                  </a:lnTo>
                  <a:lnTo>
                    <a:pt x="279357" y="89705"/>
                  </a:lnTo>
                  <a:lnTo>
                    <a:pt x="284530" y="86973"/>
                  </a:lnTo>
                  <a:lnTo>
                    <a:pt x="289704" y="84312"/>
                  </a:lnTo>
                  <a:lnTo>
                    <a:pt x="294877" y="81720"/>
                  </a:lnTo>
                  <a:lnTo>
                    <a:pt x="300050" y="79197"/>
                  </a:lnTo>
                  <a:lnTo>
                    <a:pt x="305223" y="76740"/>
                  </a:lnTo>
                  <a:lnTo>
                    <a:pt x="310397" y="74348"/>
                  </a:lnTo>
                  <a:lnTo>
                    <a:pt x="315570" y="72020"/>
                  </a:lnTo>
                  <a:lnTo>
                    <a:pt x="320743" y="69754"/>
                  </a:lnTo>
                  <a:lnTo>
                    <a:pt x="325917" y="67550"/>
                  </a:lnTo>
                  <a:lnTo>
                    <a:pt x="331090" y="65405"/>
                  </a:lnTo>
                  <a:lnTo>
                    <a:pt x="336263" y="63318"/>
                  </a:lnTo>
                  <a:lnTo>
                    <a:pt x="341436" y="61289"/>
                  </a:lnTo>
                  <a:lnTo>
                    <a:pt x="346610" y="59315"/>
                  </a:lnTo>
                  <a:lnTo>
                    <a:pt x="351783" y="57395"/>
                  </a:lnTo>
                  <a:lnTo>
                    <a:pt x="356956" y="55529"/>
                  </a:lnTo>
                  <a:lnTo>
                    <a:pt x="362130" y="53716"/>
                  </a:lnTo>
                  <a:lnTo>
                    <a:pt x="367303" y="51953"/>
                  </a:lnTo>
                  <a:lnTo>
                    <a:pt x="372476" y="50239"/>
                  </a:lnTo>
                  <a:lnTo>
                    <a:pt x="377649" y="48575"/>
                  </a:lnTo>
                  <a:lnTo>
                    <a:pt x="382823" y="46957"/>
                  </a:lnTo>
                  <a:lnTo>
                    <a:pt x="387996" y="45387"/>
                  </a:lnTo>
                  <a:lnTo>
                    <a:pt x="393169" y="43861"/>
                  </a:lnTo>
                  <a:lnTo>
                    <a:pt x="398343" y="42380"/>
                  </a:lnTo>
                  <a:lnTo>
                    <a:pt x="403516" y="40942"/>
                  </a:lnTo>
                  <a:lnTo>
                    <a:pt x="408689" y="39546"/>
                  </a:lnTo>
                  <a:lnTo>
                    <a:pt x="413862" y="38191"/>
                  </a:lnTo>
                  <a:lnTo>
                    <a:pt x="419036" y="36876"/>
                  </a:lnTo>
                  <a:lnTo>
                    <a:pt x="424209" y="35601"/>
                  </a:lnTo>
                  <a:lnTo>
                    <a:pt x="429382" y="34363"/>
                  </a:lnTo>
                  <a:lnTo>
                    <a:pt x="434556" y="33163"/>
                  </a:lnTo>
                  <a:lnTo>
                    <a:pt x="439729" y="32000"/>
                  </a:lnTo>
                  <a:lnTo>
                    <a:pt x="444902" y="30871"/>
                  </a:lnTo>
                  <a:lnTo>
                    <a:pt x="450075" y="29778"/>
                  </a:lnTo>
                  <a:lnTo>
                    <a:pt x="455249" y="28718"/>
                  </a:lnTo>
                  <a:lnTo>
                    <a:pt x="460422" y="27691"/>
                  </a:lnTo>
                  <a:lnTo>
                    <a:pt x="465595" y="26696"/>
                  </a:lnTo>
                  <a:lnTo>
                    <a:pt x="470769" y="25732"/>
                  </a:lnTo>
                  <a:lnTo>
                    <a:pt x="475942" y="24798"/>
                  </a:lnTo>
                  <a:lnTo>
                    <a:pt x="481115" y="23894"/>
                  </a:lnTo>
                  <a:lnTo>
                    <a:pt x="486288" y="23018"/>
                  </a:lnTo>
                  <a:lnTo>
                    <a:pt x="491462" y="22171"/>
                  </a:lnTo>
                  <a:lnTo>
                    <a:pt x="496635" y="21351"/>
                  </a:lnTo>
                  <a:lnTo>
                    <a:pt x="501808" y="20558"/>
                  </a:lnTo>
                  <a:lnTo>
                    <a:pt x="506982" y="19790"/>
                  </a:lnTo>
                  <a:lnTo>
                    <a:pt x="512155" y="19047"/>
                  </a:lnTo>
                  <a:lnTo>
                    <a:pt x="517328" y="18329"/>
                  </a:lnTo>
                  <a:lnTo>
                    <a:pt x="522501" y="17635"/>
                  </a:lnTo>
                  <a:lnTo>
                    <a:pt x="527675" y="16963"/>
                  </a:lnTo>
                  <a:lnTo>
                    <a:pt x="532848" y="16314"/>
                  </a:lnTo>
                  <a:lnTo>
                    <a:pt x="538021" y="15687"/>
                  </a:lnTo>
                  <a:lnTo>
                    <a:pt x="543195" y="15081"/>
                  </a:lnTo>
                  <a:lnTo>
                    <a:pt x="548368" y="14496"/>
                  </a:lnTo>
                  <a:lnTo>
                    <a:pt x="553541" y="13931"/>
                  </a:lnTo>
                  <a:lnTo>
                    <a:pt x="558714" y="13385"/>
                  </a:lnTo>
                  <a:lnTo>
                    <a:pt x="563888" y="12857"/>
                  </a:lnTo>
                  <a:lnTo>
                    <a:pt x="569061" y="12349"/>
                  </a:lnTo>
                  <a:lnTo>
                    <a:pt x="574234" y="11857"/>
                  </a:lnTo>
                  <a:lnTo>
                    <a:pt x="579408" y="11383"/>
                  </a:lnTo>
                  <a:lnTo>
                    <a:pt x="584581" y="10926"/>
                  </a:lnTo>
                  <a:lnTo>
                    <a:pt x="589754" y="10485"/>
                  </a:lnTo>
                  <a:lnTo>
                    <a:pt x="594927" y="10060"/>
                  </a:lnTo>
                  <a:lnTo>
                    <a:pt x="600101" y="9650"/>
                  </a:lnTo>
                  <a:lnTo>
                    <a:pt x="605274" y="9254"/>
                  </a:lnTo>
                  <a:lnTo>
                    <a:pt x="610447" y="8873"/>
                  </a:lnTo>
                  <a:lnTo>
                    <a:pt x="615621" y="8506"/>
                  </a:lnTo>
                  <a:lnTo>
                    <a:pt x="620794" y="8152"/>
                  </a:lnTo>
                  <a:lnTo>
                    <a:pt x="625967" y="7812"/>
                  </a:lnTo>
                  <a:lnTo>
                    <a:pt x="631140" y="7483"/>
                  </a:lnTo>
                  <a:lnTo>
                    <a:pt x="636314" y="7167"/>
                  </a:lnTo>
                  <a:lnTo>
                    <a:pt x="641487" y="6863"/>
                  </a:lnTo>
                  <a:lnTo>
                    <a:pt x="646660" y="6571"/>
                  </a:lnTo>
                  <a:lnTo>
                    <a:pt x="651834" y="6289"/>
                  </a:lnTo>
                  <a:lnTo>
                    <a:pt x="657007" y="6018"/>
                  </a:lnTo>
                  <a:lnTo>
                    <a:pt x="662180" y="5757"/>
                  </a:lnTo>
                  <a:lnTo>
                    <a:pt x="667353" y="5506"/>
                  </a:lnTo>
                  <a:lnTo>
                    <a:pt x="672527" y="5265"/>
                  </a:lnTo>
                  <a:lnTo>
                    <a:pt x="677700" y="5034"/>
                  </a:lnTo>
                  <a:lnTo>
                    <a:pt x="682873" y="4811"/>
                  </a:lnTo>
                  <a:lnTo>
                    <a:pt x="688047" y="4597"/>
                  </a:lnTo>
                  <a:lnTo>
                    <a:pt x="693220" y="4392"/>
                  </a:lnTo>
                  <a:lnTo>
                    <a:pt x="698393" y="4194"/>
                  </a:lnTo>
                  <a:lnTo>
                    <a:pt x="703566" y="4005"/>
                  </a:lnTo>
                  <a:lnTo>
                    <a:pt x="708740" y="3823"/>
                  </a:lnTo>
                  <a:lnTo>
                    <a:pt x="713913" y="3648"/>
                  </a:lnTo>
                  <a:lnTo>
                    <a:pt x="719086" y="3481"/>
                  </a:lnTo>
                  <a:lnTo>
                    <a:pt x="724260" y="3320"/>
                  </a:lnTo>
                  <a:lnTo>
                    <a:pt x="729433" y="3166"/>
                  </a:lnTo>
                  <a:lnTo>
                    <a:pt x="734606" y="3019"/>
                  </a:lnTo>
                  <a:lnTo>
                    <a:pt x="739779" y="2877"/>
                  </a:lnTo>
                  <a:lnTo>
                    <a:pt x="744953" y="2741"/>
                  </a:lnTo>
                  <a:lnTo>
                    <a:pt x="750126" y="2611"/>
                  </a:lnTo>
                  <a:lnTo>
                    <a:pt x="755299" y="2487"/>
                  </a:lnTo>
                  <a:lnTo>
                    <a:pt x="760473" y="2368"/>
                  </a:lnTo>
                  <a:lnTo>
                    <a:pt x="765646" y="2254"/>
                  </a:lnTo>
                  <a:lnTo>
                    <a:pt x="770819" y="2144"/>
                  </a:lnTo>
                  <a:lnTo>
                    <a:pt x="775992" y="2040"/>
                  </a:lnTo>
                  <a:lnTo>
                    <a:pt x="781166" y="1940"/>
                  </a:lnTo>
                  <a:lnTo>
                    <a:pt x="786339" y="1844"/>
                  </a:lnTo>
                  <a:lnTo>
                    <a:pt x="791512" y="1753"/>
                  </a:lnTo>
                  <a:lnTo>
                    <a:pt x="796686" y="1666"/>
                  </a:lnTo>
                  <a:lnTo>
                    <a:pt x="801859" y="1582"/>
                  </a:lnTo>
                  <a:lnTo>
                    <a:pt x="807032" y="1503"/>
                  </a:lnTo>
                  <a:lnTo>
                    <a:pt x="812205" y="1427"/>
                  </a:lnTo>
                  <a:lnTo>
                    <a:pt x="817379" y="1354"/>
                  </a:lnTo>
                  <a:lnTo>
                    <a:pt x="822552" y="1285"/>
                  </a:lnTo>
                  <a:lnTo>
                    <a:pt x="827725" y="1219"/>
                  </a:lnTo>
                  <a:lnTo>
                    <a:pt x="832899" y="1156"/>
                  </a:lnTo>
                  <a:lnTo>
                    <a:pt x="838072" y="1096"/>
                  </a:lnTo>
                  <a:lnTo>
                    <a:pt x="843245" y="1039"/>
                  </a:lnTo>
                  <a:lnTo>
                    <a:pt x="848418" y="984"/>
                  </a:lnTo>
                  <a:lnTo>
                    <a:pt x="853592" y="932"/>
                  </a:lnTo>
                  <a:lnTo>
                    <a:pt x="858765" y="883"/>
                  </a:lnTo>
                  <a:lnTo>
                    <a:pt x="863938" y="836"/>
                  </a:lnTo>
                  <a:lnTo>
                    <a:pt x="869112" y="791"/>
                  </a:lnTo>
                  <a:lnTo>
                    <a:pt x="874285" y="749"/>
                  </a:lnTo>
                  <a:lnTo>
                    <a:pt x="879458" y="708"/>
                  </a:lnTo>
                  <a:lnTo>
                    <a:pt x="884631" y="670"/>
                  </a:lnTo>
                  <a:lnTo>
                    <a:pt x="889805" y="633"/>
                  </a:lnTo>
                  <a:lnTo>
                    <a:pt x="894978" y="599"/>
                  </a:lnTo>
                  <a:lnTo>
                    <a:pt x="900151" y="566"/>
                  </a:lnTo>
                  <a:lnTo>
                    <a:pt x="905325" y="535"/>
                  </a:lnTo>
                  <a:lnTo>
                    <a:pt x="910498" y="505"/>
                  </a:lnTo>
                  <a:lnTo>
                    <a:pt x="915671" y="477"/>
                  </a:lnTo>
                  <a:lnTo>
                    <a:pt x="920844" y="450"/>
                  </a:lnTo>
                  <a:lnTo>
                    <a:pt x="926018" y="425"/>
                  </a:lnTo>
                  <a:lnTo>
                    <a:pt x="931191" y="401"/>
                  </a:lnTo>
                  <a:lnTo>
                    <a:pt x="936364" y="379"/>
                  </a:lnTo>
                  <a:lnTo>
                    <a:pt x="941538" y="357"/>
                  </a:lnTo>
                  <a:lnTo>
                    <a:pt x="946711" y="337"/>
                  </a:lnTo>
                  <a:lnTo>
                    <a:pt x="951884" y="318"/>
                  </a:lnTo>
                  <a:lnTo>
                    <a:pt x="957057" y="300"/>
                  </a:lnTo>
                  <a:lnTo>
                    <a:pt x="962231" y="283"/>
                  </a:lnTo>
                  <a:lnTo>
                    <a:pt x="967404" y="267"/>
                  </a:lnTo>
                  <a:lnTo>
                    <a:pt x="972577" y="252"/>
                  </a:lnTo>
                  <a:lnTo>
                    <a:pt x="977751" y="237"/>
                  </a:lnTo>
                  <a:lnTo>
                    <a:pt x="982924" y="224"/>
                  </a:lnTo>
                  <a:lnTo>
                    <a:pt x="988097" y="211"/>
                  </a:lnTo>
                  <a:lnTo>
                    <a:pt x="993270" y="199"/>
                  </a:lnTo>
                  <a:lnTo>
                    <a:pt x="998444" y="188"/>
                  </a:lnTo>
                  <a:lnTo>
                    <a:pt x="1003617" y="177"/>
                  </a:lnTo>
                  <a:lnTo>
                    <a:pt x="1008790" y="167"/>
                  </a:lnTo>
                  <a:lnTo>
                    <a:pt x="1013964" y="158"/>
                  </a:lnTo>
                  <a:lnTo>
                    <a:pt x="1019137" y="149"/>
                  </a:lnTo>
                  <a:lnTo>
                    <a:pt x="1024310" y="141"/>
                  </a:lnTo>
                  <a:lnTo>
                    <a:pt x="1029483" y="133"/>
                  </a:lnTo>
                  <a:lnTo>
                    <a:pt x="1034657" y="126"/>
                  </a:lnTo>
                  <a:lnTo>
                    <a:pt x="1039830" y="119"/>
                  </a:lnTo>
                  <a:lnTo>
                    <a:pt x="1045003" y="112"/>
                  </a:lnTo>
                  <a:lnTo>
                    <a:pt x="1050177" y="106"/>
                  </a:lnTo>
                  <a:lnTo>
                    <a:pt x="1055350" y="101"/>
                  </a:lnTo>
                  <a:lnTo>
                    <a:pt x="1060523" y="96"/>
                  </a:lnTo>
                  <a:lnTo>
                    <a:pt x="1065696" y="91"/>
                  </a:lnTo>
                  <a:lnTo>
                    <a:pt x="1070870" y="86"/>
                  </a:lnTo>
                  <a:lnTo>
                    <a:pt x="1076043" y="82"/>
                  </a:lnTo>
                  <a:lnTo>
                    <a:pt x="1081216" y="78"/>
                  </a:lnTo>
                  <a:lnTo>
                    <a:pt x="1086390" y="74"/>
                  </a:lnTo>
                  <a:lnTo>
                    <a:pt x="1091563" y="71"/>
                  </a:lnTo>
                  <a:lnTo>
                    <a:pt x="1096736" y="68"/>
                  </a:lnTo>
                  <a:lnTo>
                    <a:pt x="1101909" y="65"/>
                  </a:lnTo>
                  <a:lnTo>
                    <a:pt x="1107083" y="62"/>
                  </a:lnTo>
                  <a:lnTo>
                    <a:pt x="1112256" y="60"/>
                  </a:lnTo>
                  <a:lnTo>
                    <a:pt x="1117429" y="57"/>
                  </a:lnTo>
                  <a:lnTo>
                    <a:pt x="1122603" y="55"/>
                  </a:lnTo>
                  <a:lnTo>
                    <a:pt x="1127776" y="53"/>
                  </a:lnTo>
                  <a:lnTo>
                    <a:pt x="1132949" y="51"/>
                  </a:lnTo>
                  <a:lnTo>
                    <a:pt x="1138122" y="50"/>
                  </a:lnTo>
                  <a:lnTo>
                    <a:pt x="1143296" y="48"/>
                  </a:lnTo>
                  <a:lnTo>
                    <a:pt x="1148469" y="47"/>
                  </a:lnTo>
                  <a:lnTo>
                    <a:pt x="1153642" y="46"/>
                  </a:lnTo>
                  <a:lnTo>
                    <a:pt x="1158816" y="45"/>
                  </a:lnTo>
                  <a:lnTo>
                    <a:pt x="1163989" y="44"/>
                  </a:lnTo>
                  <a:lnTo>
                    <a:pt x="1169162" y="43"/>
                  </a:lnTo>
                  <a:lnTo>
                    <a:pt x="1174335" y="43"/>
                  </a:lnTo>
                  <a:lnTo>
                    <a:pt x="1179509" y="42"/>
                  </a:lnTo>
                  <a:lnTo>
                    <a:pt x="1184682" y="42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1"/>
                  </a:lnTo>
                  <a:lnTo>
                    <a:pt x="1205375" y="41"/>
                  </a:lnTo>
                  <a:lnTo>
                    <a:pt x="1210548" y="42"/>
                  </a:lnTo>
                  <a:lnTo>
                    <a:pt x="1215722" y="42"/>
                  </a:lnTo>
                  <a:lnTo>
                    <a:pt x="1220895" y="42"/>
                  </a:lnTo>
                  <a:lnTo>
                    <a:pt x="1226068" y="42"/>
                  </a:lnTo>
                  <a:lnTo>
                    <a:pt x="1231242" y="43"/>
                  </a:lnTo>
                  <a:lnTo>
                    <a:pt x="1236415" y="43"/>
                  </a:lnTo>
                  <a:lnTo>
                    <a:pt x="1241588" y="44"/>
                  </a:lnTo>
                  <a:lnTo>
                    <a:pt x="1246761" y="45"/>
                  </a:lnTo>
                  <a:lnTo>
                    <a:pt x="1251935" y="46"/>
                  </a:lnTo>
                  <a:lnTo>
                    <a:pt x="1257108" y="46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51"/>
                  </a:lnTo>
                  <a:lnTo>
                    <a:pt x="1282974" y="52"/>
                  </a:lnTo>
                  <a:lnTo>
                    <a:pt x="1288148" y="53"/>
                  </a:lnTo>
                  <a:lnTo>
                    <a:pt x="1293321" y="54"/>
                  </a:lnTo>
                  <a:lnTo>
                    <a:pt x="1298494" y="56"/>
                  </a:lnTo>
                  <a:lnTo>
                    <a:pt x="1303668" y="57"/>
                  </a:lnTo>
                  <a:lnTo>
                    <a:pt x="1308841" y="58"/>
                  </a:lnTo>
                  <a:lnTo>
                    <a:pt x="1314014" y="60"/>
                  </a:lnTo>
                  <a:lnTo>
                    <a:pt x="1319187" y="61"/>
                  </a:lnTo>
                  <a:lnTo>
                    <a:pt x="1324361" y="63"/>
                  </a:lnTo>
                  <a:lnTo>
                    <a:pt x="1329534" y="64"/>
                  </a:lnTo>
                  <a:lnTo>
                    <a:pt x="1334707" y="66"/>
                  </a:lnTo>
                  <a:lnTo>
                    <a:pt x="1339881" y="67"/>
                  </a:lnTo>
                  <a:lnTo>
                    <a:pt x="1345054" y="68"/>
                  </a:lnTo>
                  <a:lnTo>
                    <a:pt x="1350227" y="70"/>
                  </a:lnTo>
                  <a:lnTo>
                    <a:pt x="1355400" y="71"/>
                  </a:lnTo>
                  <a:lnTo>
                    <a:pt x="1360574" y="72"/>
                  </a:lnTo>
                  <a:lnTo>
                    <a:pt x="1365747" y="73"/>
                  </a:lnTo>
                  <a:lnTo>
                    <a:pt x="1370920" y="75"/>
                  </a:lnTo>
                  <a:lnTo>
                    <a:pt x="1376094" y="76"/>
                  </a:lnTo>
                  <a:lnTo>
                    <a:pt x="1381267" y="76"/>
                  </a:lnTo>
                  <a:lnTo>
                    <a:pt x="1386440" y="77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79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79"/>
                  </a:lnTo>
                  <a:lnTo>
                    <a:pt x="1438173" y="79"/>
                  </a:lnTo>
                  <a:lnTo>
                    <a:pt x="1443346" y="78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6"/>
                  </a:lnTo>
                  <a:lnTo>
                    <a:pt x="1464039" y="75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2"/>
                  </a:lnTo>
                  <a:lnTo>
                    <a:pt x="1484733" y="71"/>
                  </a:lnTo>
                  <a:lnTo>
                    <a:pt x="1489906" y="70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6"/>
                  </a:lnTo>
                  <a:lnTo>
                    <a:pt x="1510599" y="65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1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7"/>
                  </a:lnTo>
                  <a:lnTo>
                    <a:pt x="1546812" y="56"/>
                  </a:lnTo>
                  <a:lnTo>
                    <a:pt x="1551985" y="54"/>
                  </a:lnTo>
                  <a:lnTo>
                    <a:pt x="1557159" y="53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49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5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0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5"/>
                  </a:lnTo>
                  <a:lnTo>
                    <a:pt x="1634758" y="34"/>
                  </a:lnTo>
                  <a:lnTo>
                    <a:pt x="1639931" y="33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7"/>
                  </a:lnTo>
                  <a:lnTo>
                    <a:pt x="1727877" y="16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3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1"/>
                  </a:lnTo>
                  <a:lnTo>
                    <a:pt x="1769263" y="10"/>
                  </a:lnTo>
                  <a:lnTo>
                    <a:pt x="1774437" y="10"/>
                  </a:lnTo>
                  <a:lnTo>
                    <a:pt x="1779610" y="9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7"/>
                  </a:lnTo>
                  <a:lnTo>
                    <a:pt x="1800303" y="7"/>
                  </a:lnTo>
                  <a:lnTo>
                    <a:pt x="1805476" y="6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3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1"/>
                  </a:lnTo>
                  <a:lnTo>
                    <a:pt x="1862382" y="1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25"/>
                  </a:lnTo>
                  <a:lnTo>
                    <a:pt x="1877902" y="28"/>
                  </a:lnTo>
                  <a:lnTo>
                    <a:pt x="1872729" y="30"/>
                  </a:lnTo>
                  <a:lnTo>
                    <a:pt x="1867556" y="33"/>
                  </a:lnTo>
                  <a:lnTo>
                    <a:pt x="1862382" y="36"/>
                  </a:lnTo>
                  <a:lnTo>
                    <a:pt x="1857209" y="39"/>
                  </a:lnTo>
                  <a:lnTo>
                    <a:pt x="1852036" y="42"/>
                  </a:lnTo>
                  <a:lnTo>
                    <a:pt x="1846863" y="45"/>
                  </a:lnTo>
                  <a:lnTo>
                    <a:pt x="1841689" y="49"/>
                  </a:lnTo>
                  <a:lnTo>
                    <a:pt x="1836516" y="52"/>
                  </a:lnTo>
                  <a:lnTo>
                    <a:pt x="1831343" y="56"/>
                  </a:lnTo>
                  <a:lnTo>
                    <a:pt x="1826169" y="61"/>
                  </a:lnTo>
                  <a:lnTo>
                    <a:pt x="1820996" y="65"/>
                  </a:lnTo>
                  <a:lnTo>
                    <a:pt x="1815823" y="70"/>
                  </a:lnTo>
                  <a:lnTo>
                    <a:pt x="1810650" y="76"/>
                  </a:lnTo>
                  <a:lnTo>
                    <a:pt x="1805476" y="81"/>
                  </a:lnTo>
                  <a:lnTo>
                    <a:pt x="1800303" y="87"/>
                  </a:lnTo>
                  <a:lnTo>
                    <a:pt x="1795130" y="93"/>
                  </a:lnTo>
                  <a:lnTo>
                    <a:pt x="1789956" y="100"/>
                  </a:lnTo>
                  <a:lnTo>
                    <a:pt x="1784783" y="108"/>
                  </a:lnTo>
                  <a:lnTo>
                    <a:pt x="1779610" y="115"/>
                  </a:lnTo>
                  <a:lnTo>
                    <a:pt x="1774437" y="124"/>
                  </a:lnTo>
                  <a:lnTo>
                    <a:pt x="1769263" y="132"/>
                  </a:lnTo>
                  <a:lnTo>
                    <a:pt x="1764090" y="142"/>
                  </a:lnTo>
                  <a:lnTo>
                    <a:pt x="1758917" y="152"/>
                  </a:lnTo>
                  <a:lnTo>
                    <a:pt x="1753743" y="163"/>
                  </a:lnTo>
                  <a:lnTo>
                    <a:pt x="1748570" y="174"/>
                  </a:lnTo>
                  <a:lnTo>
                    <a:pt x="1743397" y="186"/>
                  </a:lnTo>
                  <a:lnTo>
                    <a:pt x="1738224" y="199"/>
                  </a:lnTo>
                  <a:lnTo>
                    <a:pt x="1733050" y="213"/>
                  </a:lnTo>
                  <a:lnTo>
                    <a:pt x="1727877" y="228"/>
                  </a:lnTo>
                  <a:lnTo>
                    <a:pt x="1722704" y="244"/>
                  </a:lnTo>
                  <a:lnTo>
                    <a:pt x="1717530" y="261"/>
                  </a:lnTo>
                  <a:lnTo>
                    <a:pt x="1712357" y="280"/>
                  </a:lnTo>
                  <a:lnTo>
                    <a:pt x="1707184" y="299"/>
                  </a:lnTo>
                  <a:lnTo>
                    <a:pt x="1702011" y="320"/>
                  </a:lnTo>
                  <a:lnTo>
                    <a:pt x="1696837" y="342"/>
                  </a:lnTo>
                  <a:lnTo>
                    <a:pt x="1691664" y="366"/>
                  </a:lnTo>
                  <a:lnTo>
                    <a:pt x="1686491" y="391"/>
                  </a:lnTo>
                  <a:lnTo>
                    <a:pt x="1681317" y="418"/>
                  </a:lnTo>
                  <a:lnTo>
                    <a:pt x="1676144" y="446"/>
                  </a:lnTo>
                  <a:lnTo>
                    <a:pt x="1670971" y="477"/>
                  </a:lnTo>
                  <a:lnTo>
                    <a:pt x="1665798" y="510"/>
                  </a:lnTo>
                  <a:lnTo>
                    <a:pt x="1660624" y="545"/>
                  </a:lnTo>
                  <a:lnTo>
                    <a:pt x="1655451" y="582"/>
                  </a:lnTo>
                  <a:lnTo>
                    <a:pt x="1650278" y="621"/>
                  </a:lnTo>
                  <a:lnTo>
                    <a:pt x="1645104" y="664"/>
                  </a:lnTo>
                  <a:lnTo>
                    <a:pt x="1639931" y="708"/>
                  </a:lnTo>
                  <a:lnTo>
                    <a:pt x="1634758" y="756"/>
                  </a:lnTo>
                  <a:lnTo>
                    <a:pt x="1629585" y="807"/>
                  </a:lnTo>
                  <a:lnTo>
                    <a:pt x="1624411" y="861"/>
                  </a:lnTo>
                  <a:lnTo>
                    <a:pt x="1619238" y="919"/>
                  </a:lnTo>
                  <a:lnTo>
                    <a:pt x="1614065" y="980"/>
                  </a:lnTo>
                  <a:lnTo>
                    <a:pt x="1608891" y="1045"/>
                  </a:lnTo>
                  <a:lnTo>
                    <a:pt x="1603718" y="1114"/>
                  </a:lnTo>
                  <a:lnTo>
                    <a:pt x="1598545" y="1187"/>
                  </a:lnTo>
                  <a:lnTo>
                    <a:pt x="1593372" y="1265"/>
                  </a:lnTo>
                  <a:lnTo>
                    <a:pt x="1588198" y="1347"/>
                  </a:lnTo>
                  <a:lnTo>
                    <a:pt x="1583025" y="1434"/>
                  </a:lnTo>
                  <a:lnTo>
                    <a:pt x="1577852" y="1527"/>
                  </a:lnTo>
                  <a:lnTo>
                    <a:pt x="1572678" y="1625"/>
                  </a:lnTo>
                  <a:lnTo>
                    <a:pt x="1567505" y="1729"/>
                  </a:lnTo>
                  <a:lnTo>
                    <a:pt x="1562332" y="1838"/>
                  </a:lnTo>
                  <a:lnTo>
                    <a:pt x="1557159" y="1955"/>
                  </a:lnTo>
                  <a:lnTo>
                    <a:pt x="1551985" y="2078"/>
                  </a:lnTo>
                  <a:lnTo>
                    <a:pt x="1546812" y="2208"/>
                  </a:lnTo>
                  <a:lnTo>
                    <a:pt x="1541639" y="2345"/>
                  </a:lnTo>
                  <a:lnTo>
                    <a:pt x="1536465" y="2490"/>
                  </a:lnTo>
                  <a:lnTo>
                    <a:pt x="1531292" y="2643"/>
                  </a:lnTo>
                  <a:lnTo>
                    <a:pt x="1526119" y="2804"/>
                  </a:lnTo>
                  <a:lnTo>
                    <a:pt x="1520946" y="2974"/>
                  </a:lnTo>
                  <a:lnTo>
                    <a:pt x="1515772" y="3152"/>
                  </a:lnTo>
                  <a:lnTo>
                    <a:pt x="1510599" y="3339"/>
                  </a:lnTo>
                  <a:lnTo>
                    <a:pt x="1505426" y="3535"/>
                  </a:lnTo>
                  <a:lnTo>
                    <a:pt x="1500252" y="3740"/>
                  </a:lnTo>
                  <a:lnTo>
                    <a:pt x="1495079" y="3954"/>
                  </a:lnTo>
                  <a:lnTo>
                    <a:pt x="1489906" y="4177"/>
                  </a:lnTo>
                  <a:lnTo>
                    <a:pt x="1484733" y="4409"/>
                  </a:lnTo>
                  <a:lnTo>
                    <a:pt x="1479559" y="4650"/>
                  </a:lnTo>
                  <a:lnTo>
                    <a:pt x="1474386" y="4900"/>
                  </a:lnTo>
                  <a:lnTo>
                    <a:pt x="1469213" y="5158"/>
                  </a:lnTo>
                  <a:lnTo>
                    <a:pt x="1464039" y="5424"/>
                  </a:lnTo>
                  <a:lnTo>
                    <a:pt x="1458866" y="5697"/>
                  </a:lnTo>
                  <a:lnTo>
                    <a:pt x="1453693" y="5977"/>
                  </a:lnTo>
                  <a:lnTo>
                    <a:pt x="1448520" y="6263"/>
                  </a:lnTo>
                  <a:lnTo>
                    <a:pt x="1443346" y="6554"/>
                  </a:lnTo>
                  <a:lnTo>
                    <a:pt x="1438173" y="6849"/>
                  </a:lnTo>
                  <a:lnTo>
                    <a:pt x="1433000" y="7148"/>
                  </a:lnTo>
                  <a:lnTo>
                    <a:pt x="1427826" y="7448"/>
                  </a:lnTo>
                  <a:lnTo>
                    <a:pt x="1422653" y="7750"/>
                  </a:lnTo>
                  <a:lnTo>
                    <a:pt x="1417480" y="8051"/>
                  </a:lnTo>
                  <a:lnTo>
                    <a:pt x="1412307" y="8350"/>
                  </a:lnTo>
                  <a:lnTo>
                    <a:pt x="1407133" y="8647"/>
                  </a:lnTo>
                  <a:lnTo>
                    <a:pt x="1401960" y="8940"/>
                  </a:lnTo>
                  <a:lnTo>
                    <a:pt x="1396787" y="9227"/>
                  </a:lnTo>
                  <a:lnTo>
                    <a:pt x="1391613" y="9509"/>
                  </a:lnTo>
                  <a:lnTo>
                    <a:pt x="1386440" y="9783"/>
                  </a:lnTo>
                  <a:lnTo>
                    <a:pt x="1381267" y="10049"/>
                  </a:lnTo>
                  <a:lnTo>
                    <a:pt x="1376094" y="10306"/>
                  </a:lnTo>
                  <a:lnTo>
                    <a:pt x="1370920" y="10553"/>
                  </a:lnTo>
                  <a:lnTo>
                    <a:pt x="1365747" y="10789"/>
                  </a:lnTo>
                  <a:lnTo>
                    <a:pt x="1360574" y="11015"/>
                  </a:lnTo>
                  <a:lnTo>
                    <a:pt x="1355400" y="11230"/>
                  </a:lnTo>
                  <a:lnTo>
                    <a:pt x="1350227" y="11434"/>
                  </a:lnTo>
                  <a:lnTo>
                    <a:pt x="1345054" y="11626"/>
                  </a:lnTo>
                  <a:lnTo>
                    <a:pt x="1339881" y="11808"/>
                  </a:lnTo>
                  <a:lnTo>
                    <a:pt x="1334707" y="11978"/>
                  </a:lnTo>
                  <a:lnTo>
                    <a:pt x="1329534" y="12138"/>
                  </a:lnTo>
                  <a:lnTo>
                    <a:pt x="1324361" y="12288"/>
                  </a:lnTo>
                  <a:lnTo>
                    <a:pt x="1319187" y="12428"/>
                  </a:lnTo>
                  <a:lnTo>
                    <a:pt x="1314014" y="12559"/>
                  </a:lnTo>
                  <a:lnTo>
                    <a:pt x="1308841" y="12681"/>
                  </a:lnTo>
                  <a:lnTo>
                    <a:pt x="1303668" y="12795"/>
                  </a:lnTo>
                  <a:lnTo>
                    <a:pt x="1298494" y="12903"/>
                  </a:lnTo>
                  <a:lnTo>
                    <a:pt x="1293321" y="13003"/>
                  </a:lnTo>
                  <a:lnTo>
                    <a:pt x="1288148" y="13098"/>
                  </a:lnTo>
                  <a:lnTo>
                    <a:pt x="1282974" y="13187"/>
                  </a:lnTo>
                  <a:lnTo>
                    <a:pt x="1277801" y="13272"/>
                  </a:lnTo>
                  <a:lnTo>
                    <a:pt x="1272628" y="13353"/>
                  </a:lnTo>
                  <a:lnTo>
                    <a:pt x="1267455" y="13431"/>
                  </a:lnTo>
                  <a:lnTo>
                    <a:pt x="1262281" y="13506"/>
                  </a:lnTo>
                  <a:lnTo>
                    <a:pt x="1257108" y="13579"/>
                  </a:lnTo>
                  <a:lnTo>
                    <a:pt x="1251935" y="13651"/>
                  </a:lnTo>
                  <a:lnTo>
                    <a:pt x="1246761" y="13721"/>
                  </a:lnTo>
                  <a:lnTo>
                    <a:pt x="1241588" y="13791"/>
                  </a:lnTo>
                  <a:lnTo>
                    <a:pt x="1236415" y="13861"/>
                  </a:lnTo>
                  <a:lnTo>
                    <a:pt x="1231242" y="13932"/>
                  </a:lnTo>
                  <a:lnTo>
                    <a:pt x="1226068" y="14003"/>
                  </a:lnTo>
                  <a:lnTo>
                    <a:pt x="1220895" y="14075"/>
                  </a:lnTo>
                  <a:lnTo>
                    <a:pt x="1215722" y="14149"/>
                  </a:lnTo>
                  <a:lnTo>
                    <a:pt x="1210548" y="14225"/>
                  </a:lnTo>
                  <a:lnTo>
                    <a:pt x="1205375" y="14304"/>
                  </a:lnTo>
                  <a:lnTo>
                    <a:pt x="1200202" y="14384"/>
                  </a:lnTo>
                  <a:lnTo>
                    <a:pt x="1195029" y="14468"/>
                  </a:lnTo>
                  <a:lnTo>
                    <a:pt x="1189855" y="14555"/>
                  </a:lnTo>
                  <a:lnTo>
                    <a:pt x="1184682" y="14645"/>
                  </a:lnTo>
                  <a:lnTo>
                    <a:pt x="1179509" y="14739"/>
                  </a:lnTo>
                  <a:lnTo>
                    <a:pt x="1174335" y="14836"/>
                  </a:lnTo>
                  <a:lnTo>
                    <a:pt x="1169162" y="14938"/>
                  </a:lnTo>
                  <a:lnTo>
                    <a:pt x="1163989" y="15043"/>
                  </a:lnTo>
                  <a:lnTo>
                    <a:pt x="1158816" y="15153"/>
                  </a:lnTo>
                  <a:lnTo>
                    <a:pt x="1153642" y="15267"/>
                  </a:lnTo>
                  <a:lnTo>
                    <a:pt x="1148469" y="15385"/>
                  </a:lnTo>
                  <a:lnTo>
                    <a:pt x="1143296" y="15507"/>
                  </a:lnTo>
                  <a:lnTo>
                    <a:pt x="1138122" y="15634"/>
                  </a:lnTo>
                  <a:lnTo>
                    <a:pt x="1132949" y="15766"/>
                  </a:lnTo>
                  <a:lnTo>
                    <a:pt x="1127776" y="15902"/>
                  </a:lnTo>
                  <a:lnTo>
                    <a:pt x="1122603" y="16043"/>
                  </a:lnTo>
                  <a:lnTo>
                    <a:pt x="1117429" y="16188"/>
                  </a:lnTo>
                  <a:lnTo>
                    <a:pt x="1112256" y="16339"/>
                  </a:lnTo>
                  <a:lnTo>
                    <a:pt x="1107083" y="16493"/>
                  </a:lnTo>
                  <a:lnTo>
                    <a:pt x="1101909" y="16653"/>
                  </a:lnTo>
                  <a:lnTo>
                    <a:pt x="1096736" y="16817"/>
                  </a:lnTo>
                  <a:lnTo>
                    <a:pt x="1091563" y="16987"/>
                  </a:lnTo>
                  <a:lnTo>
                    <a:pt x="1086390" y="17161"/>
                  </a:lnTo>
                  <a:lnTo>
                    <a:pt x="1081216" y="17340"/>
                  </a:lnTo>
                  <a:lnTo>
                    <a:pt x="1076043" y="17523"/>
                  </a:lnTo>
                  <a:lnTo>
                    <a:pt x="1070870" y="17712"/>
                  </a:lnTo>
                  <a:lnTo>
                    <a:pt x="1065696" y="17905"/>
                  </a:lnTo>
                  <a:lnTo>
                    <a:pt x="1060523" y="18104"/>
                  </a:lnTo>
                  <a:lnTo>
                    <a:pt x="1055350" y="18307"/>
                  </a:lnTo>
                  <a:lnTo>
                    <a:pt x="1050177" y="18515"/>
                  </a:lnTo>
                  <a:lnTo>
                    <a:pt x="1045003" y="18727"/>
                  </a:lnTo>
                  <a:lnTo>
                    <a:pt x="1039830" y="18945"/>
                  </a:lnTo>
                  <a:lnTo>
                    <a:pt x="1034657" y="19167"/>
                  </a:lnTo>
                  <a:lnTo>
                    <a:pt x="1029483" y="19394"/>
                  </a:lnTo>
                  <a:lnTo>
                    <a:pt x="1024310" y="19626"/>
                  </a:lnTo>
                  <a:lnTo>
                    <a:pt x="1019137" y="19863"/>
                  </a:lnTo>
                  <a:lnTo>
                    <a:pt x="1013964" y="20104"/>
                  </a:lnTo>
                  <a:lnTo>
                    <a:pt x="1008790" y="20351"/>
                  </a:lnTo>
                  <a:lnTo>
                    <a:pt x="1003617" y="20601"/>
                  </a:lnTo>
                  <a:lnTo>
                    <a:pt x="998444" y="20857"/>
                  </a:lnTo>
                  <a:lnTo>
                    <a:pt x="993270" y="21117"/>
                  </a:lnTo>
                  <a:lnTo>
                    <a:pt x="988097" y="21382"/>
                  </a:lnTo>
                  <a:lnTo>
                    <a:pt x="982924" y="21651"/>
                  </a:lnTo>
                  <a:lnTo>
                    <a:pt x="977751" y="21925"/>
                  </a:lnTo>
                  <a:lnTo>
                    <a:pt x="972577" y="22204"/>
                  </a:lnTo>
                  <a:lnTo>
                    <a:pt x="967404" y="22487"/>
                  </a:lnTo>
                  <a:lnTo>
                    <a:pt x="962231" y="22774"/>
                  </a:lnTo>
                  <a:lnTo>
                    <a:pt x="957057" y="23067"/>
                  </a:lnTo>
                  <a:lnTo>
                    <a:pt x="951884" y="23363"/>
                  </a:lnTo>
                  <a:lnTo>
                    <a:pt x="946711" y="23664"/>
                  </a:lnTo>
                  <a:lnTo>
                    <a:pt x="941538" y="23970"/>
                  </a:lnTo>
                  <a:lnTo>
                    <a:pt x="936364" y="24280"/>
                  </a:lnTo>
                  <a:lnTo>
                    <a:pt x="931191" y="24595"/>
                  </a:lnTo>
                  <a:lnTo>
                    <a:pt x="926018" y="24914"/>
                  </a:lnTo>
                  <a:lnTo>
                    <a:pt x="920844" y="25237"/>
                  </a:lnTo>
                  <a:lnTo>
                    <a:pt x="915671" y="25565"/>
                  </a:lnTo>
                  <a:lnTo>
                    <a:pt x="910498" y="25898"/>
                  </a:lnTo>
                  <a:lnTo>
                    <a:pt x="905325" y="26235"/>
                  </a:lnTo>
                  <a:lnTo>
                    <a:pt x="900151" y="26576"/>
                  </a:lnTo>
                  <a:lnTo>
                    <a:pt x="894978" y="26922"/>
                  </a:lnTo>
                  <a:lnTo>
                    <a:pt x="889805" y="27273"/>
                  </a:lnTo>
                  <a:lnTo>
                    <a:pt x="884631" y="27629"/>
                  </a:lnTo>
                  <a:lnTo>
                    <a:pt x="879458" y="27989"/>
                  </a:lnTo>
                  <a:lnTo>
                    <a:pt x="874285" y="28354"/>
                  </a:lnTo>
                  <a:lnTo>
                    <a:pt x="869112" y="28723"/>
                  </a:lnTo>
                  <a:lnTo>
                    <a:pt x="863938" y="29098"/>
                  </a:lnTo>
                  <a:lnTo>
                    <a:pt x="858765" y="29478"/>
                  </a:lnTo>
                  <a:lnTo>
                    <a:pt x="853592" y="29862"/>
                  </a:lnTo>
                  <a:lnTo>
                    <a:pt x="848418" y="30252"/>
                  </a:lnTo>
                  <a:lnTo>
                    <a:pt x="843245" y="30647"/>
                  </a:lnTo>
                  <a:lnTo>
                    <a:pt x="838072" y="31047"/>
                  </a:lnTo>
                  <a:lnTo>
                    <a:pt x="832899" y="31453"/>
                  </a:lnTo>
                  <a:lnTo>
                    <a:pt x="827725" y="31864"/>
                  </a:lnTo>
                  <a:lnTo>
                    <a:pt x="822552" y="32282"/>
                  </a:lnTo>
                  <a:lnTo>
                    <a:pt x="817379" y="32704"/>
                  </a:lnTo>
                  <a:lnTo>
                    <a:pt x="812205" y="33133"/>
                  </a:lnTo>
                  <a:lnTo>
                    <a:pt x="807032" y="33568"/>
                  </a:lnTo>
                  <a:lnTo>
                    <a:pt x="801859" y="34009"/>
                  </a:lnTo>
                  <a:lnTo>
                    <a:pt x="796686" y="34457"/>
                  </a:lnTo>
                  <a:lnTo>
                    <a:pt x="791512" y="34911"/>
                  </a:lnTo>
                  <a:lnTo>
                    <a:pt x="786339" y="35372"/>
                  </a:lnTo>
                  <a:lnTo>
                    <a:pt x="781166" y="35840"/>
                  </a:lnTo>
                  <a:lnTo>
                    <a:pt x="775992" y="36315"/>
                  </a:lnTo>
                  <a:lnTo>
                    <a:pt x="770819" y="36798"/>
                  </a:lnTo>
                  <a:lnTo>
                    <a:pt x="765646" y="37288"/>
                  </a:lnTo>
                  <a:lnTo>
                    <a:pt x="760473" y="37786"/>
                  </a:lnTo>
                  <a:lnTo>
                    <a:pt x="755299" y="38292"/>
                  </a:lnTo>
                  <a:lnTo>
                    <a:pt x="750126" y="38806"/>
                  </a:lnTo>
                  <a:lnTo>
                    <a:pt x="744953" y="39329"/>
                  </a:lnTo>
                  <a:lnTo>
                    <a:pt x="739779" y="39861"/>
                  </a:lnTo>
                  <a:lnTo>
                    <a:pt x="734606" y="40401"/>
                  </a:lnTo>
                  <a:lnTo>
                    <a:pt x="729433" y="40951"/>
                  </a:lnTo>
                  <a:lnTo>
                    <a:pt x="724260" y="41511"/>
                  </a:lnTo>
                  <a:lnTo>
                    <a:pt x="719086" y="42080"/>
                  </a:lnTo>
                  <a:lnTo>
                    <a:pt x="713913" y="42660"/>
                  </a:lnTo>
                  <a:lnTo>
                    <a:pt x="708740" y="43250"/>
                  </a:lnTo>
                  <a:lnTo>
                    <a:pt x="703566" y="43851"/>
                  </a:lnTo>
                  <a:lnTo>
                    <a:pt x="698393" y="44463"/>
                  </a:lnTo>
                  <a:lnTo>
                    <a:pt x="693220" y="45086"/>
                  </a:lnTo>
                  <a:lnTo>
                    <a:pt x="688047" y="45722"/>
                  </a:lnTo>
                  <a:lnTo>
                    <a:pt x="682873" y="46369"/>
                  </a:lnTo>
                  <a:lnTo>
                    <a:pt x="677700" y="47029"/>
                  </a:lnTo>
                  <a:lnTo>
                    <a:pt x="672527" y="47702"/>
                  </a:lnTo>
                  <a:lnTo>
                    <a:pt x="667353" y="48388"/>
                  </a:lnTo>
                  <a:lnTo>
                    <a:pt x="662180" y="49087"/>
                  </a:lnTo>
                  <a:lnTo>
                    <a:pt x="657007" y="49801"/>
                  </a:lnTo>
                  <a:lnTo>
                    <a:pt x="651834" y="50529"/>
                  </a:lnTo>
                  <a:lnTo>
                    <a:pt x="646660" y="51271"/>
                  </a:lnTo>
                  <a:lnTo>
                    <a:pt x="641487" y="52029"/>
                  </a:lnTo>
                  <a:lnTo>
                    <a:pt x="636314" y="52803"/>
                  </a:lnTo>
                  <a:lnTo>
                    <a:pt x="631140" y="53592"/>
                  </a:lnTo>
                  <a:lnTo>
                    <a:pt x="625967" y="54398"/>
                  </a:lnTo>
                  <a:lnTo>
                    <a:pt x="620794" y="55221"/>
                  </a:lnTo>
                  <a:lnTo>
                    <a:pt x="615621" y="56062"/>
                  </a:lnTo>
                  <a:lnTo>
                    <a:pt x="610447" y="56920"/>
                  </a:lnTo>
                  <a:lnTo>
                    <a:pt x="605274" y="57796"/>
                  </a:lnTo>
                  <a:lnTo>
                    <a:pt x="600101" y="58692"/>
                  </a:lnTo>
                  <a:lnTo>
                    <a:pt x="594927" y="59606"/>
                  </a:lnTo>
                  <a:lnTo>
                    <a:pt x="589754" y="60541"/>
                  </a:lnTo>
                  <a:lnTo>
                    <a:pt x="584581" y="61496"/>
                  </a:lnTo>
                  <a:lnTo>
                    <a:pt x="579408" y="62471"/>
                  </a:lnTo>
                  <a:lnTo>
                    <a:pt x="574234" y="63468"/>
                  </a:lnTo>
                  <a:lnTo>
                    <a:pt x="569061" y="64487"/>
                  </a:lnTo>
                  <a:lnTo>
                    <a:pt x="563888" y="65528"/>
                  </a:lnTo>
                  <a:lnTo>
                    <a:pt x="558714" y="66593"/>
                  </a:lnTo>
                  <a:lnTo>
                    <a:pt x="553541" y="67681"/>
                  </a:lnTo>
                  <a:lnTo>
                    <a:pt x="548368" y="68793"/>
                  </a:lnTo>
                  <a:lnTo>
                    <a:pt x="543195" y="69929"/>
                  </a:lnTo>
                  <a:lnTo>
                    <a:pt x="538021" y="71091"/>
                  </a:lnTo>
                  <a:lnTo>
                    <a:pt x="532848" y="72279"/>
                  </a:lnTo>
                  <a:lnTo>
                    <a:pt x="527675" y="73493"/>
                  </a:lnTo>
                  <a:lnTo>
                    <a:pt x="522501" y="74735"/>
                  </a:lnTo>
                  <a:lnTo>
                    <a:pt x="517328" y="76004"/>
                  </a:lnTo>
                  <a:lnTo>
                    <a:pt x="512155" y="77301"/>
                  </a:lnTo>
                  <a:lnTo>
                    <a:pt x="506982" y="78628"/>
                  </a:lnTo>
                  <a:lnTo>
                    <a:pt x="501808" y="79984"/>
                  </a:lnTo>
                  <a:lnTo>
                    <a:pt x="496635" y="81371"/>
                  </a:lnTo>
                  <a:lnTo>
                    <a:pt x="491462" y="82788"/>
                  </a:lnTo>
                  <a:lnTo>
                    <a:pt x="486288" y="84237"/>
                  </a:lnTo>
                  <a:lnTo>
                    <a:pt x="481115" y="85718"/>
                  </a:lnTo>
                  <a:lnTo>
                    <a:pt x="475942" y="87233"/>
                  </a:lnTo>
                  <a:lnTo>
                    <a:pt x="470769" y="88781"/>
                  </a:lnTo>
                  <a:lnTo>
                    <a:pt x="465595" y="90363"/>
                  </a:lnTo>
                  <a:lnTo>
                    <a:pt x="460422" y="91981"/>
                  </a:lnTo>
                  <a:lnTo>
                    <a:pt x="455249" y="93634"/>
                  </a:lnTo>
                  <a:lnTo>
                    <a:pt x="450075" y="95324"/>
                  </a:lnTo>
                  <a:lnTo>
                    <a:pt x="444902" y="97051"/>
                  </a:lnTo>
                  <a:lnTo>
                    <a:pt x="439729" y="98816"/>
                  </a:lnTo>
                  <a:lnTo>
                    <a:pt x="434556" y="100620"/>
                  </a:lnTo>
                  <a:lnTo>
                    <a:pt x="429382" y="102463"/>
                  </a:lnTo>
                  <a:lnTo>
                    <a:pt x="424209" y="104347"/>
                  </a:lnTo>
                  <a:lnTo>
                    <a:pt x="419036" y="106272"/>
                  </a:lnTo>
                  <a:lnTo>
                    <a:pt x="413862" y="108239"/>
                  </a:lnTo>
                  <a:lnTo>
                    <a:pt x="408689" y="110248"/>
                  </a:lnTo>
                  <a:lnTo>
                    <a:pt x="403516" y="112300"/>
                  </a:lnTo>
                  <a:lnTo>
                    <a:pt x="398343" y="114397"/>
                  </a:lnTo>
                  <a:lnTo>
                    <a:pt x="393169" y="116539"/>
                  </a:lnTo>
                  <a:lnTo>
                    <a:pt x="387996" y="118727"/>
                  </a:lnTo>
                  <a:lnTo>
                    <a:pt x="382823" y="120961"/>
                  </a:lnTo>
                  <a:lnTo>
                    <a:pt x="377649" y="123242"/>
                  </a:lnTo>
                  <a:lnTo>
                    <a:pt x="372476" y="125572"/>
                  </a:lnTo>
                  <a:lnTo>
                    <a:pt x="367303" y="127951"/>
                  </a:lnTo>
                  <a:lnTo>
                    <a:pt x="362130" y="130380"/>
                  </a:lnTo>
                  <a:lnTo>
                    <a:pt x="356956" y="132860"/>
                  </a:lnTo>
                  <a:lnTo>
                    <a:pt x="351783" y="135391"/>
                  </a:lnTo>
                  <a:lnTo>
                    <a:pt x="346610" y="137975"/>
                  </a:lnTo>
                  <a:lnTo>
                    <a:pt x="341436" y="140612"/>
                  </a:lnTo>
                  <a:lnTo>
                    <a:pt x="336263" y="143303"/>
                  </a:lnTo>
                  <a:lnTo>
                    <a:pt x="331090" y="146049"/>
                  </a:lnTo>
                  <a:lnTo>
                    <a:pt x="325917" y="148852"/>
                  </a:lnTo>
                  <a:lnTo>
                    <a:pt x="320743" y="151711"/>
                  </a:lnTo>
                  <a:lnTo>
                    <a:pt x="315570" y="154628"/>
                  </a:lnTo>
                  <a:lnTo>
                    <a:pt x="310397" y="157604"/>
                  </a:lnTo>
                  <a:lnTo>
                    <a:pt x="305223" y="160639"/>
                  </a:lnTo>
                  <a:lnTo>
                    <a:pt x="300050" y="163735"/>
                  </a:lnTo>
                  <a:lnTo>
                    <a:pt x="294877" y="166892"/>
                  </a:lnTo>
                  <a:lnTo>
                    <a:pt x="289704" y="170112"/>
                  </a:lnTo>
                  <a:lnTo>
                    <a:pt x="284530" y="173395"/>
                  </a:lnTo>
                  <a:lnTo>
                    <a:pt x="279357" y="176742"/>
                  </a:lnTo>
                  <a:lnTo>
                    <a:pt x="274184" y="180154"/>
                  </a:lnTo>
                  <a:lnTo>
                    <a:pt x="269010" y="183633"/>
                  </a:lnTo>
                  <a:lnTo>
                    <a:pt x="263837" y="187179"/>
                  </a:lnTo>
                  <a:lnTo>
                    <a:pt x="258664" y="190792"/>
                  </a:lnTo>
                  <a:lnTo>
                    <a:pt x="253491" y="194475"/>
                  </a:lnTo>
                  <a:lnTo>
                    <a:pt x="248317" y="198228"/>
                  </a:lnTo>
                  <a:lnTo>
                    <a:pt x="243144" y="202052"/>
                  </a:lnTo>
                  <a:lnTo>
                    <a:pt x="237971" y="205948"/>
                  </a:lnTo>
                  <a:lnTo>
                    <a:pt x="232797" y="209917"/>
                  </a:lnTo>
                  <a:lnTo>
                    <a:pt x="227624" y="213960"/>
                  </a:lnTo>
                  <a:lnTo>
                    <a:pt x="222451" y="218078"/>
                  </a:lnTo>
                  <a:lnTo>
                    <a:pt x="217278" y="222271"/>
                  </a:lnTo>
                  <a:lnTo>
                    <a:pt x="212104" y="226542"/>
                  </a:lnTo>
                  <a:lnTo>
                    <a:pt x="206931" y="230891"/>
                  </a:lnTo>
                  <a:lnTo>
                    <a:pt x="201758" y="235318"/>
                  </a:lnTo>
                  <a:lnTo>
                    <a:pt x="196584" y="239826"/>
                  </a:lnTo>
                  <a:lnTo>
                    <a:pt x="191411" y="244414"/>
                  </a:lnTo>
                  <a:lnTo>
                    <a:pt x="186238" y="249084"/>
                  </a:lnTo>
                  <a:lnTo>
                    <a:pt x="181065" y="253836"/>
                  </a:lnTo>
                  <a:lnTo>
                    <a:pt x="175891" y="258672"/>
                  </a:lnTo>
                  <a:lnTo>
                    <a:pt x="170718" y="263592"/>
                  </a:lnTo>
                  <a:lnTo>
                    <a:pt x="165545" y="268598"/>
                  </a:lnTo>
                  <a:lnTo>
                    <a:pt x="160371" y="273689"/>
                  </a:lnTo>
                  <a:lnTo>
                    <a:pt x="155198" y="278867"/>
                  </a:lnTo>
                  <a:lnTo>
                    <a:pt x="150025" y="284131"/>
                  </a:lnTo>
                  <a:lnTo>
                    <a:pt x="144852" y="289484"/>
                  </a:lnTo>
                  <a:lnTo>
                    <a:pt x="139678" y="294925"/>
                  </a:lnTo>
                  <a:lnTo>
                    <a:pt x="134505" y="300455"/>
                  </a:lnTo>
                  <a:lnTo>
                    <a:pt x="129332" y="306073"/>
                  </a:lnTo>
                  <a:lnTo>
                    <a:pt x="124158" y="311781"/>
                  </a:lnTo>
                  <a:lnTo>
                    <a:pt x="118985" y="317579"/>
                  </a:lnTo>
                  <a:lnTo>
                    <a:pt x="113812" y="323466"/>
                  </a:lnTo>
                  <a:lnTo>
                    <a:pt x="108639" y="329441"/>
                  </a:lnTo>
                  <a:lnTo>
                    <a:pt x="103465" y="335506"/>
                  </a:lnTo>
                  <a:lnTo>
                    <a:pt x="98292" y="341659"/>
                  </a:lnTo>
                  <a:lnTo>
                    <a:pt x="93119" y="347900"/>
                  </a:lnTo>
                  <a:lnTo>
                    <a:pt x="87945" y="354228"/>
                  </a:lnTo>
                  <a:lnTo>
                    <a:pt x="82772" y="360642"/>
                  </a:lnTo>
                  <a:lnTo>
                    <a:pt x="77599" y="367140"/>
                  </a:lnTo>
                  <a:lnTo>
                    <a:pt x="72426" y="373721"/>
                  </a:lnTo>
                  <a:lnTo>
                    <a:pt x="67252" y="380384"/>
                  </a:lnTo>
                  <a:lnTo>
                    <a:pt x="62079" y="387125"/>
                  </a:lnTo>
                  <a:lnTo>
                    <a:pt x="56906" y="393944"/>
                  </a:lnTo>
                  <a:lnTo>
                    <a:pt x="51732" y="400836"/>
                  </a:lnTo>
                  <a:lnTo>
                    <a:pt x="46559" y="407800"/>
                  </a:lnTo>
                  <a:lnTo>
                    <a:pt x="41386" y="414832"/>
                  </a:lnTo>
                  <a:lnTo>
                    <a:pt x="36213" y="421928"/>
                  </a:lnTo>
                  <a:lnTo>
                    <a:pt x="31039" y="429085"/>
                  </a:lnTo>
                  <a:lnTo>
                    <a:pt x="25866" y="436298"/>
                  </a:lnTo>
                  <a:lnTo>
                    <a:pt x="20693" y="443562"/>
                  </a:lnTo>
                  <a:lnTo>
                    <a:pt x="15519" y="450873"/>
                  </a:lnTo>
                  <a:lnTo>
                    <a:pt x="10346" y="458225"/>
                  </a:lnTo>
                  <a:lnTo>
                    <a:pt x="5173" y="465613"/>
                  </a:lnTo>
                  <a:lnTo>
                    <a:pt x="0" y="47303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44151" y="1848666"/>
              <a:ext cx="1883076" cy="386446"/>
            </a:xfrm>
            <a:custGeom>
              <a:avLst/>
              <a:pathLst>
                <a:path w="1883076" h="386446">
                  <a:moveTo>
                    <a:pt x="0" y="386446"/>
                  </a:moveTo>
                  <a:lnTo>
                    <a:pt x="0" y="386446"/>
                  </a:lnTo>
                  <a:lnTo>
                    <a:pt x="5173" y="377983"/>
                  </a:lnTo>
                  <a:lnTo>
                    <a:pt x="10346" y="369597"/>
                  </a:lnTo>
                  <a:lnTo>
                    <a:pt x="15519" y="361296"/>
                  </a:lnTo>
                  <a:lnTo>
                    <a:pt x="20693" y="353084"/>
                  </a:lnTo>
                  <a:lnTo>
                    <a:pt x="25866" y="344969"/>
                  </a:lnTo>
                  <a:lnTo>
                    <a:pt x="31039" y="336954"/>
                  </a:lnTo>
                  <a:lnTo>
                    <a:pt x="36213" y="329045"/>
                  </a:lnTo>
                  <a:lnTo>
                    <a:pt x="41386" y="321247"/>
                  </a:lnTo>
                  <a:lnTo>
                    <a:pt x="46559" y="313561"/>
                  </a:lnTo>
                  <a:lnTo>
                    <a:pt x="51732" y="305993"/>
                  </a:lnTo>
                  <a:lnTo>
                    <a:pt x="56906" y="298544"/>
                  </a:lnTo>
                  <a:lnTo>
                    <a:pt x="62079" y="291217"/>
                  </a:lnTo>
                  <a:lnTo>
                    <a:pt x="67252" y="284015"/>
                  </a:lnTo>
                  <a:lnTo>
                    <a:pt x="72426" y="276938"/>
                  </a:lnTo>
                  <a:lnTo>
                    <a:pt x="77599" y="269988"/>
                  </a:lnTo>
                  <a:lnTo>
                    <a:pt x="82772" y="263166"/>
                  </a:lnTo>
                  <a:lnTo>
                    <a:pt x="87945" y="256473"/>
                  </a:lnTo>
                  <a:lnTo>
                    <a:pt x="93119" y="249908"/>
                  </a:lnTo>
                  <a:lnTo>
                    <a:pt x="98292" y="243472"/>
                  </a:lnTo>
                  <a:lnTo>
                    <a:pt x="103465" y="237165"/>
                  </a:lnTo>
                  <a:lnTo>
                    <a:pt x="108639" y="230986"/>
                  </a:lnTo>
                  <a:lnTo>
                    <a:pt x="113812" y="224935"/>
                  </a:lnTo>
                  <a:lnTo>
                    <a:pt x="118985" y="219011"/>
                  </a:lnTo>
                  <a:lnTo>
                    <a:pt x="124158" y="213212"/>
                  </a:lnTo>
                  <a:lnTo>
                    <a:pt x="129332" y="207538"/>
                  </a:lnTo>
                  <a:lnTo>
                    <a:pt x="134505" y="201988"/>
                  </a:lnTo>
                  <a:lnTo>
                    <a:pt x="139678" y="196559"/>
                  </a:lnTo>
                  <a:lnTo>
                    <a:pt x="144852" y="191251"/>
                  </a:lnTo>
                  <a:lnTo>
                    <a:pt x="150025" y="186062"/>
                  </a:lnTo>
                  <a:lnTo>
                    <a:pt x="155198" y="180991"/>
                  </a:lnTo>
                  <a:lnTo>
                    <a:pt x="160371" y="176035"/>
                  </a:lnTo>
                  <a:lnTo>
                    <a:pt x="165545" y="171192"/>
                  </a:lnTo>
                  <a:lnTo>
                    <a:pt x="170718" y="166462"/>
                  </a:lnTo>
                  <a:lnTo>
                    <a:pt x="175891" y="161842"/>
                  </a:lnTo>
                  <a:lnTo>
                    <a:pt x="181065" y="157331"/>
                  </a:lnTo>
                  <a:lnTo>
                    <a:pt x="186238" y="152926"/>
                  </a:lnTo>
                  <a:lnTo>
                    <a:pt x="191411" y="148625"/>
                  </a:lnTo>
                  <a:lnTo>
                    <a:pt x="196584" y="144427"/>
                  </a:lnTo>
                  <a:lnTo>
                    <a:pt x="201758" y="140330"/>
                  </a:lnTo>
                  <a:lnTo>
                    <a:pt x="206931" y="136332"/>
                  </a:lnTo>
                  <a:lnTo>
                    <a:pt x="212104" y="132430"/>
                  </a:lnTo>
                  <a:lnTo>
                    <a:pt x="217278" y="128624"/>
                  </a:lnTo>
                  <a:lnTo>
                    <a:pt x="222451" y="124911"/>
                  </a:lnTo>
                  <a:lnTo>
                    <a:pt x="227624" y="121289"/>
                  </a:lnTo>
                  <a:lnTo>
                    <a:pt x="232797" y="117756"/>
                  </a:lnTo>
                  <a:lnTo>
                    <a:pt x="237971" y="114312"/>
                  </a:lnTo>
                  <a:lnTo>
                    <a:pt x="243144" y="110953"/>
                  </a:lnTo>
                  <a:lnTo>
                    <a:pt x="248317" y="107679"/>
                  </a:lnTo>
                  <a:lnTo>
                    <a:pt x="253491" y="104487"/>
                  </a:lnTo>
                  <a:lnTo>
                    <a:pt x="258664" y="101376"/>
                  </a:lnTo>
                  <a:lnTo>
                    <a:pt x="263837" y="98344"/>
                  </a:lnTo>
                  <a:lnTo>
                    <a:pt x="269010" y="95389"/>
                  </a:lnTo>
                  <a:lnTo>
                    <a:pt x="274184" y="92510"/>
                  </a:lnTo>
                  <a:lnTo>
                    <a:pt x="279357" y="89705"/>
                  </a:lnTo>
                  <a:lnTo>
                    <a:pt x="284530" y="86973"/>
                  </a:lnTo>
                  <a:lnTo>
                    <a:pt x="289704" y="84312"/>
                  </a:lnTo>
                  <a:lnTo>
                    <a:pt x="294877" y="81720"/>
                  </a:lnTo>
                  <a:lnTo>
                    <a:pt x="300050" y="79197"/>
                  </a:lnTo>
                  <a:lnTo>
                    <a:pt x="305223" y="76740"/>
                  </a:lnTo>
                  <a:lnTo>
                    <a:pt x="310397" y="74348"/>
                  </a:lnTo>
                  <a:lnTo>
                    <a:pt x="315570" y="72020"/>
                  </a:lnTo>
                  <a:lnTo>
                    <a:pt x="320743" y="69755"/>
                  </a:lnTo>
                  <a:lnTo>
                    <a:pt x="325917" y="67550"/>
                  </a:lnTo>
                  <a:lnTo>
                    <a:pt x="331090" y="65405"/>
                  </a:lnTo>
                  <a:lnTo>
                    <a:pt x="336263" y="63319"/>
                  </a:lnTo>
                  <a:lnTo>
                    <a:pt x="341436" y="61289"/>
                  </a:lnTo>
                  <a:lnTo>
                    <a:pt x="346610" y="59315"/>
                  </a:lnTo>
                  <a:lnTo>
                    <a:pt x="351783" y="57396"/>
                  </a:lnTo>
                  <a:lnTo>
                    <a:pt x="356956" y="55530"/>
                  </a:lnTo>
                  <a:lnTo>
                    <a:pt x="362130" y="53716"/>
                  </a:lnTo>
                  <a:lnTo>
                    <a:pt x="367303" y="51953"/>
                  </a:lnTo>
                  <a:lnTo>
                    <a:pt x="372476" y="50240"/>
                  </a:lnTo>
                  <a:lnTo>
                    <a:pt x="377649" y="48575"/>
                  </a:lnTo>
                  <a:lnTo>
                    <a:pt x="382823" y="46958"/>
                  </a:lnTo>
                  <a:lnTo>
                    <a:pt x="387996" y="45387"/>
                  </a:lnTo>
                  <a:lnTo>
                    <a:pt x="393169" y="43861"/>
                  </a:lnTo>
                  <a:lnTo>
                    <a:pt x="398343" y="42380"/>
                  </a:lnTo>
                  <a:lnTo>
                    <a:pt x="403516" y="40942"/>
                  </a:lnTo>
                  <a:lnTo>
                    <a:pt x="408689" y="39546"/>
                  </a:lnTo>
                  <a:lnTo>
                    <a:pt x="413862" y="38191"/>
                  </a:lnTo>
                  <a:lnTo>
                    <a:pt x="419036" y="36877"/>
                  </a:lnTo>
                  <a:lnTo>
                    <a:pt x="424209" y="35601"/>
                  </a:lnTo>
                  <a:lnTo>
                    <a:pt x="429382" y="34364"/>
                  </a:lnTo>
                  <a:lnTo>
                    <a:pt x="434556" y="33164"/>
                  </a:lnTo>
                  <a:lnTo>
                    <a:pt x="439729" y="32000"/>
                  </a:lnTo>
                  <a:lnTo>
                    <a:pt x="444902" y="30872"/>
                  </a:lnTo>
                  <a:lnTo>
                    <a:pt x="450075" y="29778"/>
                  </a:lnTo>
                  <a:lnTo>
                    <a:pt x="455249" y="28718"/>
                  </a:lnTo>
                  <a:lnTo>
                    <a:pt x="460422" y="27691"/>
                  </a:lnTo>
                  <a:lnTo>
                    <a:pt x="465595" y="26696"/>
                  </a:lnTo>
                  <a:lnTo>
                    <a:pt x="470769" y="25732"/>
                  </a:lnTo>
                  <a:lnTo>
                    <a:pt x="475942" y="24798"/>
                  </a:lnTo>
                  <a:lnTo>
                    <a:pt x="481115" y="23894"/>
                  </a:lnTo>
                  <a:lnTo>
                    <a:pt x="486288" y="23019"/>
                  </a:lnTo>
                  <a:lnTo>
                    <a:pt x="491462" y="22172"/>
                  </a:lnTo>
                  <a:lnTo>
                    <a:pt x="496635" y="21352"/>
                  </a:lnTo>
                  <a:lnTo>
                    <a:pt x="501808" y="20558"/>
                  </a:lnTo>
                  <a:lnTo>
                    <a:pt x="506982" y="19790"/>
                  </a:lnTo>
                  <a:lnTo>
                    <a:pt x="512155" y="19048"/>
                  </a:lnTo>
                  <a:lnTo>
                    <a:pt x="517328" y="18330"/>
                  </a:lnTo>
                  <a:lnTo>
                    <a:pt x="522501" y="17635"/>
                  </a:lnTo>
                  <a:lnTo>
                    <a:pt x="527675" y="16964"/>
                  </a:lnTo>
                  <a:lnTo>
                    <a:pt x="532848" y="16315"/>
                  </a:lnTo>
                  <a:lnTo>
                    <a:pt x="538021" y="15688"/>
                  </a:lnTo>
                  <a:lnTo>
                    <a:pt x="543195" y="15082"/>
                  </a:lnTo>
                  <a:lnTo>
                    <a:pt x="548368" y="14496"/>
                  </a:lnTo>
                  <a:lnTo>
                    <a:pt x="553541" y="13931"/>
                  </a:lnTo>
                  <a:lnTo>
                    <a:pt x="558714" y="13385"/>
                  </a:lnTo>
                  <a:lnTo>
                    <a:pt x="563888" y="12858"/>
                  </a:lnTo>
                  <a:lnTo>
                    <a:pt x="569061" y="12349"/>
                  </a:lnTo>
                  <a:lnTo>
                    <a:pt x="574234" y="11858"/>
                  </a:lnTo>
                  <a:lnTo>
                    <a:pt x="579408" y="11384"/>
                  </a:lnTo>
                  <a:lnTo>
                    <a:pt x="584581" y="10927"/>
                  </a:lnTo>
                  <a:lnTo>
                    <a:pt x="589754" y="10486"/>
                  </a:lnTo>
                  <a:lnTo>
                    <a:pt x="594927" y="10060"/>
                  </a:lnTo>
                  <a:lnTo>
                    <a:pt x="600101" y="9650"/>
                  </a:lnTo>
                  <a:lnTo>
                    <a:pt x="605274" y="9255"/>
                  </a:lnTo>
                  <a:lnTo>
                    <a:pt x="610447" y="8874"/>
                  </a:lnTo>
                  <a:lnTo>
                    <a:pt x="615621" y="8507"/>
                  </a:lnTo>
                  <a:lnTo>
                    <a:pt x="620794" y="8153"/>
                  </a:lnTo>
                  <a:lnTo>
                    <a:pt x="625967" y="7812"/>
                  </a:lnTo>
                  <a:lnTo>
                    <a:pt x="631140" y="7484"/>
                  </a:lnTo>
                  <a:lnTo>
                    <a:pt x="636314" y="7168"/>
                  </a:lnTo>
                  <a:lnTo>
                    <a:pt x="641487" y="6864"/>
                  </a:lnTo>
                  <a:lnTo>
                    <a:pt x="646660" y="6571"/>
                  </a:lnTo>
                  <a:lnTo>
                    <a:pt x="651834" y="6289"/>
                  </a:lnTo>
                  <a:lnTo>
                    <a:pt x="657007" y="6018"/>
                  </a:lnTo>
                  <a:lnTo>
                    <a:pt x="662180" y="5757"/>
                  </a:lnTo>
                  <a:lnTo>
                    <a:pt x="667353" y="5507"/>
                  </a:lnTo>
                  <a:lnTo>
                    <a:pt x="672527" y="5266"/>
                  </a:lnTo>
                  <a:lnTo>
                    <a:pt x="677700" y="5034"/>
                  </a:lnTo>
                  <a:lnTo>
                    <a:pt x="682873" y="4811"/>
                  </a:lnTo>
                  <a:lnTo>
                    <a:pt x="688047" y="4598"/>
                  </a:lnTo>
                  <a:lnTo>
                    <a:pt x="693220" y="4392"/>
                  </a:lnTo>
                  <a:lnTo>
                    <a:pt x="698393" y="4195"/>
                  </a:lnTo>
                  <a:lnTo>
                    <a:pt x="703566" y="4005"/>
                  </a:lnTo>
                  <a:lnTo>
                    <a:pt x="708740" y="3823"/>
                  </a:lnTo>
                  <a:lnTo>
                    <a:pt x="713913" y="3649"/>
                  </a:lnTo>
                  <a:lnTo>
                    <a:pt x="719086" y="3481"/>
                  </a:lnTo>
                  <a:lnTo>
                    <a:pt x="724260" y="3321"/>
                  </a:lnTo>
                  <a:lnTo>
                    <a:pt x="729433" y="3167"/>
                  </a:lnTo>
                  <a:lnTo>
                    <a:pt x="734606" y="3019"/>
                  </a:lnTo>
                  <a:lnTo>
                    <a:pt x="739779" y="2877"/>
                  </a:lnTo>
                  <a:lnTo>
                    <a:pt x="744953" y="2742"/>
                  </a:lnTo>
                  <a:lnTo>
                    <a:pt x="750126" y="2612"/>
                  </a:lnTo>
                  <a:lnTo>
                    <a:pt x="755299" y="2487"/>
                  </a:lnTo>
                  <a:lnTo>
                    <a:pt x="760473" y="2368"/>
                  </a:lnTo>
                  <a:lnTo>
                    <a:pt x="765646" y="2254"/>
                  </a:lnTo>
                  <a:lnTo>
                    <a:pt x="770819" y="2145"/>
                  </a:lnTo>
                  <a:lnTo>
                    <a:pt x="775992" y="2040"/>
                  </a:lnTo>
                  <a:lnTo>
                    <a:pt x="781166" y="1940"/>
                  </a:lnTo>
                  <a:lnTo>
                    <a:pt x="786339" y="1845"/>
                  </a:lnTo>
                  <a:lnTo>
                    <a:pt x="791512" y="1754"/>
                  </a:lnTo>
                  <a:lnTo>
                    <a:pt x="796686" y="1666"/>
                  </a:lnTo>
                  <a:lnTo>
                    <a:pt x="801859" y="1583"/>
                  </a:lnTo>
                  <a:lnTo>
                    <a:pt x="807032" y="1503"/>
                  </a:lnTo>
                  <a:lnTo>
                    <a:pt x="812205" y="1427"/>
                  </a:lnTo>
                  <a:lnTo>
                    <a:pt x="817379" y="1355"/>
                  </a:lnTo>
                  <a:lnTo>
                    <a:pt x="822552" y="1285"/>
                  </a:lnTo>
                  <a:lnTo>
                    <a:pt x="827725" y="1219"/>
                  </a:lnTo>
                  <a:lnTo>
                    <a:pt x="832899" y="1156"/>
                  </a:lnTo>
                  <a:lnTo>
                    <a:pt x="838072" y="1096"/>
                  </a:lnTo>
                  <a:lnTo>
                    <a:pt x="843245" y="1039"/>
                  </a:lnTo>
                  <a:lnTo>
                    <a:pt x="848418" y="985"/>
                  </a:lnTo>
                  <a:lnTo>
                    <a:pt x="853592" y="933"/>
                  </a:lnTo>
                  <a:lnTo>
                    <a:pt x="858765" y="883"/>
                  </a:lnTo>
                  <a:lnTo>
                    <a:pt x="863938" y="836"/>
                  </a:lnTo>
                  <a:lnTo>
                    <a:pt x="869112" y="792"/>
                  </a:lnTo>
                  <a:lnTo>
                    <a:pt x="874285" y="749"/>
                  </a:lnTo>
                  <a:lnTo>
                    <a:pt x="879458" y="709"/>
                  </a:lnTo>
                  <a:lnTo>
                    <a:pt x="884631" y="670"/>
                  </a:lnTo>
                  <a:lnTo>
                    <a:pt x="889805" y="634"/>
                  </a:lnTo>
                  <a:lnTo>
                    <a:pt x="894978" y="599"/>
                  </a:lnTo>
                  <a:lnTo>
                    <a:pt x="900151" y="566"/>
                  </a:lnTo>
                  <a:lnTo>
                    <a:pt x="905325" y="535"/>
                  </a:lnTo>
                  <a:lnTo>
                    <a:pt x="910498" y="505"/>
                  </a:lnTo>
                  <a:lnTo>
                    <a:pt x="915671" y="477"/>
                  </a:lnTo>
                  <a:lnTo>
                    <a:pt x="920844" y="451"/>
                  </a:lnTo>
                  <a:lnTo>
                    <a:pt x="926018" y="426"/>
                  </a:lnTo>
                  <a:lnTo>
                    <a:pt x="931191" y="402"/>
                  </a:lnTo>
                  <a:lnTo>
                    <a:pt x="936364" y="379"/>
                  </a:lnTo>
                  <a:lnTo>
                    <a:pt x="941538" y="358"/>
                  </a:lnTo>
                  <a:lnTo>
                    <a:pt x="946711" y="338"/>
                  </a:lnTo>
                  <a:lnTo>
                    <a:pt x="951884" y="318"/>
                  </a:lnTo>
                  <a:lnTo>
                    <a:pt x="957057" y="300"/>
                  </a:lnTo>
                  <a:lnTo>
                    <a:pt x="962231" y="283"/>
                  </a:lnTo>
                  <a:lnTo>
                    <a:pt x="967404" y="267"/>
                  </a:lnTo>
                  <a:lnTo>
                    <a:pt x="972577" y="252"/>
                  </a:lnTo>
                  <a:lnTo>
                    <a:pt x="977751" y="238"/>
                  </a:lnTo>
                  <a:lnTo>
                    <a:pt x="982924" y="224"/>
                  </a:lnTo>
                  <a:lnTo>
                    <a:pt x="988097" y="212"/>
                  </a:lnTo>
                  <a:lnTo>
                    <a:pt x="993270" y="200"/>
                  </a:lnTo>
                  <a:lnTo>
                    <a:pt x="998444" y="188"/>
                  </a:lnTo>
                  <a:lnTo>
                    <a:pt x="1003617" y="178"/>
                  </a:lnTo>
                  <a:lnTo>
                    <a:pt x="1008790" y="168"/>
                  </a:lnTo>
                  <a:lnTo>
                    <a:pt x="1013964" y="158"/>
                  </a:lnTo>
                  <a:lnTo>
                    <a:pt x="1019137" y="149"/>
                  </a:lnTo>
                  <a:lnTo>
                    <a:pt x="1024310" y="141"/>
                  </a:lnTo>
                  <a:lnTo>
                    <a:pt x="1029483" y="133"/>
                  </a:lnTo>
                  <a:lnTo>
                    <a:pt x="1034657" y="126"/>
                  </a:lnTo>
                  <a:lnTo>
                    <a:pt x="1039830" y="119"/>
                  </a:lnTo>
                  <a:lnTo>
                    <a:pt x="1045003" y="113"/>
                  </a:lnTo>
                  <a:lnTo>
                    <a:pt x="1050177" y="107"/>
                  </a:lnTo>
                  <a:lnTo>
                    <a:pt x="1055350" y="101"/>
                  </a:lnTo>
                  <a:lnTo>
                    <a:pt x="1060523" y="96"/>
                  </a:lnTo>
                  <a:lnTo>
                    <a:pt x="1065696" y="91"/>
                  </a:lnTo>
                  <a:lnTo>
                    <a:pt x="1070870" y="87"/>
                  </a:lnTo>
                  <a:lnTo>
                    <a:pt x="1076043" y="82"/>
                  </a:lnTo>
                  <a:lnTo>
                    <a:pt x="1081216" y="78"/>
                  </a:lnTo>
                  <a:lnTo>
                    <a:pt x="1086390" y="75"/>
                  </a:lnTo>
                  <a:lnTo>
                    <a:pt x="1091563" y="71"/>
                  </a:lnTo>
                  <a:lnTo>
                    <a:pt x="1096736" y="68"/>
                  </a:lnTo>
                  <a:lnTo>
                    <a:pt x="1101909" y="65"/>
                  </a:lnTo>
                  <a:lnTo>
                    <a:pt x="1107083" y="62"/>
                  </a:lnTo>
                  <a:lnTo>
                    <a:pt x="1112256" y="60"/>
                  </a:lnTo>
                  <a:lnTo>
                    <a:pt x="1117429" y="58"/>
                  </a:lnTo>
                  <a:lnTo>
                    <a:pt x="1122603" y="56"/>
                  </a:lnTo>
                  <a:lnTo>
                    <a:pt x="1127776" y="54"/>
                  </a:lnTo>
                  <a:lnTo>
                    <a:pt x="1132949" y="52"/>
                  </a:lnTo>
                  <a:lnTo>
                    <a:pt x="1138122" y="50"/>
                  </a:lnTo>
                  <a:lnTo>
                    <a:pt x="1143296" y="49"/>
                  </a:lnTo>
                  <a:lnTo>
                    <a:pt x="1148469" y="48"/>
                  </a:lnTo>
                  <a:lnTo>
                    <a:pt x="1153642" y="46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3"/>
                  </a:lnTo>
                  <a:lnTo>
                    <a:pt x="1179509" y="43"/>
                  </a:lnTo>
                  <a:lnTo>
                    <a:pt x="1184682" y="42"/>
                  </a:lnTo>
                  <a:lnTo>
                    <a:pt x="1189855" y="42"/>
                  </a:lnTo>
                  <a:lnTo>
                    <a:pt x="1195029" y="42"/>
                  </a:lnTo>
                  <a:lnTo>
                    <a:pt x="1200202" y="42"/>
                  </a:lnTo>
                  <a:lnTo>
                    <a:pt x="1205375" y="42"/>
                  </a:lnTo>
                  <a:lnTo>
                    <a:pt x="1210548" y="42"/>
                  </a:lnTo>
                  <a:lnTo>
                    <a:pt x="1215722" y="42"/>
                  </a:lnTo>
                  <a:lnTo>
                    <a:pt x="1220895" y="42"/>
                  </a:lnTo>
                  <a:lnTo>
                    <a:pt x="1226068" y="43"/>
                  </a:lnTo>
                  <a:lnTo>
                    <a:pt x="1231242" y="43"/>
                  </a:lnTo>
                  <a:lnTo>
                    <a:pt x="1236415" y="44"/>
                  </a:lnTo>
                  <a:lnTo>
                    <a:pt x="1241588" y="44"/>
                  </a:lnTo>
                  <a:lnTo>
                    <a:pt x="1246761" y="45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8"/>
                  </a:lnTo>
                  <a:lnTo>
                    <a:pt x="1267455" y="49"/>
                  </a:lnTo>
                  <a:lnTo>
                    <a:pt x="1272628" y="50"/>
                  </a:lnTo>
                  <a:lnTo>
                    <a:pt x="1277801" y="51"/>
                  </a:lnTo>
                  <a:lnTo>
                    <a:pt x="1282974" y="52"/>
                  </a:lnTo>
                  <a:lnTo>
                    <a:pt x="1288148" y="53"/>
                  </a:lnTo>
                  <a:lnTo>
                    <a:pt x="1293321" y="55"/>
                  </a:lnTo>
                  <a:lnTo>
                    <a:pt x="1298494" y="56"/>
                  </a:lnTo>
                  <a:lnTo>
                    <a:pt x="1303668" y="57"/>
                  </a:lnTo>
                  <a:lnTo>
                    <a:pt x="1308841" y="59"/>
                  </a:lnTo>
                  <a:lnTo>
                    <a:pt x="1314014" y="60"/>
                  </a:lnTo>
                  <a:lnTo>
                    <a:pt x="1319187" y="62"/>
                  </a:lnTo>
                  <a:lnTo>
                    <a:pt x="1324361" y="63"/>
                  </a:lnTo>
                  <a:lnTo>
                    <a:pt x="1329534" y="65"/>
                  </a:lnTo>
                  <a:lnTo>
                    <a:pt x="1334707" y="66"/>
                  </a:lnTo>
                  <a:lnTo>
                    <a:pt x="1339881" y="67"/>
                  </a:lnTo>
                  <a:lnTo>
                    <a:pt x="1345054" y="69"/>
                  </a:lnTo>
                  <a:lnTo>
                    <a:pt x="1350227" y="70"/>
                  </a:lnTo>
                  <a:lnTo>
                    <a:pt x="1355400" y="71"/>
                  </a:lnTo>
                  <a:lnTo>
                    <a:pt x="1360574" y="73"/>
                  </a:lnTo>
                  <a:lnTo>
                    <a:pt x="1365747" y="74"/>
                  </a:lnTo>
                  <a:lnTo>
                    <a:pt x="1370920" y="75"/>
                  </a:lnTo>
                  <a:lnTo>
                    <a:pt x="1376094" y="76"/>
                  </a:lnTo>
                  <a:lnTo>
                    <a:pt x="1381267" y="77"/>
                  </a:lnTo>
                  <a:lnTo>
                    <a:pt x="1386440" y="78"/>
                  </a:lnTo>
                  <a:lnTo>
                    <a:pt x="1391613" y="78"/>
                  </a:lnTo>
                  <a:lnTo>
                    <a:pt x="1396787" y="79"/>
                  </a:lnTo>
                  <a:lnTo>
                    <a:pt x="1401960" y="79"/>
                  </a:lnTo>
                  <a:lnTo>
                    <a:pt x="1407133" y="80"/>
                  </a:lnTo>
                  <a:lnTo>
                    <a:pt x="1412307" y="80"/>
                  </a:lnTo>
                  <a:lnTo>
                    <a:pt x="1417480" y="80"/>
                  </a:lnTo>
                  <a:lnTo>
                    <a:pt x="1422653" y="80"/>
                  </a:lnTo>
                  <a:lnTo>
                    <a:pt x="1427826" y="80"/>
                  </a:lnTo>
                  <a:lnTo>
                    <a:pt x="1433000" y="80"/>
                  </a:lnTo>
                  <a:lnTo>
                    <a:pt x="1438173" y="79"/>
                  </a:lnTo>
                  <a:lnTo>
                    <a:pt x="1443346" y="79"/>
                  </a:lnTo>
                  <a:lnTo>
                    <a:pt x="1448520" y="78"/>
                  </a:lnTo>
                  <a:lnTo>
                    <a:pt x="1453693" y="77"/>
                  </a:lnTo>
                  <a:lnTo>
                    <a:pt x="1458866" y="77"/>
                  </a:lnTo>
                  <a:lnTo>
                    <a:pt x="1464039" y="76"/>
                  </a:lnTo>
                  <a:lnTo>
                    <a:pt x="1469213" y="75"/>
                  </a:lnTo>
                  <a:lnTo>
                    <a:pt x="1474386" y="74"/>
                  </a:lnTo>
                  <a:lnTo>
                    <a:pt x="1479559" y="73"/>
                  </a:lnTo>
                  <a:lnTo>
                    <a:pt x="1484733" y="72"/>
                  </a:lnTo>
                  <a:lnTo>
                    <a:pt x="1489906" y="71"/>
                  </a:lnTo>
                  <a:lnTo>
                    <a:pt x="1495079" y="69"/>
                  </a:lnTo>
                  <a:lnTo>
                    <a:pt x="1500252" y="68"/>
                  </a:lnTo>
                  <a:lnTo>
                    <a:pt x="1505426" y="67"/>
                  </a:lnTo>
                  <a:lnTo>
                    <a:pt x="1510599" y="66"/>
                  </a:lnTo>
                  <a:lnTo>
                    <a:pt x="1515772" y="64"/>
                  </a:lnTo>
                  <a:lnTo>
                    <a:pt x="1520946" y="63"/>
                  </a:lnTo>
                  <a:lnTo>
                    <a:pt x="1526119" y="62"/>
                  </a:lnTo>
                  <a:lnTo>
                    <a:pt x="1531292" y="60"/>
                  </a:lnTo>
                  <a:lnTo>
                    <a:pt x="1536465" y="59"/>
                  </a:lnTo>
                  <a:lnTo>
                    <a:pt x="1541639" y="58"/>
                  </a:lnTo>
                  <a:lnTo>
                    <a:pt x="1546812" y="56"/>
                  </a:lnTo>
                  <a:lnTo>
                    <a:pt x="1551985" y="55"/>
                  </a:lnTo>
                  <a:lnTo>
                    <a:pt x="1557159" y="54"/>
                  </a:lnTo>
                  <a:lnTo>
                    <a:pt x="1562332" y="52"/>
                  </a:lnTo>
                  <a:lnTo>
                    <a:pt x="1567505" y="51"/>
                  </a:lnTo>
                  <a:lnTo>
                    <a:pt x="1572678" y="50"/>
                  </a:lnTo>
                  <a:lnTo>
                    <a:pt x="1577852" y="48"/>
                  </a:lnTo>
                  <a:lnTo>
                    <a:pt x="1583025" y="47"/>
                  </a:lnTo>
                  <a:lnTo>
                    <a:pt x="1588198" y="46"/>
                  </a:lnTo>
                  <a:lnTo>
                    <a:pt x="1593372" y="44"/>
                  </a:lnTo>
                  <a:lnTo>
                    <a:pt x="1598545" y="43"/>
                  </a:lnTo>
                  <a:lnTo>
                    <a:pt x="1603718" y="42"/>
                  </a:lnTo>
                  <a:lnTo>
                    <a:pt x="1608891" y="41"/>
                  </a:lnTo>
                  <a:lnTo>
                    <a:pt x="1614065" y="39"/>
                  </a:lnTo>
                  <a:lnTo>
                    <a:pt x="1619238" y="38"/>
                  </a:lnTo>
                  <a:lnTo>
                    <a:pt x="1624411" y="37"/>
                  </a:lnTo>
                  <a:lnTo>
                    <a:pt x="1629585" y="36"/>
                  </a:lnTo>
                  <a:lnTo>
                    <a:pt x="1634758" y="35"/>
                  </a:lnTo>
                  <a:lnTo>
                    <a:pt x="1639931" y="34"/>
                  </a:lnTo>
                  <a:lnTo>
                    <a:pt x="1645104" y="32"/>
                  </a:lnTo>
                  <a:lnTo>
                    <a:pt x="1650278" y="31"/>
                  </a:lnTo>
                  <a:lnTo>
                    <a:pt x="1655451" y="30"/>
                  </a:lnTo>
                  <a:lnTo>
                    <a:pt x="1660624" y="29"/>
                  </a:lnTo>
                  <a:lnTo>
                    <a:pt x="1665798" y="28"/>
                  </a:lnTo>
                  <a:lnTo>
                    <a:pt x="1670971" y="27"/>
                  </a:lnTo>
                  <a:lnTo>
                    <a:pt x="1676144" y="26"/>
                  </a:lnTo>
                  <a:lnTo>
                    <a:pt x="1681317" y="25"/>
                  </a:lnTo>
                  <a:lnTo>
                    <a:pt x="1686491" y="24"/>
                  </a:lnTo>
                  <a:lnTo>
                    <a:pt x="1691664" y="23"/>
                  </a:lnTo>
                  <a:lnTo>
                    <a:pt x="1696837" y="22"/>
                  </a:lnTo>
                  <a:lnTo>
                    <a:pt x="1702011" y="21"/>
                  </a:lnTo>
                  <a:lnTo>
                    <a:pt x="1707184" y="20"/>
                  </a:lnTo>
                  <a:lnTo>
                    <a:pt x="1712357" y="19"/>
                  </a:lnTo>
                  <a:lnTo>
                    <a:pt x="1717530" y="18"/>
                  </a:lnTo>
                  <a:lnTo>
                    <a:pt x="1722704" y="18"/>
                  </a:lnTo>
                  <a:lnTo>
                    <a:pt x="1727877" y="17"/>
                  </a:lnTo>
                  <a:lnTo>
                    <a:pt x="1733050" y="16"/>
                  </a:lnTo>
                  <a:lnTo>
                    <a:pt x="1738224" y="15"/>
                  </a:lnTo>
                  <a:lnTo>
                    <a:pt x="1743397" y="14"/>
                  </a:lnTo>
                  <a:lnTo>
                    <a:pt x="1748570" y="14"/>
                  </a:lnTo>
                  <a:lnTo>
                    <a:pt x="1753743" y="13"/>
                  </a:lnTo>
                  <a:lnTo>
                    <a:pt x="1758917" y="12"/>
                  </a:lnTo>
                  <a:lnTo>
                    <a:pt x="1764090" y="12"/>
                  </a:lnTo>
                  <a:lnTo>
                    <a:pt x="1769263" y="11"/>
                  </a:lnTo>
                  <a:lnTo>
                    <a:pt x="1774437" y="10"/>
                  </a:lnTo>
                  <a:lnTo>
                    <a:pt x="1779610" y="10"/>
                  </a:lnTo>
                  <a:lnTo>
                    <a:pt x="1784783" y="9"/>
                  </a:lnTo>
                  <a:lnTo>
                    <a:pt x="1789956" y="8"/>
                  </a:lnTo>
                  <a:lnTo>
                    <a:pt x="1795130" y="8"/>
                  </a:lnTo>
                  <a:lnTo>
                    <a:pt x="1800303" y="7"/>
                  </a:lnTo>
                  <a:lnTo>
                    <a:pt x="1805476" y="7"/>
                  </a:lnTo>
                  <a:lnTo>
                    <a:pt x="1810650" y="6"/>
                  </a:lnTo>
                  <a:lnTo>
                    <a:pt x="1815823" y="5"/>
                  </a:lnTo>
                  <a:lnTo>
                    <a:pt x="1820996" y="5"/>
                  </a:lnTo>
                  <a:lnTo>
                    <a:pt x="1826169" y="4"/>
                  </a:lnTo>
                  <a:lnTo>
                    <a:pt x="1831343" y="4"/>
                  </a:lnTo>
                  <a:lnTo>
                    <a:pt x="1836516" y="3"/>
                  </a:lnTo>
                  <a:lnTo>
                    <a:pt x="1841689" y="3"/>
                  </a:lnTo>
                  <a:lnTo>
                    <a:pt x="1846863" y="2"/>
                  </a:lnTo>
                  <a:lnTo>
                    <a:pt x="1852036" y="2"/>
                  </a:lnTo>
                  <a:lnTo>
                    <a:pt x="1857209" y="2"/>
                  </a:lnTo>
                  <a:lnTo>
                    <a:pt x="1862382" y="1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644151" y="1848695"/>
              <a:ext cx="1883076" cy="656084"/>
            </a:xfrm>
            <a:custGeom>
              <a:avLst/>
              <a:pathLst>
                <a:path w="1883076" h="656084">
                  <a:moveTo>
                    <a:pt x="0" y="473002"/>
                  </a:moveTo>
                  <a:lnTo>
                    <a:pt x="5173" y="465585"/>
                  </a:lnTo>
                  <a:lnTo>
                    <a:pt x="10346" y="458197"/>
                  </a:lnTo>
                  <a:lnTo>
                    <a:pt x="15519" y="450845"/>
                  </a:lnTo>
                  <a:lnTo>
                    <a:pt x="20693" y="443534"/>
                  </a:lnTo>
                  <a:lnTo>
                    <a:pt x="25866" y="436269"/>
                  </a:lnTo>
                  <a:lnTo>
                    <a:pt x="31039" y="429056"/>
                  </a:lnTo>
                  <a:lnTo>
                    <a:pt x="36213" y="421900"/>
                  </a:lnTo>
                  <a:lnTo>
                    <a:pt x="41386" y="414804"/>
                  </a:lnTo>
                  <a:lnTo>
                    <a:pt x="46559" y="407772"/>
                  </a:lnTo>
                  <a:lnTo>
                    <a:pt x="51732" y="400808"/>
                  </a:lnTo>
                  <a:lnTo>
                    <a:pt x="56906" y="393915"/>
                  </a:lnTo>
                  <a:lnTo>
                    <a:pt x="62079" y="387097"/>
                  </a:lnTo>
                  <a:lnTo>
                    <a:pt x="67252" y="380355"/>
                  </a:lnTo>
                  <a:lnTo>
                    <a:pt x="72426" y="373693"/>
                  </a:lnTo>
                  <a:lnTo>
                    <a:pt x="77599" y="367112"/>
                  </a:lnTo>
                  <a:lnTo>
                    <a:pt x="82772" y="360614"/>
                  </a:lnTo>
                  <a:lnTo>
                    <a:pt x="87945" y="354200"/>
                  </a:lnTo>
                  <a:lnTo>
                    <a:pt x="93119" y="347872"/>
                  </a:lnTo>
                  <a:lnTo>
                    <a:pt x="98292" y="341631"/>
                  </a:lnTo>
                  <a:lnTo>
                    <a:pt x="103465" y="335478"/>
                  </a:lnTo>
                  <a:lnTo>
                    <a:pt x="108639" y="329413"/>
                  </a:lnTo>
                  <a:lnTo>
                    <a:pt x="113812" y="323437"/>
                  </a:lnTo>
                  <a:lnTo>
                    <a:pt x="118985" y="317551"/>
                  </a:lnTo>
                  <a:lnTo>
                    <a:pt x="124158" y="311753"/>
                  </a:lnTo>
                  <a:lnTo>
                    <a:pt x="129332" y="306045"/>
                  </a:lnTo>
                  <a:lnTo>
                    <a:pt x="134505" y="300426"/>
                  </a:lnTo>
                  <a:lnTo>
                    <a:pt x="139678" y="294897"/>
                  </a:lnTo>
                  <a:lnTo>
                    <a:pt x="144852" y="289456"/>
                  </a:lnTo>
                  <a:lnTo>
                    <a:pt x="150025" y="284103"/>
                  </a:lnTo>
                  <a:lnTo>
                    <a:pt x="155198" y="278838"/>
                  </a:lnTo>
                  <a:lnTo>
                    <a:pt x="160371" y="273661"/>
                  </a:lnTo>
                  <a:lnTo>
                    <a:pt x="165545" y="268569"/>
                  </a:lnTo>
                  <a:lnTo>
                    <a:pt x="170718" y="263564"/>
                  </a:lnTo>
                  <a:lnTo>
                    <a:pt x="175891" y="258644"/>
                  </a:lnTo>
                  <a:lnTo>
                    <a:pt x="181065" y="253808"/>
                  </a:lnTo>
                  <a:lnTo>
                    <a:pt x="186238" y="249056"/>
                  </a:lnTo>
                  <a:lnTo>
                    <a:pt x="191411" y="244386"/>
                  </a:lnTo>
                  <a:lnTo>
                    <a:pt x="196584" y="239798"/>
                  </a:lnTo>
                  <a:lnTo>
                    <a:pt x="201758" y="235290"/>
                  </a:lnTo>
                  <a:lnTo>
                    <a:pt x="206931" y="230863"/>
                  </a:lnTo>
                  <a:lnTo>
                    <a:pt x="212104" y="226514"/>
                  </a:lnTo>
                  <a:lnTo>
                    <a:pt x="217278" y="222243"/>
                  </a:lnTo>
                  <a:lnTo>
                    <a:pt x="222451" y="218049"/>
                  </a:lnTo>
                  <a:lnTo>
                    <a:pt x="227624" y="213931"/>
                  </a:lnTo>
                  <a:lnTo>
                    <a:pt x="232797" y="209889"/>
                  </a:lnTo>
                  <a:lnTo>
                    <a:pt x="237971" y="205920"/>
                  </a:lnTo>
                  <a:lnTo>
                    <a:pt x="243144" y="202024"/>
                  </a:lnTo>
                  <a:lnTo>
                    <a:pt x="248317" y="198200"/>
                  </a:lnTo>
                  <a:lnTo>
                    <a:pt x="253491" y="194447"/>
                  </a:lnTo>
                  <a:lnTo>
                    <a:pt x="258664" y="190764"/>
                  </a:lnTo>
                  <a:lnTo>
                    <a:pt x="263837" y="187150"/>
                  </a:lnTo>
                  <a:lnTo>
                    <a:pt x="269010" y="183605"/>
                  </a:lnTo>
                  <a:lnTo>
                    <a:pt x="274184" y="180126"/>
                  </a:lnTo>
                  <a:lnTo>
                    <a:pt x="279357" y="176714"/>
                  </a:lnTo>
                  <a:lnTo>
                    <a:pt x="284530" y="173367"/>
                  </a:lnTo>
                  <a:lnTo>
                    <a:pt x="289704" y="170084"/>
                  </a:lnTo>
                  <a:lnTo>
                    <a:pt x="294877" y="166864"/>
                  </a:lnTo>
                  <a:lnTo>
                    <a:pt x="300050" y="163707"/>
                  </a:lnTo>
                  <a:lnTo>
                    <a:pt x="305223" y="160611"/>
                  </a:lnTo>
                  <a:lnTo>
                    <a:pt x="310397" y="157576"/>
                  </a:lnTo>
                  <a:lnTo>
                    <a:pt x="315570" y="154600"/>
                  </a:lnTo>
                  <a:lnTo>
                    <a:pt x="320743" y="151683"/>
                  </a:lnTo>
                  <a:lnTo>
                    <a:pt x="325917" y="148824"/>
                  </a:lnTo>
                  <a:lnTo>
                    <a:pt x="331090" y="146021"/>
                  </a:lnTo>
                  <a:lnTo>
                    <a:pt x="336263" y="143275"/>
                  </a:lnTo>
                  <a:lnTo>
                    <a:pt x="341436" y="140583"/>
                  </a:lnTo>
                  <a:lnTo>
                    <a:pt x="346610" y="137946"/>
                  </a:lnTo>
                  <a:lnTo>
                    <a:pt x="351783" y="135363"/>
                  </a:lnTo>
                  <a:lnTo>
                    <a:pt x="356956" y="132831"/>
                  </a:lnTo>
                  <a:lnTo>
                    <a:pt x="362130" y="130352"/>
                  </a:lnTo>
                  <a:lnTo>
                    <a:pt x="367303" y="127923"/>
                  </a:lnTo>
                  <a:lnTo>
                    <a:pt x="372476" y="125544"/>
                  </a:lnTo>
                  <a:lnTo>
                    <a:pt x="377649" y="123214"/>
                  </a:lnTo>
                  <a:lnTo>
                    <a:pt x="382823" y="120932"/>
                  </a:lnTo>
                  <a:lnTo>
                    <a:pt x="387996" y="118698"/>
                  </a:lnTo>
                  <a:lnTo>
                    <a:pt x="393169" y="116511"/>
                  </a:lnTo>
                  <a:lnTo>
                    <a:pt x="398343" y="114369"/>
                  </a:lnTo>
                  <a:lnTo>
                    <a:pt x="403516" y="112272"/>
                  </a:lnTo>
                  <a:lnTo>
                    <a:pt x="408689" y="110220"/>
                  </a:lnTo>
                  <a:lnTo>
                    <a:pt x="413862" y="108210"/>
                  </a:lnTo>
                  <a:lnTo>
                    <a:pt x="419036" y="106244"/>
                  </a:lnTo>
                  <a:lnTo>
                    <a:pt x="424209" y="104319"/>
                  </a:lnTo>
                  <a:lnTo>
                    <a:pt x="429382" y="102435"/>
                  </a:lnTo>
                  <a:lnTo>
                    <a:pt x="434556" y="100592"/>
                  </a:lnTo>
                  <a:lnTo>
                    <a:pt x="439729" y="98788"/>
                  </a:lnTo>
                  <a:lnTo>
                    <a:pt x="444902" y="97023"/>
                  </a:lnTo>
                  <a:lnTo>
                    <a:pt x="450075" y="95295"/>
                  </a:lnTo>
                  <a:lnTo>
                    <a:pt x="455249" y="93606"/>
                  </a:lnTo>
                  <a:lnTo>
                    <a:pt x="460422" y="91952"/>
                  </a:lnTo>
                  <a:lnTo>
                    <a:pt x="465595" y="90335"/>
                  </a:lnTo>
                  <a:lnTo>
                    <a:pt x="470769" y="88752"/>
                  </a:lnTo>
                  <a:lnTo>
                    <a:pt x="475942" y="87204"/>
                  </a:lnTo>
                  <a:lnTo>
                    <a:pt x="481115" y="85690"/>
                  </a:lnTo>
                  <a:lnTo>
                    <a:pt x="486288" y="84209"/>
                  </a:lnTo>
                  <a:lnTo>
                    <a:pt x="491462" y="82760"/>
                  </a:lnTo>
                  <a:lnTo>
                    <a:pt x="496635" y="81342"/>
                  </a:lnTo>
                  <a:lnTo>
                    <a:pt x="501808" y="79956"/>
                  </a:lnTo>
                  <a:lnTo>
                    <a:pt x="506982" y="78600"/>
                  </a:lnTo>
                  <a:lnTo>
                    <a:pt x="512155" y="77273"/>
                  </a:lnTo>
                  <a:lnTo>
                    <a:pt x="517328" y="75976"/>
                  </a:lnTo>
                  <a:lnTo>
                    <a:pt x="522501" y="74706"/>
                  </a:lnTo>
                  <a:lnTo>
                    <a:pt x="527675" y="73465"/>
                  </a:lnTo>
                  <a:lnTo>
                    <a:pt x="532848" y="72251"/>
                  </a:lnTo>
                  <a:lnTo>
                    <a:pt x="538021" y="71063"/>
                  </a:lnTo>
                  <a:lnTo>
                    <a:pt x="543195" y="69901"/>
                  </a:lnTo>
                  <a:lnTo>
                    <a:pt x="548368" y="68764"/>
                  </a:lnTo>
                  <a:lnTo>
                    <a:pt x="553541" y="67652"/>
                  </a:lnTo>
                  <a:lnTo>
                    <a:pt x="558714" y="66564"/>
                  </a:lnTo>
                  <a:lnTo>
                    <a:pt x="563888" y="65500"/>
                  </a:lnTo>
                  <a:lnTo>
                    <a:pt x="569061" y="64459"/>
                  </a:lnTo>
                  <a:lnTo>
                    <a:pt x="574234" y="63440"/>
                  </a:lnTo>
                  <a:lnTo>
                    <a:pt x="579408" y="62443"/>
                  </a:lnTo>
                  <a:lnTo>
                    <a:pt x="584581" y="61467"/>
                  </a:lnTo>
                  <a:lnTo>
                    <a:pt x="589754" y="60513"/>
                  </a:lnTo>
                  <a:lnTo>
                    <a:pt x="594927" y="59578"/>
                  </a:lnTo>
                  <a:lnTo>
                    <a:pt x="600101" y="58663"/>
                  </a:lnTo>
                  <a:lnTo>
                    <a:pt x="605274" y="57768"/>
                  </a:lnTo>
                  <a:lnTo>
                    <a:pt x="610447" y="56891"/>
                  </a:lnTo>
                  <a:lnTo>
                    <a:pt x="615621" y="56033"/>
                  </a:lnTo>
                  <a:lnTo>
                    <a:pt x="620794" y="55193"/>
                  </a:lnTo>
                  <a:lnTo>
                    <a:pt x="625967" y="54370"/>
                  </a:lnTo>
                  <a:lnTo>
                    <a:pt x="631140" y="53564"/>
                  </a:lnTo>
                  <a:lnTo>
                    <a:pt x="636314" y="52774"/>
                  </a:lnTo>
                  <a:lnTo>
                    <a:pt x="641487" y="52001"/>
                  </a:lnTo>
                  <a:lnTo>
                    <a:pt x="646660" y="51243"/>
                  </a:lnTo>
                  <a:lnTo>
                    <a:pt x="651834" y="50500"/>
                  </a:lnTo>
                  <a:lnTo>
                    <a:pt x="657007" y="49772"/>
                  </a:lnTo>
                  <a:lnTo>
                    <a:pt x="662180" y="49059"/>
                  </a:lnTo>
                  <a:lnTo>
                    <a:pt x="667353" y="48359"/>
                  </a:lnTo>
                  <a:lnTo>
                    <a:pt x="672527" y="47673"/>
                  </a:lnTo>
                  <a:lnTo>
                    <a:pt x="677700" y="47001"/>
                  </a:lnTo>
                  <a:lnTo>
                    <a:pt x="682873" y="46341"/>
                  </a:lnTo>
                  <a:lnTo>
                    <a:pt x="688047" y="45693"/>
                  </a:lnTo>
                  <a:lnTo>
                    <a:pt x="693220" y="45058"/>
                  </a:lnTo>
                  <a:lnTo>
                    <a:pt x="698393" y="44435"/>
                  </a:lnTo>
                  <a:lnTo>
                    <a:pt x="703566" y="43823"/>
                  </a:lnTo>
                  <a:lnTo>
                    <a:pt x="708740" y="43222"/>
                  </a:lnTo>
                  <a:lnTo>
                    <a:pt x="713913" y="42632"/>
                  </a:lnTo>
                  <a:lnTo>
                    <a:pt x="719086" y="42052"/>
                  </a:lnTo>
                  <a:lnTo>
                    <a:pt x="724260" y="41482"/>
                  </a:lnTo>
                  <a:lnTo>
                    <a:pt x="729433" y="40923"/>
                  </a:lnTo>
                  <a:lnTo>
                    <a:pt x="734606" y="40373"/>
                  </a:lnTo>
                  <a:lnTo>
                    <a:pt x="739779" y="39832"/>
                  </a:lnTo>
                  <a:lnTo>
                    <a:pt x="744953" y="39301"/>
                  </a:lnTo>
                  <a:lnTo>
                    <a:pt x="750126" y="38778"/>
                  </a:lnTo>
                  <a:lnTo>
                    <a:pt x="755299" y="38264"/>
                  </a:lnTo>
                  <a:lnTo>
                    <a:pt x="760473" y="37758"/>
                  </a:lnTo>
                  <a:lnTo>
                    <a:pt x="765646" y="37260"/>
                  </a:lnTo>
                  <a:lnTo>
                    <a:pt x="770819" y="36769"/>
                  </a:lnTo>
                  <a:lnTo>
                    <a:pt x="775992" y="36287"/>
                  </a:lnTo>
                  <a:lnTo>
                    <a:pt x="781166" y="35812"/>
                  </a:lnTo>
                  <a:lnTo>
                    <a:pt x="786339" y="35344"/>
                  </a:lnTo>
                  <a:lnTo>
                    <a:pt x="791512" y="34883"/>
                  </a:lnTo>
                  <a:lnTo>
                    <a:pt x="796686" y="34429"/>
                  </a:lnTo>
                  <a:lnTo>
                    <a:pt x="801859" y="33981"/>
                  </a:lnTo>
                  <a:lnTo>
                    <a:pt x="807032" y="33540"/>
                  </a:lnTo>
                  <a:lnTo>
                    <a:pt x="812205" y="33105"/>
                  </a:lnTo>
                  <a:lnTo>
                    <a:pt x="817379" y="32676"/>
                  </a:lnTo>
                  <a:lnTo>
                    <a:pt x="822552" y="32253"/>
                  </a:lnTo>
                  <a:lnTo>
                    <a:pt x="827725" y="31836"/>
                  </a:lnTo>
                  <a:lnTo>
                    <a:pt x="832899" y="31425"/>
                  </a:lnTo>
                  <a:lnTo>
                    <a:pt x="838072" y="31019"/>
                  </a:lnTo>
                  <a:lnTo>
                    <a:pt x="843245" y="30619"/>
                  </a:lnTo>
                  <a:lnTo>
                    <a:pt x="848418" y="30224"/>
                  </a:lnTo>
                  <a:lnTo>
                    <a:pt x="853592" y="29834"/>
                  </a:lnTo>
                  <a:lnTo>
                    <a:pt x="858765" y="29449"/>
                  </a:lnTo>
                  <a:lnTo>
                    <a:pt x="863938" y="29070"/>
                  </a:lnTo>
                  <a:lnTo>
                    <a:pt x="869112" y="28695"/>
                  </a:lnTo>
                  <a:lnTo>
                    <a:pt x="874285" y="28325"/>
                  </a:lnTo>
                  <a:lnTo>
                    <a:pt x="879458" y="27961"/>
                  </a:lnTo>
                  <a:lnTo>
                    <a:pt x="884631" y="27600"/>
                  </a:lnTo>
                  <a:lnTo>
                    <a:pt x="889805" y="27245"/>
                  </a:lnTo>
                  <a:lnTo>
                    <a:pt x="894978" y="26894"/>
                  </a:lnTo>
                  <a:lnTo>
                    <a:pt x="900151" y="26548"/>
                  </a:lnTo>
                  <a:lnTo>
                    <a:pt x="905325" y="26206"/>
                  </a:lnTo>
                  <a:lnTo>
                    <a:pt x="910498" y="25869"/>
                  </a:lnTo>
                  <a:lnTo>
                    <a:pt x="915671" y="25537"/>
                  </a:lnTo>
                  <a:lnTo>
                    <a:pt x="920844" y="25209"/>
                  </a:lnTo>
                  <a:lnTo>
                    <a:pt x="926018" y="24885"/>
                  </a:lnTo>
                  <a:lnTo>
                    <a:pt x="931191" y="24566"/>
                  </a:lnTo>
                  <a:lnTo>
                    <a:pt x="936364" y="24252"/>
                  </a:lnTo>
                  <a:lnTo>
                    <a:pt x="941538" y="23942"/>
                  </a:lnTo>
                  <a:lnTo>
                    <a:pt x="946711" y="23636"/>
                  </a:lnTo>
                  <a:lnTo>
                    <a:pt x="951884" y="23335"/>
                  </a:lnTo>
                  <a:lnTo>
                    <a:pt x="957057" y="23038"/>
                  </a:lnTo>
                  <a:lnTo>
                    <a:pt x="962231" y="22746"/>
                  </a:lnTo>
                  <a:lnTo>
                    <a:pt x="967404" y="22459"/>
                  </a:lnTo>
                  <a:lnTo>
                    <a:pt x="972577" y="22175"/>
                  </a:lnTo>
                  <a:lnTo>
                    <a:pt x="977751" y="21897"/>
                  </a:lnTo>
                  <a:lnTo>
                    <a:pt x="982924" y="21623"/>
                  </a:lnTo>
                  <a:lnTo>
                    <a:pt x="988097" y="21354"/>
                  </a:lnTo>
                  <a:lnTo>
                    <a:pt x="993270" y="21089"/>
                  </a:lnTo>
                  <a:lnTo>
                    <a:pt x="998444" y="20829"/>
                  </a:lnTo>
                  <a:lnTo>
                    <a:pt x="1003617" y="20573"/>
                  </a:lnTo>
                  <a:lnTo>
                    <a:pt x="1008790" y="20322"/>
                  </a:lnTo>
                  <a:lnTo>
                    <a:pt x="1013964" y="20076"/>
                  </a:lnTo>
                  <a:lnTo>
                    <a:pt x="1019137" y="19835"/>
                  </a:lnTo>
                  <a:lnTo>
                    <a:pt x="1024310" y="19598"/>
                  </a:lnTo>
                  <a:lnTo>
                    <a:pt x="1029483" y="19366"/>
                  </a:lnTo>
                  <a:lnTo>
                    <a:pt x="1034657" y="19139"/>
                  </a:lnTo>
                  <a:lnTo>
                    <a:pt x="1039830" y="18917"/>
                  </a:lnTo>
                  <a:lnTo>
                    <a:pt x="1045003" y="18699"/>
                  </a:lnTo>
                  <a:lnTo>
                    <a:pt x="1050177" y="18486"/>
                  </a:lnTo>
                  <a:lnTo>
                    <a:pt x="1055350" y="18278"/>
                  </a:lnTo>
                  <a:lnTo>
                    <a:pt x="1060523" y="18075"/>
                  </a:lnTo>
                  <a:lnTo>
                    <a:pt x="1065696" y="17877"/>
                  </a:lnTo>
                  <a:lnTo>
                    <a:pt x="1070870" y="17684"/>
                  </a:lnTo>
                  <a:lnTo>
                    <a:pt x="1076043" y="17495"/>
                  </a:lnTo>
                  <a:lnTo>
                    <a:pt x="1081216" y="17311"/>
                  </a:lnTo>
                  <a:lnTo>
                    <a:pt x="1086390" y="17132"/>
                  </a:lnTo>
                  <a:lnTo>
                    <a:pt x="1091563" y="16958"/>
                  </a:lnTo>
                  <a:lnTo>
                    <a:pt x="1096736" y="16789"/>
                  </a:lnTo>
                  <a:lnTo>
                    <a:pt x="1101909" y="16625"/>
                  </a:lnTo>
                  <a:lnTo>
                    <a:pt x="1107083" y="16465"/>
                  </a:lnTo>
                  <a:lnTo>
                    <a:pt x="1112256" y="16310"/>
                  </a:lnTo>
                  <a:lnTo>
                    <a:pt x="1117429" y="16160"/>
                  </a:lnTo>
                  <a:lnTo>
                    <a:pt x="1122603" y="16015"/>
                  </a:lnTo>
                  <a:lnTo>
                    <a:pt x="1127776" y="15874"/>
                  </a:lnTo>
                  <a:lnTo>
                    <a:pt x="1132949" y="15738"/>
                  </a:lnTo>
                  <a:lnTo>
                    <a:pt x="1138122" y="15606"/>
                  </a:lnTo>
                  <a:lnTo>
                    <a:pt x="1143296" y="15479"/>
                  </a:lnTo>
                  <a:lnTo>
                    <a:pt x="1148469" y="15357"/>
                  </a:lnTo>
                  <a:lnTo>
                    <a:pt x="1153642" y="15238"/>
                  </a:lnTo>
                  <a:lnTo>
                    <a:pt x="1158816" y="15124"/>
                  </a:lnTo>
                  <a:lnTo>
                    <a:pt x="1163989" y="15015"/>
                  </a:lnTo>
                  <a:lnTo>
                    <a:pt x="1169162" y="14909"/>
                  </a:lnTo>
                  <a:lnTo>
                    <a:pt x="1174335" y="14808"/>
                  </a:lnTo>
                  <a:lnTo>
                    <a:pt x="1179509" y="14710"/>
                  </a:lnTo>
                  <a:lnTo>
                    <a:pt x="1184682" y="14617"/>
                  </a:lnTo>
                  <a:lnTo>
                    <a:pt x="1189855" y="14527"/>
                  </a:lnTo>
                  <a:lnTo>
                    <a:pt x="1195029" y="14440"/>
                  </a:lnTo>
                  <a:lnTo>
                    <a:pt x="1200202" y="14356"/>
                  </a:lnTo>
                  <a:lnTo>
                    <a:pt x="1205375" y="14275"/>
                  </a:lnTo>
                  <a:lnTo>
                    <a:pt x="1210548" y="14197"/>
                  </a:lnTo>
                  <a:lnTo>
                    <a:pt x="1215722" y="14121"/>
                  </a:lnTo>
                  <a:lnTo>
                    <a:pt x="1220895" y="14047"/>
                  </a:lnTo>
                  <a:lnTo>
                    <a:pt x="1226068" y="13974"/>
                  </a:lnTo>
                  <a:lnTo>
                    <a:pt x="1231242" y="13903"/>
                  </a:lnTo>
                  <a:lnTo>
                    <a:pt x="1236415" y="13833"/>
                  </a:lnTo>
                  <a:lnTo>
                    <a:pt x="1241588" y="13763"/>
                  </a:lnTo>
                  <a:lnTo>
                    <a:pt x="1246761" y="13693"/>
                  </a:lnTo>
                  <a:lnTo>
                    <a:pt x="1251935" y="13622"/>
                  </a:lnTo>
                  <a:lnTo>
                    <a:pt x="1257108" y="13551"/>
                  </a:lnTo>
                  <a:lnTo>
                    <a:pt x="1262281" y="13478"/>
                  </a:lnTo>
                  <a:lnTo>
                    <a:pt x="1267455" y="13403"/>
                  </a:lnTo>
                  <a:lnTo>
                    <a:pt x="1272628" y="13325"/>
                  </a:lnTo>
                  <a:lnTo>
                    <a:pt x="1277801" y="13244"/>
                  </a:lnTo>
                  <a:lnTo>
                    <a:pt x="1282974" y="13159"/>
                  </a:lnTo>
                  <a:lnTo>
                    <a:pt x="1288148" y="13070"/>
                  </a:lnTo>
                  <a:lnTo>
                    <a:pt x="1293321" y="12975"/>
                  </a:lnTo>
                  <a:lnTo>
                    <a:pt x="1298494" y="12874"/>
                  </a:lnTo>
                  <a:lnTo>
                    <a:pt x="1303668" y="12767"/>
                  </a:lnTo>
                  <a:lnTo>
                    <a:pt x="1308841" y="12653"/>
                  </a:lnTo>
                  <a:lnTo>
                    <a:pt x="1314014" y="12530"/>
                  </a:lnTo>
                  <a:lnTo>
                    <a:pt x="1319187" y="12400"/>
                  </a:lnTo>
                  <a:lnTo>
                    <a:pt x="1324361" y="12260"/>
                  </a:lnTo>
                  <a:lnTo>
                    <a:pt x="1329534" y="12110"/>
                  </a:lnTo>
                  <a:lnTo>
                    <a:pt x="1334707" y="11950"/>
                  </a:lnTo>
                  <a:lnTo>
                    <a:pt x="1339881" y="11780"/>
                  </a:lnTo>
                  <a:lnTo>
                    <a:pt x="1345054" y="11598"/>
                  </a:lnTo>
                  <a:lnTo>
                    <a:pt x="1350227" y="11406"/>
                  </a:lnTo>
                  <a:lnTo>
                    <a:pt x="1355400" y="11202"/>
                  </a:lnTo>
                  <a:lnTo>
                    <a:pt x="1360574" y="10987"/>
                  </a:lnTo>
                  <a:lnTo>
                    <a:pt x="1365747" y="10761"/>
                  </a:lnTo>
                  <a:lnTo>
                    <a:pt x="1370920" y="10524"/>
                  </a:lnTo>
                  <a:lnTo>
                    <a:pt x="1376094" y="10277"/>
                  </a:lnTo>
                  <a:lnTo>
                    <a:pt x="1381267" y="10021"/>
                  </a:lnTo>
                  <a:lnTo>
                    <a:pt x="1386440" y="9755"/>
                  </a:lnTo>
                  <a:lnTo>
                    <a:pt x="1391613" y="9481"/>
                  </a:lnTo>
                  <a:lnTo>
                    <a:pt x="1396787" y="9199"/>
                  </a:lnTo>
                  <a:lnTo>
                    <a:pt x="1401960" y="8911"/>
                  </a:lnTo>
                  <a:lnTo>
                    <a:pt x="1407133" y="8619"/>
                  </a:lnTo>
                  <a:lnTo>
                    <a:pt x="1412307" y="8322"/>
                  </a:lnTo>
                  <a:lnTo>
                    <a:pt x="1417480" y="8022"/>
                  </a:lnTo>
                  <a:lnTo>
                    <a:pt x="1422653" y="7721"/>
                  </a:lnTo>
                  <a:lnTo>
                    <a:pt x="1427826" y="7420"/>
                  </a:lnTo>
                  <a:lnTo>
                    <a:pt x="1433000" y="7120"/>
                  </a:lnTo>
                  <a:lnTo>
                    <a:pt x="1438173" y="6821"/>
                  </a:lnTo>
                  <a:lnTo>
                    <a:pt x="1443346" y="6526"/>
                  </a:lnTo>
                  <a:lnTo>
                    <a:pt x="1448520" y="6235"/>
                  </a:lnTo>
                  <a:lnTo>
                    <a:pt x="1453693" y="5949"/>
                  </a:lnTo>
                  <a:lnTo>
                    <a:pt x="1458866" y="5669"/>
                  </a:lnTo>
                  <a:lnTo>
                    <a:pt x="1464039" y="5396"/>
                  </a:lnTo>
                  <a:lnTo>
                    <a:pt x="1469213" y="5130"/>
                  </a:lnTo>
                  <a:lnTo>
                    <a:pt x="1474386" y="4872"/>
                  </a:lnTo>
                  <a:lnTo>
                    <a:pt x="1479559" y="4622"/>
                  </a:lnTo>
                  <a:lnTo>
                    <a:pt x="1484733" y="4381"/>
                  </a:lnTo>
                  <a:lnTo>
                    <a:pt x="1489906" y="4149"/>
                  </a:lnTo>
                  <a:lnTo>
                    <a:pt x="1495079" y="3925"/>
                  </a:lnTo>
                  <a:lnTo>
                    <a:pt x="1500252" y="3711"/>
                  </a:lnTo>
                  <a:lnTo>
                    <a:pt x="1505426" y="3506"/>
                  </a:lnTo>
                  <a:lnTo>
                    <a:pt x="1510599" y="3310"/>
                  </a:lnTo>
                  <a:lnTo>
                    <a:pt x="1515772" y="3124"/>
                  </a:lnTo>
                  <a:lnTo>
                    <a:pt x="1520946" y="2945"/>
                  </a:lnTo>
                  <a:lnTo>
                    <a:pt x="1526119" y="2776"/>
                  </a:lnTo>
                  <a:lnTo>
                    <a:pt x="1531292" y="2615"/>
                  </a:lnTo>
                  <a:lnTo>
                    <a:pt x="1536465" y="2462"/>
                  </a:lnTo>
                  <a:lnTo>
                    <a:pt x="1541639" y="2317"/>
                  </a:lnTo>
                  <a:lnTo>
                    <a:pt x="1546812" y="2180"/>
                  </a:lnTo>
                  <a:lnTo>
                    <a:pt x="1551985" y="2050"/>
                  </a:lnTo>
                  <a:lnTo>
                    <a:pt x="1557159" y="1927"/>
                  </a:lnTo>
                  <a:lnTo>
                    <a:pt x="1562332" y="1810"/>
                  </a:lnTo>
                  <a:lnTo>
                    <a:pt x="1567505" y="1700"/>
                  </a:lnTo>
                  <a:lnTo>
                    <a:pt x="1572678" y="1596"/>
                  </a:lnTo>
                  <a:lnTo>
                    <a:pt x="1577852" y="1498"/>
                  </a:lnTo>
                  <a:lnTo>
                    <a:pt x="1583025" y="1406"/>
                  </a:lnTo>
                  <a:lnTo>
                    <a:pt x="1588198" y="1319"/>
                  </a:lnTo>
                  <a:lnTo>
                    <a:pt x="1593372" y="1236"/>
                  </a:lnTo>
                  <a:lnTo>
                    <a:pt x="1598545" y="1159"/>
                  </a:lnTo>
                  <a:lnTo>
                    <a:pt x="1603718" y="1086"/>
                  </a:lnTo>
                  <a:lnTo>
                    <a:pt x="1608891" y="1017"/>
                  </a:lnTo>
                  <a:lnTo>
                    <a:pt x="1614065" y="952"/>
                  </a:lnTo>
                  <a:lnTo>
                    <a:pt x="1619238" y="891"/>
                  </a:lnTo>
                  <a:lnTo>
                    <a:pt x="1624411" y="833"/>
                  </a:lnTo>
                  <a:lnTo>
                    <a:pt x="1629585" y="779"/>
                  </a:lnTo>
                  <a:lnTo>
                    <a:pt x="1634758" y="728"/>
                  </a:lnTo>
                  <a:lnTo>
                    <a:pt x="1639931" y="680"/>
                  </a:lnTo>
                  <a:lnTo>
                    <a:pt x="1645104" y="635"/>
                  </a:lnTo>
                  <a:lnTo>
                    <a:pt x="1650278" y="593"/>
                  </a:lnTo>
                  <a:lnTo>
                    <a:pt x="1655451" y="554"/>
                  </a:lnTo>
                  <a:lnTo>
                    <a:pt x="1660624" y="516"/>
                  </a:lnTo>
                  <a:lnTo>
                    <a:pt x="1665798" y="482"/>
                  </a:lnTo>
                  <a:lnTo>
                    <a:pt x="1670971" y="449"/>
                  </a:lnTo>
                  <a:lnTo>
                    <a:pt x="1676144" y="418"/>
                  </a:lnTo>
                  <a:lnTo>
                    <a:pt x="1681317" y="389"/>
                  </a:lnTo>
                  <a:lnTo>
                    <a:pt x="1686491" y="363"/>
                  </a:lnTo>
                  <a:lnTo>
                    <a:pt x="1691664" y="337"/>
                  </a:lnTo>
                  <a:lnTo>
                    <a:pt x="1696837" y="314"/>
                  </a:lnTo>
                  <a:lnTo>
                    <a:pt x="1702011" y="292"/>
                  </a:lnTo>
                  <a:lnTo>
                    <a:pt x="1707184" y="271"/>
                  </a:lnTo>
                  <a:lnTo>
                    <a:pt x="1712357" y="251"/>
                  </a:lnTo>
                  <a:lnTo>
                    <a:pt x="1717530" y="233"/>
                  </a:lnTo>
                  <a:lnTo>
                    <a:pt x="1722704" y="216"/>
                  </a:lnTo>
                  <a:lnTo>
                    <a:pt x="1727877" y="200"/>
                  </a:lnTo>
                  <a:lnTo>
                    <a:pt x="1733050" y="185"/>
                  </a:lnTo>
                  <a:lnTo>
                    <a:pt x="1738224" y="171"/>
                  </a:lnTo>
                  <a:lnTo>
                    <a:pt x="1743397" y="158"/>
                  </a:lnTo>
                  <a:lnTo>
                    <a:pt x="1748570" y="146"/>
                  </a:lnTo>
                  <a:lnTo>
                    <a:pt x="1753743" y="134"/>
                  </a:lnTo>
                  <a:lnTo>
                    <a:pt x="1758917" y="124"/>
                  </a:lnTo>
                  <a:lnTo>
                    <a:pt x="1764090" y="114"/>
                  </a:lnTo>
                  <a:lnTo>
                    <a:pt x="1769263" y="104"/>
                  </a:lnTo>
                  <a:lnTo>
                    <a:pt x="1774437" y="95"/>
                  </a:lnTo>
                  <a:lnTo>
                    <a:pt x="1779610" y="87"/>
                  </a:lnTo>
                  <a:lnTo>
                    <a:pt x="1784783" y="79"/>
                  </a:lnTo>
                  <a:lnTo>
                    <a:pt x="1789956" y="72"/>
                  </a:lnTo>
                  <a:lnTo>
                    <a:pt x="1795130" y="65"/>
                  </a:lnTo>
                  <a:lnTo>
                    <a:pt x="1800303" y="59"/>
                  </a:lnTo>
                  <a:lnTo>
                    <a:pt x="1805476" y="53"/>
                  </a:lnTo>
                  <a:lnTo>
                    <a:pt x="1810650" y="47"/>
                  </a:lnTo>
                  <a:lnTo>
                    <a:pt x="1815823" y="42"/>
                  </a:lnTo>
                  <a:lnTo>
                    <a:pt x="1820996" y="37"/>
                  </a:lnTo>
                  <a:lnTo>
                    <a:pt x="1826169" y="32"/>
                  </a:lnTo>
                  <a:lnTo>
                    <a:pt x="1831343" y="28"/>
                  </a:lnTo>
                  <a:lnTo>
                    <a:pt x="1836516" y="24"/>
                  </a:lnTo>
                  <a:lnTo>
                    <a:pt x="1841689" y="20"/>
                  </a:lnTo>
                  <a:lnTo>
                    <a:pt x="1846863" y="17"/>
                  </a:lnTo>
                  <a:lnTo>
                    <a:pt x="1852036" y="13"/>
                  </a:lnTo>
                  <a:lnTo>
                    <a:pt x="1857209" y="10"/>
                  </a:lnTo>
                  <a:lnTo>
                    <a:pt x="1862382" y="7"/>
                  </a:lnTo>
                  <a:lnTo>
                    <a:pt x="1867556" y="5"/>
                  </a:lnTo>
                  <a:lnTo>
                    <a:pt x="1872729" y="2"/>
                  </a:lnTo>
                  <a:lnTo>
                    <a:pt x="1877902" y="0"/>
                  </a:lnTo>
                  <a:lnTo>
                    <a:pt x="1883076" y="1"/>
                  </a:lnTo>
                  <a:lnTo>
                    <a:pt x="1877902" y="4"/>
                  </a:lnTo>
                  <a:lnTo>
                    <a:pt x="1872729" y="7"/>
                  </a:lnTo>
                  <a:lnTo>
                    <a:pt x="1867556" y="10"/>
                  </a:lnTo>
                  <a:lnTo>
                    <a:pt x="1862382" y="13"/>
                  </a:lnTo>
                  <a:lnTo>
                    <a:pt x="1857209" y="17"/>
                  </a:lnTo>
                  <a:lnTo>
                    <a:pt x="1852036" y="21"/>
                  </a:lnTo>
                  <a:lnTo>
                    <a:pt x="1846863" y="25"/>
                  </a:lnTo>
                  <a:lnTo>
                    <a:pt x="1841689" y="29"/>
                  </a:lnTo>
                  <a:lnTo>
                    <a:pt x="1836516" y="33"/>
                  </a:lnTo>
                  <a:lnTo>
                    <a:pt x="1831343" y="38"/>
                  </a:lnTo>
                  <a:lnTo>
                    <a:pt x="1826169" y="44"/>
                  </a:lnTo>
                  <a:lnTo>
                    <a:pt x="1820996" y="49"/>
                  </a:lnTo>
                  <a:lnTo>
                    <a:pt x="1815823" y="55"/>
                  </a:lnTo>
                  <a:lnTo>
                    <a:pt x="1810650" y="62"/>
                  </a:lnTo>
                  <a:lnTo>
                    <a:pt x="1805476" y="69"/>
                  </a:lnTo>
                  <a:lnTo>
                    <a:pt x="1800303" y="76"/>
                  </a:lnTo>
                  <a:lnTo>
                    <a:pt x="1795130" y="84"/>
                  </a:lnTo>
                  <a:lnTo>
                    <a:pt x="1789956" y="93"/>
                  </a:lnTo>
                  <a:lnTo>
                    <a:pt x="1784783" y="102"/>
                  </a:lnTo>
                  <a:lnTo>
                    <a:pt x="1779610" y="112"/>
                  </a:lnTo>
                  <a:lnTo>
                    <a:pt x="1774437" y="122"/>
                  </a:lnTo>
                  <a:lnTo>
                    <a:pt x="1769263" y="134"/>
                  </a:lnTo>
                  <a:lnTo>
                    <a:pt x="1764090" y="146"/>
                  </a:lnTo>
                  <a:lnTo>
                    <a:pt x="1758917" y="159"/>
                  </a:lnTo>
                  <a:lnTo>
                    <a:pt x="1753743" y="173"/>
                  </a:lnTo>
                  <a:lnTo>
                    <a:pt x="1748570" y="188"/>
                  </a:lnTo>
                  <a:lnTo>
                    <a:pt x="1743397" y="204"/>
                  </a:lnTo>
                  <a:lnTo>
                    <a:pt x="1738224" y="222"/>
                  </a:lnTo>
                  <a:lnTo>
                    <a:pt x="1733050" y="240"/>
                  </a:lnTo>
                  <a:lnTo>
                    <a:pt x="1727877" y="260"/>
                  </a:lnTo>
                  <a:lnTo>
                    <a:pt x="1722704" y="282"/>
                  </a:lnTo>
                  <a:lnTo>
                    <a:pt x="1717530" y="305"/>
                  </a:lnTo>
                  <a:lnTo>
                    <a:pt x="1712357" y="330"/>
                  </a:lnTo>
                  <a:lnTo>
                    <a:pt x="1707184" y="356"/>
                  </a:lnTo>
                  <a:lnTo>
                    <a:pt x="1702011" y="385"/>
                  </a:lnTo>
                  <a:lnTo>
                    <a:pt x="1696837" y="416"/>
                  </a:lnTo>
                  <a:lnTo>
                    <a:pt x="1691664" y="449"/>
                  </a:lnTo>
                  <a:lnTo>
                    <a:pt x="1686491" y="484"/>
                  </a:lnTo>
                  <a:lnTo>
                    <a:pt x="1681317" y="522"/>
                  </a:lnTo>
                  <a:lnTo>
                    <a:pt x="1676144" y="563"/>
                  </a:lnTo>
                  <a:lnTo>
                    <a:pt x="1670971" y="607"/>
                  </a:lnTo>
                  <a:lnTo>
                    <a:pt x="1665798" y="654"/>
                  </a:lnTo>
                  <a:lnTo>
                    <a:pt x="1660624" y="705"/>
                  </a:lnTo>
                  <a:lnTo>
                    <a:pt x="1655451" y="759"/>
                  </a:lnTo>
                  <a:lnTo>
                    <a:pt x="1650278" y="817"/>
                  </a:lnTo>
                  <a:lnTo>
                    <a:pt x="1645104" y="879"/>
                  </a:lnTo>
                  <a:lnTo>
                    <a:pt x="1639931" y="946"/>
                  </a:lnTo>
                  <a:lnTo>
                    <a:pt x="1634758" y="1018"/>
                  </a:lnTo>
                  <a:lnTo>
                    <a:pt x="1629585" y="1095"/>
                  </a:lnTo>
                  <a:lnTo>
                    <a:pt x="1624411" y="1177"/>
                  </a:lnTo>
                  <a:lnTo>
                    <a:pt x="1619238" y="1266"/>
                  </a:lnTo>
                  <a:lnTo>
                    <a:pt x="1614065" y="1360"/>
                  </a:lnTo>
                  <a:lnTo>
                    <a:pt x="1608891" y="1461"/>
                  </a:lnTo>
                  <a:lnTo>
                    <a:pt x="1603718" y="1570"/>
                  </a:lnTo>
                  <a:lnTo>
                    <a:pt x="1598545" y="1685"/>
                  </a:lnTo>
                  <a:lnTo>
                    <a:pt x="1593372" y="1809"/>
                  </a:lnTo>
                  <a:lnTo>
                    <a:pt x="1588198" y="1941"/>
                  </a:lnTo>
                  <a:lnTo>
                    <a:pt x="1583025" y="2083"/>
                  </a:lnTo>
                  <a:lnTo>
                    <a:pt x="1577852" y="2234"/>
                  </a:lnTo>
                  <a:lnTo>
                    <a:pt x="1572678" y="2395"/>
                  </a:lnTo>
                  <a:lnTo>
                    <a:pt x="1567505" y="2568"/>
                  </a:lnTo>
                  <a:lnTo>
                    <a:pt x="1562332" y="2752"/>
                  </a:lnTo>
                  <a:lnTo>
                    <a:pt x="1557159" y="2948"/>
                  </a:lnTo>
                  <a:lnTo>
                    <a:pt x="1551985" y="3158"/>
                  </a:lnTo>
                  <a:lnTo>
                    <a:pt x="1546812" y="3381"/>
                  </a:lnTo>
                  <a:lnTo>
                    <a:pt x="1541639" y="3620"/>
                  </a:lnTo>
                  <a:lnTo>
                    <a:pt x="1536465" y="3873"/>
                  </a:lnTo>
                  <a:lnTo>
                    <a:pt x="1531292" y="4143"/>
                  </a:lnTo>
                  <a:lnTo>
                    <a:pt x="1526119" y="4430"/>
                  </a:lnTo>
                  <a:lnTo>
                    <a:pt x="1520946" y="4735"/>
                  </a:lnTo>
                  <a:lnTo>
                    <a:pt x="1515772" y="5058"/>
                  </a:lnTo>
                  <a:lnTo>
                    <a:pt x="1510599" y="5400"/>
                  </a:lnTo>
                  <a:lnTo>
                    <a:pt x="1505426" y="5763"/>
                  </a:lnTo>
                  <a:lnTo>
                    <a:pt x="1500252" y="6146"/>
                  </a:lnTo>
                  <a:lnTo>
                    <a:pt x="1495079" y="6551"/>
                  </a:lnTo>
                  <a:lnTo>
                    <a:pt x="1489906" y="6977"/>
                  </a:lnTo>
                  <a:lnTo>
                    <a:pt x="1484733" y="7425"/>
                  </a:lnTo>
                  <a:lnTo>
                    <a:pt x="1479559" y="7896"/>
                  </a:lnTo>
                  <a:lnTo>
                    <a:pt x="1474386" y="8389"/>
                  </a:lnTo>
                  <a:lnTo>
                    <a:pt x="1469213" y="8904"/>
                  </a:lnTo>
                  <a:lnTo>
                    <a:pt x="1464039" y="9442"/>
                  </a:lnTo>
                  <a:lnTo>
                    <a:pt x="1458866" y="10001"/>
                  </a:lnTo>
                  <a:lnTo>
                    <a:pt x="1453693" y="10581"/>
                  </a:lnTo>
                  <a:lnTo>
                    <a:pt x="1448520" y="11182"/>
                  </a:lnTo>
                  <a:lnTo>
                    <a:pt x="1443346" y="11802"/>
                  </a:lnTo>
                  <a:lnTo>
                    <a:pt x="1438173" y="12439"/>
                  </a:lnTo>
                  <a:lnTo>
                    <a:pt x="1433000" y="13093"/>
                  </a:lnTo>
                  <a:lnTo>
                    <a:pt x="1427826" y="13762"/>
                  </a:lnTo>
                  <a:lnTo>
                    <a:pt x="1422653" y="14444"/>
                  </a:lnTo>
                  <a:lnTo>
                    <a:pt x="1417480" y="15137"/>
                  </a:lnTo>
                  <a:lnTo>
                    <a:pt x="1412307" y="15839"/>
                  </a:lnTo>
                  <a:lnTo>
                    <a:pt x="1407133" y="16547"/>
                  </a:lnTo>
                  <a:lnTo>
                    <a:pt x="1401960" y="17259"/>
                  </a:lnTo>
                  <a:lnTo>
                    <a:pt x="1396787" y="17973"/>
                  </a:lnTo>
                  <a:lnTo>
                    <a:pt x="1391613" y="18687"/>
                  </a:lnTo>
                  <a:lnTo>
                    <a:pt x="1386440" y="19399"/>
                  </a:lnTo>
                  <a:lnTo>
                    <a:pt x="1381267" y="20105"/>
                  </a:lnTo>
                  <a:lnTo>
                    <a:pt x="1376094" y="20806"/>
                  </a:lnTo>
                  <a:lnTo>
                    <a:pt x="1370920" y="21498"/>
                  </a:lnTo>
                  <a:lnTo>
                    <a:pt x="1365747" y="22180"/>
                  </a:lnTo>
                  <a:lnTo>
                    <a:pt x="1360574" y="22851"/>
                  </a:lnTo>
                  <a:lnTo>
                    <a:pt x="1355400" y="23510"/>
                  </a:lnTo>
                  <a:lnTo>
                    <a:pt x="1350227" y="24156"/>
                  </a:lnTo>
                  <a:lnTo>
                    <a:pt x="1345054" y="24788"/>
                  </a:lnTo>
                  <a:lnTo>
                    <a:pt x="1339881" y="25407"/>
                  </a:lnTo>
                  <a:lnTo>
                    <a:pt x="1334707" y="26011"/>
                  </a:lnTo>
                  <a:lnTo>
                    <a:pt x="1329534" y="26601"/>
                  </a:lnTo>
                  <a:lnTo>
                    <a:pt x="1324361" y="27178"/>
                  </a:lnTo>
                  <a:lnTo>
                    <a:pt x="1319187" y="27741"/>
                  </a:lnTo>
                  <a:lnTo>
                    <a:pt x="1314014" y="28293"/>
                  </a:lnTo>
                  <a:lnTo>
                    <a:pt x="1308841" y="28833"/>
                  </a:lnTo>
                  <a:lnTo>
                    <a:pt x="1303668" y="29362"/>
                  </a:lnTo>
                  <a:lnTo>
                    <a:pt x="1298494" y="29881"/>
                  </a:lnTo>
                  <a:lnTo>
                    <a:pt x="1293321" y="30393"/>
                  </a:lnTo>
                  <a:lnTo>
                    <a:pt x="1288148" y="30897"/>
                  </a:lnTo>
                  <a:lnTo>
                    <a:pt x="1282974" y="31395"/>
                  </a:lnTo>
                  <a:lnTo>
                    <a:pt x="1277801" y="31888"/>
                  </a:lnTo>
                  <a:lnTo>
                    <a:pt x="1272628" y="32378"/>
                  </a:lnTo>
                  <a:lnTo>
                    <a:pt x="1267455" y="32865"/>
                  </a:lnTo>
                  <a:lnTo>
                    <a:pt x="1262281" y="33351"/>
                  </a:lnTo>
                  <a:lnTo>
                    <a:pt x="1257108" y="33838"/>
                  </a:lnTo>
                  <a:lnTo>
                    <a:pt x="1251935" y="34326"/>
                  </a:lnTo>
                  <a:lnTo>
                    <a:pt x="1246761" y="34817"/>
                  </a:lnTo>
                  <a:lnTo>
                    <a:pt x="1241588" y="35311"/>
                  </a:lnTo>
                  <a:lnTo>
                    <a:pt x="1236415" y="35811"/>
                  </a:lnTo>
                  <a:lnTo>
                    <a:pt x="1231242" y="36316"/>
                  </a:lnTo>
                  <a:lnTo>
                    <a:pt x="1226068" y="36828"/>
                  </a:lnTo>
                  <a:lnTo>
                    <a:pt x="1220895" y="37348"/>
                  </a:lnTo>
                  <a:lnTo>
                    <a:pt x="1215722" y="37877"/>
                  </a:lnTo>
                  <a:lnTo>
                    <a:pt x="1210548" y="38416"/>
                  </a:lnTo>
                  <a:lnTo>
                    <a:pt x="1205375" y="38966"/>
                  </a:lnTo>
                  <a:lnTo>
                    <a:pt x="1200202" y="39527"/>
                  </a:lnTo>
                  <a:lnTo>
                    <a:pt x="1195029" y="40101"/>
                  </a:lnTo>
                  <a:lnTo>
                    <a:pt x="1189855" y="40688"/>
                  </a:lnTo>
                  <a:lnTo>
                    <a:pt x="1184682" y="41289"/>
                  </a:lnTo>
                  <a:lnTo>
                    <a:pt x="1179509" y="41905"/>
                  </a:lnTo>
                  <a:lnTo>
                    <a:pt x="1174335" y="42537"/>
                  </a:lnTo>
                  <a:lnTo>
                    <a:pt x="1169162" y="43184"/>
                  </a:lnTo>
                  <a:lnTo>
                    <a:pt x="1163989" y="43848"/>
                  </a:lnTo>
                  <a:lnTo>
                    <a:pt x="1158816" y="44530"/>
                  </a:lnTo>
                  <a:lnTo>
                    <a:pt x="1153642" y="45228"/>
                  </a:lnTo>
                  <a:lnTo>
                    <a:pt x="1148469" y="45945"/>
                  </a:lnTo>
                  <a:lnTo>
                    <a:pt x="1143296" y="46680"/>
                  </a:lnTo>
                  <a:lnTo>
                    <a:pt x="1138122" y="47434"/>
                  </a:lnTo>
                  <a:lnTo>
                    <a:pt x="1132949" y="48207"/>
                  </a:lnTo>
                  <a:lnTo>
                    <a:pt x="1127776" y="49000"/>
                  </a:lnTo>
                  <a:lnTo>
                    <a:pt x="1122603" y="49812"/>
                  </a:lnTo>
                  <a:lnTo>
                    <a:pt x="1117429" y="50645"/>
                  </a:lnTo>
                  <a:lnTo>
                    <a:pt x="1112256" y="51498"/>
                  </a:lnTo>
                  <a:lnTo>
                    <a:pt x="1107083" y="52372"/>
                  </a:lnTo>
                  <a:lnTo>
                    <a:pt x="1101909" y="53267"/>
                  </a:lnTo>
                  <a:lnTo>
                    <a:pt x="1096736" y="54183"/>
                  </a:lnTo>
                  <a:lnTo>
                    <a:pt x="1091563" y="55120"/>
                  </a:lnTo>
                  <a:lnTo>
                    <a:pt x="1086390" y="56079"/>
                  </a:lnTo>
                  <a:lnTo>
                    <a:pt x="1081216" y="57060"/>
                  </a:lnTo>
                  <a:lnTo>
                    <a:pt x="1076043" y="58063"/>
                  </a:lnTo>
                  <a:lnTo>
                    <a:pt x="1070870" y="59088"/>
                  </a:lnTo>
                  <a:lnTo>
                    <a:pt x="1065696" y="60135"/>
                  </a:lnTo>
                  <a:lnTo>
                    <a:pt x="1060523" y="61205"/>
                  </a:lnTo>
                  <a:lnTo>
                    <a:pt x="1055350" y="62296"/>
                  </a:lnTo>
                  <a:lnTo>
                    <a:pt x="1050177" y="63411"/>
                  </a:lnTo>
                  <a:lnTo>
                    <a:pt x="1045003" y="64548"/>
                  </a:lnTo>
                  <a:lnTo>
                    <a:pt x="1039830" y="65707"/>
                  </a:lnTo>
                  <a:lnTo>
                    <a:pt x="1034657" y="66889"/>
                  </a:lnTo>
                  <a:lnTo>
                    <a:pt x="1029483" y="68093"/>
                  </a:lnTo>
                  <a:lnTo>
                    <a:pt x="1024310" y="69320"/>
                  </a:lnTo>
                  <a:lnTo>
                    <a:pt x="1019137" y="70569"/>
                  </a:lnTo>
                  <a:lnTo>
                    <a:pt x="1013964" y="71840"/>
                  </a:lnTo>
                  <a:lnTo>
                    <a:pt x="1008790" y="73133"/>
                  </a:lnTo>
                  <a:lnTo>
                    <a:pt x="1003617" y="74449"/>
                  </a:lnTo>
                  <a:lnTo>
                    <a:pt x="998444" y="75786"/>
                  </a:lnTo>
                  <a:lnTo>
                    <a:pt x="993270" y="77145"/>
                  </a:lnTo>
                  <a:lnTo>
                    <a:pt x="988097" y="78526"/>
                  </a:lnTo>
                  <a:lnTo>
                    <a:pt x="982924" y="79927"/>
                  </a:lnTo>
                  <a:lnTo>
                    <a:pt x="977751" y="81350"/>
                  </a:lnTo>
                  <a:lnTo>
                    <a:pt x="972577" y="82794"/>
                  </a:lnTo>
                  <a:lnTo>
                    <a:pt x="967404" y="84259"/>
                  </a:lnTo>
                  <a:lnTo>
                    <a:pt x="962231" y="85743"/>
                  </a:lnTo>
                  <a:lnTo>
                    <a:pt x="957057" y="87248"/>
                  </a:lnTo>
                  <a:lnTo>
                    <a:pt x="951884" y="88773"/>
                  </a:lnTo>
                  <a:lnTo>
                    <a:pt x="946711" y="90317"/>
                  </a:lnTo>
                  <a:lnTo>
                    <a:pt x="941538" y="91881"/>
                  </a:lnTo>
                  <a:lnTo>
                    <a:pt x="936364" y="93463"/>
                  </a:lnTo>
                  <a:lnTo>
                    <a:pt x="931191" y="95064"/>
                  </a:lnTo>
                  <a:lnTo>
                    <a:pt x="926018" y="96683"/>
                  </a:lnTo>
                  <a:lnTo>
                    <a:pt x="920844" y="98320"/>
                  </a:lnTo>
                  <a:lnTo>
                    <a:pt x="915671" y="99975"/>
                  </a:lnTo>
                  <a:lnTo>
                    <a:pt x="910498" y="101648"/>
                  </a:lnTo>
                  <a:lnTo>
                    <a:pt x="905325" y="103337"/>
                  </a:lnTo>
                  <a:lnTo>
                    <a:pt x="900151" y="105043"/>
                  </a:lnTo>
                  <a:lnTo>
                    <a:pt x="894978" y="106765"/>
                  </a:lnTo>
                  <a:lnTo>
                    <a:pt x="889805" y="108504"/>
                  </a:lnTo>
                  <a:lnTo>
                    <a:pt x="884631" y="110258"/>
                  </a:lnTo>
                  <a:lnTo>
                    <a:pt x="879458" y="112028"/>
                  </a:lnTo>
                  <a:lnTo>
                    <a:pt x="874285" y="113813"/>
                  </a:lnTo>
                  <a:lnTo>
                    <a:pt x="869112" y="115613"/>
                  </a:lnTo>
                  <a:lnTo>
                    <a:pt x="863938" y="117428"/>
                  </a:lnTo>
                  <a:lnTo>
                    <a:pt x="858765" y="119257"/>
                  </a:lnTo>
                  <a:lnTo>
                    <a:pt x="853592" y="121100"/>
                  </a:lnTo>
                  <a:lnTo>
                    <a:pt x="848418" y="122957"/>
                  </a:lnTo>
                  <a:lnTo>
                    <a:pt x="843245" y="124828"/>
                  </a:lnTo>
                  <a:lnTo>
                    <a:pt x="838072" y="126712"/>
                  </a:lnTo>
                  <a:lnTo>
                    <a:pt x="832899" y="128610"/>
                  </a:lnTo>
                  <a:lnTo>
                    <a:pt x="827725" y="130520"/>
                  </a:lnTo>
                  <a:lnTo>
                    <a:pt x="822552" y="132444"/>
                  </a:lnTo>
                  <a:lnTo>
                    <a:pt x="817379" y="134381"/>
                  </a:lnTo>
                  <a:lnTo>
                    <a:pt x="812205" y="136330"/>
                  </a:lnTo>
                  <a:lnTo>
                    <a:pt x="807032" y="138292"/>
                  </a:lnTo>
                  <a:lnTo>
                    <a:pt x="801859" y="140267"/>
                  </a:lnTo>
                  <a:lnTo>
                    <a:pt x="796686" y="142254"/>
                  </a:lnTo>
                  <a:lnTo>
                    <a:pt x="791512" y="144253"/>
                  </a:lnTo>
                  <a:lnTo>
                    <a:pt x="786339" y="146264"/>
                  </a:lnTo>
                  <a:lnTo>
                    <a:pt x="781166" y="148288"/>
                  </a:lnTo>
                  <a:lnTo>
                    <a:pt x="775992" y="150324"/>
                  </a:lnTo>
                  <a:lnTo>
                    <a:pt x="770819" y="152372"/>
                  </a:lnTo>
                  <a:lnTo>
                    <a:pt x="765646" y="154433"/>
                  </a:lnTo>
                  <a:lnTo>
                    <a:pt x="760473" y="156506"/>
                  </a:lnTo>
                  <a:lnTo>
                    <a:pt x="755299" y="158591"/>
                  </a:lnTo>
                  <a:lnTo>
                    <a:pt x="750126" y="160688"/>
                  </a:lnTo>
                  <a:lnTo>
                    <a:pt x="744953" y="162798"/>
                  </a:lnTo>
                  <a:lnTo>
                    <a:pt x="739779" y="164921"/>
                  </a:lnTo>
                  <a:lnTo>
                    <a:pt x="734606" y="167056"/>
                  </a:lnTo>
                  <a:lnTo>
                    <a:pt x="729433" y="169204"/>
                  </a:lnTo>
                  <a:lnTo>
                    <a:pt x="724260" y="171365"/>
                  </a:lnTo>
                  <a:lnTo>
                    <a:pt x="719086" y="173539"/>
                  </a:lnTo>
                  <a:lnTo>
                    <a:pt x="713913" y="175725"/>
                  </a:lnTo>
                  <a:lnTo>
                    <a:pt x="708740" y="177926"/>
                  </a:lnTo>
                  <a:lnTo>
                    <a:pt x="703566" y="180139"/>
                  </a:lnTo>
                  <a:lnTo>
                    <a:pt x="698393" y="182366"/>
                  </a:lnTo>
                  <a:lnTo>
                    <a:pt x="693220" y="184608"/>
                  </a:lnTo>
                  <a:lnTo>
                    <a:pt x="688047" y="186863"/>
                  </a:lnTo>
                  <a:lnTo>
                    <a:pt x="682873" y="189132"/>
                  </a:lnTo>
                  <a:lnTo>
                    <a:pt x="677700" y="191416"/>
                  </a:lnTo>
                  <a:lnTo>
                    <a:pt x="672527" y="193714"/>
                  </a:lnTo>
                  <a:lnTo>
                    <a:pt x="667353" y="196028"/>
                  </a:lnTo>
                  <a:lnTo>
                    <a:pt x="662180" y="198356"/>
                  </a:lnTo>
                  <a:lnTo>
                    <a:pt x="657007" y="200700"/>
                  </a:lnTo>
                  <a:lnTo>
                    <a:pt x="651834" y="203059"/>
                  </a:lnTo>
                  <a:lnTo>
                    <a:pt x="646660" y="205434"/>
                  </a:lnTo>
                  <a:lnTo>
                    <a:pt x="641487" y="207825"/>
                  </a:lnTo>
                  <a:lnTo>
                    <a:pt x="636314" y="210233"/>
                  </a:lnTo>
                  <a:lnTo>
                    <a:pt x="631140" y="212657"/>
                  </a:lnTo>
                  <a:lnTo>
                    <a:pt x="625967" y="215098"/>
                  </a:lnTo>
                  <a:lnTo>
                    <a:pt x="620794" y="217556"/>
                  </a:lnTo>
                  <a:lnTo>
                    <a:pt x="615621" y="220032"/>
                  </a:lnTo>
                  <a:lnTo>
                    <a:pt x="610447" y="222525"/>
                  </a:lnTo>
                  <a:lnTo>
                    <a:pt x="605274" y="225036"/>
                  </a:lnTo>
                  <a:lnTo>
                    <a:pt x="600101" y="227566"/>
                  </a:lnTo>
                  <a:lnTo>
                    <a:pt x="594927" y="230113"/>
                  </a:lnTo>
                  <a:lnTo>
                    <a:pt x="589754" y="232680"/>
                  </a:lnTo>
                  <a:lnTo>
                    <a:pt x="584581" y="235266"/>
                  </a:lnTo>
                  <a:lnTo>
                    <a:pt x="579408" y="237870"/>
                  </a:lnTo>
                  <a:lnTo>
                    <a:pt x="574234" y="240495"/>
                  </a:lnTo>
                  <a:lnTo>
                    <a:pt x="569061" y="243139"/>
                  </a:lnTo>
                  <a:lnTo>
                    <a:pt x="563888" y="245803"/>
                  </a:lnTo>
                  <a:lnTo>
                    <a:pt x="558714" y="248488"/>
                  </a:lnTo>
                  <a:lnTo>
                    <a:pt x="553541" y="251193"/>
                  </a:lnTo>
                  <a:lnTo>
                    <a:pt x="548368" y="253918"/>
                  </a:lnTo>
                  <a:lnTo>
                    <a:pt x="543195" y="256665"/>
                  </a:lnTo>
                  <a:lnTo>
                    <a:pt x="538021" y="259433"/>
                  </a:lnTo>
                  <a:lnTo>
                    <a:pt x="532848" y="262223"/>
                  </a:lnTo>
                  <a:lnTo>
                    <a:pt x="527675" y="265035"/>
                  </a:lnTo>
                  <a:lnTo>
                    <a:pt x="522501" y="267868"/>
                  </a:lnTo>
                  <a:lnTo>
                    <a:pt x="517328" y="270724"/>
                  </a:lnTo>
                  <a:lnTo>
                    <a:pt x="512155" y="273602"/>
                  </a:lnTo>
                  <a:lnTo>
                    <a:pt x="506982" y="276502"/>
                  </a:lnTo>
                  <a:lnTo>
                    <a:pt x="501808" y="279426"/>
                  </a:lnTo>
                  <a:lnTo>
                    <a:pt x="496635" y="282372"/>
                  </a:lnTo>
                  <a:lnTo>
                    <a:pt x="491462" y="285342"/>
                  </a:lnTo>
                  <a:lnTo>
                    <a:pt x="486288" y="288335"/>
                  </a:lnTo>
                  <a:lnTo>
                    <a:pt x="481115" y="291351"/>
                  </a:lnTo>
                  <a:lnTo>
                    <a:pt x="475942" y="294391"/>
                  </a:lnTo>
                  <a:lnTo>
                    <a:pt x="470769" y="297455"/>
                  </a:lnTo>
                  <a:lnTo>
                    <a:pt x="465595" y="300543"/>
                  </a:lnTo>
                  <a:lnTo>
                    <a:pt x="460422" y="303655"/>
                  </a:lnTo>
                  <a:lnTo>
                    <a:pt x="455249" y="306791"/>
                  </a:lnTo>
                  <a:lnTo>
                    <a:pt x="450075" y="309952"/>
                  </a:lnTo>
                  <a:lnTo>
                    <a:pt x="444902" y="313136"/>
                  </a:lnTo>
                  <a:lnTo>
                    <a:pt x="439729" y="316345"/>
                  </a:lnTo>
                  <a:lnTo>
                    <a:pt x="434556" y="319579"/>
                  </a:lnTo>
                  <a:lnTo>
                    <a:pt x="429382" y="322837"/>
                  </a:lnTo>
                  <a:lnTo>
                    <a:pt x="424209" y="326120"/>
                  </a:lnTo>
                  <a:lnTo>
                    <a:pt x="419036" y="329428"/>
                  </a:lnTo>
                  <a:lnTo>
                    <a:pt x="413862" y="332760"/>
                  </a:lnTo>
                  <a:lnTo>
                    <a:pt x="408689" y="336117"/>
                  </a:lnTo>
                  <a:lnTo>
                    <a:pt x="403516" y="339499"/>
                  </a:lnTo>
                  <a:lnTo>
                    <a:pt x="398343" y="342905"/>
                  </a:lnTo>
                  <a:lnTo>
                    <a:pt x="393169" y="346336"/>
                  </a:lnTo>
                  <a:lnTo>
                    <a:pt x="387996" y="349792"/>
                  </a:lnTo>
                  <a:lnTo>
                    <a:pt x="382823" y="353272"/>
                  </a:lnTo>
                  <a:lnTo>
                    <a:pt x="377649" y="356777"/>
                  </a:lnTo>
                  <a:lnTo>
                    <a:pt x="372476" y="360306"/>
                  </a:lnTo>
                  <a:lnTo>
                    <a:pt x="367303" y="363860"/>
                  </a:lnTo>
                  <a:lnTo>
                    <a:pt x="362130" y="367437"/>
                  </a:lnTo>
                  <a:lnTo>
                    <a:pt x="356956" y="371039"/>
                  </a:lnTo>
                  <a:lnTo>
                    <a:pt x="351783" y="374665"/>
                  </a:lnTo>
                  <a:lnTo>
                    <a:pt x="346610" y="378315"/>
                  </a:lnTo>
                  <a:lnTo>
                    <a:pt x="341436" y="381988"/>
                  </a:lnTo>
                  <a:lnTo>
                    <a:pt x="336263" y="385685"/>
                  </a:lnTo>
                  <a:lnTo>
                    <a:pt x="331090" y="389406"/>
                  </a:lnTo>
                  <a:lnTo>
                    <a:pt x="325917" y="393149"/>
                  </a:lnTo>
                  <a:lnTo>
                    <a:pt x="320743" y="396916"/>
                  </a:lnTo>
                  <a:lnTo>
                    <a:pt x="315570" y="400705"/>
                  </a:lnTo>
                  <a:lnTo>
                    <a:pt x="310397" y="404516"/>
                  </a:lnTo>
                  <a:lnTo>
                    <a:pt x="305223" y="408350"/>
                  </a:lnTo>
                  <a:lnTo>
                    <a:pt x="300050" y="412206"/>
                  </a:lnTo>
                  <a:lnTo>
                    <a:pt x="294877" y="416084"/>
                  </a:lnTo>
                  <a:lnTo>
                    <a:pt x="289704" y="419983"/>
                  </a:lnTo>
                  <a:lnTo>
                    <a:pt x="284530" y="423904"/>
                  </a:lnTo>
                  <a:lnTo>
                    <a:pt x="279357" y="427845"/>
                  </a:lnTo>
                  <a:lnTo>
                    <a:pt x="274184" y="431807"/>
                  </a:lnTo>
                  <a:lnTo>
                    <a:pt x="269010" y="435789"/>
                  </a:lnTo>
                  <a:lnTo>
                    <a:pt x="263837" y="439791"/>
                  </a:lnTo>
                  <a:lnTo>
                    <a:pt x="258664" y="443813"/>
                  </a:lnTo>
                  <a:lnTo>
                    <a:pt x="253491" y="447853"/>
                  </a:lnTo>
                  <a:lnTo>
                    <a:pt x="248317" y="451913"/>
                  </a:lnTo>
                  <a:lnTo>
                    <a:pt x="243144" y="455991"/>
                  </a:lnTo>
                  <a:lnTo>
                    <a:pt x="237971" y="460087"/>
                  </a:lnTo>
                  <a:lnTo>
                    <a:pt x="232797" y="464201"/>
                  </a:lnTo>
                  <a:lnTo>
                    <a:pt x="227624" y="468332"/>
                  </a:lnTo>
                  <a:lnTo>
                    <a:pt x="222451" y="472479"/>
                  </a:lnTo>
                  <a:lnTo>
                    <a:pt x="217278" y="476643"/>
                  </a:lnTo>
                  <a:lnTo>
                    <a:pt x="212104" y="480823"/>
                  </a:lnTo>
                  <a:lnTo>
                    <a:pt x="206931" y="485018"/>
                  </a:lnTo>
                  <a:lnTo>
                    <a:pt x="201758" y="489228"/>
                  </a:lnTo>
                  <a:lnTo>
                    <a:pt x="196584" y="493453"/>
                  </a:lnTo>
                  <a:lnTo>
                    <a:pt x="191411" y="497691"/>
                  </a:lnTo>
                  <a:lnTo>
                    <a:pt x="186238" y="501943"/>
                  </a:lnTo>
                  <a:lnTo>
                    <a:pt x="181065" y="506207"/>
                  </a:lnTo>
                  <a:lnTo>
                    <a:pt x="175891" y="510483"/>
                  </a:lnTo>
                  <a:lnTo>
                    <a:pt x="170718" y="514771"/>
                  </a:lnTo>
                  <a:lnTo>
                    <a:pt x="165545" y="519070"/>
                  </a:lnTo>
                  <a:lnTo>
                    <a:pt x="160371" y="523378"/>
                  </a:lnTo>
                  <a:lnTo>
                    <a:pt x="155198" y="527697"/>
                  </a:lnTo>
                  <a:lnTo>
                    <a:pt x="150025" y="532024"/>
                  </a:lnTo>
                  <a:lnTo>
                    <a:pt x="144852" y="536358"/>
                  </a:lnTo>
                  <a:lnTo>
                    <a:pt x="139678" y="540700"/>
                  </a:lnTo>
                  <a:lnTo>
                    <a:pt x="134505" y="545049"/>
                  </a:lnTo>
                  <a:lnTo>
                    <a:pt x="129332" y="549402"/>
                  </a:lnTo>
                  <a:lnTo>
                    <a:pt x="124158" y="553760"/>
                  </a:lnTo>
                  <a:lnTo>
                    <a:pt x="118985" y="558122"/>
                  </a:lnTo>
                  <a:lnTo>
                    <a:pt x="113812" y="562486"/>
                  </a:lnTo>
                  <a:lnTo>
                    <a:pt x="108639" y="566851"/>
                  </a:lnTo>
                  <a:lnTo>
                    <a:pt x="103465" y="571216"/>
                  </a:lnTo>
                  <a:lnTo>
                    <a:pt x="98292" y="575580"/>
                  </a:lnTo>
                  <a:lnTo>
                    <a:pt x="93119" y="579942"/>
                  </a:lnTo>
                  <a:lnTo>
                    <a:pt x="87945" y="584300"/>
                  </a:lnTo>
                  <a:lnTo>
                    <a:pt x="82772" y="588652"/>
                  </a:lnTo>
                  <a:lnTo>
                    <a:pt x="77599" y="592998"/>
                  </a:lnTo>
                  <a:lnTo>
                    <a:pt x="72426" y="597335"/>
                  </a:lnTo>
                  <a:lnTo>
                    <a:pt x="67252" y="601663"/>
                  </a:lnTo>
                  <a:lnTo>
                    <a:pt x="62079" y="605978"/>
                  </a:lnTo>
                  <a:lnTo>
                    <a:pt x="56906" y="610280"/>
                  </a:lnTo>
                  <a:lnTo>
                    <a:pt x="51732" y="614566"/>
                  </a:lnTo>
                  <a:lnTo>
                    <a:pt x="46559" y="618835"/>
                  </a:lnTo>
                  <a:lnTo>
                    <a:pt x="41386" y="623084"/>
                  </a:lnTo>
                  <a:lnTo>
                    <a:pt x="36213" y="627311"/>
                  </a:lnTo>
                  <a:lnTo>
                    <a:pt x="31039" y="631513"/>
                  </a:lnTo>
                  <a:lnTo>
                    <a:pt x="25866" y="635689"/>
                  </a:lnTo>
                  <a:lnTo>
                    <a:pt x="20693" y="639837"/>
                  </a:lnTo>
                  <a:lnTo>
                    <a:pt x="15519" y="643952"/>
                  </a:lnTo>
                  <a:lnTo>
                    <a:pt x="10346" y="648034"/>
                  </a:lnTo>
                  <a:lnTo>
                    <a:pt x="5173" y="652079"/>
                  </a:lnTo>
                  <a:lnTo>
                    <a:pt x="0" y="65608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44151" y="1848692"/>
              <a:ext cx="1883076" cy="473005"/>
            </a:xfrm>
            <a:custGeom>
              <a:avLst/>
              <a:pathLst>
                <a:path w="1883076" h="473005">
                  <a:moveTo>
                    <a:pt x="0" y="473005"/>
                  </a:moveTo>
                  <a:lnTo>
                    <a:pt x="0" y="473005"/>
                  </a:lnTo>
                  <a:lnTo>
                    <a:pt x="5173" y="465587"/>
                  </a:lnTo>
                  <a:lnTo>
                    <a:pt x="10346" y="458199"/>
                  </a:lnTo>
                  <a:lnTo>
                    <a:pt x="15519" y="450847"/>
                  </a:lnTo>
                  <a:lnTo>
                    <a:pt x="20693" y="443536"/>
                  </a:lnTo>
                  <a:lnTo>
                    <a:pt x="25866" y="436272"/>
                  </a:lnTo>
                  <a:lnTo>
                    <a:pt x="31039" y="429059"/>
                  </a:lnTo>
                  <a:lnTo>
                    <a:pt x="36213" y="421902"/>
                  </a:lnTo>
                  <a:lnTo>
                    <a:pt x="41386" y="414806"/>
                  </a:lnTo>
                  <a:lnTo>
                    <a:pt x="46559" y="407774"/>
                  </a:lnTo>
                  <a:lnTo>
                    <a:pt x="51732" y="400810"/>
                  </a:lnTo>
                  <a:lnTo>
                    <a:pt x="56906" y="393918"/>
                  </a:lnTo>
                  <a:lnTo>
                    <a:pt x="62079" y="387099"/>
                  </a:lnTo>
                  <a:lnTo>
                    <a:pt x="67252" y="380358"/>
                  </a:lnTo>
                  <a:lnTo>
                    <a:pt x="72426" y="373695"/>
                  </a:lnTo>
                  <a:lnTo>
                    <a:pt x="77599" y="367114"/>
                  </a:lnTo>
                  <a:lnTo>
                    <a:pt x="82772" y="360616"/>
                  </a:lnTo>
                  <a:lnTo>
                    <a:pt x="87945" y="354202"/>
                  </a:lnTo>
                  <a:lnTo>
                    <a:pt x="93119" y="347874"/>
                  </a:lnTo>
                  <a:lnTo>
                    <a:pt x="98292" y="341633"/>
                  </a:lnTo>
                  <a:lnTo>
                    <a:pt x="103465" y="335480"/>
                  </a:lnTo>
                  <a:lnTo>
                    <a:pt x="108639" y="329415"/>
                  </a:lnTo>
                  <a:lnTo>
                    <a:pt x="113812" y="323440"/>
                  </a:lnTo>
                  <a:lnTo>
                    <a:pt x="118985" y="317553"/>
                  </a:lnTo>
                  <a:lnTo>
                    <a:pt x="124158" y="311755"/>
                  </a:lnTo>
                  <a:lnTo>
                    <a:pt x="129332" y="306047"/>
                  </a:lnTo>
                  <a:lnTo>
                    <a:pt x="134505" y="300429"/>
                  </a:lnTo>
                  <a:lnTo>
                    <a:pt x="139678" y="294899"/>
                  </a:lnTo>
                  <a:lnTo>
                    <a:pt x="144852" y="289458"/>
                  </a:lnTo>
                  <a:lnTo>
                    <a:pt x="150025" y="284105"/>
                  </a:lnTo>
                  <a:lnTo>
                    <a:pt x="155198" y="278841"/>
                  </a:lnTo>
                  <a:lnTo>
                    <a:pt x="160371" y="273663"/>
                  </a:lnTo>
                  <a:lnTo>
                    <a:pt x="165545" y="268572"/>
                  </a:lnTo>
                  <a:lnTo>
                    <a:pt x="170718" y="263566"/>
                  </a:lnTo>
                  <a:lnTo>
                    <a:pt x="175891" y="258646"/>
                  </a:lnTo>
                  <a:lnTo>
                    <a:pt x="181065" y="253810"/>
                  </a:lnTo>
                  <a:lnTo>
                    <a:pt x="186238" y="249058"/>
                  </a:lnTo>
                  <a:lnTo>
                    <a:pt x="191411" y="244388"/>
                  </a:lnTo>
                  <a:lnTo>
                    <a:pt x="196584" y="239800"/>
                  </a:lnTo>
                  <a:lnTo>
                    <a:pt x="201758" y="235292"/>
                  </a:lnTo>
                  <a:lnTo>
                    <a:pt x="206931" y="230865"/>
                  </a:lnTo>
                  <a:lnTo>
                    <a:pt x="212104" y="226516"/>
                  </a:lnTo>
                  <a:lnTo>
                    <a:pt x="217278" y="222245"/>
                  </a:lnTo>
                  <a:lnTo>
                    <a:pt x="222451" y="218052"/>
                  </a:lnTo>
                  <a:lnTo>
                    <a:pt x="227624" y="213934"/>
                  </a:lnTo>
                  <a:lnTo>
                    <a:pt x="232797" y="209891"/>
                  </a:lnTo>
                  <a:lnTo>
                    <a:pt x="237971" y="205922"/>
                  </a:lnTo>
                  <a:lnTo>
                    <a:pt x="243144" y="202026"/>
                  </a:lnTo>
                  <a:lnTo>
                    <a:pt x="248317" y="198202"/>
                  </a:lnTo>
                  <a:lnTo>
                    <a:pt x="253491" y="194449"/>
                  </a:lnTo>
                  <a:lnTo>
                    <a:pt x="258664" y="190766"/>
                  </a:lnTo>
                  <a:lnTo>
                    <a:pt x="263837" y="187153"/>
                  </a:lnTo>
                  <a:lnTo>
                    <a:pt x="269010" y="183607"/>
                  </a:lnTo>
                  <a:lnTo>
                    <a:pt x="274184" y="180128"/>
                  </a:lnTo>
                  <a:lnTo>
                    <a:pt x="279357" y="176716"/>
                  </a:lnTo>
                  <a:lnTo>
                    <a:pt x="284530" y="173369"/>
                  </a:lnTo>
                  <a:lnTo>
                    <a:pt x="289704" y="170086"/>
                  </a:lnTo>
                  <a:lnTo>
                    <a:pt x="294877" y="166866"/>
                  </a:lnTo>
                  <a:lnTo>
                    <a:pt x="300050" y="163709"/>
                  </a:lnTo>
                  <a:lnTo>
                    <a:pt x="305223" y="160613"/>
                  </a:lnTo>
                  <a:lnTo>
                    <a:pt x="310397" y="157578"/>
                  </a:lnTo>
                  <a:lnTo>
                    <a:pt x="315570" y="154602"/>
                  </a:lnTo>
                  <a:lnTo>
                    <a:pt x="320743" y="151685"/>
                  </a:lnTo>
                  <a:lnTo>
                    <a:pt x="325917" y="148826"/>
                  </a:lnTo>
                  <a:lnTo>
                    <a:pt x="331090" y="146023"/>
                  </a:lnTo>
                  <a:lnTo>
                    <a:pt x="336263" y="143277"/>
                  </a:lnTo>
                  <a:lnTo>
                    <a:pt x="341436" y="140586"/>
                  </a:lnTo>
                  <a:lnTo>
                    <a:pt x="346610" y="137949"/>
                  </a:lnTo>
                  <a:lnTo>
                    <a:pt x="351783" y="135365"/>
                  </a:lnTo>
                  <a:lnTo>
                    <a:pt x="356956" y="132834"/>
                  </a:lnTo>
                  <a:lnTo>
                    <a:pt x="362130" y="130354"/>
                  </a:lnTo>
                  <a:lnTo>
                    <a:pt x="367303" y="127925"/>
                  </a:lnTo>
                  <a:lnTo>
                    <a:pt x="372476" y="125546"/>
                  </a:lnTo>
                  <a:lnTo>
                    <a:pt x="377649" y="123216"/>
                  </a:lnTo>
                  <a:lnTo>
                    <a:pt x="382823" y="120935"/>
                  </a:lnTo>
                  <a:lnTo>
                    <a:pt x="387996" y="118701"/>
                  </a:lnTo>
                  <a:lnTo>
                    <a:pt x="393169" y="116513"/>
                  </a:lnTo>
                  <a:lnTo>
                    <a:pt x="398343" y="114371"/>
                  </a:lnTo>
                  <a:lnTo>
                    <a:pt x="403516" y="112274"/>
                  </a:lnTo>
                  <a:lnTo>
                    <a:pt x="408689" y="110222"/>
                  </a:lnTo>
                  <a:lnTo>
                    <a:pt x="413862" y="108213"/>
                  </a:lnTo>
                  <a:lnTo>
                    <a:pt x="419036" y="106246"/>
                  </a:lnTo>
                  <a:lnTo>
                    <a:pt x="424209" y="104321"/>
                  </a:lnTo>
                  <a:lnTo>
                    <a:pt x="429382" y="102437"/>
                  </a:lnTo>
                  <a:lnTo>
                    <a:pt x="434556" y="100594"/>
                  </a:lnTo>
                  <a:lnTo>
                    <a:pt x="439729" y="98790"/>
                  </a:lnTo>
                  <a:lnTo>
                    <a:pt x="444902" y="97025"/>
                  </a:lnTo>
                  <a:lnTo>
                    <a:pt x="450075" y="95298"/>
                  </a:lnTo>
                  <a:lnTo>
                    <a:pt x="455249" y="93608"/>
                  </a:lnTo>
                  <a:lnTo>
                    <a:pt x="460422" y="91955"/>
                  </a:lnTo>
                  <a:lnTo>
                    <a:pt x="465595" y="90337"/>
                  </a:lnTo>
                  <a:lnTo>
                    <a:pt x="470769" y="88755"/>
                  </a:lnTo>
                  <a:lnTo>
                    <a:pt x="475942" y="87207"/>
                  </a:lnTo>
                  <a:lnTo>
                    <a:pt x="481115" y="85692"/>
                  </a:lnTo>
                  <a:lnTo>
                    <a:pt x="486288" y="84211"/>
                  </a:lnTo>
                  <a:lnTo>
                    <a:pt x="491462" y="82762"/>
                  </a:lnTo>
                  <a:lnTo>
                    <a:pt x="496635" y="81345"/>
                  </a:lnTo>
                  <a:lnTo>
                    <a:pt x="501808" y="79958"/>
                  </a:lnTo>
                  <a:lnTo>
                    <a:pt x="506982" y="78602"/>
                  </a:lnTo>
                  <a:lnTo>
                    <a:pt x="512155" y="77275"/>
                  </a:lnTo>
                  <a:lnTo>
                    <a:pt x="517328" y="75978"/>
                  </a:lnTo>
                  <a:lnTo>
                    <a:pt x="522501" y="74709"/>
                  </a:lnTo>
                  <a:lnTo>
                    <a:pt x="527675" y="73467"/>
                  </a:lnTo>
                  <a:lnTo>
                    <a:pt x="532848" y="72253"/>
                  </a:lnTo>
                  <a:lnTo>
                    <a:pt x="538021" y="71065"/>
                  </a:lnTo>
                  <a:lnTo>
                    <a:pt x="543195" y="69903"/>
                  </a:lnTo>
                  <a:lnTo>
                    <a:pt x="548368" y="68767"/>
                  </a:lnTo>
                  <a:lnTo>
                    <a:pt x="553541" y="67655"/>
                  </a:lnTo>
                  <a:lnTo>
                    <a:pt x="558714" y="66567"/>
                  </a:lnTo>
                  <a:lnTo>
                    <a:pt x="563888" y="65502"/>
                  </a:lnTo>
                  <a:lnTo>
                    <a:pt x="569061" y="64461"/>
                  </a:lnTo>
                  <a:lnTo>
                    <a:pt x="574234" y="63442"/>
                  </a:lnTo>
                  <a:lnTo>
                    <a:pt x="579408" y="62445"/>
                  </a:lnTo>
                  <a:lnTo>
                    <a:pt x="584581" y="61470"/>
                  </a:lnTo>
                  <a:lnTo>
                    <a:pt x="589754" y="60515"/>
                  </a:lnTo>
                  <a:lnTo>
                    <a:pt x="594927" y="59580"/>
                  </a:lnTo>
                  <a:lnTo>
                    <a:pt x="600101" y="58666"/>
                  </a:lnTo>
                  <a:lnTo>
                    <a:pt x="605274" y="57770"/>
                  </a:lnTo>
                  <a:lnTo>
                    <a:pt x="610447" y="56894"/>
                  </a:lnTo>
                  <a:lnTo>
                    <a:pt x="615621" y="56036"/>
                  </a:lnTo>
                  <a:lnTo>
                    <a:pt x="620794" y="55195"/>
                  </a:lnTo>
                  <a:lnTo>
                    <a:pt x="625967" y="54372"/>
                  </a:lnTo>
                  <a:lnTo>
                    <a:pt x="631140" y="53566"/>
                  </a:lnTo>
                  <a:lnTo>
                    <a:pt x="636314" y="52777"/>
                  </a:lnTo>
                  <a:lnTo>
                    <a:pt x="641487" y="52003"/>
                  </a:lnTo>
                  <a:lnTo>
                    <a:pt x="646660" y="51245"/>
                  </a:lnTo>
                  <a:lnTo>
                    <a:pt x="651834" y="50503"/>
                  </a:lnTo>
                  <a:lnTo>
                    <a:pt x="657007" y="49775"/>
                  </a:lnTo>
                  <a:lnTo>
                    <a:pt x="662180" y="49061"/>
                  </a:lnTo>
                  <a:lnTo>
                    <a:pt x="667353" y="48362"/>
                  </a:lnTo>
                  <a:lnTo>
                    <a:pt x="672527" y="47676"/>
                  </a:lnTo>
                  <a:lnTo>
                    <a:pt x="677700" y="47003"/>
                  </a:lnTo>
                  <a:lnTo>
                    <a:pt x="682873" y="46343"/>
                  </a:lnTo>
                  <a:lnTo>
                    <a:pt x="688047" y="45696"/>
                  </a:lnTo>
                  <a:lnTo>
                    <a:pt x="693220" y="45060"/>
                  </a:lnTo>
                  <a:lnTo>
                    <a:pt x="698393" y="44437"/>
                  </a:lnTo>
                  <a:lnTo>
                    <a:pt x="703566" y="43825"/>
                  </a:lnTo>
                  <a:lnTo>
                    <a:pt x="708740" y="43224"/>
                  </a:lnTo>
                  <a:lnTo>
                    <a:pt x="713913" y="42634"/>
                  </a:lnTo>
                  <a:lnTo>
                    <a:pt x="719086" y="42054"/>
                  </a:lnTo>
                  <a:lnTo>
                    <a:pt x="724260" y="41485"/>
                  </a:lnTo>
                  <a:lnTo>
                    <a:pt x="729433" y="40925"/>
                  </a:lnTo>
                  <a:lnTo>
                    <a:pt x="734606" y="40375"/>
                  </a:lnTo>
                  <a:lnTo>
                    <a:pt x="739779" y="39835"/>
                  </a:lnTo>
                  <a:lnTo>
                    <a:pt x="744953" y="39303"/>
                  </a:lnTo>
                  <a:lnTo>
                    <a:pt x="750126" y="38780"/>
                  </a:lnTo>
                  <a:lnTo>
                    <a:pt x="755299" y="38266"/>
                  </a:lnTo>
                  <a:lnTo>
                    <a:pt x="760473" y="37760"/>
                  </a:lnTo>
                  <a:lnTo>
                    <a:pt x="765646" y="37262"/>
                  </a:lnTo>
                  <a:lnTo>
                    <a:pt x="770819" y="36772"/>
                  </a:lnTo>
                  <a:lnTo>
                    <a:pt x="775992" y="36289"/>
                  </a:lnTo>
                  <a:lnTo>
                    <a:pt x="781166" y="35814"/>
                  </a:lnTo>
                  <a:lnTo>
                    <a:pt x="786339" y="35346"/>
                  </a:lnTo>
                  <a:lnTo>
                    <a:pt x="791512" y="34885"/>
                  </a:lnTo>
                  <a:lnTo>
                    <a:pt x="796686" y="34431"/>
                  </a:lnTo>
                  <a:lnTo>
                    <a:pt x="801859" y="33983"/>
                  </a:lnTo>
                  <a:lnTo>
                    <a:pt x="807032" y="33542"/>
                  </a:lnTo>
                  <a:lnTo>
                    <a:pt x="812205" y="33107"/>
                  </a:lnTo>
                  <a:lnTo>
                    <a:pt x="817379" y="32678"/>
                  </a:lnTo>
                  <a:lnTo>
                    <a:pt x="822552" y="32256"/>
                  </a:lnTo>
                  <a:lnTo>
                    <a:pt x="827725" y="31839"/>
                  </a:lnTo>
                  <a:lnTo>
                    <a:pt x="832899" y="31427"/>
                  </a:lnTo>
                  <a:lnTo>
                    <a:pt x="838072" y="31021"/>
                  </a:lnTo>
                  <a:lnTo>
                    <a:pt x="843245" y="30621"/>
                  </a:lnTo>
                  <a:lnTo>
                    <a:pt x="848418" y="30226"/>
                  </a:lnTo>
                  <a:lnTo>
                    <a:pt x="853592" y="29836"/>
                  </a:lnTo>
                  <a:lnTo>
                    <a:pt x="858765" y="29452"/>
                  </a:lnTo>
                  <a:lnTo>
                    <a:pt x="863938" y="29072"/>
                  </a:lnTo>
                  <a:lnTo>
                    <a:pt x="869112" y="28697"/>
                  </a:lnTo>
                  <a:lnTo>
                    <a:pt x="874285" y="28328"/>
                  </a:lnTo>
                  <a:lnTo>
                    <a:pt x="879458" y="27963"/>
                  </a:lnTo>
                  <a:lnTo>
                    <a:pt x="884631" y="27603"/>
                  </a:lnTo>
                  <a:lnTo>
                    <a:pt x="889805" y="27247"/>
                  </a:lnTo>
                  <a:lnTo>
                    <a:pt x="894978" y="26896"/>
                  </a:lnTo>
                  <a:lnTo>
                    <a:pt x="900151" y="26550"/>
                  </a:lnTo>
                  <a:lnTo>
                    <a:pt x="905325" y="26209"/>
                  </a:lnTo>
                  <a:lnTo>
                    <a:pt x="910498" y="25872"/>
                  </a:lnTo>
                  <a:lnTo>
                    <a:pt x="915671" y="25539"/>
                  </a:lnTo>
                  <a:lnTo>
                    <a:pt x="920844" y="25211"/>
                  </a:lnTo>
                  <a:lnTo>
                    <a:pt x="926018" y="24888"/>
                  </a:lnTo>
                  <a:lnTo>
                    <a:pt x="931191" y="24569"/>
                  </a:lnTo>
                  <a:lnTo>
                    <a:pt x="936364" y="24254"/>
                  </a:lnTo>
                  <a:lnTo>
                    <a:pt x="941538" y="23944"/>
                  </a:lnTo>
                  <a:lnTo>
                    <a:pt x="946711" y="23638"/>
                  </a:lnTo>
                  <a:lnTo>
                    <a:pt x="951884" y="23337"/>
                  </a:lnTo>
                  <a:lnTo>
                    <a:pt x="957057" y="23041"/>
                  </a:lnTo>
                  <a:lnTo>
                    <a:pt x="962231" y="22748"/>
                  </a:lnTo>
                  <a:lnTo>
                    <a:pt x="967404" y="22461"/>
                  </a:lnTo>
                  <a:lnTo>
                    <a:pt x="972577" y="22178"/>
                  </a:lnTo>
                  <a:lnTo>
                    <a:pt x="977751" y="21899"/>
                  </a:lnTo>
                  <a:lnTo>
                    <a:pt x="982924" y="21625"/>
                  </a:lnTo>
                  <a:lnTo>
                    <a:pt x="988097" y="21356"/>
                  </a:lnTo>
                  <a:lnTo>
                    <a:pt x="993270" y="21091"/>
                  </a:lnTo>
                  <a:lnTo>
                    <a:pt x="998444" y="20831"/>
                  </a:lnTo>
                  <a:lnTo>
                    <a:pt x="1003617" y="20575"/>
                  </a:lnTo>
                  <a:lnTo>
                    <a:pt x="1008790" y="20325"/>
                  </a:lnTo>
                  <a:lnTo>
                    <a:pt x="1013964" y="20078"/>
                  </a:lnTo>
                  <a:lnTo>
                    <a:pt x="1019137" y="19837"/>
                  </a:lnTo>
                  <a:lnTo>
                    <a:pt x="1024310" y="19600"/>
                  </a:lnTo>
                  <a:lnTo>
                    <a:pt x="1029483" y="19368"/>
                  </a:lnTo>
                  <a:lnTo>
                    <a:pt x="1034657" y="19141"/>
                  </a:lnTo>
                  <a:lnTo>
                    <a:pt x="1039830" y="18919"/>
                  </a:lnTo>
                  <a:lnTo>
                    <a:pt x="1045003" y="18701"/>
                  </a:lnTo>
                  <a:lnTo>
                    <a:pt x="1050177" y="18489"/>
                  </a:lnTo>
                  <a:lnTo>
                    <a:pt x="1055350" y="18281"/>
                  </a:lnTo>
                  <a:lnTo>
                    <a:pt x="1060523" y="18078"/>
                  </a:lnTo>
                  <a:lnTo>
                    <a:pt x="1065696" y="17879"/>
                  </a:lnTo>
                  <a:lnTo>
                    <a:pt x="1070870" y="17686"/>
                  </a:lnTo>
                  <a:lnTo>
                    <a:pt x="1076043" y="17497"/>
                  </a:lnTo>
                  <a:lnTo>
                    <a:pt x="1081216" y="17314"/>
                  </a:lnTo>
                  <a:lnTo>
                    <a:pt x="1086390" y="17135"/>
                  </a:lnTo>
                  <a:lnTo>
                    <a:pt x="1091563" y="16961"/>
                  </a:lnTo>
                  <a:lnTo>
                    <a:pt x="1096736" y="16791"/>
                  </a:lnTo>
                  <a:lnTo>
                    <a:pt x="1101909" y="16627"/>
                  </a:lnTo>
                  <a:lnTo>
                    <a:pt x="1107083" y="16467"/>
                  </a:lnTo>
                  <a:lnTo>
                    <a:pt x="1112256" y="16313"/>
                  </a:lnTo>
                  <a:lnTo>
                    <a:pt x="1117429" y="16162"/>
                  </a:lnTo>
                  <a:lnTo>
                    <a:pt x="1122603" y="16017"/>
                  </a:lnTo>
                  <a:lnTo>
                    <a:pt x="1127776" y="15876"/>
                  </a:lnTo>
                  <a:lnTo>
                    <a:pt x="1132949" y="15740"/>
                  </a:lnTo>
                  <a:lnTo>
                    <a:pt x="1138122" y="15608"/>
                  </a:lnTo>
                  <a:lnTo>
                    <a:pt x="1143296" y="15481"/>
                  </a:lnTo>
                  <a:lnTo>
                    <a:pt x="1148469" y="15359"/>
                  </a:lnTo>
                  <a:lnTo>
                    <a:pt x="1153642" y="15241"/>
                  </a:lnTo>
                  <a:lnTo>
                    <a:pt x="1158816" y="15127"/>
                  </a:lnTo>
                  <a:lnTo>
                    <a:pt x="1163989" y="15017"/>
                  </a:lnTo>
                  <a:lnTo>
                    <a:pt x="1169162" y="14912"/>
                  </a:lnTo>
                  <a:lnTo>
                    <a:pt x="1174335" y="14810"/>
                  </a:lnTo>
                  <a:lnTo>
                    <a:pt x="1179509" y="14713"/>
                  </a:lnTo>
                  <a:lnTo>
                    <a:pt x="1184682" y="14619"/>
                  </a:lnTo>
                  <a:lnTo>
                    <a:pt x="1189855" y="14529"/>
                  </a:lnTo>
                  <a:lnTo>
                    <a:pt x="1195029" y="14442"/>
                  </a:lnTo>
                  <a:lnTo>
                    <a:pt x="1200202" y="14358"/>
                  </a:lnTo>
                  <a:lnTo>
                    <a:pt x="1205375" y="14278"/>
                  </a:lnTo>
                  <a:lnTo>
                    <a:pt x="1210548" y="14199"/>
                  </a:lnTo>
                  <a:lnTo>
                    <a:pt x="1215722" y="14123"/>
                  </a:lnTo>
                  <a:lnTo>
                    <a:pt x="1220895" y="14049"/>
                  </a:lnTo>
                  <a:lnTo>
                    <a:pt x="1226068" y="13977"/>
                  </a:lnTo>
                  <a:lnTo>
                    <a:pt x="1231242" y="13906"/>
                  </a:lnTo>
                  <a:lnTo>
                    <a:pt x="1236415" y="13835"/>
                  </a:lnTo>
                  <a:lnTo>
                    <a:pt x="1241588" y="13765"/>
                  </a:lnTo>
                  <a:lnTo>
                    <a:pt x="1246761" y="13695"/>
                  </a:lnTo>
                  <a:lnTo>
                    <a:pt x="1251935" y="13625"/>
                  </a:lnTo>
                  <a:lnTo>
                    <a:pt x="1257108" y="13553"/>
                  </a:lnTo>
                  <a:lnTo>
                    <a:pt x="1262281" y="13480"/>
                  </a:lnTo>
                  <a:lnTo>
                    <a:pt x="1267455" y="13405"/>
                  </a:lnTo>
                  <a:lnTo>
                    <a:pt x="1272628" y="13327"/>
                  </a:lnTo>
                  <a:lnTo>
                    <a:pt x="1277801" y="13246"/>
                  </a:lnTo>
                  <a:lnTo>
                    <a:pt x="1282974" y="13161"/>
                  </a:lnTo>
                  <a:lnTo>
                    <a:pt x="1288148" y="13072"/>
                  </a:lnTo>
                  <a:lnTo>
                    <a:pt x="1293321" y="12977"/>
                  </a:lnTo>
                  <a:lnTo>
                    <a:pt x="1298494" y="12877"/>
                  </a:lnTo>
                  <a:lnTo>
                    <a:pt x="1303668" y="12769"/>
                  </a:lnTo>
                  <a:lnTo>
                    <a:pt x="1308841" y="12655"/>
                  </a:lnTo>
                  <a:lnTo>
                    <a:pt x="1314014" y="12533"/>
                  </a:lnTo>
                  <a:lnTo>
                    <a:pt x="1319187" y="12402"/>
                  </a:lnTo>
                  <a:lnTo>
                    <a:pt x="1324361" y="12262"/>
                  </a:lnTo>
                  <a:lnTo>
                    <a:pt x="1329534" y="12112"/>
                  </a:lnTo>
                  <a:lnTo>
                    <a:pt x="1334707" y="11952"/>
                  </a:lnTo>
                  <a:lnTo>
                    <a:pt x="1339881" y="11782"/>
                  </a:lnTo>
                  <a:lnTo>
                    <a:pt x="1345054" y="11600"/>
                  </a:lnTo>
                  <a:lnTo>
                    <a:pt x="1350227" y="11408"/>
                  </a:lnTo>
                  <a:lnTo>
                    <a:pt x="1355400" y="11204"/>
                  </a:lnTo>
                  <a:lnTo>
                    <a:pt x="1360574" y="10989"/>
                  </a:lnTo>
                  <a:lnTo>
                    <a:pt x="1365747" y="10763"/>
                  </a:lnTo>
                  <a:lnTo>
                    <a:pt x="1370920" y="10527"/>
                  </a:lnTo>
                  <a:lnTo>
                    <a:pt x="1376094" y="10280"/>
                  </a:lnTo>
                  <a:lnTo>
                    <a:pt x="1381267" y="10023"/>
                  </a:lnTo>
                  <a:lnTo>
                    <a:pt x="1386440" y="9757"/>
                  </a:lnTo>
                  <a:lnTo>
                    <a:pt x="1391613" y="9483"/>
                  </a:lnTo>
                  <a:lnTo>
                    <a:pt x="1396787" y="9201"/>
                  </a:lnTo>
                  <a:lnTo>
                    <a:pt x="1401960" y="8914"/>
                  </a:lnTo>
                  <a:lnTo>
                    <a:pt x="1407133" y="8621"/>
                  </a:lnTo>
                  <a:lnTo>
                    <a:pt x="1412307" y="8324"/>
                  </a:lnTo>
                  <a:lnTo>
                    <a:pt x="1417480" y="8025"/>
                  </a:lnTo>
                  <a:lnTo>
                    <a:pt x="1422653" y="7724"/>
                  </a:lnTo>
                  <a:lnTo>
                    <a:pt x="1427826" y="7422"/>
                  </a:lnTo>
                  <a:lnTo>
                    <a:pt x="1433000" y="7122"/>
                  </a:lnTo>
                  <a:lnTo>
                    <a:pt x="1438173" y="6823"/>
                  </a:lnTo>
                  <a:lnTo>
                    <a:pt x="1443346" y="6528"/>
                  </a:lnTo>
                  <a:lnTo>
                    <a:pt x="1448520" y="6237"/>
                  </a:lnTo>
                  <a:lnTo>
                    <a:pt x="1453693" y="5951"/>
                  </a:lnTo>
                  <a:lnTo>
                    <a:pt x="1458866" y="5671"/>
                  </a:lnTo>
                  <a:lnTo>
                    <a:pt x="1464039" y="5398"/>
                  </a:lnTo>
                  <a:lnTo>
                    <a:pt x="1469213" y="5132"/>
                  </a:lnTo>
                  <a:lnTo>
                    <a:pt x="1474386" y="4874"/>
                  </a:lnTo>
                  <a:lnTo>
                    <a:pt x="1479559" y="4624"/>
                  </a:lnTo>
                  <a:lnTo>
                    <a:pt x="1484733" y="4383"/>
                  </a:lnTo>
                  <a:lnTo>
                    <a:pt x="1489906" y="4151"/>
                  </a:lnTo>
                  <a:lnTo>
                    <a:pt x="1495079" y="3928"/>
                  </a:lnTo>
                  <a:lnTo>
                    <a:pt x="1500252" y="3714"/>
                  </a:lnTo>
                  <a:lnTo>
                    <a:pt x="1505426" y="3509"/>
                  </a:lnTo>
                  <a:lnTo>
                    <a:pt x="1510599" y="3313"/>
                  </a:lnTo>
                  <a:lnTo>
                    <a:pt x="1515772" y="3126"/>
                  </a:lnTo>
                  <a:lnTo>
                    <a:pt x="1520946" y="2948"/>
                  </a:lnTo>
                  <a:lnTo>
                    <a:pt x="1526119" y="2778"/>
                  </a:lnTo>
                  <a:lnTo>
                    <a:pt x="1531292" y="2617"/>
                  </a:lnTo>
                  <a:lnTo>
                    <a:pt x="1536465" y="2464"/>
                  </a:lnTo>
                  <a:lnTo>
                    <a:pt x="1541639" y="2319"/>
                  </a:lnTo>
                  <a:lnTo>
                    <a:pt x="1546812" y="2182"/>
                  </a:lnTo>
                  <a:lnTo>
                    <a:pt x="1551985" y="2052"/>
                  </a:lnTo>
                  <a:lnTo>
                    <a:pt x="1557159" y="1929"/>
                  </a:lnTo>
                  <a:lnTo>
                    <a:pt x="1562332" y="1813"/>
                  </a:lnTo>
                  <a:lnTo>
                    <a:pt x="1567505" y="1703"/>
                  </a:lnTo>
                  <a:lnTo>
                    <a:pt x="1572678" y="1599"/>
                  </a:lnTo>
                  <a:lnTo>
                    <a:pt x="1577852" y="1501"/>
                  </a:lnTo>
                  <a:lnTo>
                    <a:pt x="1583025" y="1408"/>
                  </a:lnTo>
                  <a:lnTo>
                    <a:pt x="1588198" y="1321"/>
                  </a:lnTo>
                  <a:lnTo>
                    <a:pt x="1593372" y="1239"/>
                  </a:lnTo>
                  <a:lnTo>
                    <a:pt x="1598545" y="1161"/>
                  </a:lnTo>
                  <a:lnTo>
                    <a:pt x="1603718" y="1088"/>
                  </a:lnTo>
                  <a:lnTo>
                    <a:pt x="1608891" y="1019"/>
                  </a:lnTo>
                  <a:lnTo>
                    <a:pt x="1614065" y="954"/>
                  </a:lnTo>
                  <a:lnTo>
                    <a:pt x="1619238" y="893"/>
                  </a:lnTo>
                  <a:lnTo>
                    <a:pt x="1624411" y="835"/>
                  </a:lnTo>
                  <a:lnTo>
                    <a:pt x="1629585" y="781"/>
                  </a:lnTo>
                  <a:lnTo>
                    <a:pt x="1634758" y="730"/>
                  </a:lnTo>
                  <a:lnTo>
                    <a:pt x="1639931" y="682"/>
                  </a:lnTo>
                  <a:lnTo>
                    <a:pt x="1645104" y="638"/>
                  </a:lnTo>
                  <a:lnTo>
                    <a:pt x="1650278" y="595"/>
                  </a:lnTo>
                  <a:lnTo>
                    <a:pt x="1655451" y="556"/>
                  </a:lnTo>
                  <a:lnTo>
                    <a:pt x="1660624" y="519"/>
                  </a:lnTo>
                  <a:lnTo>
                    <a:pt x="1665798" y="484"/>
                  </a:lnTo>
                  <a:lnTo>
                    <a:pt x="1670971" y="451"/>
                  </a:lnTo>
                  <a:lnTo>
                    <a:pt x="1676144" y="420"/>
                  </a:lnTo>
                  <a:lnTo>
                    <a:pt x="1681317" y="392"/>
                  </a:lnTo>
                  <a:lnTo>
                    <a:pt x="1686491" y="365"/>
                  </a:lnTo>
                  <a:lnTo>
                    <a:pt x="1691664" y="340"/>
                  </a:lnTo>
                  <a:lnTo>
                    <a:pt x="1696837" y="316"/>
                  </a:lnTo>
                  <a:lnTo>
                    <a:pt x="1702011" y="294"/>
                  </a:lnTo>
                  <a:lnTo>
                    <a:pt x="1707184" y="273"/>
                  </a:lnTo>
                  <a:lnTo>
                    <a:pt x="1712357" y="254"/>
                  </a:lnTo>
                  <a:lnTo>
                    <a:pt x="1717530" y="235"/>
                  </a:lnTo>
                  <a:lnTo>
                    <a:pt x="1722704" y="218"/>
                  </a:lnTo>
                  <a:lnTo>
                    <a:pt x="1727877" y="202"/>
                  </a:lnTo>
                  <a:lnTo>
                    <a:pt x="1733050" y="187"/>
                  </a:lnTo>
                  <a:lnTo>
                    <a:pt x="1738224" y="173"/>
                  </a:lnTo>
                  <a:lnTo>
                    <a:pt x="1743397" y="160"/>
                  </a:lnTo>
                  <a:lnTo>
                    <a:pt x="1748570" y="148"/>
                  </a:lnTo>
                  <a:lnTo>
                    <a:pt x="1753743" y="137"/>
                  </a:lnTo>
                  <a:lnTo>
                    <a:pt x="1758917" y="126"/>
                  </a:lnTo>
                  <a:lnTo>
                    <a:pt x="1764090" y="116"/>
                  </a:lnTo>
                  <a:lnTo>
                    <a:pt x="1769263" y="106"/>
                  </a:lnTo>
                  <a:lnTo>
                    <a:pt x="1774437" y="98"/>
                  </a:lnTo>
                  <a:lnTo>
                    <a:pt x="1779610" y="89"/>
                  </a:lnTo>
                  <a:lnTo>
                    <a:pt x="1784783" y="82"/>
                  </a:lnTo>
                  <a:lnTo>
                    <a:pt x="1789956" y="74"/>
                  </a:lnTo>
                  <a:lnTo>
                    <a:pt x="1795130" y="67"/>
                  </a:lnTo>
                  <a:lnTo>
                    <a:pt x="1800303" y="61"/>
                  </a:lnTo>
                  <a:lnTo>
                    <a:pt x="1805476" y="55"/>
                  </a:lnTo>
                  <a:lnTo>
                    <a:pt x="1810650" y="50"/>
                  </a:lnTo>
                  <a:lnTo>
                    <a:pt x="1815823" y="44"/>
                  </a:lnTo>
                  <a:lnTo>
                    <a:pt x="1820996" y="39"/>
                  </a:lnTo>
                  <a:lnTo>
                    <a:pt x="1826169" y="35"/>
                  </a:lnTo>
                  <a:lnTo>
                    <a:pt x="1831343" y="30"/>
                  </a:lnTo>
                  <a:lnTo>
                    <a:pt x="1836516" y="26"/>
                  </a:lnTo>
                  <a:lnTo>
                    <a:pt x="1841689" y="23"/>
                  </a:lnTo>
                  <a:lnTo>
                    <a:pt x="1846863" y="19"/>
                  </a:lnTo>
                  <a:lnTo>
                    <a:pt x="1852036" y="16"/>
                  </a:lnTo>
                  <a:lnTo>
                    <a:pt x="1857209" y="13"/>
                  </a:lnTo>
                  <a:lnTo>
                    <a:pt x="1862382" y="10"/>
                  </a:lnTo>
                  <a:lnTo>
                    <a:pt x="1867556" y="7"/>
                  </a:lnTo>
                  <a:lnTo>
                    <a:pt x="1872729" y="4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56082"/>
                  </a:moveTo>
                  <a:lnTo>
                    <a:pt x="5173" y="652077"/>
                  </a:lnTo>
                  <a:lnTo>
                    <a:pt x="10346" y="648032"/>
                  </a:lnTo>
                  <a:lnTo>
                    <a:pt x="15519" y="643950"/>
                  </a:lnTo>
                  <a:lnTo>
                    <a:pt x="20693" y="639835"/>
                  </a:lnTo>
                  <a:lnTo>
                    <a:pt x="25866" y="635687"/>
                  </a:lnTo>
                  <a:lnTo>
                    <a:pt x="31039" y="631511"/>
                  </a:lnTo>
                  <a:lnTo>
                    <a:pt x="36213" y="627309"/>
                  </a:lnTo>
                  <a:lnTo>
                    <a:pt x="41386" y="623082"/>
                  </a:lnTo>
                  <a:lnTo>
                    <a:pt x="46559" y="618833"/>
                  </a:lnTo>
                  <a:lnTo>
                    <a:pt x="51732" y="614564"/>
                  </a:lnTo>
                  <a:lnTo>
                    <a:pt x="56906" y="610278"/>
                  </a:lnTo>
                  <a:lnTo>
                    <a:pt x="62079" y="605976"/>
                  </a:lnTo>
                  <a:lnTo>
                    <a:pt x="67252" y="601661"/>
                  </a:lnTo>
                  <a:lnTo>
                    <a:pt x="72426" y="597333"/>
                  </a:lnTo>
                  <a:lnTo>
                    <a:pt x="77599" y="592996"/>
                  </a:lnTo>
                  <a:lnTo>
                    <a:pt x="82772" y="588650"/>
                  </a:lnTo>
                  <a:lnTo>
                    <a:pt x="87945" y="584298"/>
                  </a:lnTo>
                  <a:lnTo>
                    <a:pt x="93119" y="579940"/>
                  </a:lnTo>
                  <a:lnTo>
                    <a:pt x="98292" y="575578"/>
                  </a:lnTo>
                  <a:lnTo>
                    <a:pt x="103465" y="571214"/>
                  </a:lnTo>
                  <a:lnTo>
                    <a:pt x="108639" y="566849"/>
                  </a:lnTo>
                  <a:lnTo>
                    <a:pt x="113812" y="562484"/>
                  </a:lnTo>
                  <a:lnTo>
                    <a:pt x="118985" y="558120"/>
                  </a:lnTo>
                  <a:lnTo>
                    <a:pt x="124158" y="553758"/>
                  </a:lnTo>
                  <a:lnTo>
                    <a:pt x="129332" y="549400"/>
                  </a:lnTo>
                  <a:lnTo>
                    <a:pt x="134505" y="545047"/>
                  </a:lnTo>
                  <a:lnTo>
                    <a:pt x="139678" y="540698"/>
                  </a:lnTo>
                  <a:lnTo>
                    <a:pt x="144852" y="536356"/>
                  </a:lnTo>
                  <a:lnTo>
                    <a:pt x="150025" y="532022"/>
                  </a:lnTo>
                  <a:lnTo>
                    <a:pt x="155198" y="527695"/>
                  </a:lnTo>
                  <a:lnTo>
                    <a:pt x="160371" y="523376"/>
                  </a:lnTo>
                  <a:lnTo>
                    <a:pt x="165545" y="519068"/>
                  </a:lnTo>
                  <a:lnTo>
                    <a:pt x="170718" y="514769"/>
                  </a:lnTo>
                  <a:lnTo>
                    <a:pt x="175891" y="510481"/>
                  </a:lnTo>
                  <a:lnTo>
                    <a:pt x="181065" y="506205"/>
                  </a:lnTo>
                  <a:lnTo>
                    <a:pt x="186238" y="501941"/>
                  </a:lnTo>
                  <a:lnTo>
                    <a:pt x="191411" y="497689"/>
                  </a:lnTo>
                  <a:lnTo>
                    <a:pt x="196584" y="493451"/>
                  </a:lnTo>
                  <a:lnTo>
                    <a:pt x="201758" y="489226"/>
                  </a:lnTo>
                  <a:lnTo>
                    <a:pt x="206931" y="485016"/>
                  </a:lnTo>
                  <a:lnTo>
                    <a:pt x="212104" y="480821"/>
                  </a:lnTo>
                  <a:lnTo>
                    <a:pt x="217278" y="476641"/>
                  </a:lnTo>
                  <a:lnTo>
                    <a:pt x="222451" y="472477"/>
                  </a:lnTo>
                  <a:lnTo>
                    <a:pt x="227624" y="468330"/>
                  </a:lnTo>
                  <a:lnTo>
                    <a:pt x="232797" y="464199"/>
                  </a:lnTo>
                  <a:lnTo>
                    <a:pt x="237971" y="460085"/>
                  </a:lnTo>
                  <a:lnTo>
                    <a:pt x="243144" y="455989"/>
                  </a:lnTo>
                  <a:lnTo>
                    <a:pt x="248317" y="451911"/>
                  </a:lnTo>
                  <a:lnTo>
                    <a:pt x="253491" y="447851"/>
                  </a:lnTo>
                  <a:lnTo>
                    <a:pt x="258664" y="443811"/>
                  </a:lnTo>
                  <a:lnTo>
                    <a:pt x="263837" y="439789"/>
                  </a:lnTo>
                  <a:lnTo>
                    <a:pt x="269010" y="435787"/>
                  </a:lnTo>
                  <a:lnTo>
                    <a:pt x="274184" y="431805"/>
                  </a:lnTo>
                  <a:lnTo>
                    <a:pt x="279357" y="427843"/>
                  </a:lnTo>
                  <a:lnTo>
                    <a:pt x="284530" y="423902"/>
                  </a:lnTo>
                  <a:lnTo>
                    <a:pt x="289704" y="419981"/>
                  </a:lnTo>
                  <a:lnTo>
                    <a:pt x="294877" y="416082"/>
                  </a:lnTo>
                  <a:lnTo>
                    <a:pt x="300050" y="412204"/>
                  </a:lnTo>
                  <a:lnTo>
                    <a:pt x="305223" y="408348"/>
                  </a:lnTo>
                  <a:lnTo>
                    <a:pt x="310397" y="404514"/>
                  </a:lnTo>
                  <a:lnTo>
                    <a:pt x="315570" y="400703"/>
                  </a:lnTo>
                  <a:lnTo>
                    <a:pt x="320743" y="396914"/>
                  </a:lnTo>
                  <a:lnTo>
                    <a:pt x="325917" y="393147"/>
                  </a:lnTo>
                  <a:lnTo>
                    <a:pt x="331090" y="389404"/>
                  </a:lnTo>
                  <a:lnTo>
                    <a:pt x="336263" y="385683"/>
                  </a:lnTo>
                  <a:lnTo>
                    <a:pt x="341436" y="381986"/>
                  </a:lnTo>
                  <a:lnTo>
                    <a:pt x="346610" y="378313"/>
                  </a:lnTo>
                  <a:lnTo>
                    <a:pt x="351783" y="374663"/>
                  </a:lnTo>
                  <a:lnTo>
                    <a:pt x="356956" y="371037"/>
                  </a:lnTo>
                  <a:lnTo>
                    <a:pt x="362130" y="367435"/>
                  </a:lnTo>
                  <a:lnTo>
                    <a:pt x="367303" y="363858"/>
                  </a:lnTo>
                  <a:lnTo>
                    <a:pt x="372476" y="360304"/>
                  </a:lnTo>
                  <a:lnTo>
                    <a:pt x="377649" y="356775"/>
                  </a:lnTo>
                  <a:lnTo>
                    <a:pt x="382823" y="353270"/>
                  </a:lnTo>
                  <a:lnTo>
                    <a:pt x="387996" y="349790"/>
                  </a:lnTo>
                  <a:lnTo>
                    <a:pt x="393169" y="346334"/>
                  </a:lnTo>
                  <a:lnTo>
                    <a:pt x="398343" y="342903"/>
                  </a:lnTo>
                  <a:lnTo>
                    <a:pt x="403516" y="339497"/>
                  </a:lnTo>
                  <a:lnTo>
                    <a:pt x="408689" y="336115"/>
                  </a:lnTo>
                  <a:lnTo>
                    <a:pt x="413862" y="332758"/>
                  </a:lnTo>
                  <a:lnTo>
                    <a:pt x="419036" y="329426"/>
                  </a:lnTo>
                  <a:lnTo>
                    <a:pt x="424209" y="326118"/>
                  </a:lnTo>
                  <a:lnTo>
                    <a:pt x="429382" y="322835"/>
                  </a:lnTo>
                  <a:lnTo>
                    <a:pt x="434556" y="319577"/>
                  </a:lnTo>
                  <a:lnTo>
                    <a:pt x="439729" y="316343"/>
                  </a:lnTo>
                  <a:lnTo>
                    <a:pt x="444902" y="313134"/>
                  </a:lnTo>
                  <a:lnTo>
                    <a:pt x="450075" y="309950"/>
                  </a:lnTo>
                  <a:lnTo>
                    <a:pt x="455249" y="306789"/>
                  </a:lnTo>
                  <a:lnTo>
                    <a:pt x="460422" y="303653"/>
                  </a:lnTo>
                  <a:lnTo>
                    <a:pt x="465595" y="300541"/>
                  </a:lnTo>
                  <a:lnTo>
                    <a:pt x="470769" y="297453"/>
                  </a:lnTo>
                  <a:lnTo>
                    <a:pt x="475942" y="294389"/>
                  </a:lnTo>
                  <a:lnTo>
                    <a:pt x="481115" y="291349"/>
                  </a:lnTo>
                  <a:lnTo>
                    <a:pt x="486288" y="288333"/>
                  </a:lnTo>
                  <a:lnTo>
                    <a:pt x="491462" y="285340"/>
                  </a:lnTo>
                  <a:lnTo>
                    <a:pt x="496635" y="282370"/>
                  </a:lnTo>
                  <a:lnTo>
                    <a:pt x="501808" y="279424"/>
                  </a:lnTo>
                  <a:lnTo>
                    <a:pt x="506982" y="276500"/>
                  </a:lnTo>
                  <a:lnTo>
                    <a:pt x="512155" y="273600"/>
                  </a:lnTo>
                  <a:lnTo>
                    <a:pt x="517328" y="270722"/>
                  </a:lnTo>
                  <a:lnTo>
                    <a:pt x="522501" y="267866"/>
                  </a:lnTo>
                  <a:lnTo>
                    <a:pt x="527675" y="265033"/>
                  </a:lnTo>
                  <a:lnTo>
                    <a:pt x="532848" y="262221"/>
                  </a:lnTo>
                  <a:lnTo>
                    <a:pt x="538021" y="259431"/>
                  </a:lnTo>
                  <a:lnTo>
                    <a:pt x="543195" y="256663"/>
                  </a:lnTo>
                  <a:lnTo>
                    <a:pt x="548368" y="253916"/>
                  </a:lnTo>
                  <a:lnTo>
                    <a:pt x="553541" y="251191"/>
                  </a:lnTo>
                  <a:lnTo>
                    <a:pt x="558714" y="248485"/>
                  </a:lnTo>
                  <a:lnTo>
                    <a:pt x="563888" y="245801"/>
                  </a:lnTo>
                  <a:lnTo>
                    <a:pt x="569061" y="243137"/>
                  </a:lnTo>
                  <a:lnTo>
                    <a:pt x="574234" y="240493"/>
                  </a:lnTo>
                  <a:lnTo>
                    <a:pt x="579408" y="237868"/>
                  </a:lnTo>
                  <a:lnTo>
                    <a:pt x="584581" y="235264"/>
                  </a:lnTo>
                  <a:lnTo>
                    <a:pt x="589754" y="232678"/>
                  </a:lnTo>
                  <a:lnTo>
                    <a:pt x="594927" y="230111"/>
                  </a:lnTo>
                  <a:lnTo>
                    <a:pt x="600101" y="227564"/>
                  </a:lnTo>
                  <a:lnTo>
                    <a:pt x="605274" y="225034"/>
                  </a:lnTo>
                  <a:lnTo>
                    <a:pt x="610447" y="222523"/>
                  </a:lnTo>
                  <a:lnTo>
                    <a:pt x="615621" y="220030"/>
                  </a:lnTo>
                  <a:lnTo>
                    <a:pt x="620794" y="217554"/>
                  </a:lnTo>
                  <a:lnTo>
                    <a:pt x="625967" y="215096"/>
                  </a:lnTo>
                  <a:lnTo>
                    <a:pt x="631140" y="212655"/>
                  </a:lnTo>
                  <a:lnTo>
                    <a:pt x="636314" y="210231"/>
                  </a:lnTo>
                  <a:lnTo>
                    <a:pt x="641487" y="207823"/>
                  </a:lnTo>
                  <a:lnTo>
                    <a:pt x="646660" y="205432"/>
                  </a:lnTo>
                  <a:lnTo>
                    <a:pt x="651834" y="203057"/>
                  </a:lnTo>
                  <a:lnTo>
                    <a:pt x="657007" y="200698"/>
                  </a:lnTo>
                  <a:lnTo>
                    <a:pt x="662180" y="198354"/>
                  </a:lnTo>
                  <a:lnTo>
                    <a:pt x="667353" y="196025"/>
                  </a:lnTo>
                  <a:lnTo>
                    <a:pt x="672527" y="193712"/>
                  </a:lnTo>
                  <a:lnTo>
                    <a:pt x="677700" y="191414"/>
                  </a:lnTo>
                  <a:lnTo>
                    <a:pt x="682873" y="189130"/>
                  </a:lnTo>
                  <a:lnTo>
                    <a:pt x="688047" y="186861"/>
                  </a:lnTo>
                  <a:lnTo>
                    <a:pt x="693220" y="184606"/>
                  </a:lnTo>
                  <a:lnTo>
                    <a:pt x="698393" y="182364"/>
                  </a:lnTo>
                  <a:lnTo>
                    <a:pt x="703566" y="180137"/>
                  </a:lnTo>
                  <a:lnTo>
                    <a:pt x="708740" y="177924"/>
                  </a:lnTo>
                  <a:lnTo>
                    <a:pt x="713913" y="175723"/>
                  </a:lnTo>
                  <a:lnTo>
                    <a:pt x="719086" y="173536"/>
                  </a:lnTo>
                  <a:lnTo>
                    <a:pt x="724260" y="171363"/>
                  </a:lnTo>
                  <a:lnTo>
                    <a:pt x="729433" y="169202"/>
                  </a:lnTo>
                  <a:lnTo>
                    <a:pt x="734606" y="167054"/>
                  </a:lnTo>
                  <a:lnTo>
                    <a:pt x="739779" y="164919"/>
                  </a:lnTo>
                  <a:lnTo>
                    <a:pt x="744953" y="162796"/>
                  </a:lnTo>
                  <a:lnTo>
                    <a:pt x="750126" y="160686"/>
                  </a:lnTo>
                  <a:lnTo>
                    <a:pt x="755299" y="158589"/>
                  </a:lnTo>
                  <a:lnTo>
                    <a:pt x="760473" y="156504"/>
                  </a:lnTo>
                  <a:lnTo>
                    <a:pt x="765646" y="154431"/>
                  </a:lnTo>
                  <a:lnTo>
                    <a:pt x="770819" y="152370"/>
                  </a:lnTo>
                  <a:lnTo>
                    <a:pt x="775992" y="150322"/>
                  </a:lnTo>
                  <a:lnTo>
                    <a:pt x="781166" y="148286"/>
                  </a:lnTo>
                  <a:lnTo>
                    <a:pt x="786339" y="146262"/>
                  </a:lnTo>
                  <a:lnTo>
                    <a:pt x="791512" y="144251"/>
                  </a:lnTo>
                  <a:lnTo>
                    <a:pt x="796686" y="142252"/>
                  </a:lnTo>
                  <a:lnTo>
                    <a:pt x="801859" y="140265"/>
                  </a:lnTo>
                  <a:lnTo>
                    <a:pt x="807032" y="138290"/>
                  </a:lnTo>
                  <a:lnTo>
                    <a:pt x="812205" y="136328"/>
                  </a:lnTo>
                  <a:lnTo>
                    <a:pt x="817379" y="134379"/>
                  </a:lnTo>
                  <a:lnTo>
                    <a:pt x="822552" y="132442"/>
                  </a:lnTo>
                  <a:lnTo>
                    <a:pt x="827725" y="130518"/>
                  </a:lnTo>
                  <a:lnTo>
                    <a:pt x="832899" y="128608"/>
                  </a:lnTo>
                  <a:lnTo>
                    <a:pt x="838072" y="126710"/>
                  </a:lnTo>
                  <a:lnTo>
                    <a:pt x="843245" y="124826"/>
                  </a:lnTo>
                  <a:lnTo>
                    <a:pt x="848418" y="122955"/>
                  </a:lnTo>
                  <a:lnTo>
                    <a:pt x="853592" y="121098"/>
                  </a:lnTo>
                  <a:lnTo>
                    <a:pt x="858765" y="119255"/>
                  </a:lnTo>
                  <a:lnTo>
                    <a:pt x="863938" y="117426"/>
                  </a:lnTo>
                  <a:lnTo>
                    <a:pt x="869112" y="115611"/>
                  </a:lnTo>
                  <a:lnTo>
                    <a:pt x="874285" y="113811"/>
                  </a:lnTo>
                  <a:lnTo>
                    <a:pt x="879458" y="112026"/>
                  </a:lnTo>
                  <a:lnTo>
                    <a:pt x="884631" y="110256"/>
                  </a:lnTo>
                  <a:lnTo>
                    <a:pt x="889805" y="108502"/>
                  </a:lnTo>
                  <a:lnTo>
                    <a:pt x="894978" y="106763"/>
                  </a:lnTo>
                  <a:lnTo>
                    <a:pt x="900151" y="105041"/>
                  </a:lnTo>
                  <a:lnTo>
                    <a:pt x="905325" y="103335"/>
                  </a:lnTo>
                  <a:lnTo>
                    <a:pt x="910498" y="101646"/>
                  </a:lnTo>
                  <a:lnTo>
                    <a:pt x="915671" y="99973"/>
                  </a:lnTo>
                  <a:lnTo>
                    <a:pt x="920844" y="98318"/>
                  </a:lnTo>
                  <a:lnTo>
                    <a:pt x="926018" y="96681"/>
                  </a:lnTo>
                  <a:lnTo>
                    <a:pt x="931191" y="95062"/>
                  </a:lnTo>
                  <a:lnTo>
                    <a:pt x="936364" y="93461"/>
                  </a:lnTo>
                  <a:lnTo>
                    <a:pt x="941538" y="91879"/>
                  </a:lnTo>
                  <a:lnTo>
                    <a:pt x="946711" y="90315"/>
                  </a:lnTo>
                  <a:lnTo>
                    <a:pt x="951884" y="88771"/>
                  </a:lnTo>
                  <a:lnTo>
                    <a:pt x="957057" y="87246"/>
                  </a:lnTo>
                  <a:lnTo>
                    <a:pt x="962231" y="85741"/>
                  </a:lnTo>
                  <a:lnTo>
                    <a:pt x="967404" y="84257"/>
                  </a:lnTo>
                  <a:lnTo>
                    <a:pt x="972577" y="82792"/>
                  </a:lnTo>
                  <a:lnTo>
                    <a:pt x="977751" y="81348"/>
                  </a:lnTo>
                  <a:lnTo>
                    <a:pt x="982924" y="79925"/>
                  </a:lnTo>
                  <a:lnTo>
                    <a:pt x="988097" y="78524"/>
                  </a:lnTo>
                  <a:lnTo>
                    <a:pt x="993270" y="77143"/>
                  </a:lnTo>
                  <a:lnTo>
                    <a:pt x="998444" y="75784"/>
                  </a:lnTo>
                  <a:lnTo>
                    <a:pt x="1003617" y="74447"/>
                  </a:lnTo>
                  <a:lnTo>
                    <a:pt x="1008790" y="73131"/>
                  </a:lnTo>
                  <a:lnTo>
                    <a:pt x="1013964" y="71838"/>
                  </a:lnTo>
                  <a:lnTo>
                    <a:pt x="1019137" y="70567"/>
                  </a:lnTo>
                  <a:lnTo>
                    <a:pt x="1024310" y="69318"/>
                  </a:lnTo>
                  <a:lnTo>
                    <a:pt x="1029483" y="68091"/>
                  </a:lnTo>
                  <a:lnTo>
                    <a:pt x="1034657" y="66887"/>
                  </a:lnTo>
                  <a:lnTo>
                    <a:pt x="1039830" y="65705"/>
                  </a:lnTo>
                  <a:lnTo>
                    <a:pt x="1045003" y="64546"/>
                  </a:lnTo>
                  <a:lnTo>
                    <a:pt x="1050177" y="63409"/>
                  </a:lnTo>
                  <a:lnTo>
                    <a:pt x="1055350" y="62294"/>
                  </a:lnTo>
                  <a:lnTo>
                    <a:pt x="1060523" y="61203"/>
                  </a:lnTo>
                  <a:lnTo>
                    <a:pt x="1065696" y="60133"/>
                  </a:lnTo>
                  <a:lnTo>
                    <a:pt x="1070870" y="59086"/>
                  </a:lnTo>
                  <a:lnTo>
                    <a:pt x="1076043" y="58061"/>
                  </a:lnTo>
                  <a:lnTo>
                    <a:pt x="1081216" y="57058"/>
                  </a:lnTo>
                  <a:lnTo>
                    <a:pt x="1086390" y="56077"/>
                  </a:lnTo>
                  <a:lnTo>
                    <a:pt x="1091563" y="55118"/>
                  </a:lnTo>
                  <a:lnTo>
                    <a:pt x="1096736" y="54181"/>
                  </a:lnTo>
                  <a:lnTo>
                    <a:pt x="1101909" y="53265"/>
                  </a:lnTo>
                  <a:lnTo>
                    <a:pt x="1107083" y="52370"/>
                  </a:lnTo>
                  <a:lnTo>
                    <a:pt x="1112256" y="51496"/>
                  </a:lnTo>
                  <a:lnTo>
                    <a:pt x="1117429" y="50643"/>
                  </a:lnTo>
                  <a:lnTo>
                    <a:pt x="1122603" y="49810"/>
                  </a:lnTo>
                  <a:lnTo>
                    <a:pt x="1127776" y="48998"/>
                  </a:lnTo>
                  <a:lnTo>
                    <a:pt x="1132949" y="48205"/>
                  </a:lnTo>
                  <a:lnTo>
                    <a:pt x="1138122" y="47432"/>
                  </a:lnTo>
                  <a:lnTo>
                    <a:pt x="1143296" y="46678"/>
                  </a:lnTo>
                  <a:lnTo>
                    <a:pt x="1148469" y="45943"/>
                  </a:lnTo>
                  <a:lnTo>
                    <a:pt x="1153642" y="45226"/>
                  </a:lnTo>
                  <a:lnTo>
                    <a:pt x="1158816" y="44528"/>
                  </a:lnTo>
                  <a:lnTo>
                    <a:pt x="1163989" y="43846"/>
                  </a:lnTo>
                  <a:lnTo>
                    <a:pt x="1169162" y="43182"/>
                  </a:lnTo>
                  <a:lnTo>
                    <a:pt x="1174335" y="42535"/>
                  </a:lnTo>
                  <a:lnTo>
                    <a:pt x="1179509" y="41903"/>
                  </a:lnTo>
                  <a:lnTo>
                    <a:pt x="1184682" y="41287"/>
                  </a:lnTo>
                  <a:lnTo>
                    <a:pt x="1189855" y="40686"/>
                  </a:lnTo>
                  <a:lnTo>
                    <a:pt x="1195029" y="40099"/>
                  </a:lnTo>
                  <a:lnTo>
                    <a:pt x="1200202" y="39525"/>
                  </a:lnTo>
                  <a:lnTo>
                    <a:pt x="1205375" y="38964"/>
                  </a:lnTo>
                  <a:lnTo>
                    <a:pt x="1210548" y="38414"/>
                  </a:lnTo>
                  <a:lnTo>
                    <a:pt x="1215722" y="37875"/>
                  </a:lnTo>
                  <a:lnTo>
                    <a:pt x="1220895" y="37346"/>
                  </a:lnTo>
                  <a:lnTo>
                    <a:pt x="1226068" y="36826"/>
                  </a:lnTo>
                  <a:lnTo>
                    <a:pt x="1231242" y="36314"/>
                  </a:lnTo>
                  <a:lnTo>
                    <a:pt x="1236415" y="35809"/>
                  </a:lnTo>
                  <a:lnTo>
                    <a:pt x="1241588" y="35309"/>
                  </a:lnTo>
                  <a:lnTo>
                    <a:pt x="1246761" y="34815"/>
                  </a:lnTo>
                  <a:lnTo>
                    <a:pt x="1251935" y="34324"/>
                  </a:lnTo>
                  <a:lnTo>
                    <a:pt x="1257108" y="33836"/>
                  </a:lnTo>
                  <a:lnTo>
                    <a:pt x="1262281" y="33349"/>
                  </a:lnTo>
                  <a:lnTo>
                    <a:pt x="1267455" y="32863"/>
                  </a:lnTo>
                  <a:lnTo>
                    <a:pt x="1272628" y="32376"/>
                  </a:lnTo>
                  <a:lnTo>
                    <a:pt x="1277801" y="31886"/>
                  </a:lnTo>
                  <a:lnTo>
                    <a:pt x="1282974" y="31393"/>
                  </a:lnTo>
                  <a:lnTo>
                    <a:pt x="1288148" y="30895"/>
                  </a:lnTo>
                  <a:lnTo>
                    <a:pt x="1293321" y="30391"/>
                  </a:lnTo>
                  <a:lnTo>
                    <a:pt x="1298494" y="29879"/>
                  </a:lnTo>
                  <a:lnTo>
                    <a:pt x="1303668" y="29360"/>
                  </a:lnTo>
                  <a:lnTo>
                    <a:pt x="1308841" y="28831"/>
                  </a:lnTo>
                  <a:lnTo>
                    <a:pt x="1314014" y="28291"/>
                  </a:lnTo>
                  <a:lnTo>
                    <a:pt x="1319187" y="27739"/>
                  </a:lnTo>
                  <a:lnTo>
                    <a:pt x="1324361" y="27176"/>
                  </a:lnTo>
                  <a:lnTo>
                    <a:pt x="1329534" y="26599"/>
                  </a:lnTo>
                  <a:lnTo>
                    <a:pt x="1334707" y="26009"/>
                  </a:lnTo>
                  <a:lnTo>
                    <a:pt x="1339881" y="25405"/>
                  </a:lnTo>
                  <a:lnTo>
                    <a:pt x="1345054" y="24786"/>
                  </a:lnTo>
                  <a:lnTo>
                    <a:pt x="1350227" y="24154"/>
                  </a:lnTo>
                  <a:lnTo>
                    <a:pt x="1355400" y="23508"/>
                  </a:lnTo>
                  <a:lnTo>
                    <a:pt x="1360574" y="22849"/>
                  </a:lnTo>
                  <a:lnTo>
                    <a:pt x="1365747" y="22178"/>
                  </a:lnTo>
                  <a:lnTo>
                    <a:pt x="1370920" y="21496"/>
                  </a:lnTo>
                  <a:lnTo>
                    <a:pt x="1376094" y="20804"/>
                  </a:lnTo>
                  <a:lnTo>
                    <a:pt x="1381267" y="20103"/>
                  </a:lnTo>
                  <a:lnTo>
                    <a:pt x="1386440" y="19397"/>
                  </a:lnTo>
                  <a:lnTo>
                    <a:pt x="1391613" y="18685"/>
                  </a:lnTo>
                  <a:lnTo>
                    <a:pt x="1396787" y="17971"/>
                  </a:lnTo>
                  <a:lnTo>
                    <a:pt x="1401960" y="17257"/>
                  </a:lnTo>
                  <a:lnTo>
                    <a:pt x="1407133" y="16545"/>
                  </a:lnTo>
                  <a:lnTo>
                    <a:pt x="1412307" y="15837"/>
                  </a:lnTo>
                  <a:lnTo>
                    <a:pt x="1417480" y="15135"/>
                  </a:lnTo>
                  <a:lnTo>
                    <a:pt x="1422653" y="14442"/>
                  </a:lnTo>
                  <a:lnTo>
                    <a:pt x="1427826" y="13760"/>
                  </a:lnTo>
                  <a:lnTo>
                    <a:pt x="1433000" y="13091"/>
                  </a:lnTo>
                  <a:lnTo>
                    <a:pt x="1438173" y="12437"/>
                  </a:lnTo>
                  <a:lnTo>
                    <a:pt x="1443346" y="11800"/>
                  </a:lnTo>
                  <a:lnTo>
                    <a:pt x="1448520" y="11180"/>
                  </a:lnTo>
                  <a:lnTo>
                    <a:pt x="1453693" y="10579"/>
                  </a:lnTo>
                  <a:lnTo>
                    <a:pt x="1458866" y="9999"/>
                  </a:lnTo>
                  <a:lnTo>
                    <a:pt x="1464039" y="9440"/>
                  </a:lnTo>
                  <a:lnTo>
                    <a:pt x="1469213" y="8902"/>
                  </a:lnTo>
                  <a:lnTo>
                    <a:pt x="1474386" y="8387"/>
                  </a:lnTo>
                  <a:lnTo>
                    <a:pt x="1479559" y="7894"/>
                  </a:lnTo>
                  <a:lnTo>
                    <a:pt x="1484733" y="7423"/>
                  </a:lnTo>
                  <a:lnTo>
                    <a:pt x="1489906" y="6975"/>
                  </a:lnTo>
                  <a:lnTo>
                    <a:pt x="1495079" y="6549"/>
                  </a:lnTo>
                  <a:lnTo>
                    <a:pt x="1500252" y="6144"/>
                  </a:lnTo>
                  <a:lnTo>
                    <a:pt x="1505426" y="5761"/>
                  </a:lnTo>
                  <a:lnTo>
                    <a:pt x="1510599" y="5398"/>
                  </a:lnTo>
                  <a:lnTo>
                    <a:pt x="1515772" y="5056"/>
                  </a:lnTo>
                  <a:lnTo>
                    <a:pt x="1520946" y="4732"/>
                  </a:lnTo>
                  <a:lnTo>
                    <a:pt x="1526119" y="4428"/>
                  </a:lnTo>
                  <a:lnTo>
                    <a:pt x="1531292" y="4141"/>
                  </a:lnTo>
                  <a:lnTo>
                    <a:pt x="1536465" y="3871"/>
                  </a:lnTo>
                  <a:lnTo>
                    <a:pt x="1541639" y="3618"/>
                  </a:lnTo>
                  <a:lnTo>
                    <a:pt x="1546812" y="3379"/>
                  </a:lnTo>
                  <a:lnTo>
                    <a:pt x="1551985" y="3156"/>
                  </a:lnTo>
                  <a:lnTo>
                    <a:pt x="1557159" y="2946"/>
                  </a:lnTo>
                  <a:lnTo>
                    <a:pt x="1562332" y="2750"/>
                  </a:lnTo>
                  <a:lnTo>
                    <a:pt x="1567505" y="2566"/>
                  </a:lnTo>
                  <a:lnTo>
                    <a:pt x="1572678" y="2393"/>
                  </a:lnTo>
                  <a:lnTo>
                    <a:pt x="1577852" y="2232"/>
                  </a:lnTo>
                  <a:lnTo>
                    <a:pt x="1583025" y="2081"/>
                  </a:lnTo>
                  <a:lnTo>
                    <a:pt x="1588198" y="1939"/>
                  </a:lnTo>
                  <a:lnTo>
                    <a:pt x="1593372" y="1807"/>
                  </a:lnTo>
                  <a:lnTo>
                    <a:pt x="1598545" y="1683"/>
                  </a:lnTo>
                  <a:lnTo>
                    <a:pt x="1603718" y="1568"/>
                  </a:lnTo>
                  <a:lnTo>
                    <a:pt x="1608891" y="1459"/>
                  </a:lnTo>
                  <a:lnTo>
                    <a:pt x="1614065" y="1358"/>
                  </a:lnTo>
                  <a:lnTo>
                    <a:pt x="1619238" y="1264"/>
                  </a:lnTo>
                  <a:lnTo>
                    <a:pt x="1624411" y="1175"/>
                  </a:lnTo>
                  <a:lnTo>
                    <a:pt x="1629585" y="1093"/>
                  </a:lnTo>
                  <a:lnTo>
                    <a:pt x="1634758" y="1016"/>
                  </a:lnTo>
                  <a:lnTo>
                    <a:pt x="1639931" y="944"/>
                  </a:lnTo>
                  <a:lnTo>
                    <a:pt x="1645104" y="877"/>
                  </a:lnTo>
                  <a:lnTo>
                    <a:pt x="1650278" y="815"/>
                  </a:lnTo>
                  <a:lnTo>
                    <a:pt x="1655451" y="757"/>
                  </a:lnTo>
                  <a:lnTo>
                    <a:pt x="1660624" y="703"/>
                  </a:lnTo>
                  <a:lnTo>
                    <a:pt x="1665798" y="652"/>
                  </a:lnTo>
                  <a:lnTo>
                    <a:pt x="1670971" y="605"/>
                  </a:lnTo>
                  <a:lnTo>
                    <a:pt x="1676144" y="561"/>
                  </a:lnTo>
                  <a:lnTo>
                    <a:pt x="1681317" y="520"/>
                  </a:lnTo>
                  <a:lnTo>
                    <a:pt x="1686491" y="482"/>
                  </a:lnTo>
                  <a:lnTo>
                    <a:pt x="1691664" y="447"/>
                  </a:lnTo>
                  <a:lnTo>
                    <a:pt x="1696837" y="414"/>
                  </a:lnTo>
                  <a:lnTo>
                    <a:pt x="1702011" y="383"/>
                  </a:lnTo>
                  <a:lnTo>
                    <a:pt x="1707184" y="354"/>
                  </a:lnTo>
                  <a:lnTo>
                    <a:pt x="1712357" y="328"/>
                  </a:lnTo>
                  <a:lnTo>
                    <a:pt x="1717530" y="303"/>
                  </a:lnTo>
                  <a:lnTo>
                    <a:pt x="1722704" y="280"/>
                  </a:lnTo>
                  <a:lnTo>
                    <a:pt x="1727877" y="258"/>
                  </a:lnTo>
                  <a:lnTo>
                    <a:pt x="1733050" y="238"/>
                  </a:lnTo>
                  <a:lnTo>
                    <a:pt x="1738224" y="220"/>
                  </a:lnTo>
                  <a:lnTo>
                    <a:pt x="1743397" y="202"/>
                  </a:lnTo>
                  <a:lnTo>
                    <a:pt x="1748570" y="186"/>
                  </a:lnTo>
                  <a:lnTo>
                    <a:pt x="1753743" y="171"/>
                  </a:lnTo>
                  <a:lnTo>
                    <a:pt x="1758917" y="157"/>
                  </a:lnTo>
                  <a:lnTo>
                    <a:pt x="1764090" y="144"/>
                  </a:lnTo>
                  <a:lnTo>
                    <a:pt x="1769263" y="132"/>
                  </a:lnTo>
                  <a:lnTo>
                    <a:pt x="1774437" y="120"/>
                  </a:lnTo>
                  <a:lnTo>
                    <a:pt x="1779610" y="110"/>
                  </a:lnTo>
                  <a:lnTo>
                    <a:pt x="1784783" y="100"/>
                  </a:lnTo>
                  <a:lnTo>
                    <a:pt x="1789956" y="91"/>
                  </a:lnTo>
                  <a:lnTo>
                    <a:pt x="1795130" y="82"/>
                  </a:lnTo>
                  <a:lnTo>
                    <a:pt x="1800303" y="74"/>
                  </a:lnTo>
                  <a:lnTo>
                    <a:pt x="1805476" y="67"/>
                  </a:lnTo>
                  <a:lnTo>
                    <a:pt x="1810650" y="60"/>
                  </a:lnTo>
                  <a:lnTo>
                    <a:pt x="1815823" y="53"/>
                  </a:lnTo>
                  <a:lnTo>
                    <a:pt x="1820996" y="47"/>
                  </a:lnTo>
                  <a:lnTo>
                    <a:pt x="1826169" y="42"/>
                  </a:lnTo>
                  <a:lnTo>
                    <a:pt x="1831343" y="36"/>
                  </a:lnTo>
                  <a:lnTo>
                    <a:pt x="1836516" y="31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77902" y="2"/>
                  </a:lnTo>
                  <a:lnTo>
                    <a:pt x="1872729" y="5"/>
                  </a:lnTo>
                  <a:lnTo>
                    <a:pt x="1867556" y="8"/>
                  </a:lnTo>
                  <a:lnTo>
                    <a:pt x="1862382" y="11"/>
                  </a:lnTo>
                  <a:lnTo>
                    <a:pt x="1857209" y="15"/>
                  </a:lnTo>
                  <a:lnTo>
                    <a:pt x="1852036" y="19"/>
                  </a:lnTo>
                  <a:lnTo>
                    <a:pt x="1846863" y="23"/>
                  </a:lnTo>
                  <a:lnTo>
                    <a:pt x="1841689" y="27"/>
                  </a:lnTo>
                  <a:lnTo>
                    <a:pt x="1836516" y="32"/>
                  </a:lnTo>
                  <a:lnTo>
                    <a:pt x="1831343" y="37"/>
                  </a:lnTo>
                  <a:lnTo>
                    <a:pt x="1826169" y="42"/>
                  </a:lnTo>
                  <a:lnTo>
                    <a:pt x="1820996" y="48"/>
                  </a:lnTo>
                  <a:lnTo>
                    <a:pt x="1815823" y="54"/>
                  </a:lnTo>
                  <a:lnTo>
                    <a:pt x="1810650" y="60"/>
                  </a:lnTo>
                  <a:lnTo>
                    <a:pt x="1805476" y="67"/>
                  </a:lnTo>
                  <a:lnTo>
                    <a:pt x="1800303" y="75"/>
                  </a:lnTo>
                  <a:lnTo>
                    <a:pt x="1795130" y="83"/>
                  </a:lnTo>
                  <a:lnTo>
                    <a:pt x="1789956" y="92"/>
                  </a:lnTo>
                  <a:lnTo>
                    <a:pt x="1784783" y="101"/>
                  </a:lnTo>
                  <a:lnTo>
                    <a:pt x="1779610" y="111"/>
                  </a:lnTo>
                  <a:lnTo>
                    <a:pt x="1774437" y="121"/>
                  </a:lnTo>
                  <a:lnTo>
                    <a:pt x="1769263" y="133"/>
                  </a:lnTo>
                  <a:lnTo>
                    <a:pt x="1764090" y="145"/>
                  </a:lnTo>
                  <a:lnTo>
                    <a:pt x="1758917" y="158"/>
                  </a:lnTo>
                  <a:lnTo>
                    <a:pt x="1753743" y="173"/>
                  </a:lnTo>
                  <a:lnTo>
                    <a:pt x="1748570" y="188"/>
                  </a:lnTo>
                  <a:lnTo>
                    <a:pt x="1743397" y="204"/>
                  </a:lnTo>
                  <a:lnTo>
                    <a:pt x="1738224" y="222"/>
                  </a:lnTo>
                  <a:lnTo>
                    <a:pt x="1733050" y="241"/>
                  </a:lnTo>
                  <a:lnTo>
                    <a:pt x="1727877" y="261"/>
                  </a:lnTo>
                  <a:lnTo>
                    <a:pt x="1722704" y="283"/>
                  </a:lnTo>
                  <a:lnTo>
                    <a:pt x="1717530" y="306"/>
                  </a:lnTo>
                  <a:lnTo>
                    <a:pt x="1712357" y="332"/>
                  </a:lnTo>
                  <a:lnTo>
                    <a:pt x="1707184" y="359"/>
                  </a:lnTo>
                  <a:lnTo>
                    <a:pt x="1702011" y="388"/>
                  </a:lnTo>
                  <a:lnTo>
                    <a:pt x="1696837" y="419"/>
                  </a:lnTo>
                  <a:lnTo>
                    <a:pt x="1691664" y="453"/>
                  </a:lnTo>
                  <a:lnTo>
                    <a:pt x="1686491" y="489"/>
                  </a:lnTo>
                  <a:lnTo>
                    <a:pt x="1681317" y="528"/>
                  </a:lnTo>
                  <a:lnTo>
                    <a:pt x="1676144" y="569"/>
                  </a:lnTo>
                  <a:lnTo>
                    <a:pt x="1670971" y="614"/>
                  </a:lnTo>
                  <a:lnTo>
                    <a:pt x="1665798" y="662"/>
                  </a:lnTo>
                  <a:lnTo>
                    <a:pt x="1660624" y="714"/>
                  </a:lnTo>
                  <a:lnTo>
                    <a:pt x="1655451" y="770"/>
                  </a:lnTo>
                  <a:lnTo>
                    <a:pt x="1650278" y="829"/>
                  </a:lnTo>
                  <a:lnTo>
                    <a:pt x="1645104" y="893"/>
                  </a:lnTo>
                  <a:lnTo>
                    <a:pt x="1639931" y="962"/>
                  </a:lnTo>
                  <a:lnTo>
                    <a:pt x="1634758" y="1036"/>
                  </a:lnTo>
                  <a:lnTo>
                    <a:pt x="1629585" y="1115"/>
                  </a:lnTo>
                  <a:lnTo>
                    <a:pt x="1624411" y="1200"/>
                  </a:lnTo>
                  <a:lnTo>
                    <a:pt x="1619238" y="1291"/>
                  </a:lnTo>
                  <a:lnTo>
                    <a:pt x="1614065" y="1388"/>
                  </a:lnTo>
                  <a:lnTo>
                    <a:pt x="1608891" y="1493"/>
                  </a:lnTo>
                  <a:lnTo>
                    <a:pt x="1603718" y="1604"/>
                  </a:lnTo>
                  <a:lnTo>
                    <a:pt x="1598545" y="1724"/>
                  </a:lnTo>
                  <a:lnTo>
                    <a:pt x="1593372" y="1852"/>
                  </a:lnTo>
                  <a:lnTo>
                    <a:pt x="1588198" y="1989"/>
                  </a:lnTo>
                  <a:lnTo>
                    <a:pt x="1583025" y="2136"/>
                  </a:lnTo>
                  <a:lnTo>
                    <a:pt x="1577852" y="2293"/>
                  </a:lnTo>
                  <a:lnTo>
                    <a:pt x="1572678" y="2461"/>
                  </a:lnTo>
                  <a:lnTo>
                    <a:pt x="1567505" y="2641"/>
                  </a:lnTo>
                  <a:lnTo>
                    <a:pt x="1562332" y="2833"/>
                  </a:lnTo>
                  <a:lnTo>
                    <a:pt x="1557159" y="3038"/>
                  </a:lnTo>
                  <a:lnTo>
                    <a:pt x="1551985" y="3258"/>
                  </a:lnTo>
                  <a:lnTo>
                    <a:pt x="1546812" y="3492"/>
                  </a:lnTo>
                  <a:lnTo>
                    <a:pt x="1541639" y="3742"/>
                  </a:lnTo>
                  <a:lnTo>
                    <a:pt x="1536465" y="4009"/>
                  </a:lnTo>
                  <a:lnTo>
                    <a:pt x="1531292" y="4293"/>
                  </a:lnTo>
                  <a:lnTo>
                    <a:pt x="1526119" y="4595"/>
                  </a:lnTo>
                  <a:lnTo>
                    <a:pt x="1520946" y="4917"/>
                  </a:lnTo>
                  <a:lnTo>
                    <a:pt x="1515772" y="5259"/>
                  </a:lnTo>
                  <a:lnTo>
                    <a:pt x="1510599" y="5622"/>
                  </a:lnTo>
                  <a:lnTo>
                    <a:pt x="1505426" y="6007"/>
                  </a:lnTo>
                  <a:lnTo>
                    <a:pt x="1500252" y="6415"/>
                  </a:lnTo>
                  <a:lnTo>
                    <a:pt x="1495079" y="6846"/>
                  </a:lnTo>
                  <a:lnTo>
                    <a:pt x="1489906" y="7301"/>
                  </a:lnTo>
                  <a:lnTo>
                    <a:pt x="1484733" y="7780"/>
                  </a:lnTo>
                  <a:lnTo>
                    <a:pt x="1479559" y="8285"/>
                  </a:lnTo>
                  <a:lnTo>
                    <a:pt x="1474386" y="8815"/>
                  </a:lnTo>
                  <a:lnTo>
                    <a:pt x="1469213" y="9370"/>
                  </a:lnTo>
                  <a:lnTo>
                    <a:pt x="1464039" y="9950"/>
                  </a:lnTo>
                  <a:lnTo>
                    <a:pt x="1458866" y="10555"/>
                  </a:lnTo>
                  <a:lnTo>
                    <a:pt x="1453693" y="11185"/>
                  </a:lnTo>
                  <a:lnTo>
                    <a:pt x="1448520" y="11838"/>
                  </a:lnTo>
                  <a:lnTo>
                    <a:pt x="1443346" y="12514"/>
                  </a:lnTo>
                  <a:lnTo>
                    <a:pt x="1438173" y="13212"/>
                  </a:lnTo>
                  <a:lnTo>
                    <a:pt x="1433000" y="13930"/>
                  </a:lnTo>
                  <a:lnTo>
                    <a:pt x="1427826" y="14666"/>
                  </a:lnTo>
                  <a:lnTo>
                    <a:pt x="1422653" y="15419"/>
                  </a:lnTo>
                  <a:lnTo>
                    <a:pt x="1417480" y="16187"/>
                  </a:lnTo>
                  <a:lnTo>
                    <a:pt x="1412307" y="16967"/>
                  </a:lnTo>
                  <a:lnTo>
                    <a:pt x="1407133" y="17757"/>
                  </a:lnTo>
                  <a:lnTo>
                    <a:pt x="1401960" y="18555"/>
                  </a:lnTo>
                  <a:lnTo>
                    <a:pt x="1396787" y="19359"/>
                  </a:lnTo>
                  <a:lnTo>
                    <a:pt x="1391613" y="20166"/>
                  </a:lnTo>
                  <a:lnTo>
                    <a:pt x="1386440" y="20974"/>
                  </a:lnTo>
                  <a:lnTo>
                    <a:pt x="1381267" y="21780"/>
                  </a:lnTo>
                  <a:lnTo>
                    <a:pt x="1376094" y="22583"/>
                  </a:lnTo>
                  <a:lnTo>
                    <a:pt x="1370920" y="23380"/>
                  </a:lnTo>
                  <a:lnTo>
                    <a:pt x="1365747" y="24171"/>
                  </a:lnTo>
                  <a:lnTo>
                    <a:pt x="1360574" y="24953"/>
                  </a:lnTo>
                  <a:lnTo>
                    <a:pt x="1355400" y="25725"/>
                  </a:lnTo>
                  <a:lnTo>
                    <a:pt x="1350227" y="26487"/>
                  </a:lnTo>
                  <a:lnTo>
                    <a:pt x="1345054" y="27237"/>
                  </a:lnTo>
                  <a:lnTo>
                    <a:pt x="1339881" y="27976"/>
                  </a:lnTo>
                  <a:lnTo>
                    <a:pt x="1334707" y="28703"/>
                  </a:lnTo>
                  <a:lnTo>
                    <a:pt x="1329534" y="29418"/>
                  </a:lnTo>
                  <a:lnTo>
                    <a:pt x="1324361" y="30121"/>
                  </a:lnTo>
                  <a:lnTo>
                    <a:pt x="1319187" y="30813"/>
                  </a:lnTo>
                  <a:lnTo>
                    <a:pt x="1314014" y="31495"/>
                  </a:lnTo>
                  <a:lnTo>
                    <a:pt x="1308841" y="32168"/>
                  </a:lnTo>
                  <a:lnTo>
                    <a:pt x="1303668" y="32832"/>
                  </a:lnTo>
                  <a:lnTo>
                    <a:pt x="1298494" y="33488"/>
                  </a:lnTo>
                  <a:lnTo>
                    <a:pt x="1293321" y="34138"/>
                  </a:lnTo>
                  <a:lnTo>
                    <a:pt x="1288148" y="34783"/>
                  </a:lnTo>
                  <a:lnTo>
                    <a:pt x="1282974" y="35425"/>
                  </a:lnTo>
                  <a:lnTo>
                    <a:pt x="1277801" y="36064"/>
                  </a:lnTo>
                  <a:lnTo>
                    <a:pt x="1272628" y="36702"/>
                  </a:lnTo>
                  <a:lnTo>
                    <a:pt x="1267455" y="37341"/>
                  </a:lnTo>
                  <a:lnTo>
                    <a:pt x="1262281" y="37981"/>
                  </a:lnTo>
                  <a:lnTo>
                    <a:pt x="1257108" y="38624"/>
                  </a:lnTo>
                  <a:lnTo>
                    <a:pt x="1251935" y="39272"/>
                  </a:lnTo>
                  <a:lnTo>
                    <a:pt x="1246761" y="39925"/>
                  </a:lnTo>
                  <a:lnTo>
                    <a:pt x="1241588" y="40586"/>
                  </a:lnTo>
                  <a:lnTo>
                    <a:pt x="1236415" y="41254"/>
                  </a:lnTo>
                  <a:lnTo>
                    <a:pt x="1231242" y="41932"/>
                  </a:lnTo>
                  <a:lnTo>
                    <a:pt x="1226068" y="42621"/>
                  </a:lnTo>
                  <a:lnTo>
                    <a:pt x="1220895" y="43322"/>
                  </a:lnTo>
                  <a:lnTo>
                    <a:pt x="1215722" y="44035"/>
                  </a:lnTo>
                  <a:lnTo>
                    <a:pt x="1210548" y="44762"/>
                  </a:lnTo>
                  <a:lnTo>
                    <a:pt x="1205375" y="45504"/>
                  </a:lnTo>
                  <a:lnTo>
                    <a:pt x="1200202" y="46263"/>
                  </a:lnTo>
                  <a:lnTo>
                    <a:pt x="1195029" y="47038"/>
                  </a:lnTo>
                  <a:lnTo>
                    <a:pt x="1189855" y="47831"/>
                  </a:lnTo>
                  <a:lnTo>
                    <a:pt x="1184682" y="48642"/>
                  </a:lnTo>
                  <a:lnTo>
                    <a:pt x="1179509" y="49474"/>
                  </a:lnTo>
                  <a:lnTo>
                    <a:pt x="1174335" y="50325"/>
                  </a:lnTo>
                  <a:lnTo>
                    <a:pt x="1169162" y="51198"/>
                  </a:lnTo>
                  <a:lnTo>
                    <a:pt x="1163989" y="52093"/>
                  </a:lnTo>
                  <a:lnTo>
                    <a:pt x="1158816" y="53009"/>
                  </a:lnTo>
                  <a:lnTo>
                    <a:pt x="1153642" y="53949"/>
                  </a:lnTo>
                  <a:lnTo>
                    <a:pt x="1148469" y="54912"/>
                  </a:lnTo>
                  <a:lnTo>
                    <a:pt x="1143296" y="55898"/>
                  </a:lnTo>
                  <a:lnTo>
                    <a:pt x="1138122" y="56909"/>
                  </a:lnTo>
                  <a:lnTo>
                    <a:pt x="1132949" y="57945"/>
                  </a:lnTo>
                  <a:lnTo>
                    <a:pt x="1127776" y="59006"/>
                  </a:lnTo>
                  <a:lnTo>
                    <a:pt x="1122603" y="60092"/>
                  </a:lnTo>
                  <a:lnTo>
                    <a:pt x="1117429" y="61205"/>
                  </a:lnTo>
                  <a:lnTo>
                    <a:pt x="1112256" y="62343"/>
                  </a:lnTo>
                  <a:lnTo>
                    <a:pt x="1107083" y="63508"/>
                  </a:lnTo>
                  <a:lnTo>
                    <a:pt x="1101909" y="64699"/>
                  </a:lnTo>
                  <a:lnTo>
                    <a:pt x="1096736" y="65918"/>
                  </a:lnTo>
                  <a:lnTo>
                    <a:pt x="1091563" y="67164"/>
                  </a:lnTo>
                  <a:lnTo>
                    <a:pt x="1086390" y="68437"/>
                  </a:lnTo>
                  <a:lnTo>
                    <a:pt x="1081216" y="69737"/>
                  </a:lnTo>
                  <a:lnTo>
                    <a:pt x="1076043" y="71065"/>
                  </a:lnTo>
                  <a:lnTo>
                    <a:pt x="1070870" y="72421"/>
                  </a:lnTo>
                  <a:lnTo>
                    <a:pt x="1065696" y="73805"/>
                  </a:lnTo>
                  <a:lnTo>
                    <a:pt x="1060523" y="75216"/>
                  </a:lnTo>
                  <a:lnTo>
                    <a:pt x="1055350" y="76655"/>
                  </a:lnTo>
                  <a:lnTo>
                    <a:pt x="1050177" y="78122"/>
                  </a:lnTo>
                  <a:lnTo>
                    <a:pt x="1045003" y="79616"/>
                  </a:lnTo>
                  <a:lnTo>
                    <a:pt x="1039830" y="81138"/>
                  </a:lnTo>
                  <a:lnTo>
                    <a:pt x="1034657" y="82687"/>
                  </a:lnTo>
                  <a:lnTo>
                    <a:pt x="1029483" y="84263"/>
                  </a:lnTo>
                  <a:lnTo>
                    <a:pt x="1024310" y="85866"/>
                  </a:lnTo>
                  <a:lnTo>
                    <a:pt x="1019137" y="87496"/>
                  </a:lnTo>
                  <a:lnTo>
                    <a:pt x="1013964" y="89152"/>
                  </a:lnTo>
                  <a:lnTo>
                    <a:pt x="1008790" y="90835"/>
                  </a:lnTo>
                  <a:lnTo>
                    <a:pt x="1003617" y="92543"/>
                  </a:lnTo>
                  <a:lnTo>
                    <a:pt x="998444" y="94276"/>
                  </a:lnTo>
                  <a:lnTo>
                    <a:pt x="993270" y="96035"/>
                  </a:lnTo>
                  <a:lnTo>
                    <a:pt x="988097" y="97818"/>
                  </a:lnTo>
                  <a:lnTo>
                    <a:pt x="982924" y="99625"/>
                  </a:lnTo>
                  <a:lnTo>
                    <a:pt x="977751" y="101456"/>
                  </a:lnTo>
                  <a:lnTo>
                    <a:pt x="972577" y="103309"/>
                  </a:lnTo>
                  <a:lnTo>
                    <a:pt x="967404" y="105186"/>
                  </a:lnTo>
                  <a:lnTo>
                    <a:pt x="962231" y="107084"/>
                  </a:lnTo>
                  <a:lnTo>
                    <a:pt x="957057" y="109003"/>
                  </a:lnTo>
                  <a:lnTo>
                    <a:pt x="951884" y="110944"/>
                  </a:lnTo>
                  <a:lnTo>
                    <a:pt x="946711" y="112905"/>
                  </a:lnTo>
                  <a:lnTo>
                    <a:pt x="941538" y="114885"/>
                  </a:lnTo>
                  <a:lnTo>
                    <a:pt x="936364" y="116884"/>
                  </a:lnTo>
                  <a:lnTo>
                    <a:pt x="931191" y="118902"/>
                  </a:lnTo>
                  <a:lnTo>
                    <a:pt x="926018" y="120937"/>
                  </a:lnTo>
                  <a:lnTo>
                    <a:pt x="920844" y="122989"/>
                  </a:lnTo>
                  <a:lnTo>
                    <a:pt x="915671" y="125058"/>
                  </a:lnTo>
                  <a:lnTo>
                    <a:pt x="910498" y="127142"/>
                  </a:lnTo>
                  <a:lnTo>
                    <a:pt x="905325" y="129242"/>
                  </a:lnTo>
                  <a:lnTo>
                    <a:pt x="900151" y="131355"/>
                  </a:lnTo>
                  <a:lnTo>
                    <a:pt x="894978" y="133483"/>
                  </a:lnTo>
                  <a:lnTo>
                    <a:pt x="889805" y="135624"/>
                  </a:lnTo>
                  <a:lnTo>
                    <a:pt x="884631" y="137777"/>
                  </a:lnTo>
                  <a:lnTo>
                    <a:pt x="879458" y="139942"/>
                  </a:lnTo>
                  <a:lnTo>
                    <a:pt x="874285" y="142118"/>
                  </a:lnTo>
                  <a:lnTo>
                    <a:pt x="869112" y="144305"/>
                  </a:lnTo>
                  <a:lnTo>
                    <a:pt x="863938" y="146502"/>
                  </a:lnTo>
                  <a:lnTo>
                    <a:pt x="858765" y="148708"/>
                  </a:lnTo>
                  <a:lnTo>
                    <a:pt x="853592" y="150924"/>
                  </a:lnTo>
                  <a:lnTo>
                    <a:pt x="848418" y="153147"/>
                  </a:lnTo>
                  <a:lnTo>
                    <a:pt x="843245" y="155379"/>
                  </a:lnTo>
                  <a:lnTo>
                    <a:pt x="838072" y="157619"/>
                  </a:lnTo>
                  <a:lnTo>
                    <a:pt x="832899" y="159865"/>
                  </a:lnTo>
                  <a:lnTo>
                    <a:pt x="827725" y="162118"/>
                  </a:lnTo>
                  <a:lnTo>
                    <a:pt x="822552" y="164377"/>
                  </a:lnTo>
                  <a:lnTo>
                    <a:pt x="817379" y="166642"/>
                  </a:lnTo>
                  <a:lnTo>
                    <a:pt x="812205" y="168912"/>
                  </a:lnTo>
                  <a:lnTo>
                    <a:pt x="807032" y="171188"/>
                  </a:lnTo>
                  <a:lnTo>
                    <a:pt x="801859" y="173468"/>
                  </a:lnTo>
                  <a:lnTo>
                    <a:pt x="796686" y="175753"/>
                  </a:lnTo>
                  <a:lnTo>
                    <a:pt x="791512" y="178042"/>
                  </a:lnTo>
                  <a:lnTo>
                    <a:pt x="786339" y="180335"/>
                  </a:lnTo>
                  <a:lnTo>
                    <a:pt x="781166" y="182632"/>
                  </a:lnTo>
                  <a:lnTo>
                    <a:pt x="775992" y="184933"/>
                  </a:lnTo>
                  <a:lnTo>
                    <a:pt x="770819" y="187237"/>
                  </a:lnTo>
                  <a:lnTo>
                    <a:pt x="765646" y="189545"/>
                  </a:lnTo>
                  <a:lnTo>
                    <a:pt x="760473" y="191856"/>
                  </a:lnTo>
                  <a:lnTo>
                    <a:pt x="755299" y="194170"/>
                  </a:lnTo>
                  <a:lnTo>
                    <a:pt x="750126" y="196487"/>
                  </a:lnTo>
                  <a:lnTo>
                    <a:pt x="744953" y="198808"/>
                  </a:lnTo>
                  <a:lnTo>
                    <a:pt x="739779" y="201132"/>
                  </a:lnTo>
                  <a:lnTo>
                    <a:pt x="734606" y="203459"/>
                  </a:lnTo>
                  <a:lnTo>
                    <a:pt x="729433" y="205789"/>
                  </a:lnTo>
                  <a:lnTo>
                    <a:pt x="724260" y="208123"/>
                  </a:lnTo>
                  <a:lnTo>
                    <a:pt x="719086" y="210460"/>
                  </a:lnTo>
                  <a:lnTo>
                    <a:pt x="713913" y="212800"/>
                  </a:lnTo>
                  <a:lnTo>
                    <a:pt x="708740" y="215144"/>
                  </a:lnTo>
                  <a:lnTo>
                    <a:pt x="703566" y="217492"/>
                  </a:lnTo>
                  <a:lnTo>
                    <a:pt x="698393" y="219844"/>
                  </a:lnTo>
                  <a:lnTo>
                    <a:pt x="693220" y="222200"/>
                  </a:lnTo>
                  <a:lnTo>
                    <a:pt x="688047" y="224560"/>
                  </a:lnTo>
                  <a:lnTo>
                    <a:pt x="682873" y="226925"/>
                  </a:lnTo>
                  <a:lnTo>
                    <a:pt x="677700" y="229294"/>
                  </a:lnTo>
                  <a:lnTo>
                    <a:pt x="672527" y="231669"/>
                  </a:lnTo>
                  <a:lnTo>
                    <a:pt x="667353" y="234049"/>
                  </a:lnTo>
                  <a:lnTo>
                    <a:pt x="662180" y="236434"/>
                  </a:lnTo>
                  <a:lnTo>
                    <a:pt x="657007" y="238825"/>
                  </a:lnTo>
                  <a:lnTo>
                    <a:pt x="651834" y="241223"/>
                  </a:lnTo>
                  <a:lnTo>
                    <a:pt x="646660" y="243626"/>
                  </a:lnTo>
                  <a:lnTo>
                    <a:pt x="641487" y="246037"/>
                  </a:lnTo>
                  <a:lnTo>
                    <a:pt x="636314" y="248454"/>
                  </a:lnTo>
                  <a:lnTo>
                    <a:pt x="631140" y="250879"/>
                  </a:lnTo>
                  <a:lnTo>
                    <a:pt x="625967" y="253311"/>
                  </a:lnTo>
                  <a:lnTo>
                    <a:pt x="620794" y="255751"/>
                  </a:lnTo>
                  <a:lnTo>
                    <a:pt x="615621" y="258200"/>
                  </a:lnTo>
                  <a:lnTo>
                    <a:pt x="610447" y="260658"/>
                  </a:lnTo>
                  <a:lnTo>
                    <a:pt x="605274" y="263124"/>
                  </a:lnTo>
                  <a:lnTo>
                    <a:pt x="600101" y="265601"/>
                  </a:lnTo>
                  <a:lnTo>
                    <a:pt x="594927" y="268086"/>
                  </a:lnTo>
                  <a:lnTo>
                    <a:pt x="589754" y="270582"/>
                  </a:lnTo>
                  <a:lnTo>
                    <a:pt x="584581" y="273089"/>
                  </a:lnTo>
                  <a:lnTo>
                    <a:pt x="579408" y="275607"/>
                  </a:lnTo>
                  <a:lnTo>
                    <a:pt x="574234" y="278135"/>
                  </a:lnTo>
                  <a:lnTo>
                    <a:pt x="569061" y="280676"/>
                  </a:lnTo>
                  <a:lnTo>
                    <a:pt x="563888" y="283229"/>
                  </a:lnTo>
                  <a:lnTo>
                    <a:pt x="558714" y="285793"/>
                  </a:lnTo>
                  <a:lnTo>
                    <a:pt x="553541" y="288371"/>
                  </a:lnTo>
                  <a:lnTo>
                    <a:pt x="548368" y="290962"/>
                  </a:lnTo>
                  <a:lnTo>
                    <a:pt x="543195" y="293567"/>
                  </a:lnTo>
                  <a:lnTo>
                    <a:pt x="538021" y="296185"/>
                  </a:lnTo>
                  <a:lnTo>
                    <a:pt x="532848" y="298817"/>
                  </a:lnTo>
                  <a:lnTo>
                    <a:pt x="527675" y="301464"/>
                  </a:lnTo>
                  <a:lnTo>
                    <a:pt x="522501" y="304126"/>
                  </a:lnTo>
                  <a:lnTo>
                    <a:pt x="517328" y="306804"/>
                  </a:lnTo>
                  <a:lnTo>
                    <a:pt x="512155" y="309497"/>
                  </a:lnTo>
                  <a:lnTo>
                    <a:pt x="506982" y="312206"/>
                  </a:lnTo>
                  <a:lnTo>
                    <a:pt x="501808" y="314931"/>
                  </a:lnTo>
                  <a:lnTo>
                    <a:pt x="496635" y="317673"/>
                  </a:lnTo>
                  <a:lnTo>
                    <a:pt x="491462" y="320432"/>
                  </a:lnTo>
                  <a:lnTo>
                    <a:pt x="486288" y="323208"/>
                  </a:lnTo>
                  <a:lnTo>
                    <a:pt x="481115" y="326001"/>
                  </a:lnTo>
                  <a:lnTo>
                    <a:pt x="475942" y="328813"/>
                  </a:lnTo>
                  <a:lnTo>
                    <a:pt x="470769" y="331642"/>
                  </a:lnTo>
                  <a:lnTo>
                    <a:pt x="465595" y="334490"/>
                  </a:lnTo>
                  <a:lnTo>
                    <a:pt x="460422" y="337357"/>
                  </a:lnTo>
                  <a:lnTo>
                    <a:pt x="455249" y="340242"/>
                  </a:lnTo>
                  <a:lnTo>
                    <a:pt x="450075" y="343147"/>
                  </a:lnTo>
                  <a:lnTo>
                    <a:pt x="444902" y="346071"/>
                  </a:lnTo>
                  <a:lnTo>
                    <a:pt x="439729" y="349014"/>
                  </a:lnTo>
                  <a:lnTo>
                    <a:pt x="434556" y="351978"/>
                  </a:lnTo>
                  <a:lnTo>
                    <a:pt x="429382" y="354961"/>
                  </a:lnTo>
                  <a:lnTo>
                    <a:pt x="424209" y="357965"/>
                  </a:lnTo>
                  <a:lnTo>
                    <a:pt x="419036" y="360989"/>
                  </a:lnTo>
                  <a:lnTo>
                    <a:pt x="413862" y="364033"/>
                  </a:lnTo>
                  <a:lnTo>
                    <a:pt x="408689" y="367099"/>
                  </a:lnTo>
                  <a:lnTo>
                    <a:pt x="403516" y="370185"/>
                  </a:lnTo>
                  <a:lnTo>
                    <a:pt x="398343" y="373292"/>
                  </a:lnTo>
                  <a:lnTo>
                    <a:pt x="393169" y="376420"/>
                  </a:lnTo>
                  <a:lnTo>
                    <a:pt x="387996" y="379569"/>
                  </a:lnTo>
                  <a:lnTo>
                    <a:pt x="382823" y="382740"/>
                  </a:lnTo>
                  <a:lnTo>
                    <a:pt x="377649" y="385932"/>
                  </a:lnTo>
                  <a:lnTo>
                    <a:pt x="372476" y="389145"/>
                  </a:lnTo>
                  <a:lnTo>
                    <a:pt x="367303" y="392380"/>
                  </a:lnTo>
                  <a:lnTo>
                    <a:pt x="362130" y="395636"/>
                  </a:lnTo>
                  <a:lnTo>
                    <a:pt x="356956" y="398914"/>
                  </a:lnTo>
                  <a:lnTo>
                    <a:pt x="351783" y="402213"/>
                  </a:lnTo>
                  <a:lnTo>
                    <a:pt x="346610" y="405534"/>
                  </a:lnTo>
                  <a:lnTo>
                    <a:pt x="341436" y="408876"/>
                  </a:lnTo>
                  <a:lnTo>
                    <a:pt x="336263" y="412240"/>
                  </a:lnTo>
                  <a:lnTo>
                    <a:pt x="331090" y="415625"/>
                  </a:lnTo>
                  <a:lnTo>
                    <a:pt x="325917" y="419032"/>
                  </a:lnTo>
                  <a:lnTo>
                    <a:pt x="320743" y="422459"/>
                  </a:lnTo>
                  <a:lnTo>
                    <a:pt x="315570" y="425908"/>
                  </a:lnTo>
                  <a:lnTo>
                    <a:pt x="310397" y="429379"/>
                  </a:lnTo>
                  <a:lnTo>
                    <a:pt x="305223" y="432870"/>
                  </a:lnTo>
                  <a:lnTo>
                    <a:pt x="300050" y="436382"/>
                  </a:lnTo>
                  <a:lnTo>
                    <a:pt x="294877" y="439914"/>
                  </a:lnTo>
                  <a:lnTo>
                    <a:pt x="289704" y="443468"/>
                  </a:lnTo>
                  <a:lnTo>
                    <a:pt x="284530" y="447041"/>
                  </a:lnTo>
                  <a:lnTo>
                    <a:pt x="279357" y="450635"/>
                  </a:lnTo>
                  <a:lnTo>
                    <a:pt x="274184" y="454249"/>
                  </a:lnTo>
                  <a:lnTo>
                    <a:pt x="269010" y="457883"/>
                  </a:lnTo>
                  <a:lnTo>
                    <a:pt x="263837" y="461536"/>
                  </a:lnTo>
                  <a:lnTo>
                    <a:pt x="258664" y="465209"/>
                  </a:lnTo>
                  <a:lnTo>
                    <a:pt x="253491" y="468901"/>
                  </a:lnTo>
                  <a:lnTo>
                    <a:pt x="248317" y="472611"/>
                  </a:lnTo>
                  <a:lnTo>
                    <a:pt x="243144" y="476340"/>
                  </a:lnTo>
                  <a:lnTo>
                    <a:pt x="237971" y="480088"/>
                  </a:lnTo>
                  <a:lnTo>
                    <a:pt x="232797" y="483854"/>
                  </a:lnTo>
                  <a:lnTo>
                    <a:pt x="227624" y="487637"/>
                  </a:lnTo>
                  <a:lnTo>
                    <a:pt x="222451" y="491438"/>
                  </a:lnTo>
                  <a:lnTo>
                    <a:pt x="217278" y="495255"/>
                  </a:lnTo>
                  <a:lnTo>
                    <a:pt x="212104" y="499090"/>
                  </a:lnTo>
                  <a:lnTo>
                    <a:pt x="206931" y="502940"/>
                  </a:lnTo>
                  <a:lnTo>
                    <a:pt x="201758" y="506807"/>
                  </a:lnTo>
                  <a:lnTo>
                    <a:pt x="196584" y="510688"/>
                  </a:lnTo>
                  <a:lnTo>
                    <a:pt x="191411" y="514585"/>
                  </a:lnTo>
                  <a:lnTo>
                    <a:pt x="186238" y="518497"/>
                  </a:lnTo>
                  <a:lnTo>
                    <a:pt x="181065" y="522422"/>
                  </a:lnTo>
                  <a:lnTo>
                    <a:pt x="175891" y="526362"/>
                  </a:lnTo>
                  <a:lnTo>
                    <a:pt x="170718" y="530314"/>
                  </a:lnTo>
                  <a:lnTo>
                    <a:pt x="165545" y="534279"/>
                  </a:lnTo>
                  <a:lnTo>
                    <a:pt x="160371" y="538255"/>
                  </a:lnTo>
                  <a:lnTo>
                    <a:pt x="155198" y="542243"/>
                  </a:lnTo>
                  <a:lnTo>
                    <a:pt x="150025" y="546242"/>
                  </a:lnTo>
                  <a:lnTo>
                    <a:pt x="144852" y="550250"/>
                  </a:lnTo>
                  <a:lnTo>
                    <a:pt x="139678" y="554268"/>
                  </a:lnTo>
                  <a:lnTo>
                    <a:pt x="134505" y="558294"/>
                  </a:lnTo>
                  <a:lnTo>
                    <a:pt x="129332" y="562328"/>
                  </a:lnTo>
                  <a:lnTo>
                    <a:pt x="124158" y="566369"/>
                  </a:lnTo>
                  <a:lnTo>
                    <a:pt x="118985" y="570415"/>
                  </a:lnTo>
                  <a:lnTo>
                    <a:pt x="113812" y="574467"/>
                  </a:lnTo>
                  <a:lnTo>
                    <a:pt x="108639" y="578522"/>
                  </a:lnTo>
                  <a:lnTo>
                    <a:pt x="103465" y="582580"/>
                  </a:lnTo>
                  <a:lnTo>
                    <a:pt x="98292" y="586640"/>
                  </a:lnTo>
                  <a:lnTo>
                    <a:pt x="93119" y="590700"/>
                  </a:lnTo>
                  <a:lnTo>
                    <a:pt x="87945" y="594760"/>
                  </a:lnTo>
                  <a:lnTo>
                    <a:pt x="82772" y="598817"/>
                  </a:lnTo>
                  <a:lnTo>
                    <a:pt x="77599" y="602870"/>
                  </a:lnTo>
                  <a:lnTo>
                    <a:pt x="72426" y="606919"/>
                  </a:lnTo>
                  <a:lnTo>
                    <a:pt x="67252" y="610961"/>
                  </a:lnTo>
                  <a:lnTo>
                    <a:pt x="62079" y="614994"/>
                  </a:lnTo>
                  <a:lnTo>
                    <a:pt x="56906" y="619017"/>
                  </a:lnTo>
                  <a:lnTo>
                    <a:pt x="51732" y="623028"/>
                  </a:lnTo>
                  <a:lnTo>
                    <a:pt x="46559" y="627026"/>
                  </a:lnTo>
                  <a:lnTo>
                    <a:pt x="41386" y="631007"/>
                  </a:lnTo>
                  <a:lnTo>
                    <a:pt x="36213" y="634971"/>
                  </a:lnTo>
                  <a:lnTo>
                    <a:pt x="31039" y="638914"/>
                  </a:lnTo>
                  <a:lnTo>
                    <a:pt x="25866" y="642834"/>
                  </a:lnTo>
                  <a:lnTo>
                    <a:pt x="20693" y="646730"/>
                  </a:lnTo>
                  <a:lnTo>
                    <a:pt x="15519" y="650599"/>
                  </a:lnTo>
                  <a:lnTo>
                    <a:pt x="10346" y="654438"/>
                  </a:lnTo>
                  <a:lnTo>
                    <a:pt x="5173" y="658245"/>
                  </a:lnTo>
                  <a:lnTo>
                    <a:pt x="0" y="66201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644151" y="1848696"/>
              <a:ext cx="1883076" cy="656083"/>
            </a:xfrm>
            <a:custGeom>
              <a:avLst/>
              <a:pathLst>
                <a:path w="1883076" h="656083">
                  <a:moveTo>
                    <a:pt x="0" y="656083"/>
                  </a:moveTo>
                  <a:lnTo>
                    <a:pt x="0" y="656083"/>
                  </a:lnTo>
                  <a:lnTo>
                    <a:pt x="5173" y="652077"/>
                  </a:lnTo>
                  <a:lnTo>
                    <a:pt x="10346" y="648032"/>
                  </a:lnTo>
                  <a:lnTo>
                    <a:pt x="15519" y="643950"/>
                  </a:lnTo>
                  <a:lnTo>
                    <a:pt x="20693" y="639835"/>
                  </a:lnTo>
                  <a:lnTo>
                    <a:pt x="25866" y="635688"/>
                  </a:lnTo>
                  <a:lnTo>
                    <a:pt x="31039" y="631511"/>
                  </a:lnTo>
                  <a:lnTo>
                    <a:pt x="36213" y="627309"/>
                  </a:lnTo>
                  <a:lnTo>
                    <a:pt x="41386" y="623082"/>
                  </a:lnTo>
                  <a:lnTo>
                    <a:pt x="46559" y="618833"/>
                  </a:lnTo>
                  <a:lnTo>
                    <a:pt x="51732" y="614564"/>
                  </a:lnTo>
                  <a:lnTo>
                    <a:pt x="56906" y="610278"/>
                  </a:lnTo>
                  <a:lnTo>
                    <a:pt x="62079" y="605976"/>
                  </a:lnTo>
                  <a:lnTo>
                    <a:pt x="67252" y="601661"/>
                  </a:lnTo>
                  <a:lnTo>
                    <a:pt x="72426" y="597333"/>
                  </a:lnTo>
                  <a:lnTo>
                    <a:pt x="77599" y="592996"/>
                  </a:lnTo>
                  <a:lnTo>
                    <a:pt x="82772" y="588650"/>
                  </a:lnTo>
                  <a:lnTo>
                    <a:pt x="87945" y="584298"/>
                  </a:lnTo>
                  <a:lnTo>
                    <a:pt x="93119" y="579940"/>
                  </a:lnTo>
                  <a:lnTo>
                    <a:pt x="98292" y="575578"/>
                  </a:lnTo>
                  <a:lnTo>
                    <a:pt x="103465" y="571214"/>
                  </a:lnTo>
                  <a:lnTo>
                    <a:pt x="108639" y="566849"/>
                  </a:lnTo>
                  <a:lnTo>
                    <a:pt x="113812" y="562484"/>
                  </a:lnTo>
                  <a:lnTo>
                    <a:pt x="118985" y="558120"/>
                  </a:lnTo>
                  <a:lnTo>
                    <a:pt x="124158" y="553759"/>
                  </a:lnTo>
                  <a:lnTo>
                    <a:pt x="129332" y="549400"/>
                  </a:lnTo>
                  <a:lnTo>
                    <a:pt x="134505" y="545047"/>
                  </a:lnTo>
                  <a:lnTo>
                    <a:pt x="139678" y="540699"/>
                  </a:lnTo>
                  <a:lnTo>
                    <a:pt x="144852" y="536357"/>
                  </a:lnTo>
                  <a:lnTo>
                    <a:pt x="150025" y="532022"/>
                  </a:lnTo>
                  <a:lnTo>
                    <a:pt x="155198" y="527695"/>
                  </a:lnTo>
                  <a:lnTo>
                    <a:pt x="160371" y="523376"/>
                  </a:lnTo>
                  <a:lnTo>
                    <a:pt x="165545" y="519068"/>
                  </a:lnTo>
                  <a:lnTo>
                    <a:pt x="170718" y="514769"/>
                  </a:lnTo>
                  <a:lnTo>
                    <a:pt x="175891" y="510481"/>
                  </a:lnTo>
                  <a:lnTo>
                    <a:pt x="181065" y="506205"/>
                  </a:lnTo>
                  <a:lnTo>
                    <a:pt x="186238" y="501941"/>
                  </a:lnTo>
                  <a:lnTo>
                    <a:pt x="191411" y="497689"/>
                  </a:lnTo>
                  <a:lnTo>
                    <a:pt x="196584" y="493451"/>
                  </a:lnTo>
                  <a:lnTo>
                    <a:pt x="201758" y="489226"/>
                  </a:lnTo>
                  <a:lnTo>
                    <a:pt x="206931" y="485016"/>
                  </a:lnTo>
                  <a:lnTo>
                    <a:pt x="212104" y="480821"/>
                  </a:lnTo>
                  <a:lnTo>
                    <a:pt x="217278" y="476641"/>
                  </a:lnTo>
                  <a:lnTo>
                    <a:pt x="222451" y="472477"/>
                  </a:lnTo>
                  <a:lnTo>
                    <a:pt x="227624" y="468330"/>
                  </a:lnTo>
                  <a:lnTo>
                    <a:pt x="232797" y="464199"/>
                  </a:lnTo>
                  <a:lnTo>
                    <a:pt x="237971" y="460085"/>
                  </a:lnTo>
                  <a:lnTo>
                    <a:pt x="243144" y="455989"/>
                  </a:lnTo>
                  <a:lnTo>
                    <a:pt x="248317" y="451911"/>
                  </a:lnTo>
                  <a:lnTo>
                    <a:pt x="253491" y="447851"/>
                  </a:lnTo>
                  <a:lnTo>
                    <a:pt x="258664" y="443811"/>
                  </a:lnTo>
                  <a:lnTo>
                    <a:pt x="263837" y="439789"/>
                  </a:lnTo>
                  <a:lnTo>
                    <a:pt x="269010" y="435787"/>
                  </a:lnTo>
                  <a:lnTo>
                    <a:pt x="274184" y="431805"/>
                  </a:lnTo>
                  <a:lnTo>
                    <a:pt x="279357" y="427843"/>
                  </a:lnTo>
                  <a:lnTo>
                    <a:pt x="284530" y="423902"/>
                  </a:lnTo>
                  <a:lnTo>
                    <a:pt x="289704" y="419982"/>
                  </a:lnTo>
                  <a:lnTo>
                    <a:pt x="294877" y="416082"/>
                  </a:lnTo>
                  <a:lnTo>
                    <a:pt x="300050" y="412205"/>
                  </a:lnTo>
                  <a:lnTo>
                    <a:pt x="305223" y="408349"/>
                  </a:lnTo>
                  <a:lnTo>
                    <a:pt x="310397" y="404515"/>
                  </a:lnTo>
                  <a:lnTo>
                    <a:pt x="315570" y="400703"/>
                  </a:lnTo>
                  <a:lnTo>
                    <a:pt x="320743" y="396914"/>
                  </a:lnTo>
                  <a:lnTo>
                    <a:pt x="325917" y="393147"/>
                  </a:lnTo>
                  <a:lnTo>
                    <a:pt x="331090" y="389404"/>
                  </a:lnTo>
                  <a:lnTo>
                    <a:pt x="336263" y="385683"/>
                  </a:lnTo>
                  <a:lnTo>
                    <a:pt x="341436" y="381986"/>
                  </a:lnTo>
                  <a:lnTo>
                    <a:pt x="346610" y="378313"/>
                  </a:lnTo>
                  <a:lnTo>
                    <a:pt x="351783" y="374663"/>
                  </a:lnTo>
                  <a:lnTo>
                    <a:pt x="356956" y="371037"/>
                  </a:lnTo>
                  <a:lnTo>
                    <a:pt x="362130" y="367435"/>
                  </a:lnTo>
                  <a:lnTo>
                    <a:pt x="367303" y="363858"/>
                  </a:lnTo>
                  <a:lnTo>
                    <a:pt x="372476" y="360304"/>
                  </a:lnTo>
                  <a:lnTo>
                    <a:pt x="377649" y="356775"/>
                  </a:lnTo>
                  <a:lnTo>
                    <a:pt x="382823" y="353270"/>
                  </a:lnTo>
                  <a:lnTo>
                    <a:pt x="387996" y="349790"/>
                  </a:lnTo>
                  <a:lnTo>
                    <a:pt x="393169" y="346334"/>
                  </a:lnTo>
                  <a:lnTo>
                    <a:pt x="398343" y="342903"/>
                  </a:lnTo>
                  <a:lnTo>
                    <a:pt x="403516" y="339497"/>
                  </a:lnTo>
                  <a:lnTo>
                    <a:pt x="408689" y="336115"/>
                  </a:lnTo>
                  <a:lnTo>
                    <a:pt x="413862" y="332758"/>
                  </a:lnTo>
                  <a:lnTo>
                    <a:pt x="419036" y="329426"/>
                  </a:lnTo>
                  <a:lnTo>
                    <a:pt x="424209" y="326118"/>
                  </a:lnTo>
                  <a:lnTo>
                    <a:pt x="429382" y="322836"/>
                  </a:lnTo>
                  <a:lnTo>
                    <a:pt x="434556" y="319577"/>
                  </a:lnTo>
                  <a:lnTo>
                    <a:pt x="439729" y="316344"/>
                  </a:lnTo>
                  <a:lnTo>
                    <a:pt x="444902" y="313134"/>
                  </a:lnTo>
                  <a:lnTo>
                    <a:pt x="450075" y="309950"/>
                  </a:lnTo>
                  <a:lnTo>
                    <a:pt x="455249" y="306789"/>
                  </a:lnTo>
                  <a:lnTo>
                    <a:pt x="460422" y="303653"/>
                  </a:lnTo>
                  <a:lnTo>
                    <a:pt x="465595" y="300541"/>
                  </a:lnTo>
                  <a:lnTo>
                    <a:pt x="470769" y="297453"/>
                  </a:lnTo>
                  <a:lnTo>
                    <a:pt x="475942" y="294390"/>
                  </a:lnTo>
                  <a:lnTo>
                    <a:pt x="481115" y="291349"/>
                  </a:lnTo>
                  <a:lnTo>
                    <a:pt x="486288" y="288333"/>
                  </a:lnTo>
                  <a:lnTo>
                    <a:pt x="491462" y="285340"/>
                  </a:lnTo>
                  <a:lnTo>
                    <a:pt x="496635" y="282370"/>
                  </a:lnTo>
                  <a:lnTo>
                    <a:pt x="501808" y="279424"/>
                  </a:lnTo>
                  <a:lnTo>
                    <a:pt x="506982" y="276501"/>
                  </a:lnTo>
                  <a:lnTo>
                    <a:pt x="512155" y="273600"/>
                  </a:lnTo>
                  <a:lnTo>
                    <a:pt x="517328" y="270722"/>
                  </a:lnTo>
                  <a:lnTo>
                    <a:pt x="522501" y="267866"/>
                  </a:lnTo>
                  <a:lnTo>
                    <a:pt x="527675" y="265033"/>
                  </a:lnTo>
                  <a:lnTo>
                    <a:pt x="532848" y="262221"/>
                  </a:lnTo>
                  <a:lnTo>
                    <a:pt x="538021" y="259432"/>
                  </a:lnTo>
                  <a:lnTo>
                    <a:pt x="543195" y="256663"/>
                  </a:lnTo>
                  <a:lnTo>
                    <a:pt x="548368" y="253916"/>
                  </a:lnTo>
                  <a:lnTo>
                    <a:pt x="553541" y="251191"/>
                  </a:lnTo>
                  <a:lnTo>
                    <a:pt x="558714" y="248486"/>
                  </a:lnTo>
                  <a:lnTo>
                    <a:pt x="563888" y="245801"/>
                  </a:lnTo>
                  <a:lnTo>
                    <a:pt x="569061" y="243137"/>
                  </a:lnTo>
                  <a:lnTo>
                    <a:pt x="574234" y="240493"/>
                  </a:lnTo>
                  <a:lnTo>
                    <a:pt x="579408" y="237868"/>
                  </a:lnTo>
                  <a:lnTo>
                    <a:pt x="584581" y="235264"/>
                  </a:lnTo>
                  <a:lnTo>
                    <a:pt x="589754" y="232678"/>
                  </a:lnTo>
                  <a:lnTo>
                    <a:pt x="594927" y="230112"/>
                  </a:lnTo>
                  <a:lnTo>
                    <a:pt x="600101" y="227564"/>
                  </a:lnTo>
                  <a:lnTo>
                    <a:pt x="605274" y="225034"/>
                  </a:lnTo>
                  <a:lnTo>
                    <a:pt x="610447" y="222523"/>
                  </a:lnTo>
                  <a:lnTo>
                    <a:pt x="615621" y="220030"/>
                  </a:lnTo>
                  <a:lnTo>
                    <a:pt x="620794" y="217554"/>
                  </a:lnTo>
                  <a:lnTo>
                    <a:pt x="625967" y="215096"/>
                  </a:lnTo>
                  <a:lnTo>
                    <a:pt x="631140" y="212655"/>
                  </a:lnTo>
                  <a:lnTo>
                    <a:pt x="636314" y="210231"/>
                  </a:lnTo>
                  <a:lnTo>
                    <a:pt x="641487" y="207823"/>
                  </a:lnTo>
                  <a:lnTo>
                    <a:pt x="646660" y="205432"/>
                  </a:lnTo>
                  <a:lnTo>
                    <a:pt x="651834" y="203057"/>
                  </a:lnTo>
                  <a:lnTo>
                    <a:pt x="657007" y="200698"/>
                  </a:lnTo>
                  <a:lnTo>
                    <a:pt x="662180" y="198354"/>
                  </a:lnTo>
                  <a:lnTo>
                    <a:pt x="667353" y="196026"/>
                  </a:lnTo>
                  <a:lnTo>
                    <a:pt x="672527" y="193712"/>
                  </a:lnTo>
                  <a:lnTo>
                    <a:pt x="677700" y="191414"/>
                  </a:lnTo>
                  <a:lnTo>
                    <a:pt x="682873" y="189130"/>
                  </a:lnTo>
                  <a:lnTo>
                    <a:pt x="688047" y="186861"/>
                  </a:lnTo>
                  <a:lnTo>
                    <a:pt x="693220" y="184606"/>
                  </a:lnTo>
                  <a:lnTo>
                    <a:pt x="698393" y="182365"/>
                  </a:lnTo>
                  <a:lnTo>
                    <a:pt x="703566" y="180137"/>
                  </a:lnTo>
                  <a:lnTo>
                    <a:pt x="708740" y="177924"/>
                  </a:lnTo>
                  <a:lnTo>
                    <a:pt x="713913" y="175723"/>
                  </a:lnTo>
                  <a:lnTo>
                    <a:pt x="719086" y="173537"/>
                  </a:lnTo>
                  <a:lnTo>
                    <a:pt x="724260" y="171363"/>
                  </a:lnTo>
                  <a:lnTo>
                    <a:pt x="729433" y="169202"/>
                  </a:lnTo>
                  <a:lnTo>
                    <a:pt x="734606" y="167054"/>
                  </a:lnTo>
                  <a:lnTo>
                    <a:pt x="739779" y="164919"/>
                  </a:lnTo>
                  <a:lnTo>
                    <a:pt x="744953" y="162797"/>
                  </a:lnTo>
                  <a:lnTo>
                    <a:pt x="750126" y="160687"/>
                  </a:lnTo>
                  <a:lnTo>
                    <a:pt x="755299" y="158589"/>
                  </a:lnTo>
                  <a:lnTo>
                    <a:pt x="760473" y="156504"/>
                  </a:lnTo>
                  <a:lnTo>
                    <a:pt x="765646" y="154431"/>
                  </a:lnTo>
                  <a:lnTo>
                    <a:pt x="770819" y="152371"/>
                  </a:lnTo>
                  <a:lnTo>
                    <a:pt x="775992" y="150322"/>
                  </a:lnTo>
                  <a:lnTo>
                    <a:pt x="781166" y="148286"/>
                  </a:lnTo>
                  <a:lnTo>
                    <a:pt x="786339" y="146262"/>
                  </a:lnTo>
                  <a:lnTo>
                    <a:pt x="791512" y="144251"/>
                  </a:lnTo>
                  <a:lnTo>
                    <a:pt x="796686" y="142252"/>
                  </a:lnTo>
                  <a:lnTo>
                    <a:pt x="801859" y="140265"/>
                  </a:lnTo>
                  <a:lnTo>
                    <a:pt x="807032" y="138290"/>
                  </a:lnTo>
                  <a:lnTo>
                    <a:pt x="812205" y="136328"/>
                  </a:lnTo>
                  <a:lnTo>
                    <a:pt x="817379" y="134379"/>
                  </a:lnTo>
                  <a:lnTo>
                    <a:pt x="822552" y="132442"/>
                  </a:lnTo>
                  <a:lnTo>
                    <a:pt x="827725" y="130519"/>
                  </a:lnTo>
                  <a:lnTo>
                    <a:pt x="832899" y="128608"/>
                  </a:lnTo>
                  <a:lnTo>
                    <a:pt x="838072" y="126710"/>
                  </a:lnTo>
                  <a:lnTo>
                    <a:pt x="843245" y="124826"/>
                  </a:lnTo>
                  <a:lnTo>
                    <a:pt x="848418" y="122955"/>
                  </a:lnTo>
                  <a:lnTo>
                    <a:pt x="853592" y="121098"/>
                  </a:lnTo>
                  <a:lnTo>
                    <a:pt x="858765" y="119255"/>
                  </a:lnTo>
                  <a:lnTo>
                    <a:pt x="863938" y="117426"/>
                  </a:lnTo>
                  <a:lnTo>
                    <a:pt x="869112" y="115611"/>
                  </a:lnTo>
                  <a:lnTo>
                    <a:pt x="874285" y="113811"/>
                  </a:lnTo>
                  <a:lnTo>
                    <a:pt x="879458" y="112026"/>
                  </a:lnTo>
                  <a:lnTo>
                    <a:pt x="884631" y="110256"/>
                  </a:lnTo>
                  <a:lnTo>
                    <a:pt x="889805" y="108502"/>
                  </a:lnTo>
                  <a:lnTo>
                    <a:pt x="894978" y="106764"/>
                  </a:lnTo>
                  <a:lnTo>
                    <a:pt x="900151" y="105041"/>
                  </a:lnTo>
                  <a:lnTo>
                    <a:pt x="905325" y="103335"/>
                  </a:lnTo>
                  <a:lnTo>
                    <a:pt x="910498" y="101646"/>
                  </a:lnTo>
                  <a:lnTo>
                    <a:pt x="915671" y="99974"/>
                  </a:lnTo>
                  <a:lnTo>
                    <a:pt x="920844" y="98319"/>
                  </a:lnTo>
                  <a:lnTo>
                    <a:pt x="926018" y="96681"/>
                  </a:lnTo>
                  <a:lnTo>
                    <a:pt x="931191" y="95062"/>
                  </a:lnTo>
                  <a:lnTo>
                    <a:pt x="936364" y="93461"/>
                  </a:lnTo>
                  <a:lnTo>
                    <a:pt x="941538" y="91879"/>
                  </a:lnTo>
                  <a:lnTo>
                    <a:pt x="946711" y="90315"/>
                  </a:lnTo>
                  <a:lnTo>
                    <a:pt x="951884" y="88771"/>
                  </a:lnTo>
                  <a:lnTo>
                    <a:pt x="957057" y="87246"/>
                  </a:lnTo>
                  <a:lnTo>
                    <a:pt x="962231" y="85741"/>
                  </a:lnTo>
                  <a:lnTo>
                    <a:pt x="967404" y="84257"/>
                  </a:lnTo>
                  <a:lnTo>
                    <a:pt x="972577" y="82792"/>
                  </a:lnTo>
                  <a:lnTo>
                    <a:pt x="977751" y="81348"/>
                  </a:lnTo>
                  <a:lnTo>
                    <a:pt x="982924" y="79926"/>
                  </a:lnTo>
                  <a:lnTo>
                    <a:pt x="988097" y="78524"/>
                  </a:lnTo>
                  <a:lnTo>
                    <a:pt x="993270" y="77143"/>
                  </a:lnTo>
                  <a:lnTo>
                    <a:pt x="998444" y="75784"/>
                  </a:lnTo>
                  <a:lnTo>
                    <a:pt x="1003617" y="74447"/>
                  </a:lnTo>
                  <a:lnTo>
                    <a:pt x="1008790" y="73131"/>
                  </a:lnTo>
                  <a:lnTo>
                    <a:pt x="1013964" y="71838"/>
                  </a:lnTo>
                  <a:lnTo>
                    <a:pt x="1019137" y="70567"/>
                  </a:lnTo>
                  <a:lnTo>
                    <a:pt x="1024310" y="69318"/>
                  </a:lnTo>
                  <a:lnTo>
                    <a:pt x="1029483" y="68091"/>
                  </a:lnTo>
                  <a:lnTo>
                    <a:pt x="1034657" y="66887"/>
                  </a:lnTo>
                  <a:lnTo>
                    <a:pt x="1039830" y="65705"/>
                  </a:lnTo>
                  <a:lnTo>
                    <a:pt x="1045003" y="64546"/>
                  </a:lnTo>
                  <a:lnTo>
                    <a:pt x="1050177" y="63409"/>
                  </a:lnTo>
                  <a:lnTo>
                    <a:pt x="1055350" y="62295"/>
                  </a:lnTo>
                  <a:lnTo>
                    <a:pt x="1060523" y="61203"/>
                  </a:lnTo>
                  <a:lnTo>
                    <a:pt x="1065696" y="60133"/>
                  </a:lnTo>
                  <a:lnTo>
                    <a:pt x="1070870" y="59086"/>
                  </a:lnTo>
                  <a:lnTo>
                    <a:pt x="1076043" y="58061"/>
                  </a:lnTo>
                  <a:lnTo>
                    <a:pt x="1081216" y="57058"/>
                  </a:lnTo>
                  <a:lnTo>
                    <a:pt x="1086390" y="56077"/>
                  </a:lnTo>
                  <a:lnTo>
                    <a:pt x="1091563" y="55118"/>
                  </a:lnTo>
                  <a:lnTo>
                    <a:pt x="1096736" y="54181"/>
                  </a:lnTo>
                  <a:lnTo>
                    <a:pt x="1101909" y="53265"/>
                  </a:lnTo>
                  <a:lnTo>
                    <a:pt x="1107083" y="52370"/>
                  </a:lnTo>
                  <a:lnTo>
                    <a:pt x="1112256" y="51496"/>
                  </a:lnTo>
                  <a:lnTo>
                    <a:pt x="1117429" y="50643"/>
                  </a:lnTo>
                  <a:lnTo>
                    <a:pt x="1122603" y="49811"/>
                  </a:lnTo>
                  <a:lnTo>
                    <a:pt x="1127776" y="48998"/>
                  </a:lnTo>
                  <a:lnTo>
                    <a:pt x="1132949" y="48205"/>
                  </a:lnTo>
                  <a:lnTo>
                    <a:pt x="1138122" y="47432"/>
                  </a:lnTo>
                  <a:lnTo>
                    <a:pt x="1143296" y="46678"/>
                  </a:lnTo>
                  <a:lnTo>
                    <a:pt x="1148469" y="45943"/>
                  </a:lnTo>
                  <a:lnTo>
                    <a:pt x="1153642" y="45227"/>
                  </a:lnTo>
                  <a:lnTo>
                    <a:pt x="1158816" y="44528"/>
                  </a:lnTo>
                  <a:lnTo>
                    <a:pt x="1163989" y="43847"/>
                  </a:lnTo>
                  <a:lnTo>
                    <a:pt x="1169162" y="43182"/>
                  </a:lnTo>
                  <a:lnTo>
                    <a:pt x="1174335" y="42535"/>
                  </a:lnTo>
                  <a:lnTo>
                    <a:pt x="1179509" y="41903"/>
                  </a:lnTo>
                  <a:lnTo>
                    <a:pt x="1184682" y="41287"/>
                  </a:lnTo>
                  <a:lnTo>
                    <a:pt x="1189855" y="40686"/>
                  </a:lnTo>
                  <a:lnTo>
                    <a:pt x="1195029" y="40099"/>
                  </a:lnTo>
                  <a:lnTo>
                    <a:pt x="1200202" y="39525"/>
                  </a:lnTo>
                  <a:lnTo>
                    <a:pt x="1205375" y="38964"/>
                  </a:lnTo>
                  <a:lnTo>
                    <a:pt x="1210548" y="38414"/>
                  </a:lnTo>
                  <a:lnTo>
                    <a:pt x="1215722" y="37875"/>
                  </a:lnTo>
                  <a:lnTo>
                    <a:pt x="1220895" y="37346"/>
                  </a:lnTo>
                  <a:lnTo>
                    <a:pt x="1226068" y="36826"/>
                  </a:lnTo>
                  <a:lnTo>
                    <a:pt x="1231242" y="36314"/>
                  </a:lnTo>
                  <a:lnTo>
                    <a:pt x="1236415" y="35809"/>
                  </a:lnTo>
                  <a:lnTo>
                    <a:pt x="1241588" y="35309"/>
                  </a:lnTo>
                  <a:lnTo>
                    <a:pt x="1246761" y="34815"/>
                  </a:lnTo>
                  <a:lnTo>
                    <a:pt x="1251935" y="34324"/>
                  </a:lnTo>
                  <a:lnTo>
                    <a:pt x="1257108" y="33836"/>
                  </a:lnTo>
                  <a:lnTo>
                    <a:pt x="1262281" y="33350"/>
                  </a:lnTo>
                  <a:lnTo>
                    <a:pt x="1267455" y="32863"/>
                  </a:lnTo>
                  <a:lnTo>
                    <a:pt x="1272628" y="32376"/>
                  </a:lnTo>
                  <a:lnTo>
                    <a:pt x="1277801" y="31886"/>
                  </a:lnTo>
                  <a:lnTo>
                    <a:pt x="1282974" y="31393"/>
                  </a:lnTo>
                  <a:lnTo>
                    <a:pt x="1288148" y="30895"/>
                  </a:lnTo>
                  <a:lnTo>
                    <a:pt x="1293321" y="30391"/>
                  </a:lnTo>
                  <a:lnTo>
                    <a:pt x="1298494" y="29880"/>
                  </a:lnTo>
                  <a:lnTo>
                    <a:pt x="1303668" y="29360"/>
                  </a:lnTo>
                  <a:lnTo>
                    <a:pt x="1308841" y="28831"/>
                  </a:lnTo>
                  <a:lnTo>
                    <a:pt x="1314014" y="28291"/>
                  </a:lnTo>
                  <a:lnTo>
                    <a:pt x="1319187" y="27740"/>
                  </a:lnTo>
                  <a:lnTo>
                    <a:pt x="1324361" y="27176"/>
                  </a:lnTo>
                  <a:lnTo>
                    <a:pt x="1329534" y="26599"/>
                  </a:lnTo>
                  <a:lnTo>
                    <a:pt x="1334707" y="26009"/>
                  </a:lnTo>
                  <a:lnTo>
                    <a:pt x="1339881" y="25405"/>
                  </a:lnTo>
                  <a:lnTo>
                    <a:pt x="1345054" y="24786"/>
                  </a:lnTo>
                  <a:lnTo>
                    <a:pt x="1350227" y="24154"/>
                  </a:lnTo>
                  <a:lnTo>
                    <a:pt x="1355400" y="23508"/>
                  </a:lnTo>
                  <a:lnTo>
                    <a:pt x="1360574" y="22849"/>
                  </a:lnTo>
                  <a:lnTo>
                    <a:pt x="1365747" y="22178"/>
                  </a:lnTo>
                  <a:lnTo>
                    <a:pt x="1370920" y="21496"/>
                  </a:lnTo>
                  <a:lnTo>
                    <a:pt x="1376094" y="20804"/>
                  </a:lnTo>
                  <a:lnTo>
                    <a:pt x="1381267" y="20104"/>
                  </a:lnTo>
                  <a:lnTo>
                    <a:pt x="1386440" y="19397"/>
                  </a:lnTo>
                  <a:lnTo>
                    <a:pt x="1391613" y="18685"/>
                  </a:lnTo>
                  <a:lnTo>
                    <a:pt x="1396787" y="17971"/>
                  </a:lnTo>
                  <a:lnTo>
                    <a:pt x="1401960" y="17257"/>
                  </a:lnTo>
                  <a:lnTo>
                    <a:pt x="1407133" y="16545"/>
                  </a:lnTo>
                  <a:lnTo>
                    <a:pt x="1412307" y="15837"/>
                  </a:lnTo>
                  <a:lnTo>
                    <a:pt x="1417480" y="15135"/>
                  </a:lnTo>
                  <a:lnTo>
                    <a:pt x="1422653" y="14442"/>
                  </a:lnTo>
                  <a:lnTo>
                    <a:pt x="1427826" y="13761"/>
                  </a:lnTo>
                  <a:lnTo>
                    <a:pt x="1433000" y="13092"/>
                  </a:lnTo>
                  <a:lnTo>
                    <a:pt x="1438173" y="12437"/>
                  </a:lnTo>
                  <a:lnTo>
                    <a:pt x="1443346" y="11800"/>
                  </a:lnTo>
                  <a:lnTo>
                    <a:pt x="1448520" y="11180"/>
                  </a:lnTo>
                  <a:lnTo>
                    <a:pt x="1453693" y="10579"/>
                  </a:lnTo>
                  <a:lnTo>
                    <a:pt x="1458866" y="9999"/>
                  </a:lnTo>
                  <a:lnTo>
                    <a:pt x="1464039" y="9440"/>
                  </a:lnTo>
                  <a:lnTo>
                    <a:pt x="1469213" y="8902"/>
                  </a:lnTo>
                  <a:lnTo>
                    <a:pt x="1474386" y="8387"/>
                  </a:lnTo>
                  <a:lnTo>
                    <a:pt x="1479559" y="7894"/>
                  </a:lnTo>
                  <a:lnTo>
                    <a:pt x="1484733" y="7423"/>
                  </a:lnTo>
                  <a:lnTo>
                    <a:pt x="1489906" y="6975"/>
                  </a:lnTo>
                  <a:lnTo>
                    <a:pt x="1495079" y="6549"/>
                  </a:lnTo>
                  <a:lnTo>
                    <a:pt x="1500252" y="6144"/>
                  </a:lnTo>
                  <a:lnTo>
                    <a:pt x="1505426" y="5761"/>
                  </a:lnTo>
                  <a:lnTo>
                    <a:pt x="1510599" y="5398"/>
                  </a:lnTo>
                  <a:lnTo>
                    <a:pt x="1515772" y="5056"/>
                  </a:lnTo>
                  <a:lnTo>
                    <a:pt x="1520946" y="4733"/>
                  </a:lnTo>
                  <a:lnTo>
                    <a:pt x="1526119" y="4428"/>
                  </a:lnTo>
                  <a:lnTo>
                    <a:pt x="1531292" y="4141"/>
                  </a:lnTo>
                  <a:lnTo>
                    <a:pt x="1536465" y="3871"/>
                  </a:lnTo>
                  <a:lnTo>
                    <a:pt x="1541639" y="3618"/>
                  </a:lnTo>
                  <a:lnTo>
                    <a:pt x="1546812" y="3379"/>
                  </a:lnTo>
                  <a:lnTo>
                    <a:pt x="1551985" y="3156"/>
                  </a:lnTo>
                  <a:lnTo>
                    <a:pt x="1557159" y="2946"/>
                  </a:lnTo>
                  <a:lnTo>
                    <a:pt x="1562332" y="2750"/>
                  </a:lnTo>
                  <a:lnTo>
                    <a:pt x="1567505" y="2566"/>
                  </a:lnTo>
                  <a:lnTo>
                    <a:pt x="1572678" y="2393"/>
                  </a:lnTo>
                  <a:lnTo>
                    <a:pt x="1577852" y="2232"/>
                  </a:lnTo>
                  <a:lnTo>
                    <a:pt x="1583025" y="2081"/>
                  </a:lnTo>
                  <a:lnTo>
                    <a:pt x="1588198" y="1939"/>
                  </a:lnTo>
                  <a:lnTo>
                    <a:pt x="1593372" y="1807"/>
                  </a:lnTo>
                  <a:lnTo>
                    <a:pt x="1598545" y="1683"/>
                  </a:lnTo>
                  <a:lnTo>
                    <a:pt x="1603718" y="1568"/>
                  </a:lnTo>
                  <a:lnTo>
                    <a:pt x="1608891" y="1459"/>
                  </a:lnTo>
                  <a:lnTo>
                    <a:pt x="1614065" y="1358"/>
                  </a:lnTo>
                  <a:lnTo>
                    <a:pt x="1619238" y="1264"/>
                  </a:lnTo>
                  <a:lnTo>
                    <a:pt x="1624411" y="1176"/>
                  </a:lnTo>
                  <a:lnTo>
                    <a:pt x="1629585" y="1093"/>
                  </a:lnTo>
                  <a:lnTo>
                    <a:pt x="1634758" y="1016"/>
                  </a:lnTo>
                  <a:lnTo>
                    <a:pt x="1639931" y="944"/>
                  </a:lnTo>
                  <a:lnTo>
                    <a:pt x="1645104" y="878"/>
                  </a:lnTo>
                  <a:lnTo>
                    <a:pt x="1650278" y="815"/>
                  </a:lnTo>
                  <a:lnTo>
                    <a:pt x="1655451" y="757"/>
                  </a:lnTo>
                  <a:lnTo>
                    <a:pt x="1660624" y="703"/>
                  </a:lnTo>
                  <a:lnTo>
                    <a:pt x="1665798" y="652"/>
                  </a:lnTo>
                  <a:lnTo>
                    <a:pt x="1670971" y="605"/>
                  </a:lnTo>
                  <a:lnTo>
                    <a:pt x="1676144" y="561"/>
                  </a:lnTo>
                  <a:lnTo>
                    <a:pt x="1681317" y="520"/>
                  </a:lnTo>
                  <a:lnTo>
                    <a:pt x="1686491" y="482"/>
                  </a:lnTo>
                  <a:lnTo>
                    <a:pt x="1691664" y="447"/>
                  </a:lnTo>
                  <a:lnTo>
                    <a:pt x="1696837" y="414"/>
                  </a:lnTo>
                  <a:lnTo>
                    <a:pt x="1702011" y="383"/>
                  </a:lnTo>
                  <a:lnTo>
                    <a:pt x="1707184" y="354"/>
                  </a:lnTo>
                  <a:lnTo>
                    <a:pt x="1712357" y="328"/>
                  </a:lnTo>
                  <a:lnTo>
                    <a:pt x="1717530" y="303"/>
                  </a:lnTo>
                  <a:lnTo>
                    <a:pt x="1722704" y="280"/>
                  </a:lnTo>
                  <a:lnTo>
                    <a:pt x="1727877" y="258"/>
                  </a:lnTo>
                  <a:lnTo>
                    <a:pt x="1733050" y="238"/>
                  </a:lnTo>
                  <a:lnTo>
                    <a:pt x="1738224" y="220"/>
                  </a:lnTo>
                  <a:lnTo>
                    <a:pt x="1743397" y="202"/>
                  </a:lnTo>
                  <a:lnTo>
                    <a:pt x="1748570" y="186"/>
                  </a:lnTo>
                  <a:lnTo>
                    <a:pt x="1753743" y="171"/>
                  </a:lnTo>
                  <a:lnTo>
                    <a:pt x="1758917" y="157"/>
                  </a:lnTo>
                  <a:lnTo>
                    <a:pt x="1764090" y="144"/>
                  </a:lnTo>
                  <a:lnTo>
                    <a:pt x="1769263" y="132"/>
                  </a:lnTo>
                  <a:lnTo>
                    <a:pt x="1774437" y="120"/>
                  </a:lnTo>
                  <a:lnTo>
                    <a:pt x="1779610" y="110"/>
                  </a:lnTo>
                  <a:lnTo>
                    <a:pt x="1784783" y="100"/>
                  </a:lnTo>
                  <a:lnTo>
                    <a:pt x="1789956" y="91"/>
                  </a:lnTo>
                  <a:lnTo>
                    <a:pt x="1795130" y="82"/>
                  </a:lnTo>
                  <a:lnTo>
                    <a:pt x="1800303" y="74"/>
                  </a:lnTo>
                  <a:lnTo>
                    <a:pt x="1805476" y="67"/>
                  </a:lnTo>
                  <a:lnTo>
                    <a:pt x="1810650" y="60"/>
                  </a:lnTo>
                  <a:lnTo>
                    <a:pt x="1815823" y="53"/>
                  </a:lnTo>
                  <a:lnTo>
                    <a:pt x="1820996" y="47"/>
                  </a:lnTo>
                  <a:lnTo>
                    <a:pt x="1826169" y="42"/>
                  </a:lnTo>
                  <a:lnTo>
                    <a:pt x="1831343" y="36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62017"/>
                  </a:moveTo>
                  <a:lnTo>
                    <a:pt x="5173" y="658245"/>
                  </a:lnTo>
                  <a:lnTo>
                    <a:pt x="10346" y="654438"/>
                  </a:lnTo>
                  <a:lnTo>
                    <a:pt x="15519" y="650599"/>
                  </a:lnTo>
                  <a:lnTo>
                    <a:pt x="20693" y="646730"/>
                  </a:lnTo>
                  <a:lnTo>
                    <a:pt x="25866" y="642834"/>
                  </a:lnTo>
                  <a:lnTo>
                    <a:pt x="31039" y="638914"/>
                  </a:lnTo>
                  <a:lnTo>
                    <a:pt x="36213" y="634971"/>
                  </a:lnTo>
                  <a:lnTo>
                    <a:pt x="41386" y="631007"/>
                  </a:lnTo>
                  <a:lnTo>
                    <a:pt x="46559" y="627026"/>
                  </a:lnTo>
                  <a:lnTo>
                    <a:pt x="51732" y="623028"/>
                  </a:lnTo>
                  <a:lnTo>
                    <a:pt x="56906" y="619017"/>
                  </a:lnTo>
                  <a:lnTo>
                    <a:pt x="62079" y="614994"/>
                  </a:lnTo>
                  <a:lnTo>
                    <a:pt x="67252" y="610961"/>
                  </a:lnTo>
                  <a:lnTo>
                    <a:pt x="72426" y="606919"/>
                  </a:lnTo>
                  <a:lnTo>
                    <a:pt x="77599" y="602870"/>
                  </a:lnTo>
                  <a:lnTo>
                    <a:pt x="82772" y="598817"/>
                  </a:lnTo>
                  <a:lnTo>
                    <a:pt x="87945" y="594759"/>
                  </a:lnTo>
                  <a:lnTo>
                    <a:pt x="93119" y="590700"/>
                  </a:lnTo>
                  <a:lnTo>
                    <a:pt x="98292" y="586640"/>
                  </a:lnTo>
                  <a:lnTo>
                    <a:pt x="103465" y="582580"/>
                  </a:lnTo>
                  <a:lnTo>
                    <a:pt x="108639" y="578522"/>
                  </a:lnTo>
                  <a:lnTo>
                    <a:pt x="113812" y="574467"/>
                  </a:lnTo>
                  <a:lnTo>
                    <a:pt x="118985" y="570415"/>
                  </a:lnTo>
                  <a:lnTo>
                    <a:pt x="124158" y="566369"/>
                  </a:lnTo>
                  <a:lnTo>
                    <a:pt x="129332" y="562328"/>
                  </a:lnTo>
                  <a:lnTo>
                    <a:pt x="134505" y="558294"/>
                  </a:lnTo>
                  <a:lnTo>
                    <a:pt x="139678" y="554268"/>
                  </a:lnTo>
                  <a:lnTo>
                    <a:pt x="144852" y="550250"/>
                  </a:lnTo>
                  <a:lnTo>
                    <a:pt x="150025" y="546242"/>
                  </a:lnTo>
                  <a:lnTo>
                    <a:pt x="155198" y="542243"/>
                  </a:lnTo>
                  <a:lnTo>
                    <a:pt x="160371" y="538255"/>
                  </a:lnTo>
                  <a:lnTo>
                    <a:pt x="165545" y="534278"/>
                  </a:lnTo>
                  <a:lnTo>
                    <a:pt x="170718" y="530314"/>
                  </a:lnTo>
                  <a:lnTo>
                    <a:pt x="175891" y="526362"/>
                  </a:lnTo>
                  <a:lnTo>
                    <a:pt x="181065" y="522422"/>
                  </a:lnTo>
                  <a:lnTo>
                    <a:pt x="186238" y="518497"/>
                  </a:lnTo>
                  <a:lnTo>
                    <a:pt x="191411" y="514585"/>
                  </a:lnTo>
                  <a:lnTo>
                    <a:pt x="196584" y="510688"/>
                  </a:lnTo>
                  <a:lnTo>
                    <a:pt x="201758" y="506806"/>
                  </a:lnTo>
                  <a:lnTo>
                    <a:pt x="206931" y="502940"/>
                  </a:lnTo>
                  <a:lnTo>
                    <a:pt x="212104" y="499089"/>
                  </a:lnTo>
                  <a:lnTo>
                    <a:pt x="217278" y="495255"/>
                  </a:lnTo>
                  <a:lnTo>
                    <a:pt x="222451" y="491437"/>
                  </a:lnTo>
                  <a:lnTo>
                    <a:pt x="227624" y="487637"/>
                  </a:lnTo>
                  <a:lnTo>
                    <a:pt x="232797" y="483854"/>
                  </a:lnTo>
                  <a:lnTo>
                    <a:pt x="237971" y="480088"/>
                  </a:lnTo>
                  <a:lnTo>
                    <a:pt x="243144" y="476340"/>
                  </a:lnTo>
                  <a:lnTo>
                    <a:pt x="248317" y="472611"/>
                  </a:lnTo>
                  <a:lnTo>
                    <a:pt x="253491" y="468900"/>
                  </a:lnTo>
                  <a:lnTo>
                    <a:pt x="258664" y="465209"/>
                  </a:lnTo>
                  <a:lnTo>
                    <a:pt x="263837" y="461536"/>
                  </a:lnTo>
                  <a:lnTo>
                    <a:pt x="269010" y="457883"/>
                  </a:lnTo>
                  <a:lnTo>
                    <a:pt x="274184" y="454249"/>
                  </a:lnTo>
                  <a:lnTo>
                    <a:pt x="279357" y="450635"/>
                  </a:lnTo>
                  <a:lnTo>
                    <a:pt x="284530" y="447041"/>
                  </a:lnTo>
                  <a:lnTo>
                    <a:pt x="289704" y="443468"/>
                  </a:lnTo>
                  <a:lnTo>
                    <a:pt x="294877" y="439914"/>
                  </a:lnTo>
                  <a:lnTo>
                    <a:pt x="300050" y="436382"/>
                  </a:lnTo>
                  <a:lnTo>
                    <a:pt x="305223" y="432870"/>
                  </a:lnTo>
                  <a:lnTo>
                    <a:pt x="310397" y="429379"/>
                  </a:lnTo>
                  <a:lnTo>
                    <a:pt x="315570" y="425908"/>
                  </a:lnTo>
                  <a:lnTo>
                    <a:pt x="320743" y="422459"/>
                  </a:lnTo>
                  <a:lnTo>
                    <a:pt x="325917" y="419032"/>
                  </a:lnTo>
                  <a:lnTo>
                    <a:pt x="331090" y="415625"/>
                  </a:lnTo>
                  <a:lnTo>
                    <a:pt x="336263" y="412240"/>
                  </a:lnTo>
                  <a:lnTo>
                    <a:pt x="341436" y="408876"/>
                  </a:lnTo>
                  <a:lnTo>
                    <a:pt x="346610" y="405534"/>
                  </a:lnTo>
                  <a:lnTo>
                    <a:pt x="351783" y="402213"/>
                  </a:lnTo>
                  <a:lnTo>
                    <a:pt x="356956" y="398914"/>
                  </a:lnTo>
                  <a:lnTo>
                    <a:pt x="362130" y="395636"/>
                  </a:lnTo>
                  <a:lnTo>
                    <a:pt x="367303" y="392380"/>
                  </a:lnTo>
                  <a:lnTo>
                    <a:pt x="372476" y="389145"/>
                  </a:lnTo>
                  <a:lnTo>
                    <a:pt x="377649" y="385932"/>
                  </a:lnTo>
                  <a:lnTo>
                    <a:pt x="382823" y="382740"/>
                  </a:lnTo>
                  <a:lnTo>
                    <a:pt x="387996" y="379569"/>
                  </a:lnTo>
                  <a:lnTo>
                    <a:pt x="393169" y="376420"/>
                  </a:lnTo>
                  <a:lnTo>
                    <a:pt x="398343" y="373292"/>
                  </a:lnTo>
                  <a:lnTo>
                    <a:pt x="403516" y="370185"/>
                  </a:lnTo>
                  <a:lnTo>
                    <a:pt x="408689" y="367099"/>
                  </a:lnTo>
                  <a:lnTo>
                    <a:pt x="413862" y="364033"/>
                  </a:lnTo>
                  <a:lnTo>
                    <a:pt x="419036" y="360989"/>
                  </a:lnTo>
                  <a:lnTo>
                    <a:pt x="424209" y="357965"/>
                  </a:lnTo>
                  <a:lnTo>
                    <a:pt x="429382" y="354961"/>
                  </a:lnTo>
                  <a:lnTo>
                    <a:pt x="434556" y="351978"/>
                  </a:lnTo>
                  <a:lnTo>
                    <a:pt x="439729" y="349014"/>
                  </a:lnTo>
                  <a:lnTo>
                    <a:pt x="444902" y="346071"/>
                  </a:lnTo>
                  <a:lnTo>
                    <a:pt x="450075" y="343147"/>
                  </a:lnTo>
                  <a:lnTo>
                    <a:pt x="455249" y="340242"/>
                  </a:lnTo>
                  <a:lnTo>
                    <a:pt x="460422" y="337357"/>
                  </a:lnTo>
                  <a:lnTo>
                    <a:pt x="465595" y="334490"/>
                  </a:lnTo>
                  <a:lnTo>
                    <a:pt x="470769" y="331642"/>
                  </a:lnTo>
                  <a:lnTo>
                    <a:pt x="475942" y="328813"/>
                  </a:lnTo>
                  <a:lnTo>
                    <a:pt x="481115" y="326001"/>
                  </a:lnTo>
                  <a:lnTo>
                    <a:pt x="486288" y="323208"/>
                  </a:lnTo>
                  <a:lnTo>
                    <a:pt x="491462" y="320432"/>
                  </a:lnTo>
                  <a:lnTo>
                    <a:pt x="496635" y="317673"/>
                  </a:lnTo>
                  <a:lnTo>
                    <a:pt x="501808" y="314931"/>
                  </a:lnTo>
                  <a:lnTo>
                    <a:pt x="506982" y="312206"/>
                  </a:lnTo>
                  <a:lnTo>
                    <a:pt x="512155" y="309497"/>
                  </a:lnTo>
                  <a:lnTo>
                    <a:pt x="517328" y="306804"/>
                  </a:lnTo>
                  <a:lnTo>
                    <a:pt x="522501" y="304126"/>
                  </a:lnTo>
                  <a:lnTo>
                    <a:pt x="527675" y="301464"/>
                  </a:lnTo>
                  <a:lnTo>
                    <a:pt x="532848" y="298817"/>
                  </a:lnTo>
                  <a:lnTo>
                    <a:pt x="538021" y="296185"/>
                  </a:lnTo>
                  <a:lnTo>
                    <a:pt x="543195" y="293566"/>
                  </a:lnTo>
                  <a:lnTo>
                    <a:pt x="548368" y="290962"/>
                  </a:lnTo>
                  <a:lnTo>
                    <a:pt x="553541" y="288371"/>
                  </a:lnTo>
                  <a:lnTo>
                    <a:pt x="558714" y="285793"/>
                  </a:lnTo>
                  <a:lnTo>
                    <a:pt x="563888" y="283228"/>
                  </a:lnTo>
                  <a:lnTo>
                    <a:pt x="569061" y="280676"/>
                  </a:lnTo>
                  <a:lnTo>
                    <a:pt x="574234" y="278135"/>
                  </a:lnTo>
                  <a:lnTo>
                    <a:pt x="579408" y="275607"/>
                  </a:lnTo>
                  <a:lnTo>
                    <a:pt x="584581" y="273089"/>
                  </a:lnTo>
                  <a:lnTo>
                    <a:pt x="589754" y="270582"/>
                  </a:lnTo>
                  <a:lnTo>
                    <a:pt x="594927" y="268086"/>
                  </a:lnTo>
                  <a:lnTo>
                    <a:pt x="600101" y="265600"/>
                  </a:lnTo>
                  <a:lnTo>
                    <a:pt x="605274" y="263124"/>
                  </a:lnTo>
                  <a:lnTo>
                    <a:pt x="610447" y="260658"/>
                  </a:lnTo>
                  <a:lnTo>
                    <a:pt x="615621" y="258200"/>
                  </a:lnTo>
                  <a:lnTo>
                    <a:pt x="620794" y="255751"/>
                  </a:lnTo>
                  <a:lnTo>
                    <a:pt x="625967" y="253311"/>
                  </a:lnTo>
                  <a:lnTo>
                    <a:pt x="631140" y="250879"/>
                  </a:lnTo>
                  <a:lnTo>
                    <a:pt x="636314" y="248454"/>
                  </a:lnTo>
                  <a:lnTo>
                    <a:pt x="641487" y="246036"/>
                  </a:lnTo>
                  <a:lnTo>
                    <a:pt x="646660" y="243626"/>
                  </a:lnTo>
                  <a:lnTo>
                    <a:pt x="651834" y="241222"/>
                  </a:lnTo>
                  <a:lnTo>
                    <a:pt x="657007" y="238825"/>
                  </a:lnTo>
                  <a:lnTo>
                    <a:pt x="662180" y="236434"/>
                  </a:lnTo>
                  <a:lnTo>
                    <a:pt x="667353" y="234049"/>
                  </a:lnTo>
                  <a:lnTo>
                    <a:pt x="672527" y="231669"/>
                  </a:lnTo>
                  <a:lnTo>
                    <a:pt x="677700" y="229294"/>
                  </a:lnTo>
                  <a:lnTo>
                    <a:pt x="682873" y="226925"/>
                  </a:lnTo>
                  <a:lnTo>
                    <a:pt x="688047" y="224560"/>
                  </a:lnTo>
                  <a:lnTo>
                    <a:pt x="693220" y="222200"/>
                  </a:lnTo>
                  <a:lnTo>
                    <a:pt x="698393" y="219844"/>
                  </a:lnTo>
                  <a:lnTo>
                    <a:pt x="703566" y="217492"/>
                  </a:lnTo>
                  <a:lnTo>
                    <a:pt x="708740" y="215144"/>
                  </a:lnTo>
                  <a:lnTo>
                    <a:pt x="713913" y="212800"/>
                  </a:lnTo>
                  <a:lnTo>
                    <a:pt x="719086" y="210460"/>
                  </a:lnTo>
                  <a:lnTo>
                    <a:pt x="724260" y="208123"/>
                  </a:lnTo>
                  <a:lnTo>
                    <a:pt x="729433" y="205789"/>
                  </a:lnTo>
                  <a:lnTo>
                    <a:pt x="734606" y="203459"/>
                  </a:lnTo>
                  <a:lnTo>
                    <a:pt x="739779" y="201132"/>
                  </a:lnTo>
                  <a:lnTo>
                    <a:pt x="744953" y="198808"/>
                  </a:lnTo>
                  <a:lnTo>
                    <a:pt x="750126" y="196487"/>
                  </a:lnTo>
                  <a:lnTo>
                    <a:pt x="755299" y="194170"/>
                  </a:lnTo>
                  <a:lnTo>
                    <a:pt x="760473" y="191856"/>
                  </a:lnTo>
                  <a:lnTo>
                    <a:pt x="765646" y="189545"/>
                  </a:lnTo>
                  <a:lnTo>
                    <a:pt x="770819" y="187237"/>
                  </a:lnTo>
                  <a:lnTo>
                    <a:pt x="775992" y="184933"/>
                  </a:lnTo>
                  <a:lnTo>
                    <a:pt x="781166" y="182632"/>
                  </a:lnTo>
                  <a:lnTo>
                    <a:pt x="786339" y="180335"/>
                  </a:lnTo>
                  <a:lnTo>
                    <a:pt x="791512" y="178042"/>
                  </a:lnTo>
                  <a:lnTo>
                    <a:pt x="796686" y="175753"/>
                  </a:lnTo>
                  <a:lnTo>
                    <a:pt x="801859" y="173468"/>
                  </a:lnTo>
                  <a:lnTo>
                    <a:pt x="807032" y="171188"/>
                  </a:lnTo>
                  <a:lnTo>
                    <a:pt x="812205" y="168912"/>
                  </a:lnTo>
                  <a:lnTo>
                    <a:pt x="817379" y="166642"/>
                  </a:lnTo>
                  <a:lnTo>
                    <a:pt x="822552" y="164377"/>
                  </a:lnTo>
                  <a:lnTo>
                    <a:pt x="827725" y="162118"/>
                  </a:lnTo>
                  <a:lnTo>
                    <a:pt x="832899" y="159865"/>
                  </a:lnTo>
                  <a:lnTo>
                    <a:pt x="838072" y="157619"/>
                  </a:lnTo>
                  <a:lnTo>
                    <a:pt x="843245" y="155379"/>
                  </a:lnTo>
                  <a:lnTo>
                    <a:pt x="848418" y="153147"/>
                  </a:lnTo>
                  <a:lnTo>
                    <a:pt x="853592" y="150924"/>
                  </a:lnTo>
                  <a:lnTo>
                    <a:pt x="858765" y="148708"/>
                  </a:lnTo>
                  <a:lnTo>
                    <a:pt x="863938" y="146502"/>
                  </a:lnTo>
                  <a:lnTo>
                    <a:pt x="869112" y="144305"/>
                  </a:lnTo>
                  <a:lnTo>
                    <a:pt x="874285" y="142118"/>
                  </a:lnTo>
                  <a:lnTo>
                    <a:pt x="879458" y="139942"/>
                  </a:lnTo>
                  <a:lnTo>
                    <a:pt x="884631" y="137777"/>
                  </a:lnTo>
                  <a:lnTo>
                    <a:pt x="889805" y="135624"/>
                  </a:lnTo>
                  <a:lnTo>
                    <a:pt x="894978" y="133483"/>
                  </a:lnTo>
                  <a:lnTo>
                    <a:pt x="900151" y="131355"/>
                  </a:lnTo>
                  <a:lnTo>
                    <a:pt x="905325" y="129242"/>
                  </a:lnTo>
                  <a:lnTo>
                    <a:pt x="910498" y="127142"/>
                  </a:lnTo>
                  <a:lnTo>
                    <a:pt x="915671" y="125058"/>
                  </a:lnTo>
                  <a:lnTo>
                    <a:pt x="920844" y="122989"/>
                  </a:lnTo>
                  <a:lnTo>
                    <a:pt x="926018" y="120937"/>
                  </a:lnTo>
                  <a:lnTo>
                    <a:pt x="931191" y="118902"/>
                  </a:lnTo>
                  <a:lnTo>
                    <a:pt x="936364" y="116884"/>
                  </a:lnTo>
                  <a:lnTo>
                    <a:pt x="941538" y="114885"/>
                  </a:lnTo>
                  <a:lnTo>
                    <a:pt x="946711" y="112905"/>
                  </a:lnTo>
                  <a:lnTo>
                    <a:pt x="951884" y="110944"/>
                  </a:lnTo>
                  <a:lnTo>
                    <a:pt x="957057" y="109003"/>
                  </a:lnTo>
                  <a:lnTo>
                    <a:pt x="962231" y="107084"/>
                  </a:lnTo>
                  <a:lnTo>
                    <a:pt x="967404" y="105185"/>
                  </a:lnTo>
                  <a:lnTo>
                    <a:pt x="972577" y="103309"/>
                  </a:lnTo>
                  <a:lnTo>
                    <a:pt x="977751" y="101455"/>
                  </a:lnTo>
                  <a:lnTo>
                    <a:pt x="982924" y="99625"/>
                  </a:lnTo>
                  <a:lnTo>
                    <a:pt x="988097" y="97818"/>
                  </a:lnTo>
                  <a:lnTo>
                    <a:pt x="993270" y="96035"/>
                  </a:lnTo>
                  <a:lnTo>
                    <a:pt x="998444" y="94276"/>
                  </a:lnTo>
                  <a:lnTo>
                    <a:pt x="1003617" y="92543"/>
                  </a:lnTo>
                  <a:lnTo>
                    <a:pt x="1008790" y="90835"/>
                  </a:lnTo>
                  <a:lnTo>
                    <a:pt x="1013964" y="89152"/>
                  </a:lnTo>
                  <a:lnTo>
                    <a:pt x="1019137" y="87496"/>
                  </a:lnTo>
                  <a:lnTo>
                    <a:pt x="1024310" y="85866"/>
                  </a:lnTo>
                  <a:lnTo>
                    <a:pt x="1029483" y="84263"/>
                  </a:lnTo>
                  <a:lnTo>
                    <a:pt x="1034657" y="82687"/>
                  </a:lnTo>
                  <a:lnTo>
                    <a:pt x="1039830" y="81138"/>
                  </a:lnTo>
                  <a:lnTo>
                    <a:pt x="1045003" y="79616"/>
                  </a:lnTo>
                  <a:lnTo>
                    <a:pt x="1050177" y="78121"/>
                  </a:lnTo>
                  <a:lnTo>
                    <a:pt x="1055350" y="76655"/>
                  </a:lnTo>
                  <a:lnTo>
                    <a:pt x="1060523" y="75216"/>
                  </a:lnTo>
                  <a:lnTo>
                    <a:pt x="1065696" y="73804"/>
                  </a:lnTo>
                  <a:lnTo>
                    <a:pt x="1070870" y="72421"/>
                  </a:lnTo>
                  <a:lnTo>
                    <a:pt x="1076043" y="71065"/>
                  </a:lnTo>
                  <a:lnTo>
                    <a:pt x="1081216" y="69737"/>
                  </a:lnTo>
                  <a:lnTo>
                    <a:pt x="1086390" y="68436"/>
                  </a:lnTo>
                  <a:lnTo>
                    <a:pt x="1091563" y="67163"/>
                  </a:lnTo>
                  <a:lnTo>
                    <a:pt x="1096736" y="65918"/>
                  </a:lnTo>
                  <a:lnTo>
                    <a:pt x="1101909" y="64699"/>
                  </a:lnTo>
                  <a:lnTo>
                    <a:pt x="1107083" y="63508"/>
                  </a:lnTo>
                  <a:lnTo>
                    <a:pt x="1112256" y="62343"/>
                  </a:lnTo>
                  <a:lnTo>
                    <a:pt x="1117429" y="61204"/>
                  </a:lnTo>
                  <a:lnTo>
                    <a:pt x="1122603" y="60092"/>
                  </a:lnTo>
                  <a:lnTo>
                    <a:pt x="1127776" y="59006"/>
                  </a:lnTo>
                  <a:lnTo>
                    <a:pt x="1132949" y="57945"/>
                  </a:lnTo>
                  <a:lnTo>
                    <a:pt x="1138122" y="56909"/>
                  </a:lnTo>
                  <a:lnTo>
                    <a:pt x="1143296" y="55898"/>
                  </a:lnTo>
                  <a:lnTo>
                    <a:pt x="1148469" y="54912"/>
                  </a:lnTo>
                  <a:lnTo>
                    <a:pt x="1153642" y="53949"/>
                  </a:lnTo>
                  <a:lnTo>
                    <a:pt x="1158816" y="53009"/>
                  </a:lnTo>
                  <a:lnTo>
                    <a:pt x="1163989" y="52093"/>
                  </a:lnTo>
                  <a:lnTo>
                    <a:pt x="1169162" y="51198"/>
                  </a:lnTo>
                  <a:lnTo>
                    <a:pt x="1174335" y="50325"/>
                  </a:lnTo>
                  <a:lnTo>
                    <a:pt x="1179509" y="49474"/>
                  </a:lnTo>
                  <a:lnTo>
                    <a:pt x="1184682" y="48642"/>
                  </a:lnTo>
                  <a:lnTo>
                    <a:pt x="1189855" y="47831"/>
                  </a:lnTo>
                  <a:lnTo>
                    <a:pt x="1195029" y="47038"/>
                  </a:lnTo>
                  <a:lnTo>
                    <a:pt x="1200202" y="46263"/>
                  </a:lnTo>
                  <a:lnTo>
                    <a:pt x="1205375" y="45504"/>
                  </a:lnTo>
                  <a:lnTo>
                    <a:pt x="1210548" y="44762"/>
                  </a:lnTo>
                  <a:lnTo>
                    <a:pt x="1215722" y="44035"/>
                  </a:lnTo>
                  <a:lnTo>
                    <a:pt x="1220895" y="43321"/>
                  </a:lnTo>
                  <a:lnTo>
                    <a:pt x="1226068" y="42621"/>
                  </a:lnTo>
                  <a:lnTo>
                    <a:pt x="1231242" y="41932"/>
                  </a:lnTo>
                  <a:lnTo>
                    <a:pt x="1236415" y="41254"/>
                  </a:lnTo>
                  <a:lnTo>
                    <a:pt x="1241588" y="40585"/>
                  </a:lnTo>
                  <a:lnTo>
                    <a:pt x="1246761" y="39925"/>
                  </a:lnTo>
                  <a:lnTo>
                    <a:pt x="1251935" y="39272"/>
                  </a:lnTo>
                  <a:lnTo>
                    <a:pt x="1257108" y="38624"/>
                  </a:lnTo>
                  <a:lnTo>
                    <a:pt x="1262281" y="37981"/>
                  </a:lnTo>
                  <a:lnTo>
                    <a:pt x="1267455" y="37341"/>
                  </a:lnTo>
                  <a:lnTo>
                    <a:pt x="1272628" y="36702"/>
                  </a:lnTo>
                  <a:lnTo>
                    <a:pt x="1277801" y="36064"/>
                  </a:lnTo>
                  <a:lnTo>
                    <a:pt x="1282974" y="35425"/>
                  </a:lnTo>
                  <a:lnTo>
                    <a:pt x="1288148" y="34783"/>
                  </a:lnTo>
                  <a:lnTo>
                    <a:pt x="1293321" y="34138"/>
                  </a:lnTo>
                  <a:lnTo>
                    <a:pt x="1298494" y="33488"/>
                  </a:lnTo>
                  <a:lnTo>
                    <a:pt x="1303668" y="32832"/>
                  </a:lnTo>
                  <a:lnTo>
                    <a:pt x="1308841" y="32168"/>
                  </a:lnTo>
                  <a:lnTo>
                    <a:pt x="1314014" y="31495"/>
                  </a:lnTo>
                  <a:lnTo>
                    <a:pt x="1319187" y="30813"/>
                  </a:lnTo>
                  <a:lnTo>
                    <a:pt x="1324361" y="30121"/>
                  </a:lnTo>
                  <a:lnTo>
                    <a:pt x="1329534" y="29418"/>
                  </a:lnTo>
                  <a:lnTo>
                    <a:pt x="1334707" y="28703"/>
                  </a:lnTo>
                  <a:lnTo>
                    <a:pt x="1339881" y="27976"/>
                  </a:lnTo>
                  <a:lnTo>
                    <a:pt x="1345054" y="27237"/>
                  </a:lnTo>
                  <a:lnTo>
                    <a:pt x="1350227" y="26487"/>
                  </a:lnTo>
                  <a:lnTo>
                    <a:pt x="1355400" y="25725"/>
                  </a:lnTo>
                  <a:lnTo>
                    <a:pt x="1360574" y="24953"/>
                  </a:lnTo>
                  <a:lnTo>
                    <a:pt x="1365747" y="24171"/>
                  </a:lnTo>
                  <a:lnTo>
                    <a:pt x="1370920" y="23380"/>
                  </a:lnTo>
                  <a:lnTo>
                    <a:pt x="1376094" y="22583"/>
                  </a:lnTo>
                  <a:lnTo>
                    <a:pt x="1381267" y="21780"/>
                  </a:lnTo>
                  <a:lnTo>
                    <a:pt x="1386440" y="20974"/>
                  </a:lnTo>
                  <a:lnTo>
                    <a:pt x="1391613" y="20166"/>
                  </a:lnTo>
                  <a:lnTo>
                    <a:pt x="1396787" y="19359"/>
                  </a:lnTo>
                  <a:lnTo>
                    <a:pt x="1401960" y="18555"/>
                  </a:lnTo>
                  <a:lnTo>
                    <a:pt x="1407133" y="17757"/>
                  </a:lnTo>
                  <a:lnTo>
                    <a:pt x="1412307" y="16967"/>
                  </a:lnTo>
                  <a:lnTo>
                    <a:pt x="1417480" y="16187"/>
                  </a:lnTo>
                  <a:lnTo>
                    <a:pt x="1422653" y="15419"/>
                  </a:lnTo>
                  <a:lnTo>
                    <a:pt x="1427826" y="14666"/>
                  </a:lnTo>
                  <a:lnTo>
                    <a:pt x="1433000" y="13930"/>
                  </a:lnTo>
                  <a:lnTo>
                    <a:pt x="1438173" y="13212"/>
                  </a:lnTo>
                  <a:lnTo>
                    <a:pt x="1443346" y="12514"/>
                  </a:lnTo>
                  <a:lnTo>
                    <a:pt x="1448520" y="11838"/>
                  </a:lnTo>
                  <a:lnTo>
                    <a:pt x="1453693" y="11185"/>
                  </a:lnTo>
                  <a:lnTo>
                    <a:pt x="1458866" y="10555"/>
                  </a:lnTo>
                  <a:lnTo>
                    <a:pt x="1464039" y="9950"/>
                  </a:lnTo>
                  <a:lnTo>
                    <a:pt x="1469213" y="9370"/>
                  </a:lnTo>
                  <a:lnTo>
                    <a:pt x="1474386" y="8815"/>
                  </a:lnTo>
                  <a:lnTo>
                    <a:pt x="1479559" y="8285"/>
                  </a:lnTo>
                  <a:lnTo>
                    <a:pt x="1484733" y="7780"/>
                  </a:lnTo>
                  <a:lnTo>
                    <a:pt x="1489906" y="7301"/>
                  </a:lnTo>
                  <a:lnTo>
                    <a:pt x="1495079" y="6846"/>
                  </a:lnTo>
                  <a:lnTo>
                    <a:pt x="1500252" y="6414"/>
                  </a:lnTo>
                  <a:lnTo>
                    <a:pt x="1505426" y="6007"/>
                  </a:lnTo>
                  <a:lnTo>
                    <a:pt x="1510599" y="5622"/>
                  </a:lnTo>
                  <a:lnTo>
                    <a:pt x="1515772" y="5259"/>
                  </a:lnTo>
                  <a:lnTo>
                    <a:pt x="1520946" y="4917"/>
                  </a:lnTo>
                  <a:lnTo>
                    <a:pt x="1526119" y="4595"/>
                  </a:lnTo>
                  <a:lnTo>
                    <a:pt x="1531292" y="4293"/>
                  </a:lnTo>
                  <a:lnTo>
                    <a:pt x="1536465" y="4008"/>
                  </a:lnTo>
                  <a:lnTo>
                    <a:pt x="1541639" y="3742"/>
                  </a:lnTo>
                  <a:lnTo>
                    <a:pt x="1546812" y="3492"/>
                  </a:lnTo>
                  <a:lnTo>
                    <a:pt x="1551985" y="3258"/>
                  </a:lnTo>
                  <a:lnTo>
                    <a:pt x="1557159" y="3038"/>
                  </a:lnTo>
                  <a:lnTo>
                    <a:pt x="1562332" y="2833"/>
                  </a:lnTo>
                  <a:lnTo>
                    <a:pt x="1567505" y="2641"/>
                  </a:lnTo>
                  <a:lnTo>
                    <a:pt x="1572678" y="2461"/>
                  </a:lnTo>
                  <a:lnTo>
                    <a:pt x="1577852" y="2293"/>
                  </a:lnTo>
                  <a:lnTo>
                    <a:pt x="1583025" y="2136"/>
                  </a:lnTo>
                  <a:lnTo>
                    <a:pt x="1588198" y="1989"/>
                  </a:lnTo>
                  <a:lnTo>
                    <a:pt x="1593372" y="1852"/>
                  </a:lnTo>
                  <a:lnTo>
                    <a:pt x="1598545" y="1724"/>
                  </a:lnTo>
                  <a:lnTo>
                    <a:pt x="1603718" y="1604"/>
                  </a:lnTo>
                  <a:lnTo>
                    <a:pt x="1608891" y="1492"/>
                  </a:lnTo>
                  <a:lnTo>
                    <a:pt x="1614065" y="1388"/>
                  </a:lnTo>
                  <a:lnTo>
                    <a:pt x="1619238" y="1291"/>
                  </a:lnTo>
                  <a:lnTo>
                    <a:pt x="1624411" y="1200"/>
                  </a:lnTo>
                  <a:lnTo>
                    <a:pt x="1629585" y="1115"/>
                  </a:lnTo>
                  <a:lnTo>
                    <a:pt x="1634758" y="1036"/>
                  </a:lnTo>
                  <a:lnTo>
                    <a:pt x="1639931" y="962"/>
                  </a:lnTo>
                  <a:lnTo>
                    <a:pt x="1645104" y="893"/>
                  </a:lnTo>
                  <a:lnTo>
                    <a:pt x="1650278" y="829"/>
                  </a:lnTo>
                  <a:lnTo>
                    <a:pt x="1655451" y="770"/>
                  </a:lnTo>
                  <a:lnTo>
                    <a:pt x="1660624" y="714"/>
                  </a:lnTo>
                  <a:lnTo>
                    <a:pt x="1665798" y="662"/>
                  </a:lnTo>
                  <a:lnTo>
                    <a:pt x="1670971" y="614"/>
                  </a:lnTo>
                  <a:lnTo>
                    <a:pt x="1676144" y="569"/>
                  </a:lnTo>
                  <a:lnTo>
                    <a:pt x="1681317" y="528"/>
                  </a:lnTo>
                  <a:lnTo>
                    <a:pt x="1686491" y="489"/>
                  </a:lnTo>
                  <a:lnTo>
                    <a:pt x="1691664" y="453"/>
                  </a:lnTo>
                  <a:lnTo>
                    <a:pt x="1696837" y="419"/>
                  </a:lnTo>
                  <a:lnTo>
                    <a:pt x="1702011" y="388"/>
                  </a:lnTo>
                  <a:lnTo>
                    <a:pt x="1707184" y="359"/>
                  </a:lnTo>
                  <a:lnTo>
                    <a:pt x="1712357" y="332"/>
                  </a:lnTo>
                  <a:lnTo>
                    <a:pt x="1717530" y="306"/>
                  </a:lnTo>
                  <a:lnTo>
                    <a:pt x="1722704" y="283"/>
                  </a:lnTo>
                  <a:lnTo>
                    <a:pt x="1727877" y="261"/>
                  </a:lnTo>
                  <a:lnTo>
                    <a:pt x="1733050" y="241"/>
                  </a:lnTo>
                  <a:lnTo>
                    <a:pt x="1738224" y="222"/>
                  </a:lnTo>
                  <a:lnTo>
                    <a:pt x="1743397" y="204"/>
                  </a:lnTo>
                  <a:lnTo>
                    <a:pt x="1748570" y="188"/>
                  </a:lnTo>
                  <a:lnTo>
                    <a:pt x="1753743" y="173"/>
                  </a:lnTo>
                  <a:lnTo>
                    <a:pt x="1758917" y="158"/>
                  </a:lnTo>
                  <a:lnTo>
                    <a:pt x="1764090" y="145"/>
                  </a:lnTo>
                  <a:lnTo>
                    <a:pt x="1769263" y="133"/>
                  </a:lnTo>
                  <a:lnTo>
                    <a:pt x="1774437" y="121"/>
                  </a:lnTo>
                  <a:lnTo>
                    <a:pt x="1779610" y="111"/>
                  </a:lnTo>
                  <a:lnTo>
                    <a:pt x="1784783" y="101"/>
                  </a:lnTo>
                  <a:lnTo>
                    <a:pt x="1789956" y="91"/>
                  </a:lnTo>
                  <a:lnTo>
                    <a:pt x="1795130" y="83"/>
                  </a:lnTo>
                  <a:lnTo>
                    <a:pt x="1800303" y="75"/>
                  </a:lnTo>
                  <a:lnTo>
                    <a:pt x="1805476" y="67"/>
                  </a:lnTo>
                  <a:lnTo>
                    <a:pt x="1810650" y="60"/>
                  </a:lnTo>
                  <a:lnTo>
                    <a:pt x="1815823" y="54"/>
                  </a:lnTo>
                  <a:lnTo>
                    <a:pt x="1820996" y="48"/>
                  </a:lnTo>
                  <a:lnTo>
                    <a:pt x="1826169" y="42"/>
                  </a:lnTo>
                  <a:lnTo>
                    <a:pt x="1831343" y="37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77902" y="2"/>
                  </a:lnTo>
                  <a:lnTo>
                    <a:pt x="1872729" y="5"/>
                  </a:lnTo>
                  <a:lnTo>
                    <a:pt x="1867556" y="8"/>
                  </a:lnTo>
                  <a:lnTo>
                    <a:pt x="1862382" y="11"/>
                  </a:lnTo>
                  <a:lnTo>
                    <a:pt x="1857209" y="15"/>
                  </a:lnTo>
                  <a:lnTo>
                    <a:pt x="1852036" y="19"/>
                  </a:lnTo>
                  <a:lnTo>
                    <a:pt x="1846863" y="23"/>
                  </a:lnTo>
                  <a:lnTo>
                    <a:pt x="1841689" y="27"/>
                  </a:lnTo>
                  <a:lnTo>
                    <a:pt x="1836516" y="32"/>
                  </a:lnTo>
                  <a:lnTo>
                    <a:pt x="1831343" y="37"/>
                  </a:lnTo>
                  <a:lnTo>
                    <a:pt x="1826169" y="42"/>
                  </a:lnTo>
                  <a:lnTo>
                    <a:pt x="1820996" y="48"/>
                  </a:lnTo>
                  <a:lnTo>
                    <a:pt x="1815823" y="54"/>
                  </a:lnTo>
                  <a:lnTo>
                    <a:pt x="1810650" y="61"/>
                  </a:lnTo>
                  <a:lnTo>
                    <a:pt x="1805476" y="68"/>
                  </a:lnTo>
                  <a:lnTo>
                    <a:pt x="1800303" y="75"/>
                  </a:lnTo>
                  <a:lnTo>
                    <a:pt x="1795130" y="83"/>
                  </a:lnTo>
                  <a:lnTo>
                    <a:pt x="1789956" y="92"/>
                  </a:lnTo>
                  <a:lnTo>
                    <a:pt x="1784783" y="101"/>
                  </a:lnTo>
                  <a:lnTo>
                    <a:pt x="1779610" y="112"/>
                  </a:lnTo>
                  <a:lnTo>
                    <a:pt x="1774437" y="122"/>
                  </a:lnTo>
                  <a:lnTo>
                    <a:pt x="1769263" y="134"/>
                  </a:lnTo>
                  <a:lnTo>
                    <a:pt x="1764090" y="146"/>
                  </a:lnTo>
                  <a:lnTo>
                    <a:pt x="1758917" y="160"/>
                  </a:lnTo>
                  <a:lnTo>
                    <a:pt x="1753743" y="174"/>
                  </a:lnTo>
                  <a:lnTo>
                    <a:pt x="1748570" y="190"/>
                  </a:lnTo>
                  <a:lnTo>
                    <a:pt x="1743397" y="206"/>
                  </a:lnTo>
                  <a:lnTo>
                    <a:pt x="1738224" y="224"/>
                  </a:lnTo>
                  <a:lnTo>
                    <a:pt x="1733050" y="244"/>
                  </a:lnTo>
                  <a:lnTo>
                    <a:pt x="1727877" y="264"/>
                  </a:lnTo>
                  <a:lnTo>
                    <a:pt x="1722704" y="287"/>
                  </a:lnTo>
                  <a:lnTo>
                    <a:pt x="1717530" y="311"/>
                  </a:lnTo>
                  <a:lnTo>
                    <a:pt x="1712357" y="336"/>
                  </a:lnTo>
                  <a:lnTo>
                    <a:pt x="1707184" y="364"/>
                  </a:lnTo>
                  <a:lnTo>
                    <a:pt x="1702011" y="394"/>
                  </a:lnTo>
                  <a:lnTo>
                    <a:pt x="1696837" y="426"/>
                  </a:lnTo>
                  <a:lnTo>
                    <a:pt x="1691664" y="461"/>
                  </a:lnTo>
                  <a:lnTo>
                    <a:pt x="1686491" y="498"/>
                  </a:lnTo>
                  <a:lnTo>
                    <a:pt x="1681317" y="538"/>
                  </a:lnTo>
                  <a:lnTo>
                    <a:pt x="1676144" y="581"/>
                  </a:lnTo>
                  <a:lnTo>
                    <a:pt x="1670971" y="628"/>
                  </a:lnTo>
                  <a:lnTo>
                    <a:pt x="1665798" y="678"/>
                  </a:lnTo>
                  <a:lnTo>
                    <a:pt x="1660624" y="731"/>
                  </a:lnTo>
                  <a:lnTo>
                    <a:pt x="1655451" y="789"/>
                  </a:lnTo>
                  <a:lnTo>
                    <a:pt x="1650278" y="852"/>
                  </a:lnTo>
                  <a:lnTo>
                    <a:pt x="1645104" y="919"/>
                  </a:lnTo>
                  <a:lnTo>
                    <a:pt x="1639931" y="991"/>
                  </a:lnTo>
                  <a:lnTo>
                    <a:pt x="1634758" y="1069"/>
                  </a:lnTo>
                  <a:lnTo>
                    <a:pt x="1629585" y="1152"/>
                  </a:lnTo>
                  <a:lnTo>
                    <a:pt x="1624411" y="1242"/>
                  </a:lnTo>
                  <a:lnTo>
                    <a:pt x="1619238" y="1339"/>
                  </a:lnTo>
                  <a:lnTo>
                    <a:pt x="1614065" y="1443"/>
                  </a:lnTo>
                  <a:lnTo>
                    <a:pt x="1608891" y="1554"/>
                  </a:lnTo>
                  <a:lnTo>
                    <a:pt x="1603718" y="1674"/>
                  </a:lnTo>
                  <a:lnTo>
                    <a:pt x="1598545" y="1804"/>
                  </a:lnTo>
                  <a:lnTo>
                    <a:pt x="1593372" y="1942"/>
                  </a:lnTo>
                  <a:lnTo>
                    <a:pt x="1588198" y="2091"/>
                  </a:lnTo>
                  <a:lnTo>
                    <a:pt x="1583025" y="2252"/>
                  </a:lnTo>
                  <a:lnTo>
                    <a:pt x="1577852" y="2424"/>
                  </a:lnTo>
                  <a:lnTo>
                    <a:pt x="1572678" y="2609"/>
                  </a:lnTo>
                  <a:lnTo>
                    <a:pt x="1567505" y="2808"/>
                  </a:lnTo>
                  <a:lnTo>
                    <a:pt x="1562332" y="3022"/>
                  </a:lnTo>
                  <a:lnTo>
                    <a:pt x="1557159" y="3252"/>
                  </a:lnTo>
                  <a:lnTo>
                    <a:pt x="1551985" y="3499"/>
                  </a:lnTo>
                  <a:lnTo>
                    <a:pt x="1546812" y="3764"/>
                  </a:lnTo>
                  <a:lnTo>
                    <a:pt x="1541639" y="4049"/>
                  </a:lnTo>
                  <a:lnTo>
                    <a:pt x="1536465" y="4355"/>
                  </a:lnTo>
                  <a:lnTo>
                    <a:pt x="1531292" y="4682"/>
                  </a:lnTo>
                  <a:lnTo>
                    <a:pt x="1526119" y="5034"/>
                  </a:lnTo>
                  <a:lnTo>
                    <a:pt x="1520946" y="5410"/>
                  </a:lnTo>
                  <a:lnTo>
                    <a:pt x="1515772" y="5813"/>
                  </a:lnTo>
                  <a:lnTo>
                    <a:pt x="1510599" y="6245"/>
                  </a:lnTo>
                  <a:lnTo>
                    <a:pt x="1505426" y="6705"/>
                  </a:lnTo>
                  <a:lnTo>
                    <a:pt x="1500252" y="7197"/>
                  </a:lnTo>
                  <a:lnTo>
                    <a:pt x="1495079" y="7722"/>
                  </a:lnTo>
                  <a:lnTo>
                    <a:pt x="1489906" y="8280"/>
                  </a:lnTo>
                  <a:lnTo>
                    <a:pt x="1484733" y="8874"/>
                  </a:lnTo>
                  <a:lnTo>
                    <a:pt x="1479559" y="9505"/>
                  </a:lnTo>
                  <a:lnTo>
                    <a:pt x="1474386" y="10174"/>
                  </a:lnTo>
                  <a:lnTo>
                    <a:pt x="1469213" y="10881"/>
                  </a:lnTo>
                  <a:lnTo>
                    <a:pt x="1464039" y="11629"/>
                  </a:lnTo>
                  <a:lnTo>
                    <a:pt x="1458866" y="12416"/>
                  </a:lnTo>
                  <a:lnTo>
                    <a:pt x="1453693" y="13245"/>
                  </a:lnTo>
                  <a:lnTo>
                    <a:pt x="1448520" y="14114"/>
                  </a:lnTo>
                  <a:lnTo>
                    <a:pt x="1443346" y="15024"/>
                  </a:lnTo>
                  <a:lnTo>
                    <a:pt x="1438173" y="15974"/>
                  </a:lnTo>
                  <a:lnTo>
                    <a:pt x="1433000" y="16964"/>
                  </a:lnTo>
                  <a:lnTo>
                    <a:pt x="1427826" y="17992"/>
                  </a:lnTo>
                  <a:lnTo>
                    <a:pt x="1422653" y="19057"/>
                  </a:lnTo>
                  <a:lnTo>
                    <a:pt x="1417480" y="20158"/>
                  </a:lnTo>
                  <a:lnTo>
                    <a:pt x="1412307" y="21292"/>
                  </a:lnTo>
                  <a:lnTo>
                    <a:pt x="1407133" y="22457"/>
                  </a:lnTo>
                  <a:lnTo>
                    <a:pt x="1401960" y="23651"/>
                  </a:lnTo>
                  <a:lnTo>
                    <a:pt x="1396787" y="24870"/>
                  </a:lnTo>
                  <a:lnTo>
                    <a:pt x="1391613" y="26113"/>
                  </a:lnTo>
                  <a:lnTo>
                    <a:pt x="1386440" y="27376"/>
                  </a:lnTo>
                  <a:lnTo>
                    <a:pt x="1381267" y="28656"/>
                  </a:lnTo>
                  <a:lnTo>
                    <a:pt x="1376094" y="29951"/>
                  </a:lnTo>
                  <a:lnTo>
                    <a:pt x="1370920" y="31257"/>
                  </a:lnTo>
                  <a:lnTo>
                    <a:pt x="1365747" y="32572"/>
                  </a:lnTo>
                  <a:lnTo>
                    <a:pt x="1360574" y="33894"/>
                  </a:lnTo>
                  <a:lnTo>
                    <a:pt x="1355400" y="35219"/>
                  </a:lnTo>
                  <a:lnTo>
                    <a:pt x="1350227" y="36545"/>
                  </a:lnTo>
                  <a:lnTo>
                    <a:pt x="1345054" y="37871"/>
                  </a:lnTo>
                  <a:lnTo>
                    <a:pt x="1339881" y="39195"/>
                  </a:lnTo>
                  <a:lnTo>
                    <a:pt x="1334707" y="40514"/>
                  </a:lnTo>
                  <a:lnTo>
                    <a:pt x="1329534" y="41829"/>
                  </a:lnTo>
                  <a:lnTo>
                    <a:pt x="1324361" y="43138"/>
                  </a:lnTo>
                  <a:lnTo>
                    <a:pt x="1319187" y="44439"/>
                  </a:lnTo>
                  <a:lnTo>
                    <a:pt x="1314014" y="45733"/>
                  </a:lnTo>
                  <a:lnTo>
                    <a:pt x="1308841" y="47019"/>
                  </a:lnTo>
                  <a:lnTo>
                    <a:pt x="1303668" y="48296"/>
                  </a:lnTo>
                  <a:lnTo>
                    <a:pt x="1298494" y="49564"/>
                  </a:lnTo>
                  <a:lnTo>
                    <a:pt x="1293321" y="50824"/>
                  </a:lnTo>
                  <a:lnTo>
                    <a:pt x="1288148" y="52075"/>
                  </a:lnTo>
                  <a:lnTo>
                    <a:pt x="1282974" y="53317"/>
                  </a:lnTo>
                  <a:lnTo>
                    <a:pt x="1277801" y="54551"/>
                  </a:lnTo>
                  <a:lnTo>
                    <a:pt x="1272628" y="55776"/>
                  </a:lnTo>
                  <a:lnTo>
                    <a:pt x="1267455" y="56993"/>
                  </a:lnTo>
                  <a:lnTo>
                    <a:pt x="1262281" y="58202"/>
                  </a:lnTo>
                  <a:lnTo>
                    <a:pt x="1257108" y="59402"/>
                  </a:lnTo>
                  <a:lnTo>
                    <a:pt x="1251935" y="60595"/>
                  </a:lnTo>
                  <a:lnTo>
                    <a:pt x="1246761" y="61779"/>
                  </a:lnTo>
                  <a:lnTo>
                    <a:pt x="1241588" y="62956"/>
                  </a:lnTo>
                  <a:lnTo>
                    <a:pt x="1236415" y="64125"/>
                  </a:lnTo>
                  <a:lnTo>
                    <a:pt x="1231242" y="65286"/>
                  </a:lnTo>
                  <a:lnTo>
                    <a:pt x="1226068" y="66439"/>
                  </a:lnTo>
                  <a:lnTo>
                    <a:pt x="1220895" y="67584"/>
                  </a:lnTo>
                  <a:lnTo>
                    <a:pt x="1215722" y="68720"/>
                  </a:lnTo>
                  <a:lnTo>
                    <a:pt x="1210548" y="69848"/>
                  </a:lnTo>
                  <a:lnTo>
                    <a:pt x="1205375" y="70967"/>
                  </a:lnTo>
                  <a:lnTo>
                    <a:pt x="1200202" y="72078"/>
                  </a:lnTo>
                  <a:lnTo>
                    <a:pt x="1195029" y="73179"/>
                  </a:lnTo>
                  <a:lnTo>
                    <a:pt x="1189855" y="74271"/>
                  </a:lnTo>
                  <a:lnTo>
                    <a:pt x="1184682" y="75353"/>
                  </a:lnTo>
                  <a:lnTo>
                    <a:pt x="1179509" y="76425"/>
                  </a:lnTo>
                  <a:lnTo>
                    <a:pt x="1174335" y="77488"/>
                  </a:lnTo>
                  <a:lnTo>
                    <a:pt x="1169162" y="78540"/>
                  </a:lnTo>
                  <a:lnTo>
                    <a:pt x="1163989" y="79583"/>
                  </a:lnTo>
                  <a:lnTo>
                    <a:pt x="1158816" y="80617"/>
                  </a:lnTo>
                  <a:lnTo>
                    <a:pt x="1153642" y="81641"/>
                  </a:lnTo>
                  <a:lnTo>
                    <a:pt x="1148469" y="82657"/>
                  </a:lnTo>
                  <a:lnTo>
                    <a:pt x="1143296" y="83665"/>
                  </a:lnTo>
                  <a:lnTo>
                    <a:pt x="1138122" y="84665"/>
                  </a:lnTo>
                  <a:lnTo>
                    <a:pt x="1132949" y="85657"/>
                  </a:lnTo>
                  <a:lnTo>
                    <a:pt x="1127776" y="86643"/>
                  </a:lnTo>
                  <a:lnTo>
                    <a:pt x="1122603" y="87624"/>
                  </a:lnTo>
                  <a:lnTo>
                    <a:pt x="1117429" y="88599"/>
                  </a:lnTo>
                  <a:lnTo>
                    <a:pt x="1112256" y="89569"/>
                  </a:lnTo>
                  <a:lnTo>
                    <a:pt x="1107083" y="90537"/>
                  </a:lnTo>
                  <a:lnTo>
                    <a:pt x="1101909" y="91502"/>
                  </a:lnTo>
                  <a:lnTo>
                    <a:pt x="1096736" y="92465"/>
                  </a:lnTo>
                  <a:lnTo>
                    <a:pt x="1091563" y="93428"/>
                  </a:lnTo>
                  <a:lnTo>
                    <a:pt x="1086390" y="94392"/>
                  </a:lnTo>
                  <a:lnTo>
                    <a:pt x="1081216" y="95357"/>
                  </a:lnTo>
                  <a:lnTo>
                    <a:pt x="1076043" y="96326"/>
                  </a:lnTo>
                  <a:lnTo>
                    <a:pt x="1070870" y="97298"/>
                  </a:lnTo>
                  <a:lnTo>
                    <a:pt x="1065696" y="98276"/>
                  </a:lnTo>
                  <a:lnTo>
                    <a:pt x="1060523" y="99261"/>
                  </a:lnTo>
                  <a:lnTo>
                    <a:pt x="1055350" y="100254"/>
                  </a:lnTo>
                  <a:lnTo>
                    <a:pt x="1050177" y="101257"/>
                  </a:lnTo>
                  <a:lnTo>
                    <a:pt x="1045003" y="102269"/>
                  </a:lnTo>
                  <a:lnTo>
                    <a:pt x="1039830" y="103294"/>
                  </a:lnTo>
                  <a:lnTo>
                    <a:pt x="1034657" y="104332"/>
                  </a:lnTo>
                  <a:lnTo>
                    <a:pt x="1029483" y="105385"/>
                  </a:lnTo>
                  <a:lnTo>
                    <a:pt x="1024310" y="106453"/>
                  </a:lnTo>
                  <a:lnTo>
                    <a:pt x="1019137" y="107538"/>
                  </a:lnTo>
                  <a:lnTo>
                    <a:pt x="1013964" y="108642"/>
                  </a:lnTo>
                  <a:lnTo>
                    <a:pt x="1008790" y="109765"/>
                  </a:lnTo>
                  <a:lnTo>
                    <a:pt x="1003617" y="110908"/>
                  </a:lnTo>
                  <a:lnTo>
                    <a:pt x="998444" y="112073"/>
                  </a:lnTo>
                  <a:lnTo>
                    <a:pt x="993270" y="113260"/>
                  </a:lnTo>
                  <a:lnTo>
                    <a:pt x="988097" y="114471"/>
                  </a:lnTo>
                  <a:lnTo>
                    <a:pt x="982924" y="115706"/>
                  </a:lnTo>
                  <a:lnTo>
                    <a:pt x="977751" y="116967"/>
                  </a:lnTo>
                  <a:lnTo>
                    <a:pt x="972577" y="118253"/>
                  </a:lnTo>
                  <a:lnTo>
                    <a:pt x="967404" y="119565"/>
                  </a:lnTo>
                  <a:lnTo>
                    <a:pt x="962231" y="120905"/>
                  </a:lnTo>
                  <a:lnTo>
                    <a:pt x="957057" y="122273"/>
                  </a:lnTo>
                  <a:lnTo>
                    <a:pt x="951884" y="123668"/>
                  </a:lnTo>
                  <a:lnTo>
                    <a:pt x="946711" y="125092"/>
                  </a:lnTo>
                  <a:lnTo>
                    <a:pt x="941538" y="126545"/>
                  </a:lnTo>
                  <a:lnTo>
                    <a:pt x="936364" y="128026"/>
                  </a:lnTo>
                  <a:lnTo>
                    <a:pt x="931191" y="129537"/>
                  </a:lnTo>
                  <a:lnTo>
                    <a:pt x="926018" y="131077"/>
                  </a:lnTo>
                  <a:lnTo>
                    <a:pt x="920844" y="132645"/>
                  </a:lnTo>
                  <a:lnTo>
                    <a:pt x="915671" y="134242"/>
                  </a:lnTo>
                  <a:lnTo>
                    <a:pt x="910498" y="135868"/>
                  </a:lnTo>
                  <a:lnTo>
                    <a:pt x="905325" y="137523"/>
                  </a:lnTo>
                  <a:lnTo>
                    <a:pt x="900151" y="139205"/>
                  </a:lnTo>
                  <a:lnTo>
                    <a:pt x="894978" y="140916"/>
                  </a:lnTo>
                  <a:lnTo>
                    <a:pt x="889805" y="142653"/>
                  </a:lnTo>
                  <a:lnTo>
                    <a:pt x="884631" y="144418"/>
                  </a:lnTo>
                  <a:lnTo>
                    <a:pt x="879458" y="146208"/>
                  </a:lnTo>
                  <a:lnTo>
                    <a:pt x="874285" y="148025"/>
                  </a:lnTo>
                  <a:lnTo>
                    <a:pt x="869112" y="149866"/>
                  </a:lnTo>
                  <a:lnTo>
                    <a:pt x="863938" y="151732"/>
                  </a:lnTo>
                  <a:lnTo>
                    <a:pt x="858765" y="153621"/>
                  </a:lnTo>
                  <a:lnTo>
                    <a:pt x="853592" y="155534"/>
                  </a:lnTo>
                  <a:lnTo>
                    <a:pt x="848418" y="157469"/>
                  </a:lnTo>
                  <a:lnTo>
                    <a:pt x="843245" y="159426"/>
                  </a:lnTo>
                  <a:lnTo>
                    <a:pt x="838072" y="161403"/>
                  </a:lnTo>
                  <a:lnTo>
                    <a:pt x="832899" y="163401"/>
                  </a:lnTo>
                  <a:lnTo>
                    <a:pt x="827725" y="165418"/>
                  </a:lnTo>
                  <a:lnTo>
                    <a:pt x="822552" y="167453"/>
                  </a:lnTo>
                  <a:lnTo>
                    <a:pt x="817379" y="169507"/>
                  </a:lnTo>
                  <a:lnTo>
                    <a:pt x="812205" y="171578"/>
                  </a:lnTo>
                  <a:lnTo>
                    <a:pt x="807032" y="173665"/>
                  </a:lnTo>
                  <a:lnTo>
                    <a:pt x="801859" y="175767"/>
                  </a:lnTo>
                  <a:lnTo>
                    <a:pt x="796686" y="177885"/>
                  </a:lnTo>
                  <a:lnTo>
                    <a:pt x="791512" y="180017"/>
                  </a:lnTo>
                  <a:lnTo>
                    <a:pt x="786339" y="182163"/>
                  </a:lnTo>
                  <a:lnTo>
                    <a:pt x="781166" y="184322"/>
                  </a:lnTo>
                  <a:lnTo>
                    <a:pt x="775992" y="186494"/>
                  </a:lnTo>
                  <a:lnTo>
                    <a:pt x="770819" y="188677"/>
                  </a:lnTo>
                  <a:lnTo>
                    <a:pt x="765646" y="190872"/>
                  </a:lnTo>
                  <a:lnTo>
                    <a:pt x="760473" y="193078"/>
                  </a:lnTo>
                  <a:lnTo>
                    <a:pt x="755299" y="195294"/>
                  </a:lnTo>
                  <a:lnTo>
                    <a:pt x="750126" y="197520"/>
                  </a:lnTo>
                  <a:lnTo>
                    <a:pt x="744953" y="199756"/>
                  </a:lnTo>
                  <a:lnTo>
                    <a:pt x="739779" y="202002"/>
                  </a:lnTo>
                  <a:lnTo>
                    <a:pt x="734606" y="204256"/>
                  </a:lnTo>
                  <a:lnTo>
                    <a:pt x="729433" y="206519"/>
                  </a:lnTo>
                  <a:lnTo>
                    <a:pt x="724260" y="208790"/>
                  </a:lnTo>
                  <a:lnTo>
                    <a:pt x="719086" y="211069"/>
                  </a:lnTo>
                  <a:lnTo>
                    <a:pt x="713913" y="213356"/>
                  </a:lnTo>
                  <a:lnTo>
                    <a:pt x="708740" y="215652"/>
                  </a:lnTo>
                  <a:lnTo>
                    <a:pt x="703566" y="217954"/>
                  </a:lnTo>
                  <a:lnTo>
                    <a:pt x="698393" y="220265"/>
                  </a:lnTo>
                  <a:lnTo>
                    <a:pt x="693220" y="222582"/>
                  </a:lnTo>
                  <a:lnTo>
                    <a:pt x="688047" y="224908"/>
                  </a:lnTo>
                  <a:lnTo>
                    <a:pt x="682873" y="227240"/>
                  </a:lnTo>
                  <a:lnTo>
                    <a:pt x="677700" y="229581"/>
                  </a:lnTo>
                  <a:lnTo>
                    <a:pt x="672527" y="231928"/>
                  </a:lnTo>
                  <a:lnTo>
                    <a:pt x="667353" y="234284"/>
                  </a:lnTo>
                  <a:lnTo>
                    <a:pt x="662180" y="236647"/>
                  </a:lnTo>
                  <a:lnTo>
                    <a:pt x="657007" y="239017"/>
                  </a:lnTo>
                  <a:lnTo>
                    <a:pt x="651834" y="241396"/>
                  </a:lnTo>
                  <a:lnTo>
                    <a:pt x="646660" y="243783"/>
                  </a:lnTo>
                  <a:lnTo>
                    <a:pt x="641487" y="246178"/>
                  </a:lnTo>
                  <a:lnTo>
                    <a:pt x="636314" y="248581"/>
                  </a:lnTo>
                  <a:lnTo>
                    <a:pt x="631140" y="250993"/>
                  </a:lnTo>
                  <a:lnTo>
                    <a:pt x="625967" y="253414"/>
                  </a:lnTo>
                  <a:lnTo>
                    <a:pt x="620794" y="255844"/>
                  </a:lnTo>
                  <a:lnTo>
                    <a:pt x="615621" y="258283"/>
                  </a:lnTo>
                  <a:lnTo>
                    <a:pt x="610447" y="260732"/>
                  </a:lnTo>
                  <a:lnTo>
                    <a:pt x="605274" y="263191"/>
                  </a:lnTo>
                  <a:lnTo>
                    <a:pt x="600101" y="265660"/>
                  </a:lnTo>
                  <a:lnTo>
                    <a:pt x="594927" y="268140"/>
                  </a:lnTo>
                  <a:lnTo>
                    <a:pt x="589754" y="270630"/>
                  </a:lnTo>
                  <a:lnTo>
                    <a:pt x="584581" y="273132"/>
                  </a:lnTo>
                  <a:lnTo>
                    <a:pt x="579408" y="275645"/>
                  </a:lnTo>
                  <a:lnTo>
                    <a:pt x="574234" y="278169"/>
                  </a:lnTo>
                  <a:lnTo>
                    <a:pt x="569061" y="280706"/>
                  </a:lnTo>
                  <a:lnTo>
                    <a:pt x="563888" y="283255"/>
                  </a:lnTo>
                  <a:lnTo>
                    <a:pt x="558714" y="285817"/>
                  </a:lnTo>
                  <a:lnTo>
                    <a:pt x="553541" y="288393"/>
                  </a:lnTo>
                  <a:lnTo>
                    <a:pt x="548368" y="290981"/>
                  </a:lnTo>
                  <a:lnTo>
                    <a:pt x="543195" y="293583"/>
                  </a:lnTo>
                  <a:lnTo>
                    <a:pt x="538021" y="296200"/>
                  </a:lnTo>
                  <a:lnTo>
                    <a:pt x="532848" y="298831"/>
                  </a:lnTo>
                  <a:lnTo>
                    <a:pt x="527675" y="301476"/>
                  </a:lnTo>
                  <a:lnTo>
                    <a:pt x="522501" y="304137"/>
                  </a:lnTo>
                  <a:lnTo>
                    <a:pt x="517328" y="306813"/>
                  </a:lnTo>
                  <a:lnTo>
                    <a:pt x="512155" y="309505"/>
                  </a:lnTo>
                  <a:lnTo>
                    <a:pt x="506982" y="312213"/>
                  </a:lnTo>
                  <a:lnTo>
                    <a:pt x="501808" y="314937"/>
                  </a:lnTo>
                  <a:lnTo>
                    <a:pt x="496635" y="317678"/>
                  </a:lnTo>
                  <a:lnTo>
                    <a:pt x="491462" y="320437"/>
                  </a:lnTo>
                  <a:lnTo>
                    <a:pt x="486288" y="323212"/>
                  </a:lnTo>
                  <a:lnTo>
                    <a:pt x="481115" y="326005"/>
                  </a:lnTo>
                  <a:lnTo>
                    <a:pt x="475942" y="328816"/>
                  </a:lnTo>
                  <a:lnTo>
                    <a:pt x="470769" y="331645"/>
                  </a:lnTo>
                  <a:lnTo>
                    <a:pt x="465595" y="334493"/>
                  </a:lnTo>
                  <a:lnTo>
                    <a:pt x="460422" y="337359"/>
                  </a:lnTo>
                  <a:lnTo>
                    <a:pt x="455249" y="340244"/>
                  </a:lnTo>
                  <a:lnTo>
                    <a:pt x="450075" y="343149"/>
                  </a:lnTo>
                  <a:lnTo>
                    <a:pt x="444902" y="346072"/>
                  </a:lnTo>
                  <a:lnTo>
                    <a:pt x="439729" y="349016"/>
                  </a:lnTo>
                  <a:lnTo>
                    <a:pt x="434556" y="351979"/>
                  </a:lnTo>
                  <a:lnTo>
                    <a:pt x="429382" y="354962"/>
                  </a:lnTo>
                  <a:lnTo>
                    <a:pt x="424209" y="357966"/>
                  </a:lnTo>
                  <a:lnTo>
                    <a:pt x="419036" y="360990"/>
                  </a:lnTo>
                  <a:lnTo>
                    <a:pt x="413862" y="364034"/>
                  </a:lnTo>
                  <a:lnTo>
                    <a:pt x="408689" y="367099"/>
                  </a:lnTo>
                  <a:lnTo>
                    <a:pt x="403516" y="370185"/>
                  </a:lnTo>
                  <a:lnTo>
                    <a:pt x="398343" y="373292"/>
                  </a:lnTo>
                  <a:lnTo>
                    <a:pt x="393169" y="376420"/>
                  </a:lnTo>
                  <a:lnTo>
                    <a:pt x="387996" y="379569"/>
                  </a:lnTo>
                  <a:lnTo>
                    <a:pt x="382823" y="382740"/>
                  </a:lnTo>
                  <a:lnTo>
                    <a:pt x="377649" y="385932"/>
                  </a:lnTo>
                  <a:lnTo>
                    <a:pt x="372476" y="389145"/>
                  </a:lnTo>
                  <a:lnTo>
                    <a:pt x="367303" y="392380"/>
                  </a:lnTo>
                  <a:lnTo>
                    <a:pt x="362130" y="395636"/>
                  </a:lnTo>
                  <a:lnTo>
                    <a:pt x="356956" y="398914"/>
                  </a:lnTo>
                  <a:lnTo>
                    <a:pt x="351783" y="402213"/>
                  </a:lnTo>
                  <a:lnTo>
                    <a:pt x="346610" y="405534"/>
                  </a:lnTo>
                  <a:lnTo>
                    <a:pt x="341436" y="408876"/>
                  </a:lnTo>
                  <a:lnTo>
                    <a:pt x="336263" y="412240"/>
                  </a:lnTo>
                  <a:lnTo>
                    <a:pt x="331090" y="415625"/>
                  </a:lnTo>
                  <a:lnTo>
                    <a:pt x="325917" y="419032"/>
                  </a:lnTo>
                  <a:lnTo>
                    <a:pt x="320743" y="422459"/>
                  </a:lnTo>
                  <a:lnTo>
                    <a:pt x="315570" y="425908"/>
                  </a:lnTo>
                  <a:lnTo>
                    <a:pt x="310397" y="429379"/>
                  </a:lnTo>
                  <a:lnTo>
                    <a:pt x="305223" y="432870"/>
                  </a:lnTo>
                  <a:lnTo>
                    <a:pt x="300050" y="436382"/>
                  </a:lnTo>
                  <a:lnTo>
                    <a:pt x="294877" y="439914"/>
                  </a:lnTo>
                  <a:lnTo>
                    <a:pt x="289704" y="443468"/>
                  </a:lnTo>
                  <a:lnTo>
                    <a:pt x="284530" y="447041"/>
                  </a:lnTo>
                  <a:lnTo>
                    <a:pt x="279357" y="450635"/>
                  </a:lnTo>
                  <a:lnTo>
                    <a:pt x="274184" y="454249"/>
                  </a:lnTo>
                  <a:lnTo>
                    <a:pt x="269010" y="457883"/>
                  </a:lnTo>
                  <a:lnTo>
                    <a:pt x="263837" y="461536"/>
                  </a:lnTo>
                  <a:lnTo>
                    <a:pt x="258664" y="465209"/>
                  </a:lnTo>
                  <a:lnTo>
                    <a:pt x="253491" y="468900"/>
                  </a:lnTo>
                  <a:lnTo>
                    <a:pt x="248317" y="472611"/>
                  </a:lnTo>
                  <a:lnTo>
                    <a:pt x="243144" y="476340"/>
                  </a:lnTo>
                  <a:lnTo>
                    <a:pt x="237971" y="480088"/>
                  </a:lnTo>
                  <a:lnTo>
                    <a:pt x="232797" y="483854"/>
                  </a:lnTo>
                  <a:lnTo>
                    <a:pt x="227624" y="487637"/>
                  </a:lnTo>
                  <a:lnTo>
                    <a:pt x="222451" y="491437"/>
                  </a:lnTo>
                  <a:lnTo>
                    <a:pt x="217278" y="495255"/>
                  </a:lnTo>
                  <a:lnTo>
                    <a:pt x="212104" y="499089"/>
                  </a:lnTo>
                  <a:lnTo>
                    <a:pt x="206931" y="502940"/>
                  </a:lnTo>
                  <a:lnTo>
                    <a:pt x="201758" y="506806"/>
                  </a:lnTo>
                  <a:lnTo>
                    <a:pt x="196584" y="510688"/>
                  </a:lnTo>
                  <a:lnTo>
                    <a:pt x="191411" y="514585"/>
                  </a:lnTo>
                  <a:lnTo>
                    <a:pt x="186238" y="518497"/>
                  </a:lnTo>
                  <a:lnTo>
                    <a:pt x="181065" y="522422"/>
                  </a:lnTo>
                  <a:lnTo>
                    <a:pt x="175891" y="526362"/>
                  </a:lnTo>
                  <a:lnTo>
                    <a:pt x="170718" y="530314"/>
                  </a:lnTo>
                  <a:lnTo>
                    <a:pt x="165545" y="534278"/>
                  </a:lnTo>
                  <a:lnTo>
                    <a:pt x="160371" y="538255"/>
                  </a:lnTo>
                  <a:lnTo>
                    <a:pt x="155198" y="542243"/>
                  </a:lnTo>
                  <a:lnTo>
                    <a:pt x="150025" y="546242"/>
                  </a:lnTo>
                  <a:lnTo>
                    <a:pt x="144852" y="550250"/>
                  </a:lnTo>
                  <a:lnTo>
                    <a:pt x="139678" y="554268"/>
                  </a:lnTo>
                  <a:lnTo>
                    <a:pt x="134505" y="558294"/>
                  </a:lnTo>
                  <a:lnTo>
                    <a:pt x="129332" y="562328"/>
                  </a:lnTo>
                  <a:lnTo>
                    <a:pt x="124158" y="566369"/>
                  </a:lnTo>
                  <a:lnTo>
                    <a:pt x="118985" y="570415"/>
                  </a:lnTo>
                  <a:lnTo>
                    <a:pt x="113812" y="574467"/>
                  </a:lnTo>
                  <a:lnTo>
                    <a:pt x="108639" y="578522"/>
                  </a:lnTo>
                  <a:lnTo>
                    <a:pt x="103465" y="582580"/>
                  </a:lnTo>
                  <a:lnTo>
                    <a:pt x="98292" y="586640"/>
                  </a:lnTo>
                  <a:lnTo>
                    <a:pt x="93119" y="590700"/>
                  </a:lnTo>
                  <a:lnTo>
                    <a:pt x="87945" y="594759"/>
                  </a:lnTo>
                  <a:lnTo>
                    <a:pt x="82772" y="598817"/>
                  </a:lnTo>
                  <a:lnTo>
                    <a:pt x="77599" y="602870"/>
                  </a:lnTo>
                  <a:lnTo>
                    <a:pt x="72426" y="606919"/>
                  </a:lnTo>
                  <a:lnTo>
                    <a:pt x="67252" y="610961"/>
                  </a:lnTo>
                  <a:lnTo>
                    <a:pt x="62079" y="614994"/>
                  </a:lnTo>
                  <a:lnTo>
                    <a:pt x="56906" y="619017"/>
                  </a:lnTo>
                  <a:lnTo>
                    <a:pt x="51732" y="623028"/>
                  </a:lnTo>
                  <a:lnTo>
                    <a:pt x="46559" y="627026"/>
                  </a:lnTo>
                  <a:lnTo>
                    <a:pt x="41386" y="631007"/>
                  </a:lnTo>
                  <a:lnTo>
                    <a:pt x="36213" y="634971"/>
                  </a:lnTo>
                  <a:lnTo>
                    <a:pt x="31039" y="638914"/>
                  </a:lnTo>
                  <a:lnTo>
                    <a:pt x="25866" y="642834"/>
                  </a:lnTo>
                  <a:lnTo>
                    <a:pt x="20693" y="646730"/>
                  </a:lnTo>
                  <a:lnTo>
                    <a:pt x="15519" y="650599"/>
                  </a:lnTo>
                  <a:lnTo>
                    <a:pt x="10346" y="654438"/>
                  </a:lnTo>
                  <a:lnTo>
                    <a:pt x="5173" y="65824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62017"/>
                  </a:moveTo>
                  <a:lnTo>
                    <a:pt x="0" y="662017"/>
                  </a:lnTo>
                  <a:lnTo>
                    <a:pt x="5173" y="658245"/>
                  </a:lnTo>
                  <a:lnTo>
                    <a:pt x="10346" y="654438"/>
                  </a:lnTo>
                  <a:lnTo>
                    <a:pt x="15519" y="650599"/>
                  </a:lnTo>
                  <a:lnTo>
                    <a:pt x="20693" y="646730"/>
                  </a:lnTo>
                  <a:lnTo>
                    <a:pt x="25866" y="642834"/>
                  </a:lnTo>
                  <a:lnTo>
                    <a:pt x="31039" y="638914"/>
                  </a:lnTo>
                  <a:lnTo>
                    <a:pt x="36213" y="634971"/>
                  </a:lnTo>
                  <a:lnTo>
                    <a:pt x="41386" y="631007"/>
                  </a:lnTo>
                  <a:lnTo>
                    <a:pt x="46559" y="627026"/>
                  </a:lnTo>
                  <a:lnTo>
                    <a:pt x="51732" y="623028"/>
                  </a:lnTo>
                  <a:lnTo>
                    <a:pt x="56906" y="619017"/>
                  </a:lnTo>
                  <a:lnTo>
                    <a:pt x="62079" y="614994"/>
                  </a:lnTo>
                  <a:lnTo>
                    <a:pt x="67252" y="610961"/>
                  </a:lnTo>
                  <a:lnTo>
                    <a:pt x="72426" y="606919"/>
                  </a:lnTo>
                  <a:lnTo>
                    <a:pt x="77599" y="602870"/>
                  </a:lnTo>
                  <a:lnTo>
                    <a:pt x="82772" y="598817"/>
                  </a:lnTo>
                  <a:lnTo>
                    <a:pt x="87945" y="594760"/>
                  </a:lnTo>
                  <a:lnTo>
                    <a:pt x="93119" y="590700"/>
                  </a:lnTo>
                  <a:lnTo>
                    <a:pt x="98292" y="586640"/>
                  </a:lnTo>
                  <a:lnTo>
                    <a:pt x="103465" y="582580"/>
                  </a:lnTo>
                  <a:lnTo>
                    <a:pt x="108639" y="578522"/>
                  </a:lnTo>
                  <a:lnTo>
                    <a:pt x="113812" y="574467"/>
                  </a:lnTo>
                  <a:lnTo>
                    <a:pt x="118985" y="570415"/>
                  </a:lnTo>
                  <a:lnTo>
                    <a:pt x="124158" y="566369"/>
                  </a:lnTo>
                  <a:lnTo>
                    <a:pt x="129332" y="562328"/>
                  </a:lnTo>
                  <a:lnTo>
                    <a:pt x="134505" y="558294"/>
                  </a:lnTo>
                  <a:lnTo>
                    <a:pt x="139678" y="554268"/>
                  </a:lnTo>
                  <a:lnTo>
                    <a:pt x="144852" y="550250"/>
                  </a:lnTo>
                  <a:lnTo>
                    <a:pt x="150025" y="546242"/>
                  </a:lnTo>
                  <a:lnTo>
                    <a:pt x="155198" y="542243"/>
                  </a:lnTo>
                  <a:lnTo>
                    <a:pt x="160371" y="538255"/>
                  </a:lnTo>
                  <a:lnTo>
                    <a:pt x="165545" y="534279"/>
                  </a:lnTo>
                  <a:lnTo>
                    <a:pt x="170718" y="530314"/>
                  </a:lnTo>
                  <a:lnTo>
                    <a:pt x="175891" y="526362"/>
                  </a:lnTo>
                  <a:lnTo>
                    <a:pt x="181065" y="522422"/>
                  </a:lnTo>
                  <a:lnTo>
                    <a:pt x="186238" y="518497"/>
                  </a:lnTo>
                  <a:lnTo>
                    <a:pt x="191411" y="514585"/>
                  </a:lnTo>
                  <a:lnTo>
                    <a:pt x="196584" y="510688"/>
                  </a:lnTo>
                  <a:lnTo>
                    <a:pt x="201758" y="506807"/>
                  </a:lnTo>
                  <a:lnTo>
                    <a:pt x="206931" y="502940"/>
                  </a:lnTo>
                  <a:lnTo>
                    <a:pt x="212104" y="499090"/>
                  </a:lnTo>
                  <a:lnTo>
                    <a:pt x="217278" y="495255"/>
                  </a:lnTo>
                  <a:lnTo>
                    <a:pt x="222451" y="491438"/>
                  </a:lnTo>
                  <a:lnTo>
                    <a:pt x="227624" y="487637"/>
                  </a:lnTo>
                  <a:lnTo>
                    <a:pt x="232797" y="483854"/>
                  </a:lnTo>
                  <a:lnTo>
                    <a:pt x="237971" y="480088"/>
                  </a:lnTo>
                  <a:lnTo>
                    <a:pt x="243144" y="476340"/>
                  </a:lnTo>
                  <a:lnTo>
                    <a:pt x="248317" y="472611"/>
                  </a:lnTo>
                  <a:lnTo>
                    <a:pt x="253491" y="468901"/>
                  </a:lnTo>
                  <a:lnTo>
                    <a:pt x="258664" y="465209"/>
                  </a:lnTo>
                  <a:lnTo>
                    <a:pt x="263837" y="461536"/>
                  </a:lnTo>
                  <a:lnTo>
                    <a:pt x="269010" y="457883"/>
                  </a:lnTo>
                  <a:lnTo>
                    <a:pt x="274184" y="454249"/>
                  </a:lnTo>
                  <a:lnTo>
                    <a:pt x="279357" y="450635"/>
                  </a:lnTo>
                  <a:lnTo>
                    <a:pt x="284530" y="447041"/>
                  </a:lnTo>
                  <a:lnTo>
                    <a:pt x="289704" y="443468"/>
                  </a:lnTo>
                  <a:lnTo>
                    <a:pt x="294877" y="439914"/>
                  </a:lnTo>
                  <a:lnTo>
                    <a:pt x="300050" y="436382"/>
                  </a:lnTo>
                  <a:lnTo>
                    <a:pt x="305223" y="432870"/>
                  </a:lnTo>
                  <a:lnTo>
                    <a:pt x="310397" y="429379"/>
                  </a:lnTo>
                  <a:lnTo>
                    <a:pt x="315570" y="425908"/>
                  </a:lnTo>
                  <a:lnTo>
                    <a:pt x="320743" y="422459"/>
                  </a:lnTo>
                  <a:lnTo>
                    <a:pt x="325917" y="419032"/>
                  </a:lnTo>
                  <a:lnTo>
                    <a:pt x="331090" y="415625"/>
                  </a:lnTo>
                  <a:lnTo>
                    <a:pt x="336263" y="412240"/>
                  </a:lnTo>
                  <a:lnTo>
                    <a:pt x="341436" y="408876"/>
                  </a:lnTo>
                  <a:lnTo>
                    <a:pt x="346610" y="405534"/>
                  </a:lnTo>
                  <a:lnTo>
                    <a:pt x="351783" y="402213"/>
                  </a:lnTo>
                  <a:lnTo>
                    <a:pt x="356956" y="398914"/>
                  </a:lnTo>
                  <a:lnTo>
                    <a:pt x="362130" y="395636"/>
                  </a:lnTo>
                  <a:lnTo>
                    <a:pt x="367303" y="392380"/>
                  </a:lnTo>
                  <a:lnTo>
                    <a:pt x="372476" y="389145"/>
                  </a:lnTo>
                  <a:lnTo>
                    <a:pt x="377649" y="385932"/>
                  </a:lnTo>
                  <a:lnTo>
                    <a:pt x="382823" y="382740"/>
                  </a:lnTo>
                  <a:lnTo>
                    <a:pt x="387996" y="379569"/>
                  </a:lnTo>
                  <a:lnTo>
                    <a:pt x="393169" y="376420"/>
                  </a:lnTo>
                  <a:lnTo>
                    <a:pt x="398343" y="373292"/>
                  </a:lnTo>
                  <a:lnTo>
                    <a:pt x="403516" y="370185"/>
                  </a:lnTo>
                  <a:lnTo>
                    <a:pt x="408689" y="367099"/>
                  </a:lnTo>
                  <a:lnTo>
                    <a:pt x="413862" y="364033"/>
                  </a:lnTo>
                  <a:lnTo>
                    <a:pt x="419036" y="360989"/>
                  </a:lnTo>
                  <a:lnTo>
                    <a:pt x="424209" y="357965"/>
                  </a:lnTo>
                  <a:lnTo>
                    <a:pt x="429382" y="354961"/>
                  </a:lnTo>
                  <a:lnTo>
                    <a:pt x="434556" y="351978"/>
                  </a:lnTo>
                  <a:lnTo>
                    <a:pt x="439729" y="349014"/>
                  </a:lnTo>
                  <a:lnTo>
                    <a:pt x="444902" y="346071"/>
                  </a:lnTo>
                  <a:lnTo>
                    <a:pt x="450075" y="343147"/>
                  </a:lnTo>
                  <a:lnTo>
                    <a:pt x="455249" y="340242"/>
                  </a:lnTo>
                  <a:lnTo>
                    <a:pt x="460422" y="337357"/>
                  </a:lnTo>
                  <a:lnTo>
                    <a:pt x="465595" y="334490"/>
                  </a:lnTo>
                  <a:lnTo>
                    <a:pt x="470769" y="331642"/>
                  </a:lnTo>
                  <a:lnTo>
                    <a:pt x="475942" y="328813"/>
                  </a:lnTo>
                  <a:lnTo>
                    <a:pt x="481115" y="326001"/>
                  </a:lnTo>
                  <a:lnTo>
                    <a:pt x="486288" y="323208"/>
                  </a:lnTo>
                  <a:lnTo>
                    <a:pt x="491462" y="320432"/>
                  </a:lnTo>
                  <a:lnTo>
                    <a:pt x="496635" y="317673"/>
                  </a:lnTo>
                  <a:lnTo>
                    <a:pt x="501808" y="314931"/>
                  </a:lnTo>
                  <a:lnTo>
                    <a:pt x="506982" y="312206"/>
                  </a:lnTo>
                  <a:lnTo>
                    <a:pt x="512155" y="309497"/>
                  </a:lnTo>
                  <a:lnTo>
                    <a:pt x="517328" y="306804"/>
                  </a:lnTo>
                  <a:lnTo>
                    <a:pt x="522501" y="304126"/>
                  </a:lnTo>
                  <a:lnTo>
                    <a:pt x="527675" y="301464"/>
                  </a:lnTo>
                  <a:lnTo>
                    <a:pt x="532848" y="298817"/>
                  </a:lnTo>
                  <a:lnTo>
                    <a:pt x="538021" y="296185"/>
                  </a:lnTo>
                  <a:lnTo>
                    <a:pt x="543195" y="293567"/>
                  </a:lnTo>
                  <a:lnTo>
                    <a:pt x="548368" y="290962"/>
                  </a:lnTo>
                  <a:lnTo>
                    <a:pt x="553541" y="288371"/>
                  </a:lnTo>
                  <a:lnTo>
                    <a:pt x="558714" y="285793"/>
                  </a:lnTo>
                  <a:lnTo>
                    <a:pt x="563888" y="283229"/>
                  </a:lnTo>
                  <a:lnTo>
                    <a:pt x="569061" y="280676"/>
                  </a:lnTo>
                  <a:lnTo>
                    <a:pt x="574234" y="278135"/>
                  </a:lnTo>
                  <a:lnTo>
                    <a:pt x="579408" y="275607"/>
                  </a:lnTo>
                  <a:lnTo>
                    <a:pt x="584581" y="273089"/>
                  </a:lnTo>
                  <a:lnTo>
                    <a:pt x="589754" y="270582"/>
                  </a:lnTo>
                  <a:lnTo>
                    <a:pt x="594927" y="268086"/>
                  </a:lnTo>
                  <a:lnTo>
                    <a:pt x="600101" y="265601"/>
                  </a:lnTo>
                  <a:lnTo>
                    <a:pt x="605274" y="263124"/>
                  </a:lnTo>
                  <a:lnTo>
                    <a:pt x="610447" y="260658"/>
                  </a:lnTo>
                  <a:lnTo>
                    <a:pt x="615621" y="258200"/>
                  </a:lnTo>
                  <a:lnTo>
                    <a:pt x="620794" y="255751"/>
                  </a:lnTo>
                  <a:lnTo>
                    <a:pt x="625967" y="253311"/>
                  </a:lnTo>
                  <a:lnTo>
                    <a:pt x="631140" y="250879"/>
                  </a:lnTo>
                  <a:lnTo>
                    <a:pt x="636314" y="248454"/>
                  </a:lnTo>
                  <a:lnTo>
                    <a:pt x="641487" y="246037"/>
                  </a:lnTo>
                  <a:lnTo>
                    <a:pt x="646660" y="243626"/>
                  </a:lnTo>
                  <a:lnTo>
                    <a:pt x="651834" y="241223"/>
                  </a:lnTo>
                  <a:lnTo>
                    <a:pt x="657007" y="238825"/>
                  </a:lnTo>
                  <a:lnTo>
                    <a:pt x="662180" y="236434"/>
                  </a:lnTo>
                  <a:lnTo>
                    <a:pt x="667353" y="234049"/>
                  </a:lnTo>
                  <a:lnTo>
                    <a:pt x="672527" y="231669"/>
                  </a:lnTo>
                  <a:lnTo>
                    <a:pt x="677700" y="229294"/>
                  </a:lnTo>
                  <a:lnTo>
                    <a:pt x="682873" y="226925"/>
                  </a:lnTo>
                  <a:lnTo>
                    <a:pt x="688047" y="224560"/>
                  </a:lnTo>
                  <a:lnTo>
                    <a:pt x="693220" y="222200"/>
                  </a:lnTo>
                  <a:lnTo>
                    <a:pt x="698393" y="219844"/>
                  </a:lnTo>
                  <a:lnTo>
                    <a:pt x="703566" y="217492"/>
                  </a:lnTo>
                  <a:lnTo>
                    <a:pt x="708740" y="215144"/>
                  </a:lnTo>
                  <a:lnTo>
                    <a:pt x="713913" y="212800"/>
                  </a:lnTo>
                  <a:lnTo>
                    <a:pt x="719086" y="210460"/>
                  </a:lnTo>
                  <a:lnTo>
                    <a:pt x="724260" y="208123"/>
                  </a:lnTo>
                  <a:lnTo>
                    <a:pt x="729433" y="205789"/>
                  </a:lnTo>
                  <a:lnTo>
                    <a:pt x="734606" y="203459"/>
                  </a:lnTo>
                  <a:lnTo>
                    <a:pt x="739779" y="201132"/>
                  </a:lnTo>
                  <a:lnTo>
                    <a:pt x="744953" y="198808"/>
                  </a:lnTo>
                  <a:lnTo>
                    <a:pt x="750126" y="196487"/>
                  </a:lnTo>
                  <a:lnTo>
                    <a:pt x="755299" y="194170"/>
                  </a:lnTo>
                  <a:lnTo>
                    <a:pt x="760473" y="191856"/>
                  </a:lnTo>
                  <a:lnTo>
                    <a:pt x="765646" y="189545"/>
                  </a:lnTo>
                  <a:lnTo>
                    <a:pt x="770819" y="187237"/>
                  </a:lnTo>
                  <a:lnTo>
                    <a:pt x="775992" y="184933"/>
                  </a:lnTo>
                  <a:lnTo>
                    <a:pt x="781166" y="182632"/>
                  </a:lnTo>
                  <a:lnTo>
                    <a:pt x="786339" y="180335"/>
                  </a:lnTo>
                  <a:lnTo>
                    <a:pt x="791512" y="178042"/>
                  </a:lnTo>
                  <a:lnTo>
                    <a:pt x="796686" y="175753"/>
                  </a:lnTo>
                  <a:lnTo>
                    <a:pt x="801859" y="173468"/>
                  </a:lnTo>
                  <a:lnTo>
                    <a:pt x="807032" y="171188"/>
                  </a:lnTo>
                  <a:lnTo>
                    <a:pt x="812205" y="168912"/>
                  </a:lnTo>
                  <a:lnTo>
                    <a:pt x="817379" y="166642"/>
                  </a:lnTo>
                  <a:lnTo>
                    <a:pt x="822552" y="164377"/>
                  </a:lnTo>
                  <a:lnTo>
                    <a:pt x="827725" y="162118"/>
                  </a:lnTo>
                  <a:lnTo>
                    <a:pt x="832899" y="159865"/>
                  </a:lnTo>
                  <a:lnTo>
                    <a:pt x="838072" y="157619"/>
                  </a:lnTo>
                  <a:lnTo>
                    <a:pt x="843245" y="155379"/>
                  </a:lnTo>
                  <a:lnTo>
                    <a:pt x="848418" y="153147"/>
                  </a:lnTo>
                  <a:lnTo>
                    <a:pt x="853592" y="150924"/>
                  </a:lnTo>
                  <a:lnTo>
                    <a:pt x="858765" y="148708"/>
                  </a:lnTo>
                  <a:lnTo>
                    <a:pt x="863938" y="146502"/>
                  </a:lnTo>
                  <a:lnTo>
                    <a:pt x="869112" y="144305"/>
                  </a:lnTo>
                  <a:lnTo>
                    <a:pt x="874285" y="142118"/>
                  </a:lnTo>
                  <a:lnTo>
                    <a:pt x="879458" y="139942"/>
                  </a:lnTo>
                  <a:lnTo>
                    <a:pt x="884631" y="137777"/>
                  </a:lnTo>
                  <a:lnTo>
                    <a:pt x="889805" y="135624"/>
                  </a:lnTo>
                  <a:lnTo>
                    <a:pt x="894978" y="133483"/>
                  </a:lnTo>
                  <a:lnTo>
                    <a:pt x="900151" y="131355"/>
                  </a:lnTo>
                  <a:lnTo>
                    <a:pt x="905325" y="129242"/>
                  </a:lnTo>
                  <a:lnTo>
                    <a:pt x="910498" y="127142"/>
                  </a:lnTo>
                  <a:lnTo>
                    <a:pt x="915671" y="125058"/>
                  </a:lnTo>
                  <a:lnTo>
                    <a:pt x="920844" y="122989"/>
                  </a:lnTo>
                  <a:lnTo>
                    <a:pt x="926018" y="120937"/>
                  </a:lnTo>
                  <a:lnTo>
                    <a:pt x="931191" y="118902"/>
                  </a:lnTo>
                  <a:lnTo>
                    <a:pt x="936364" y="116884"/>
                  </a:lnTo>
                  <a:lnTo>
                    <a:pt x="941538" y="114885"/>
                  </a:lnTo>
                  <a:lnTo>
                    <a:pt x="946711" y="112905"/>
                  </a:lnTo>
                  <a:lnTo>
                    <a:pt x="951884" y="110944"/>
                  </a:lnTo>
                  <a:lnTo>
                    <a:pt x="957057" y="109003"/>
                  </a:lnTo>
                  <a:lnTo>
                    <a:pt x="962231" y="107084"/>
                  </a:lnTo>
                  <a:lnTo>
                    <a:pt x="967404" y="105186"/>
                  </a:lnTo>
                  <a:lnTo>
                    <a:pt x="972577" y="103309"/>
                  </a:lnTo>
                  <a:lnTo>
                    <a:pt x="977751" y="101456"/>
                  </a:lnTo>
                  <a:lnTo>
                    <a:pt x="982924" y="99625"/>
                  </a:lnTo>
                  <a:lnTo>
                    <a:pt x="988097" y="97818"/>
                  </a:lnTo>
                  <a:lnTo>
                    <a:pt x="993270" y="96035"/>
                  </a:lnTo>
                  <a:lnTo>
                    <a:pt x="998444" y="94276"/>
                  </a:lnTo>
                  <a:lnTo>
                    <a:pt x="1003617" y="92543"/>
                  </a:lnTo>
                  <a:lnTo>
                    <a:pt x="1008790" y="90835"/>
                  </a:lnTo>
                  <a:lnTo>
                    <a:pt x="1013964" y="89152"/>
                  </a:lnTo>
                  <a:lnTo>
                    <a:pt x="1019137" y="87496"/>
                  </a:lnTo>
                  <a:lnTo>
                    <a:pt x="1024310" y="85866"/>
                  </a:lnTo>
                  <a:lnTo>
                    <a:pt x="1029483" y="84263"/>
                  </a:lnTo>
                  <a:lnTo>
                    <a:pt x="1034657" y="82687"/>
                  </a:lnTo>
                  <a:lnTo>
                    <a:pt x="1039830" y="81138"/>
                  </a:lnTo>
                  <a:lnTo>
                    <a:pt x="1045003" y="79616"/>
                  </a:lnTo>
                  <a:lnTo>
                    <a:pt x="1050177" y="78122"/>
                  </a:lnTo>
                  <a:lnTo>
                    <a:pt x="1055350" y="76655"/>
                  </a:lnTo>
                  <a:lnTo>
                    <a:pt x="1060523" y="75216"/>
                  </a:lnTo>
                  <a:lnTo>
                    <a:pt x="1065696" y="73805"/>
                  </a:lnTo>
                  <a:lnTo>
                    <a:pt x="1070870" y="72421"/>
                  </a:lnTo>
                  <a:lnTo>
                    <a:pt x="1076043" y="71065"/>
                  </a:lnTo>
                  <a:lnTo>
                    <a:pt x="1081216" y="69737"/>
                  </a:lnTo>
                  <a:lnTo>
                    <a:pt x="1086390" y="68437"/>
                  </a:lnTo>
                  <a:lnTo>
                    <a:pt x="1091563" y="67164"/>
                  </a:lnTo>
                  <a:lnTo>
                    <a:pt x="1096736" y="65918"/>
                  </a:lnTo>
                  <a:lnTo>
                    <a:pt x="1101909" y="64699"/>
                  </a:lnTo>
                  <a:lnTo>
                    <a:pt x="1107083" y="63508"/>
                  </a:lnTo>
                  <a:lnTo>
                    <a:pt x="1112256" y="62343"/>
                  </a:lnTo>
                  <a:lnTo>
                    <a:pt x="1117429" y="61205"/>
                  </a:lnTo>
                  <a:lnTo>
                    <a:pt x="1122603" y="60092"/>
                  </a:lnTo>
                  <a:lnTo>
                    <a:pt x="1127776" y="59006"/>
                  </a:lnTo>
                  <a:lnTo>
                    <a:pt x="1132949" y="57945"/>
                  </a:lnTo>
                  <a:lnTo>
                    <a:pt x="1138122" y="56909"/>
                  </a:lnTo>
                  <a:lnTo>
                    <a:pt x="1143296" y="55898"/>
                  </a:lnTo>
                  <a:lnTo>
                    <a:pt x="1148469" y="54912"/>
                  </a:lnTo>
                  <a:lnTo>
                    <a:pt x="1153642" y="53949"/>
                  </a:lnTo>
                  <a:lnTo>
                    <a:pt x="1158816" y="53009"/>
                  </a:lnTo>
                  <a:lnTo>
                    <a:pt x="1163989" y="52093"/>
                  </a:lnTo>
                  <a:lnTo>
                    <a:pt x="1169162" y="51198"/>
                  </a:lnTo>
                  <a:lnTo>
                    <a:pt x="1174335" y="50325"/>
                  </a:lnTo>
                  <a:lnTo>
                    <a:pt x="1179509" y="49474"/>
                  </a:lnTo>
                  <a:lnTo>
                    <a:pt x="1184682" y="48642"/>
                  </a:lnTo>
                  <a:lnTo>
                    <a:pt x="1189855" y="47831"/>
                  </a:lnTo>
                  <a:lnTo>
                    <a:pt x="1195029" y="47038"/>
                  </a:lnTo>
                  <a:lnTo>
                    <a:pt x="1200202" y="46263"/>
                  </a:lnTo>
                  <a:lnTo>
                    <a:pt x="1205375" y="45504"/>
                  </a:lnTo>
                  <a:lnTo>
                    <a:pt x="1210548" y="44762"/>
                  </a:lnTo>
                  <a:lnTo>
                    <a:pt x="1215722" y="44035"/>
                  </a:lnTo>
                  <a:lnTo>
                    <a:pt x="1220895" y="43322"/>
                  </a:lnTo>
                  <a:lnTo>
                    <a:pt x="1226068" y="42621"/>
                  </a:lnTo>
                  <a:lnTo>
                    <a:pt x="1231242" y="41932"/>
                  </a:lnTo>
                  <a:lnTo>
                    <a:pt x="1236415" y="41254"/>
                  </a:lnTo>
                  <a:lnTo>
                    <a:pt x="1241588" y="40586"/>
                  </a:lnTo>
                  <a:lnTo>
                    <a:pt x="1246761" y="39925"/>
                  </a:lnTo>
                  <a:lnTo>
                    <a:pt x="1251935" y="39272"/>
                  </a:lnTo>
                  <a:lnTo>
                    <a:pt x="1257108" y="38624"/>
                  </a:lnTo>
                  <a:lnTo>
                    <a:pt x="1262281" y="37981"/>
                  </a:lnTo>
                  <a:lnTo>
                    <a:pt x="1267455" y="37341"/>
                  </a:lnTo>
                  <a:lnTo>
                    <a:pt x="1272628" y="36702"/>
                  </a:lnTo>
                  <a:lnTo>
                    <a:pt x="1277801" y="36064"/>
                  </a:lnTo>
                  <a:lnTo>
                    <a:pt x="1282974" y="35425"/>
                  </a:lnTo>
                  <a:lnTo>
                    <a:pt x="1288148" y="34783"/>
                  </a:lnTo>
                  <a:lnTo>
                    <a:pt x="1293321" y="34138"/>
                  </a:lnTo>
                  <a:lnTo>
                    <a:pt x="1298494" y="33488"/>
                  </a:lnTo>
                  <a:lnTo>
                    <a:pt x="1303668" y="32832"/>
                  </a:lnTo>
                  <a:lnTo>
                    <a:pt x="1308841" y="32168"/>
                  </a:lnTo>
                  <a:lnTo>
                    <a:pt x="1314014" y="31495"/>
                  </a:lnTo>
                  <a:lnTo>
                    <a:pt x="1319187" y="30813"/>
                  </a:lnTo>
                  <a:lnTo>
                    <a:pt x="1324361" y="30121"/>
                  </a:lnTo>
                  <a:lnTo>
                    <a:pt x="1329534" y="29418"/>
                  </a:lnTo>
                  <a:lnTo>
                    <a:pt x="1334707" y="28703"/>
                  </a:lnTo>
                  <a:lnTo>
                    <a:pt x="1339881" y="27976"/>
                  </a:lnTo>
                  <a:lnTo>
                    <a:pt x="1345054" y="27237"/>
                  </a:lnTo>
                  <a:lnTo>
                    <a:pt x="1350227" y="26487"/>
                  </a:lnTo>
                  <a:lnTo>
                    <a:pt x="1355400" y="25725"/>
                  </a:lnTo>
                  <a:lnTo>
                    <a:pt x="1360574" y="24953"/>
                  </a:lnTo>
                  <a:lnTo>
                    <a:pt x="1365747" y="24171"/>
                  </a:lnTo>
                  <a:lnTo>
                    <a:pt x="1370920" y="23380"/>
                  </a:lnTo>
                  <a:lnTo>
                    <a:pt x="1376094" y="22583"/>
                  </a:lnTo>
                  <a:lnTo>
                    <a:pt x="1381267" y="21780"/>
                  </a:lnTo>
                  <a:lnTo>
                    <a:pt x="1386440" y="20974"/>
                  </a:lnTo>
                  <a:lnTo>
                    <a:pt x="1391613" y="20166"/>
                  </a:lnTo>
                  <a:lnTo>
                    <a:pt x="1396787" y="19359"/>
                  </a:lnTo>
                  <a:lnTo>
                    <a:pt x="1401960" y="18555"/>
                  </a:lnTo>
                  <a:lnTo>
                    <a:pt x="1407133" y="17757"/>
                  </a:lnTo>
                  <a:lnTo>
                    <a:pt x="1412307" y="16967"/>
                  </a:lnTo>
                  <a:lnTo>
                    <a:pt x="1417480" y="16187"/>
                  </a:lnTo>
                  <a:lnTo>
                    <a:pt x="1422653" y="15419"/>
                  </a:lnTo>
                  <a:lnTo>
                    <a:pt x="1427826" y="14666"/>
                  </a:lnTo>
                  <a:lnTo>
                    <a:pt x="1433000" y="13930"/>
                  </a:lnTo>
                  <a:lnTo>
                    <a:pt x="1438173" y="13212"/>
                  </a:lnTo>
                  <a:lnTo>
                    <a:pt x="1443346" y="12514"/>
                  </a:lnTo>
                  <a:lnTo>
                    <a:pt x="1448520" y="11838"/>
                  </a:lnTo>
                  <a:lnTo>
                    <a:pt x="1453693" y="11185"/>
                  </a:lnTo>
                  <a:lnTo>
                    <a:pt x="1458866" y="10555"/>
                  </a:lnTo>
                  <a:lnTo>
                    <a:pt x="1464039" y="9950"/>
                  </a:lnTo>
                  <a:lnTo>
                    <a:pt x="1469213" y="9370"/>
                  </a:lnTo>
                  <a:lnTo>
                    <a:pt x="1474386" y="8815"/>
                  </a:lnTo>
                  <a:lnTo>
                    <a:pt x="1479559" y="8285"/>
                  </a:lnTo>
                  <a:lnTo>
                    <a:pt x="1484733" y="7780"/>
                  </a:lnTo>
                  <a:lnTo>
                    <a:pt x="1489906" y="7301"/>
                  </a:lnTo>
                  <a:lnTo>
                    <a:pt x="1495079" y="6846"/>
                  </a:lnTo>
                  <a:lnTo>
                    <a:pt x="1500252" y="6415"/>
                  </a:lnTo>
                  <a:lnTo>
                    <a:pt x="1505426" y="6007"/>
                  </a:lnTo>
                  <a:lnTo>
                    <a:pt x="1510599" y="5622"/>
                  </a:lnTo>
                  <a:lnTo>
                    <a:pt x="1515772" y="5259"/>
                  </a:lnTo>
                  <a:lnTo>
                    <a:pt x="1520946" y="4917"/>
                  </a:lnTo>
                  <a:lnTo>
                    <a:pt x="1526119" y="4595"/>
                  </a:lnTo>
                  <a:lnTo>
                    <a:pt x="1531292" y="4293"/>
                  </a:lnTo>
                  <a:lnTo>
                    <a:pt x="1536465" y="4009"/>
                  </a:lnTo>
                  <a:lnTo>
                    <a:pt x="1541639" y="3742"/>
                  </a:lnTo>
                  <a:lnTo>
                    <a:pt x="1546812" y="3492"/>
                  </a:lnTo>
                  <a:lnTo>
                    <a:pt x="1551985" y="3258"/>
                  </a:lnTo>
                  <a:lnTo>
                    <a:pt x="1557159" y="3038"/>
                  </a:lnTo>
                  <a:lnTo>
                    <a:pt x="1562332" y="2833"/>
                  </a:lnTo>
                  <a:lnTo>
                    <a:pt x="1567505" y="2641"/>
                  </a:lnTo>
                  <a:lnTo>
                    <a:pt x="1572678" y="2461"/>
                  </a:lnTo>
                  <a:lnTo>
                    <a:pt x="1577852" y="2293"/>
                  </a:lnTo>
                  <a:lnTo>
                    <a:pt x="1583025" y="2136"/>
                  </a:lnTo>
                  <a:lnTo>
                    <a:pt x="1588198" y="1989"/>
                  </a:lnTo>
                  <a:lnTo>
                    <a:pt x="1593372" y="1852"/>
                  </a:lnTo>
                  <a:lnTo>
                    <a:pt x="1598545" y="1724"/>
                  </a:lnTo>
                  <a:lnTo>
                    <a:pt x="1603718" y="1604"/>
                  </a:lnTo>
                  <a:lnTo>
                    <a:pt x="1608891" y="1493"/>
                  </a:lnTo>
                  <a:lnTo>
                    <a:pt x="1614065" y="1388"/>
                  </a:lnTo>
                  <a:lnTo>
                    <a:pt x="1619238" y="1291"/>
                  </a:lnTo>
                  <a:lnTo>
                    <a:pt x="1624411" y="1200"/>
                  </a:lnTo>
                  <a:lnTo>
                    <a:pt x="1629585" y="1115"/>
                  </a:lnTo>
                  <a:lnTo>
                    <a:pt x="1634758" y="1036"/>
                  </a:lnTo>
                  <a:lnTo>
                    <a:pt x="1639931" y="962"/>
                  </a:lnTo>
                  <a:lnTo>
                    <a:pt x="1645104" y="893"/>
                  </a:lnTo>
                  <a:lnTo>
                    <a:pt x="1650278" y="829"/>
                  </a:lnTo>
                  <a:lnTo>
                    <a:pt x="1655451" y="770"/>
                  </a:lnTo>
                  <a:lnTo>
                    <a:pt x="1660624" y="714"/>
                  </a:lnTo>
                  <a:lnTo>
                    <a:pt x="1665798" y="662"/>
                  </a:lnTo>
                  <a:lnTo>
                    <a:pt x="1670971" y="614"/>
                  </a:lnTo>
                  <a:lnTo>
                    <a:pt x="1676144" y="569"/>
                  </a:lnTo>
                  <a:lnTo>
                    <a:pt x="1681317" y="528"/>
                  </a:lnTo>
                  <a:lnTo>
                    <a:pt x="1686491" y="489"/>
                  </a:lnTo>
                  <a:lnTo>
                    <a:pt x="1691664" y="453"/>
                  </a:lnTo>
                  <a:lnTo>
                    <a:pt x="1696837" y="419"/>
                  </a:lnTo>
                  <a:lnTo>
                    <a:pt x="1702011" y="388"/>
                  </a:lnTo>
                  <a:lnTo>
                    <a:pt x="1707184" y="359"/>
                  </a:lnTo>
                  <a:lnTo>
                    <a:pt x="1712357" y="332"/>
                  </a:lnTo>
                  <a:lnTo>
                    <a:pt x="1717530" y="306"/>
                  </a:lnTo>
                  <a:lnTo>
                    <a:pt x="1722704" y="283"/>
                  </a:lnTo>
                  <a:lnTo>
                    <a:pt x="1727877" y="261"/>
                  </a:lnTo>
                  <a:lnTo>
                    <a:pt x="1733050" y="241"/>
                  </a:lnTo>
                  <a:lnTo>
                    <a:pt x="1738224" y="222"/>
                  </a:lnTo>
                  <a:lnTo>
                    <a:pt x="1743397" y="204"/>
                  </a:lnTo>
                  <a:lnTo>
                    <a:pt x="1748570" y="188"/>
                  </a:lnTo>
                  <a:lnTo>
                    <a:pt x="1753743" y="173"/>
                  </a:lnTo>
                  <a:lnTo>
                    <a:pt x="1758917" y="158"/>
                  </a:lnTo>
                  <a:lnTo>
                    <a:pt x="1764090" y="145"/>
                  </a:lnTo>
                  <a:lnTo>
                    <a:pt x="1769263" y="133"/>
                  </a:lnTo>
                  <a:lnTo>
                    <a:pt x="1774437" y="121"/>
                  </a:lnTo>
                  <a:lnTo>
                    <a:pt x="1779610" y="111"/>
                  </a:lnTo>
                  <a:lnTo>
                    <a:pt x="1784783" y="101"/>
                  </a:lnTo>
                  <a:lnTo>
                    <a:pt x="1789956" y="92"/>
                  </a:lnTo>
                  <a:lnTo>
                    <a:pt x="1795130" y="83"/>
                  </a:lnTo>
                  <a:lnTo>
                    <a:pt x="1800303" y="75"/>
                  </a:lnTo>
                  <a:lnTo>
                    <a:pt x="1805476" y="67"/>
                  </a:lnTo>
                  <a:lnTo>
                    <a:pt x="1810650" y="60"/>
                  </a:lnTo>
                  <a:lnTo>
                    <a:pt x="1815823" y="54"/>
                  </a:lnTo>
                  <a:lnTo>
                    <a:pt x="1820996" y="48"/>
                  </a:lnTo>
                  <a:lnTo>
                    <a:pt x="1826169" y="42"/>
                  </a:lnTo>
                  <a:lnTo>
                    <a:pt x="1831343" y="37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62017"/>
                  </a:moveTo>
                  <a:lnTo>
                    <a:pt x="5173" y="658245"/>
                  </a:lnTo>
                  <a:lnTo>
                    <a:pt x="10346" y="654438"/>
                  </a:lnTo>
                  <a:lnTo>
                    <a:pt x="15519" y="650599"/>
                  </a:lnTo>
                  <a:lnTo>
                    <a:pt x="20693" y="646730"/>
                  </a:lnTo>
                  <a:lnTo>
                    <a:pt x="25866" y="642834"/>
                  </a:lnTo>
                  <a:lnTo>
                    <a:pt x="31039" y="638914"/>
                  </a:lnTo>
                  <a:lnTo>
                    <a:pt x="36213" y="634971"/>
                  </a:lnTo>
                  <a:lnTo>
                    <a:pt x="41386" y="631007"/>
                  </a:lnTo>
                  <a:lnTo>
                    <a:pt x="46559" y="627026"/>
                  </a:lnTo>
                  <a:lnTo>
                    <a:pt x="51732" y="623028"/>
                  </a:lnTo>
                  <a:lnTo>
                    <a:pt x="56906" y="619017"/>
                  </a:lnTo>
                  <a:lnTo>
                    <a:pt x="62079" y="614994"/>
                  </a:lnTo>
                  <a:lnTo>
                    <a:pt x="67252" y="610961"/>
                  </a:lnTo>
                  <a:lnTo>
                    <a:pt x="72426" y="606919"/>
                  </a:lnTo>
                  <a:lnTo>
                    <a:pt x="77599" y="602870"/>
                  </a:lnTo>
                  <a:lnTo>
                    <a:pt x="82772" y="598817"/>
                  </a:lnTo>
                  <a:lnTo>
                    <a:pt x="87945" y="594759"/>
                  </a:lnTo>
                  <a:lnTo>
                    <a:pt x="93119" y="590700"/>
                  </a:lnTo>
                  <a:lnTo>
                    <a:pt x="98292" y="586640"/>
                  </a:lnTo>
                  <a:lnTo>
                    <a:pt x="103465" y="582580"/>
                  </a:lnTo>
                  <a:lnTo>
                    <a:pt x="108639" y="578522"/>
                  </a:lnTo>
                  <a:lnTo>
                    <a:pt x="113812" y="574467"/>
                  </a:lnTo>
                  <a:lnTo>
                    <a:pt x="118985" y="570415"/>
                  </a:lnTo>
                  <a:lnTo>
                    <a:pt x="124158" y="566369"/>
                  </a:lnTo>
                  <a:lnTo>
                    <a:pt x="129332" y="562328"/>
                  </a:lnTo>
                  <a:lnTo>
                    <a:pt x="134505" y="558294"/>
                  </a:lnTo>
                  <a:lnTo>
                    <a:pt x="139678" y="554268"/>
                  </a:lnTo>
                  <a:lnTo>
                    <a:pt x="144852" y="550250"/>
                  </a:lnTo>
                  <a:lnTo>
                    <a:pt x="150025" y="546242"/>
                  </a:lnTo>
                  <a:lnTo>
                    <a:pt x="155198" y="542243"/>
                  </a:lnTo>
                  <a:lnTo>
                    <a:pt x="160371" y="538255"/>
                  </a:lnTo>
                  <a:lnTo>
                    <a:pt x="165545" y="534278"/>
                  </a:lnTo>
                  <a:lnTo>
                    <a:pt x="170718" y="530314"/>
                  </a:lnTo>
                  <a:lnTo>
                    <a:pt x="175891" y="526362"/>
                  </a:lnTo>
                  <a:lnTo>
                    <a:pt x="181065" y="522422"/>
                  </a:lnTo>
                  <a:lnTo>
                    <a:pt x="186238" y="518497"/>
                  </a:lnTo>
                  <a:lnTo>
                    <a:pt x="191411" y="514585"/>
                  </a:lnTo>
                  <a:lnTo>
                    <a:pt x="196584" y="510688"/>
                  </a:lnTo>
                  <a:lnTo>
                    <a:pt x="201758" y="506806"/>
                  </a:lnTo>
                  <a:lnTo>
                    <a:pt x="206931" y="502940"/>
                  </a:lnTo>
                  <a:lnTo>
                    <a:pt x="212104" y="499089"/>
                  </a:lnTo>
                  <a:lnTo>
                    <a:pt x="217278" y="495255"/>
                  </a:lnTo>
                  <a:lnTo>
                    <a:pt x="222451" y="491437"/>
                  </a:lnTo>
                  <a:lnTo>
                    <a:pt x="227624" y="487637"/>
                  </a:lnTo>
                  <a:lnTo>
                    <a:pt x="232797" y="483854"/>
                  </a:lnTo>
                  <a:lnTo>
                    <a:pt x="237971" y="480088"/>
                  </a:lnTo>
                  <a:lnTo>
                    <a:pt x="243144" y="476340"/>
                  </a:lnTo>
                  <a:lnTo>
                    <a:pt x="248317" y="472611"/>
                  </a:lnTo>
                  <a:lnTo>
                    <a:pt x="253491" y="468900"/>
                  </a:lnTo>
                  <a:lnTo>
                    <a:pt x="258664" y="465209"/>
                  </a:lnTo>
                  <a:lnTo>
                    <a:pt x="263837" y="461536"/>
                  </a:lnTo>
                  <a:lnTo>
                    <a:pt x="269010" y="457883"/>
                  </a:lnTo>
                  <a:lnTo>
                    <a:pt x="274184" y="454249"/>
                  </a:lnTo>
                  <a:lnTo>
                    <a:pt x="279357" y="450635"/>
                  </a:lnTo>
                  <a:lnTo>
                    <a:pt x="284530" y="447041"/>
                  </a:lnTo>
                  <a:lnTo>
                    <a:pt x="289704" y="443468"/>
                  </a:lnTo>
                  <a:lnTo>
                    <a:pt x="294877" y="439914"/>
                  </a:lnTo>
                  <a:lnTo>
                    <a:pt x="300050" y="436382"/>
                  </a:lnTo>
                  <a:lnTo>
                    <a:pt x="305223" y="432870"/>
                  </a:lnTo>
                  <a:lnTo>
                    <a:pt x="310397" y="429379"/>
                  </a:lnTo>
                  <a:lnTo>
                    <a:pt x="315570" y="425908"/>
                  </a:lnTo>
                  <a:lnTo>
                    <a:pt x="320743" y="422459"/>
                  </a:lnTo>
                  <a:lnTo>
                    <a:pt x="325917" y="419032"/>
                  </a:lnTo>
                  <a:lnTo>
                    <a:pt x="331090" y="415625"/>
                  </a:lnTo>
                  <a:lnTo>
                    <a:pt x="336263" y="412240"/>
                  </a:lnTo>
                  <a:lnTo>
                    <a:pt x="341436" y="408876"/>
                  </a:lnTo>
                  <a:lnTo>
                    <a:pt x="346610" y="405534"/>
                  </a:lnTo>
                  <a:lnTo>
                    <a:pt x="351783" y="402213"/>
                  </a:lnTo>
                  <a:lnTo>
                    <a:pt x="356956" y="398914"/>
                  </a:lnTo>
                  <a:lnTo>
                    <a:pt x="362130" y="395636"/>
                  </a:lnTo>
                  <a:lnTo>
                    <a:pt x="367303" y="392380"/>
                  </a:lnTo>
                  <a:lnTo>
                    <a:pt x="372476" y="389145"/>
                  </a:lnTo>
                  <a:lnTo>
                    <a:pt x="377649" y="385932"/>
                  </a:lnTo>
                  <a:lnTo>
                    <a:pt x="382823" y="382740"/>
                  </a:lnTo>
                  <a:lnTo>
                    <a:pt x="387996" y="379569"/>
                  </a:lnTo>
                  <a:lnTo>
                    <a:pt x="393169" y="376420"/>
                  </a:lnTo>
                  <a:lnTo>
                    <a:pt x="398343" y="373292"/>
                  </a:lnTo>
                  <a:lnTo>
                    <a:pt x="403516" y="370185"/>
                  </a:lnTo>
                  <a:lnTo>
                    <a:pt x="408689" y="367099"/>
                  </a:lnTo>
                  <a:lnTo>
                    <a:pt x="413862" y="364034"/>
                  </a:lnTo>
                  <a:lnTo>
                    <a:pt x="419036" y="360990"/>
                  </a:lnTo>
                  <a:lnTo>
                    <a:pt x="424209" y="357966"/>
                  </a:lnTo>
                  <a:lnTo>
                    <a:pt x="429382" y="354962"/>
                  </a:lnTo>
                  <a:lnTo>
                    <a:pt x="434556" y="351979"/>
                  </a:lnTo>
                  <a:lnTo>
                    <a:pt x="439729" y="349016"/>
                  </a:lnTo>
                  <a:lnTo>
                    <a:pt x="444902" y="346072"/>
                  </a:lnTo>
                  <a:lnTo>
                    <a:pt x="450075" y="343149"/>
                  </a:lnTo>
                  <a:lnTo>
                    <a:pt x="455249" y="340244"/>
                  </a:lnTo>
                  <a:lnTo>
                    <a:pt x="460422" y="337359"/>
                  </a:lnTo>
                  <a:lnTo>
                    <a:pt x="465595" y="334493"/>
                  </a:lnTo>
                  <a:lnTo>
                    <a:pt x="470769" y="331645"/>
                  </a:lnTo>
                  <a:lnTo>
                    <a:pt x="475942" y="328816"/>
                  </a:lnTo>
                  <a:lnTo>
                    <a:pt x="481115" y="326005"/>
                  </a:lnTo>
                  <a:lnTo>
                    <a:pt x="486288" y="323212"/>
                  </a:lnTo>
                  <a:lnTo>
                    <a:pt x="491462" y="320437"/>
                  </a:lnTo>
                  <a:lnTo>
                    <a:pt x="496635" y="317678"/>
                  </a:lnTo>
                  <a:lnTo>
                    <a:pt x="501808" y="314937"/>
                  </a:lnTo>
                  <a:lnTo>
                    <a:pt x="506982" y="312213"/>
                  </a:lnTo>
                  <a:lnTo>
                    <a:pt x="512155" y="309505"/>
                  </a:lnTo>
                  <a:lnTo>
                    <a:pt x="517328" y="306813"/>
                  </a:lnTo>
                  <a:lnTo>
                    <a:pt x="522501" y="304137"/>
                  </a:lnTo>
                  <a:lnTo>
                    <a:pt x="527675" y="301476"/>
                  </a:lnTo>
                  <a:lnTo>
                    <a:pt x="532848" y="298831"/>
                  </a:lnTo>
                  <a:lnTo>
                    <a:pt x="538021" y="296200"/>
                  </a:lnTo>
                  <a:lnTo>
                    <a:pt x="543195" y="293583"/>
                  </a:lnTo>
                  <a:lnTo>
                    <a:pt x="548368" y="290981"/>
                  </a:lnTo>
                  <a:lnTo>
                    <a:pt x="553541" y="288393"/>
                  </a:lnTo>
                  <a:lnTo>
                    <a:pt x="558714" y="285817"/>
                  </a:lnTo>
                  <a:lnTo>
                    <a:pt x="563888" y="283255"/>
                  </a:lnTo>
                  <a:lnTo>
                    <a:pt x="569061" y="280706"/>
                  </a:lnTo>
                  <a:lnTo>
                    <a:pt x="574234" y="278169"/>
                  </a:lnTo>
                  <a:lnTo>
                    <a:pt x="579408" y="275645"/>
                  </a:lnTo>
                  <a:lnTo>
                    <a:pt x="584581" y="273132"/>
                  </a:lnTo>
                  <a:lnTo>
                    <a:pt x="589754" y="270630"/>
                  </a:lnTo>
                  <a:lnTo>
                    <a:pt x="594927" y="268140"/>
                  </a:lnTo>
                  <a:lnTo>
                    <a:pt x="600101" y="265660"/>
                  </a:lnTo>
                  <a:lnTo>
                    <a:pt x="605274" y="263191"/>
                  </a:lnTo>
                  <a:lnTo>
                    <a:pt x="610447" y="260732"/>
                  </a:lnTo>
                  <a:lnTo>
                    <a:pt x="615621" y="258283"/>
                  </a:lnTo>
                  <a:lnTo>
                    <a:pt x="620794" y="255844"/>
                  </a:lnTo>
                  <a:lnTo>
                    <a:pt x="625967" y="253414"/>
                  </a:lnTo>
                  <a:lnTo>
                    <a:pt x="631140" y="250993"/>
                  </a:lnTo>
                  <a:lnTo>
                    <a:pt x="636314" y="248581"/>
                  </a:lnTo>
                  <a:lnTo>
                    <a:pt x="641487" y="246178"/>
                  </a:lnTo>
                  <a:lnTo>
                    <a:pt x="646660" y="243783"/>
                  </a:lnTo>
                  <a:lnTo>
                    <a:pt x="651834" y="241396"/>
                  </a:lnTo>
                  <a:lnTo>
                    <a:pt x="657007" y="239017"/>
                  </a:lnTo>
                  <a:lnTo>
                    <a:pt x="662180" y="236647"/>
                  </a:lnTo>
                  <a:lnTo>
                    <a:pt x="667353" y="234284"/>
                  </a:lnTo>
                  <a:lnTo>
                    <a:pt x="672527" y="231928"/>
                  </a:lnTo>
                  <a:lnTo>
                    <a:pt x="677700" y="229581"/>
                  </a:lnTo>
                  <a:lnTo>
                    <a:pt x="682873" y="227240"/>
                  </a:lnTo>
                  <a:lnTo>
                    <a:pt x="688047" y="224908"/>
                  </a:lnTo>
                  <a:lnTo>
                    <a:pt x="693220" y="222582"/>
                  </a:lnTo>
                  <a:lnTo>
                    <a:pt x="698393" y="220265"/>
                  </a:lnTo>
                  <a:lnTo>
                    <a:pt x="703566" y="217954"/>
                  </a:lnTo>
                  <a:lnTo>
                    <a:pt x="708740" y="215652"/>
                  </a:lnTo>
                  <a:lnTo>
                    <a:pt x="713913" y="213356"/>
                  </a:lnTo>
                  <a:lnTo>
                    <a:pt x="719086" y="211069"/>
                  </a:lnTo>
                  <a:lnTo>
                    <a:pt x="724260" y="208790"/>
                  </a:lnTo>
                  <a:lnTo>
                    <a:pt x="729433" y="206519"/>
                  </a:lnTo>
                  <a:lnTo>
                    <a:pt x="734606" y="204256"/>
                  </a:lnTo>
                  <a:lnTo>
                    <a:pt x="739779" y="202002"/>
                  </a:lnTo>
                  <a:lnTo>
                    <a:pt x="744953" y="199756"/>
                  </a:lnTo>
                  <a:lnTo>
                    <a:pt x="750126" y="197520"/>
                  </a:lnTo>
                  <a:lnTo>
                    <a:pt x="755299" y="195294"/>
                  </a:lnTo>
                  <a:lnTo>
                    <a:pt x="760473" y="193078"/>
                  </a:lnTo>
                  <a:lnTo>
                    <a:pt x="765646" y="190872"/>
                  </a:lnTo>
                  <a:lnTo>
                    <a:pt x="770819" y="188677"/>
                  </a:lnTo>
                  <a:lnTo>
                    <a:pt x="775992" y="186494"/>
                  </a:lnTo>
                  <a:lnTo>
                    <a:pt x="781166" y="184322"/>
                  </a:lnTo>
                  <a:lnTo>
                    <a:pt x="786339" y="182163"/>
                  </a:lnTo>
                  <a:lnTo>
                    <a:pt x="791512" y="180017"/>
                  </a:lnTo>
                  <a:lnTo>
                    <a:pt x="796686" y="177885"/>
                  </a:lnTo>
                  <a:lnTo>
                    <a:pt x="801859" y="175767"/>
                  </a:lnTo>
                  <a:lnTo>
                    <a:pt x="807032" y="173665"/>
                  </a:lnTo>
                  <a:lnTo>
                    <a:pt x="812205" y="171578"/>
                  </a:lnTo>
                  <a:lnTo>
                    <a:pt x="817379" y="169507"/>
                  </a:lnTo>
                  <a:lnTo>
                    <a:pt x="822552" y="167453"/>
                  </a:lnTo>
                  <a:lnTo>
                    <a:pt x="827725" y="165418"/>
                  </a:lnTo>
                  <a:lnTo>
                    <a:pt x="832899" y="163401"/>
                  </a:lnTo>
                  <a:lnTo>
                    <a:pt x="838072" y="161403"/>
                  </a:lnTo>
                  <a:lnTo>
                    <a:pt x="843245" y="159426"/>
                  </a:lnTo>
                  <a:lnTo>
                    <a:pt x="848418" y="157469"/>
                  </a:lnTo>
                  <a:lnTo>
                    <a:pt x="853592" y="155534"/>
                  </a:lnTo>
                  <a:lnTo>
                    <a:pt x="858765" y="153621"/>
                  </a:lnTo>
                  <a:lnTo>
                    <a:pt x="863938" y="151732"/>
                  </a:lnTo>
                  <a:lnTo>
                    <a:pt x="869112" y="149866"/>
                  </a:lnTo>
                  <a:lnTo>
                    <a:pt x="874285" y="148025"/>
                  </a:lnTo>
                  <a:lnTo>
                    <a:pt x="879458" y="146208"/>
                  </a:lnTo>
                  <a:lnTo>
                    <a:pt x="884631" y="144418"/>
                  </a:lnTo>
                  <a:lnTo>
                    <a:pt x="889805" y="142653"/>
                  </a:lnTo>
                  <a:lnTo>
                    <a:pt x="894978" y="140916"/>
                  </a:lnTo>
                  <a:lnTo>
                    <a:pt x="900151" y="139205"/>
                  </a:lnTo>
                  <a:lnTo>
                    <a:pt x="905325" y="137523"/>
                  </a:lnTo>
                  <a:lnTo>
                    <a:pt x="910498" y="135868"/>
                  </a:lnTo>
                  <a:lnTo>
                    <a:pt x="915671" y="134242"/>
                  </a:lnTo>
                  <a:lnTo>
                    <a:pt x="920844" y="132645"/>
                  </a:lnTo>
                  <a:lnTo>
                    <a:pt x="926018" y="131077"/>
                  </a:lnTo>
                  <a:lnTo>
                    <a:pt x="931191" y="129537"/>
                  </a:lnTo>
                  <a:lnTo>
                    <a:pt x="936364" y="128026"/>
                  </a:lnTo>
                  <a:lnTo>
                    <a:pt x="941538" y="126545"/>
                  </a:lnTo>
                  <a:lnTo>
                    <a:pt x="946711" y="125092"/>
                  </a:lnTo>
                  <a:lnTo>
                    <a:pt x="951884" y="123668"/>
                  </a:lnTo>
                  <a:lnTo>
                    <a:pt x="957057" y="122273"/>
                  </a:lnTo>
                  <a:lnTo>
                    <a:pt x="962231" y="120905"/>
                  </a:lnTo>
                  <a:lnTo>
                    <a:pt x="967404" y="119565"/>
                  </a:lnTo>
                  <a:lnTo>
                    <a:pt x="972577" y="118253"/>
                  </a:lnTo>
                  <a:lnTo>
                    <a:pt x="977751" y="116967"/>
                  </a:lnTo>
                  <a:lnTo>
                    <a:pt x="982924" y="115706"/>
                  </a:lnTo>
                  <a:lnTo>
                    <a:pt x="988097" y="114471"/>
                  </a:lnTo>
                  <a:lnTo>
                    <a:pt x="993270" y="113260"/>
                  </a:lnTo>
                  <a:lnTo>
                    <a:pt x="998444" y="112073"/>
                  </a:lnTo>
                  <a:lnTo>
                    <a:pt x="1003617" y="110908"/>
                  </a:lnTo>
                  <a:lnTo>
                    <a:pt x="1008790" y="109765"/>
                  </a:lnTo>
                  <a:lnTo>
                    <a:pt x="1013964" y="108642"/>
                  </a:lnTo>
                  <a:lnTo>
                    <a:pt x="1019137" y="107538"/>
                  </a:lnTo>
                  <a:lnTo>
                    <a:pt x="1024310" y="106453"/>
                  </a:lnTo>
                  <a:lnTo>
                    <a:pt x="1029483" y="105385"/>
                  </a:lnTo>
                  <a:lnTo>
                    <a:pt x="1034657" y="104332"/>
                  </a:lnTo>
                  <a:lnTo>
                    <a:pt x="1039830" y="103294"/>
                  </a:lnTo>
                  <a:lnTo>
                    <a:pt x="1045003" y="102269"/>
                  </a:lnTo>
                  <a:lnTo>
                    <a:pt x="1050177" y="101257"/>
                  </a:lnTo>
                  <a:lnTo>
                    <a:pt x="1055350" y="100254"/>
                  </a:lnTo>
                  <a:lnTo>
                    <a:pt x="1060523" y="99261"/>
                  </a:lnTo>
                  <a:lnTo>
                    <a:pt x="1065696" y="98276"/>
                  </a:lnTo>
                  <a:lnTo>
                    <a:pt x="1070870" y="97298"/>
                  </a:lnTo>
                  <a:lnTo>
                    <a:pt x="1076043" y="96326"/>
                  </a:lnTo>
                  <a:lnTo>
                    <a:pt x="1081216" y="95357"/>
                  </a:lnTo>
                  <a:lnTo>
                    <a:pt x="1086390" y="94392"/>
                  </a:lnTo>
                  <a:lnTo>
                    <a:pt x="1091563" y="93428"/>
                  </a:lnTo>
                  <a:lnTo>
                    <a:pt x="1096736" y="92465"/>
                  </a:lnTo>
                  <a:lnTo>
                    <a:pt x="1101909" y="91502"/>
                  </a:lnTo>
                  <a:lnTo>
                    <a:pt x="1107083" y="90537"/>
                  </a:lnTo>
                  <a:lnTo>
                    <a:pt x="1112256" y="89569"/>
                  </a:lnTo>
                  <a:lnTo>
                    <a:pt x="1117429" y="88599"/>
                  </a:lnTo>
                  <a:lnTo>
                    <a:pt x="1122603" y="87624"/>
                  </a:lnTo>
                  <a:lnTo>
                    <a:pt x="1127776" y="86643"/>
                  </a:lnTo>
                  <a:lnTo>
                    <a:pt x="1132949" y="85657"/>
                  </a:lnTo>
                  <a:lnTo>
                    <a:pt x="1138122" y="84665"/>
                  </a:lnTo>
                  <a:lnTo>
                    <a:pt x="1143296" y="83665"/>
                  </a:lnTo>
                  <a:lnTo>
                    <a:pt x="1148469" y="82657"/>
                  </a:lnTo>
                  <a:lnTo>
                    <a:pt x="1153642" y="81641"/>
                  </a:lnTo>
                  <a:lnTo>
                    <a:pt x="1158816" y="80617"/>
                  </a:lnTo>
                  <a:lnTo>
                    <a:pt x="1163989" y="79583"/>
                  </a:lnTo>
                  <a:lnTo>
                    <a:pt x="1169162" y="78540"/>
                  </a:lnTo>
                  <a:lnTo>
                    <a:pt x="1174335" y="77488"/>
                  </a:lnTo>
                  <a:lnTo>
                    <a:pt x="1179509" y="76425"/>
                  </a:lnTo>
                  <a:lnTo>
                    <a:pt x="1184682" y="75353"/>
                  </a:lnTo>
                  <a:lnTo>
                    <a:pt x="1189855" y="74271"/>
                  </a:lnTo>
                  <a:lnTo>
                    <a:pt x="1195029" y="73179"/>
                  </a:lnTo>
                  <a:lnTo>
                    <a:pt x="1200202" y="72078"/>
                  </a:lnTo>
                  <a:lnTo>
                    <a:pt x="1205375" y="70967"/>
                  </a:lnTo>
                  <a:lnTo>
                    <a:pt x="1210548" y="69848"/>
                  </a:lnTo>
                  <a:lnTo>
                    <a:pt x="1215722" y="68720"/>
                  </a:lnTo>
                  <a:lnTo>
                    <a:pt x="1220895" y="67584"/>
                  </a:lnTo>
                  <a:lnTo>
                    <a:pt x="1226068" y="66439"/>
                  </a:lnTo>
                  <a:lnTo>
                    <a:pt x="1231242" y="65286"/>
                  </a:lnTo>
                  <a:lnTo>
                    <a:pt x="1236415" y="64125"/>
                  </a:lnTo>
                  <a:lnTo>
                    <a:pt x="1241588" y="62956"/>
                  </a:lnTo>
                  <a:lnTo>
                    <a:pt x="1246761" y="61779"/>
                  </a:lnTo>
                  <a:lnTo>
                    <a:pt x="1251935" y="60595"/>
                  </a:lnTo>
                  <a:lnTo>
                    <a:pt x="1257108" y="59402"/>
                  </a:lnTo>
                  <a:lnTo>
                    <a:pt x="1262281" y="58202"/>
                  </a:lnTo>
                  <a:lnTo>
                    <a:pt x="1267455" y="56993"/>
                  </a:lnTo>
                  <a:lnTo>
                    <a:pt x="1272628" y="55776"/>
                  </a:lnTo>
                  <a:lnTo>
                    <a:pt x="1277801" y="54551"/>
                  </a:lnTo>
                  <a:lnTo>
                    <a:pt x="1282974" y="53317"/>
                  </a:lnTo>
                  <a:lnTo>
                    <a:pt x="1288148" y="52075"/>
                  </a:lnTo>
                  <a:lnTo>
                    <a:pt x="1293321" y="50824"/>
                  </a:lnTo>
                  <a:lnTo>
                    <a:pt x="1298494" y="49564"/>
                  </a:lnTo>
                  <a:lnTo>
                    <a:pt x="1303668" y="48296"/>
                  </a:lnTo>
                  <a:lnTo>
                    <a:pt x="1308841" y="47019"/>
                  </a:lnTo>
                  <a:lnTo>
                    <a:pt x="1314014" y="45733"/>
                  </a:lnTo>
                  <a:lnTo>
                    <a:pt x="1319187" y="44439"/>
                  </a:lnTo>
                  <a:lnTo>
                    <a:pt x="1324361" y="43138"/>
                  </a:lnTo>
                  <a:lnTo>
                    <a:pt x="1329534" y="41829"/>
                  </a:lnTo>
                  <a:lnTo>
                    <a:pt x="1334707" y="40514"/>
                  </a:lnTo>
                  <a:lnTo>
                    <a:pt x="1339881" y="39195"/>
                  </a:lnTo>
                  <a:lnTo>
                    <a:pt x="1345054" y="37871"/>
                  </a:lnTo>
                  <a:lnTo>
                    <a:pt x="1350227" y="36545"/>
                  </a:lnTo>
                  <a:lnTo>
                    <a:pt x="1355400" y="35219"/>
                  </a:lnTo>
                  <a:lnTo>
                    <a:pt x="1360574" y="33894"/>
                  </a:lnTo>
                  <a:lnTo>
                    <a:pt x="1365747" y="32572"/>
                  </a:lnTo>
                  <a:lnTo>
                    <a:pt x="1370920" y="31257"/>
                  </a:lnTo>
                  <a:lnTo>
                    <a:pt x="1376094" y="29951"/>
                  </a:lnTo>
                  <a:lnTo>
                    <a:pt x="1381267" y="28656"/>
                  </a:lnTo>
                  <a:lnTo>
                    <a:pt x="1386440" y="27376"/>
                  </a:lnTo>
                  <a:lnTo>
                    <a:pt x="1391613" y="26113"/>
                  </a:lnTo>
                  <a:lnTo>
                    <a:pt x="1396787" y="24870"/>
                  </a:lnTo>
                  <a:lnTo>
                    <a:pt x="1401960" y="23651"/>
                  </a:lnTo>
                  <a:lnTo>
                    <a:pt x="1407133" y="22457"/>
                  </a:lnTo>
                  <a:lnTo>
                    <a:pt x="1412307" y="21292"/>
                  </a:lnTo>
                  <a:lnTo>
                    <a:pt x="1417480" y="20158"/>
                  </a:lnTo>
                  <a:lnTo>
                    <a:pt x="1422653" y="19057"/>
                  </a:lnTo>
                  <a:lnTo>
                    <a:pt x="1427826" y="17992"/>
                  </a:lnTo>
                  <a:lnTo>
                    <a:pt x="1433000" y="16964"/>
                  </a:lnTo>
                  <a:lnTo>
                    <a:pt x="1438173" y="15974"/>
                  </a:lnTo>
                  <a:lnTo>
                    <a:pt x="1443346" y="15024"/>
                  </a:lnTo>
                  <a:lnTo>
                    <a:pt x="1448520" y="14114"/>
                  </a:lnTo>
                  <a:lnTo>
                    <a:pt x="1453693" y="13245"/>
                  </a:lnTo>
                  <a:lnTo>
                    <a:pt x="1458866" y="12416"/>
                  </a:lnTo>
                  <a:lnTo>
                    <a:pt x="1464039" y="11629"/>
                  </a:lnTo>
                  <a:lnTo>
                    <a:pt x="1469213" y="10881"/>
                  </a:lnTo>
                  <a:lnTo>
                    <a:pt x="1474386" y="10174"/>
                  </a:lnTo>
                  <a:lnTo>
                    <a:pt x="1479559" y="9505"/>
                  </a:lnTo>
                  <a:lnTo>
                    <a:pt x="1484733" y="8874"/>
                  </a:lnTo>
                  <a:lnTo>
                    <a:pt x="1489906" y="8280"/>
                  </a:lnTo>
                  <a:lnTo>
                    <a:pt x="1495079" y="7722"/>
                  </a:lnTo>
                  <a:lnTo>
                    <a:pt x="1500252" y="7197"/>
                  </a:lnTo>
                  <a:lnTo>
                    <a:pt x="1505426" y="6705"/>
                  </a:lnTo>
                  <a:lnTo>
                    <a:pt x="1510599" y="6245"/>
                  </a:lnTo>
                  <a:lnTo>
                    <a:pt x="1515772" y="5813"/>
                  </a:lnTo>
                  <a:lnTo>
                    <a:pt x="1520946" y="5410"/>
                  </a:lnTo>
                  <a:lnTo>
                    <a:pt x="1526119" y="5034"/>
                  </a:lnTo>
                  <a:lnTo>
                    <a:pt x="1531292" y="4682"/>
                  </a:lnTo>
                  <a:lnTo>
                    <a:pt x="1536465" y="4355"/>
                  </a:lnTo>
                  <a:lnTo>
                    <a:pt x="1541639" y="4049"/>
                  </a:lnTo>
                  <a:lnTo>
                    <a:pt x="1546812" y="3764"/>
                  </a:lnTo>
                  <a:lnTo>
                    <a:pt x="1551985" y="3499"/>
                  </a:lnTo>
                  <a:lnTo>
                    <a:pt x="1557159" y="3252"/>
                  </a:lnTo>
                  <a:lnTo>
                    <a:pt x="1562332" y="3022"/>
                  </a:lnTo>
                  <a:lnTo>
                    <a:pt x="1567505" y="2808"/>
                  </a:lnTo>
                  <a:lnTo>
                    <a:pt x="1572678" y="2609"/>
                  </a:lnTo>
                  <a:lnTo>
                    <a:pt x="1577852" y="2424"/>
                  </a:lnTo>
                  <a:lnTo>
                    <a:pt x="1583025" y="2252"/>
                  </a:lnTo>
                  <a:lnTo>
                    <a:pt x="1588198" y="2091"/>
                  </a:lnTo>
                  <a:lnTo>
                    <a:pt x="1593372" y="1942"/>
                  </a:lnTo>
                  <a:lnTo>
                    <a:pt x="1598545" y="1804"/>
                  </a:lnTo>
                  <a:lnTo>
                    <a:pt x="1603718" y="1674"/>
                  </a:lnTo>
                  <a:lnTo>
                    <a:pt x="1608891" y="1554"/>
                  </a:lnTo>
                  <a:lnTo>
                    <a:pt x="1614065" y="1443"/>
                  </a:lnTo>
                  <a:lnTo>
                    <a:pt x="1619238" y="1339"/>
                  </a:lnTo>
                  <a:lnTo>
                    <a:pt x="1624411" y="1242"/>
                  </a:lnTo>
                  <a:lnTo>
                    <a:pt x="1629585" y="1152"/>
                  </a:lnTo>
                  <a:lnTo>
                    <a:pt x="1634758" y="1069"/>
                  </a:lnTo>
                  <a:lnTo>
                    <a:pt x="1639931" y="991"/>
                  </a:lnTo>
                  <a:lnTo>
                    <a:pt x="1645104" y="919"/>
                  </a:lnTo>
                  <a:lnTo>
                    <a:pt x="1650278" y="852"/>
                  </a:lnTo>
                  <a:lnTo>
                    <a:pt x="1655451" y="789"/>
                  </a:lnTo>
                  <a:lnTo>
                    <a:pt x="1660624" y="731"/>
                  </a:lnTo>
                  <a:lnTo>
                    <a:pt x="1665798" y="678"/>
                  </a:lnTo>
                  <a:lnTo>
                    <a:pt x="1670971" y="628"/>
                  </a:lnTo>
                  <a:lnTo>
                    <a:pt x="1676144" y="581"/>
                  </a:lnTo>
                  <a:lnTo>
                    <a:pt x="1681317" y="538"/>
                  </a:lnTo>
                  <a:lnTo>
                    <a:pt x="1686491" y="498"/>
                  </a:lnTo>
                  <a:lnTo>
                    <a:pt x="1691664" y="461"/>
                  </a:lnTo>
                  <a:lnTo>
                    <a:pt x="1696837" y="426"/>
                  </a:lnTo>
                  <a:lnTo>
                    <a:pt x="1702011" y="394"/>
                  </a:lnTo>
                  <a:lnTo>
                    <a:pt x="1707184" y="364"/>
                  </a:lnTo>
                  <a:lnTo>
                    <a:pt x="1712357" y="336"/>
                  </a:lnTo>
                  <a:lnTo>
                    <a:pt x="1717530" y="311"/>
                  </a:lnTo>
                  <a:lnTo>
                    <a:pt x="1722704" y="287"/>
                  </a:lnTo>
                  <a:lnTo>
                    <a:pt x="1727877" y="264"/>
                  </a:lnTo>
                  <a:lnTo>
                    <a:pt x="1733050" y="244"/>
                  </a:lnTo>
                  <a:lnTo>
                    <a:pt x="1738224" y="224"/>
                  </a:lnTo>
                  <a:lnTo>
                    <a:pt x="1743397" y="206"/>
                  </a:lnTo>
                  <a:lnTo>
                    <a:pt x="1748570" y="190"/>
                  </a:lnTo>
                  <a:lnTo>
                    <a:pt x="1753743" y="174"/>
                  </a:lnTo>
                  <a:lnTo>
                    <a:pt x="1758917" y="160"/>
                  </a:lnTo>
                  <a:lnTo>
                    <a:pt x="1764090" y="146"/>
                  </a:lnTo>
                  <a:lnTo>
                    <a:pt x="1769263" y="134"/>
                  </a:lnTo>
                  <a:lnTo>
                    <a:pt x="1774437" y="122"/>
                  </a:lnTo>
                  <a:lnTo>
                    <a:pt x="1779610" y="112"/>
                  </a:lnTo>
                  <a:lnTo>
                    <a:pt x="1784783" y="101"/>
                  </a:lnTo>
                  <a:lnTo>
                    <a:pt x="1789956" y="92"/>
                  </a:lnTo>
                  <a:lnTo>
                    <a:pt x="1795130" y="83"/>
                  </a:lnTo>
                  <a:lnTo>
                    <a:pt x="1800303" y="75"/>
                  </a:lnTo>
                  <a:lnTo>
                    <a:pt x="1805476" y="68"/>
                  </a:lnTo>
                  <a:lnTo>
                    <a:pt x="1810650" y="61"/>
                  </a:lnTo>
                  <a:lnTo>
                    <a:pt x="1815823" y="54"/>
                  </a:lnTo>
                  <a:lnTo>
                    <a:pt x="1820996" y="48"/>
                  </a:lnTo>
                  <a:lnTo>
                    <a:pt x="1826169" y="42"/>
                  </a:lnTo>
                  <a:lnTo>
                    <a:pt x="1831343" y="37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667"/>
                  </a:lnTo>
                  <a:lnTo>
                    <a:pt x="1877902" y="721"/>
                  </a:lnTo>
                  <a:lnTo>
                    <a:pt x="1872729" y="779"/>
                  </a:lnTo>
                  <a:lnTo>
                    <a:pt x="1867556" y="842"/>
                  </a:lnTo>
                  <a:lnTo>
                    <a:pt x="1862382" y="909"/>
                  </a:lnTo>
                  <a:lnTo>
                    <a:pt x="1857209" y="981"/>
                  </a:lnTo>
                  <a:lnTo>
                    <a:pt x="1852036" y="1059"/>
                  </a:lnTo>
                  <a:lnTo>
                    <a:pt x="1846863" y="1143"/>
                  </a:lnTo>
                  <a:lnTo>
                    <a:pt x="1841689" y="1234"/>
                  </a:lnTo>
                  <a:lnTo>
                    <a:pt x="1836516" y="1331"/>
                  </a:lnTo>
                  <a:lnTo>
                    <a:pt x="1831343" y="1436"/>
                  </a:lnTo>
                  <a:lnTo>
                    <a:pt x="1826169" y="1548"/>
                  </a:lnTo>
                  <a:lnTo>
                    <a:pt x="1820996" y="1669"/>
                  </a:lnTo>
                  <a:lnTo>
                    <a:pt x="1815823" y="1800"/>
                  </a:lnTo>
                  <a:lnTo>
                    <a:pt x="1810650" y="1940"/>
                  </a:lnTo>
                  <a:lnTo>
                    <a:pt x="1805476" y="2091"/>
                  </a:lnTo>
                  <a:lnTo>
                    <a:pt x="1800303" y="2254"/>
                  </a:lnTo>
                  <a:lnTo>
                    <a:pt x="1795130" y="2429"/>
                  </a:lnTo>
                  <a:lnTo>
                    <a:pt x="1789956" y="2617"/>
                  </a:lnTo>
                  <a:lnTo>
                    <a:pt x="1784783" y="2820"/>
                  </a:lnTo>
                  <a:lnTo>
                    <a:pt x="1779610" y="3038"/>
                  </a:lnTo>
                  <a:lnTo>
                    <a:pt x="1774437" y="3272"/>
                  </a:lnTo>
                  <a:lnTo>
                    <a:pt x="1769263" y="3524"/>
                  </a:lnTo>
                  <a:lnTo>
                    <a:pt x="1764090" y="3796"/>
                  </a:lnTo>
                  <a:lnTo>
                    <a:pt x="1758917" y="4088"/>
                  </a:lnTo>
                  <a:lnTo>
                    <a:pt x="1753743" y="4402"/>
                  </a:lnTo>
                  <a:lnTo>
                    <a:pt x="1748570" y="4740"/>
                  </a:lnTo>
                  <a:lnTo>
                    <a:pt x="1743397" y="5104"/>
                  </a:lnTo>
                  <a:lnTo>
                    <a:pt x="1738224" y="5494"/>
                  </a:lnTo>
                  <a:lnTo>
                    <a:pt x="1733050" y="5915"/>
                  </a:lnTo>
                  <a:lnTo>
                    <a:pt x="1727877" y="6367"/>
                  </a:lnTo>
                  <a:lnTo>
                    <a:pt x="1722704" y="6853"/>
                  </a:lnTo>
                  <a:lnTo>
                    <a:pt x="1717530" y="7375"/>
                  </a:lnTo>
                  <a:lnTo>
                    <a:pt x="1712357" y="7937"/>
                  </a:lnTo>
                  <a:lnTo>
                    <a:pt x="1707184" y="8540"/>
                  </a:lnTo>
                  <a:lnTo>
                    <a:pt x="1702011" y="9189"/>
                  </a:lnTo>
                  <a:lnTo>
                    <a:pt x="1696837" y="9885"/>
                  </a:lnTo>
                  <a:lnTo>
                    <a:pt x="1691664" y="10634"/>
                  </a:lnTo>
                  <a:lnTo>
                    <a:pt x="1686491" y="11437"/>
                  </a:lnTo>
                  <a:lnTo>
                    <a:pt x="1681317" y="12301"/>
                  </a:lnTo>
                  <a:lnTo>
                    <a:pt x="1676144" y="13227"/>
                  </a:lnTo>
                  <a:lnTo>
                    <a:pt x="1670971" y="14222"/>
                  </a:lnTo>
                  <a:lnTo>
                    <a:pt x="1665798" y="15289"/>
                  </a:lnTo>
                  <a:lnTo>
                    <a:pt x="1660624" y="16434"/>
                  </a:lnTo>
                  <a:lnTo>
                    <a:pt x="1655451" y="17661"/>
                  </a:lnTo>
                  <a:lnTo>
                    <a:pt x="1650278" y="18978"/>
                  </a:lnTo>
                  <a:lnTo>
                    <a:pt x="1645104" y="20388"/>
                  </a:lnTo>
                  <a:lnTo>
                    <a:pt x="1639931" y="21899"/>
                  </a:lnTo>
                  <a:lnTo>
                    <a:pt x="1634758" y="23518"/>
                  </a:lnTo>
                  <a:lnTo>
                    <a:pt x="1629585" y="25250"/>
                  </a:lnTo>
                  <a:lnTo>
                    <a:pt x="1624411" y="27103"/>
                  </a:lnTo>
                  <a:lnTo>
                    <a:pt x="1619238" y="29086"/>
                  </a:lnTo>
                  <a:lnTo>
                    <a:pt x="1614065" y="31204"/>
                  </a:lnTo>
                  <a:lnTo>
                    <a:pt x="1608891" y="33468"/>
                  </a:lnTo>
                  <a:lnTo>
                    <a:pt x="1603718" y="35885"/>
                  </a:lnTo>
                  <a:lnTo>
                    <a:pt x="1598545" y="38464"/>
                  </a:lnTo>
                  <a:lnTo>
                    <a:pt x="1593372" y="41216"/>
                  </a:lnTo>
                  <a:lnTo>
                    <a:pt x="1588198" y="44152"/>
                  </a:lnTo>
                  <a:lnTo>
                    <a:pt x="1583025" y="47281"/>
                  </a:lnTo>
                  <a:lnTo>
                    <a:pt x="1577852" y="50617"/>
                  </a:lnTo>
                  <a:lnTo>
                    <a:pt x="1572678" y="54170"/>
                  </a:lnTo>
                  <a:lnTo>
                    <a:pt x="1567505" y="57952"/>
                  </a:lnTo>
                  <a:lnTo>
                    <a:pt x="1562332" y="61977"/>
                  </a:lnTo>
                  <a:lnTo>
                    <a:pt x="1557159" y="66257"/>
                  </a:lnTo>
                  <a:lnTo>
                    <a:pt x="1551985" y="70806"/>
                  </a:lnTo>
                  <a:lnTo>
                    <a:pt x="1546812" y="75635"/>
                  </a:lnTo>
                  <a:lnTo>
                    <a:pt x="1541639" y="80759"/>
                  </a:lnTo>
                  <a:lnTo>
                    <a:pt x="1536465" y="86190"/>
                  </a:lnTo>
                  <a:lnTo>
                    <a:pt x="1531292" y="91940"/>
                  </a:lnTo>
                  <a:lnTo>
                    <a:pt x="1526119" y="98023"/>
                  </a:lnTo>
                  <a:lnTo>
                    <a:pt x="1520946" y="104448"/>
                  </a:lnTo>
                  <a:lnTo>
                    <a:pt x="1515772" y="111227"/>
                  </a:lnTo>
                  <a:lnTo>
                    <a:pt x="1510599" y="118369"/>
                  </a:lnTo>
                  <a:lnTo>
                    <a:pt x="1505426" y="125880"/>
                  </a:lnTo>
                  <a:lnTo>
                    <a:pt x="1500252" y="133767"/>
                  </a:lnTo>
                  <a:lnTo>
                    <a:pt x="1495079" y="142034"/>
                  </a:lnTo>
                  <a:lnTo>
                    <a:pt x="1489906" y="150680"/>
                  </a:lnTo>
                  <a:lnTo>
                    <a:pt x="1484733" y="159705"/>
                  </a:lnTo>
                  <a:lnTo>
                    <a:pt x="1479559" y="169102"/>
                  </a:lnTo>
                  <a:lnTo>
                    <a:pt x="1474386" y="178863"/>
                  </a:lnTo>
                  <a:lnTo>
                    <a:pt x="1469213" y="188975"/>
                  </a:lnTo>
                  <a:lnTo>
                    <a:pt x="1464039" y="199422"/>
                  </a:lnTo>
                  <a:lnTo>
                    <a:pt x="1458866" y="210181"/>
                  </a:lnTo>
                  <a:lnTo>
                    <a:pt x="1453693" y="221227"/>
                  </a:lnTo>
                  <a:lnTo>
                    <a:pt x="1448520" y="232530"/>
                  </a:lnTo>
                  <a:lnTo>
                    <a:pt x="1443346" y="244055"/>
                  </a:lnTo>
                  <a:lnTo>
                    <a:pt x="1438173" y="255763"/>
                  </a:lnTo>
                  <a:lnTo>
                    <a:pt x="1433000" y="267610"/>
                  </a:lnTo>
                  <a:lnTo>
                    <a:pt x="1427826" y="279549"/>
                  </a:lnTo>
                  <a:lnTo>
                    <a:pt x="1422653" y="291532"/>
                  </a:lnTo>
                  <a:lnTo>
                    <a:pt x="1417480" y="303506"/>
                  </a:lnTo>
                  <a:lnTo>
                    <a:pt x="1412307" y="315418"/>
                  </a:lnTo>
                  <a:lnTo>
                    <a:pt x="1407133" y="327212"/>
                  </a:lnTo>
                  <a:lnTo>
                    <a:pt x="1401960" y="338836"/>
                  </a:lnTo>
                  <a:lnTo>
                    <a:pt x="1396787" y="350236"/>
                  </a:lnTo>
                  <a:lnTo>
                    <a:pt x="1391613" y="361361"/>
                  </a:lnTo>
                  <a:lnTo>
                    <a:pt x="1386440" y="372162"/>
                  </a:lnTo>
                  <a:lnTo>
                    <a:pt x="1381267" y="382596"/>
                  </a:lnTo>
                  <a:lnTo>
                    <a:pt x="1376094" y="392622"/>
                  </a:lnTo>
                  <a:lnTo>
                    <a:pt x="1370920" y="402206"/>
                  </a:lnTo>
                  <a:lnTo>
                    <a:pt x="1365747" y="411316"/>
                  </a:lnTo>
                  <a:lnTo>
                    <a:pt x="1360574" y="419930"/>
                  </a:lnTo>
                  <a:lnTo>
                    <a:pt x="1355400" y="428028"/>
                  </a:lnTo>
                  <a:lnTo>
                    <a:pt x="1350227" y="435598"/>
                  </a:lnTo>
                  <a:lnTo>
                    <a:pt x="1345054" y="442632"/>
                  </a:lnTo>
                  <a:lnTo>
                    <a:pt x="1339881" y="449128"/>
                  </a:lnTo>
                  <a:lnTo>
                    <a:pt x="1334707" y="455089"/>
                  </a:lnTo>
                  <a:lnTo>
                    <a:pt x="1329534" y="460521"/>
                  </a:lnTo>
                  <a:lnTo>
                    <a:pt x="1324361" y="465437"/>
                  </a:lnTo>
                  <a:lnTo>
                    <a:pt x="1319187" y="469849"/>
                  </a:lnTo>
                  <a:lnTo>
                    <a:pt x="1314014" y="473776"/>
                  </a:lnTo>
                  <a:lnTo>
                    <a:pt x="1308841" y="477235"/>
                  </a:lnTo>
                  <a:lnTo>
                    <a:pt x="1303668" y="480250"/>
                  </a:lnTo>
                  <a:lnTo>
                    <a:pt x="1298494" y="482840"/>
                  </a:lnTo>
                  <a:lnTo>
                    <a:pt x="1293321" y="485030"/>
                  </a:lnTo>
                  <a:lnTo>
                    <a:pt x="1288148" y="486843"/>
                  </a:lnTo>
                  <a:lnTo>
                    <a:pt x="1282974" y="488301"/>
                  </a:lnTo>
                  <a:lnTo>
                    <a:pt x="1277801" y="489428"/>
                  </a:lnTo>
                  <a:lnTo>
                    <a:pt x="1272628" y="490247"/>
                  </a:lnTo>
                  <a:lnTo>
                    <a:pt x="1267455" y="490778"/>
                  </a:lnTo>
                  <a:lnTo>
                    <a:pt x="1262281" y="491042"/>
                  </a:lnTo>
                  <a:lnTo>
                    <a:pt x="1257108" y="491060"/>
                  </a:lnTo>
                  <a:lnTo>
                    <a:pt x="1251935" y="490849"/>
                  </a:lnTo>
                  <a:lnTo>
                    <a:pt x="1246761" y="490427"/>
                  </a:lnTo>
                  <a:lnTo>
                    <a:pt x="1241588" y="489810"/>
                  </a:lnTo>
                  <a:lnTo>
                    <a:pt x="1236415" y="489012"/>
                  </a:lnTo>
                  <a:lnTo>
                    <a:pt x="1231242" y="488048"/>
                  </a:lnTo>
                  <a:lnTo>
                    <a:pt x="1226068" y="486930"/>
                  </a:lnTo>
                  <a:lnTo>
                    <a:pt x="1220895" y="485668"/>
                  </a:lnTo>
                  <a:lnTo>
                    <a:pt x="1215722" y="484275"/>
                  </a:lnTo>
                  <a:lnTo>
                    <a:pt x="1210548" y="482758"/>
                  </a:lnTo>
                  <a:lnTo>
                    <a:pt x="1205375" y="481127"/>
                  </a:lnTo>
                  <a:lnTo>
                    <a:pt x="1200202" y="479388"/>
                  </a:lnTo>
                  <a:lnTo>
                    <a:pt x="1195029" y="477548"/>
                  </a:lnTo>
                  <a:lnTo>
                    <a:pt x="1189855" y="475613"/>
                  </a:lnTo>
                  <a:lnTo>
                    <a:pt x="1184682" y="473589"/>
                  </a:lnTo>
                  <a:lnTo>
                    <a:pt x="1179509" y="471480"/>
                  </a:lnTo>
                  <a:lnTo>
                    <a:pt x="1174335" y="469290"/>
                  </a:lnTo>
                  <a:lnTo>
                    <a:pt x="1169162" y="467023"/>
                  </a:lnTo>
                  <a:lnTo>
                    <a:pt x="1163989" y="464684"/>
                  </a:lnTo>
                  <a:lnTo>
                    <a:pt x="1158816" y="462276"/>
                  </a:lnTo>
                  <a:lnTo>
                    <a:pt x="1153642" y="459803"/>
                  </a:lnTo>
                  <a:lnTo>
                    <a:pt x="1148469" y="457267"/>
                  </a:lnTo>
                  <a:lnTo>
                    <a:pt x="1143296" y="454672"/>
                  </a:lnTo>
                  <a:lnTo>
                    <a:pt x="1138122" y="452020"/>
                  </a:lnTo>
                  <a:lnTo>
                    <a:pt x="1132949" y="449314"/>
                  </a:lnTo>
                  <a:lnTo>
                    <a:pt x="1127776" y="446556"/>
                  </a:lnTo>
                  <a:lnTo>
                    <a:pt x="1122603" y="443749"/>
                  </a:lnTo>
                  <a:lnTo>
                    <a:pt x="1117429" y="440893"/>
                  </a:lnTo>
                  <a:lnTo>
                    <a:pt x="1112256" y="437993"/>
                  </a:lnTo>
                  <a:lnTo>
                    <a:pt x="1107083" y="435050"/>
                  </a:lnTo>
                  <a:lnTo>
                    <a:pt x="1101909" y="432065"/>
                  </a:lnTo>
                  <a:lnTo>
                    <a:pt x="1096736" y="429042"/>
                  </a:lnTo>
                  <a:lnTo>
                    <a:pt x="1091563" y="425982"/>
                  </a:lnTo>
                  <a:lnTo>
                    <a:pt x="1086390" y="422887"/>
                  </a:lnTo>
                  <a:lnTo>
                    <a:pt x="1081216" y="419759"/>
                  </a:lnTo>
                  <a:lnTo>
                    <a:pt x="1076043" y="416602"/>
                  </a:lnTo>
                  <a:lnTo>
                    <a:pt x="1070870" y="413416"/>
                  </a:lnTo>
                  <a:lnTo>
                    <a:pt x="1065696" y="410205"/>
                  </a:lnTo>
                  <a:lnTo>
                    <a:pt x="1060523" y="406971"/>
                  </a:lnTo>
                  <a:lnTo>
                    <a:pt x="1055350" y="403716"/>
                  </a:lnTo>
                  <a:lnTo>
                    <a:pt x="1050177" y="400443"/>
                  </a:lnTo>
                  <a:lnTo>
                    <a:pt x="1045003" y="397154"/>
                  </a:lnTo>
                  <a:lnTo>
                    <a:pt x="1039830" y="393853"/>
                  </a:lnTo>
                  <a:lnTo>
                    <a:pt x="1034657" y="390541"/>
                  </a:lnTo>
                  <a:lnTo>
                    <a:pt x="1029483" y="387222"/>
                  </a:lnTo>
                  <a:lnTo>
                    <a:pt x="1024310" y="383899"/>
                  </a:lnTo>
                  <a:lnTo>
                    <a:pt x="1019137" y="380574"/>
                  </a:lnTo>
                  <a:lnTo>
                    <a:pt x="1013964" y="377250"/>
                  </a:lnTo>
                  <a:lnTo>
                    <a:pt x="1008790" y="373931"/>
                  </a:lnTo>
                  <a:lnTo>
                    <a:pt x="1003617" y="370619"/>
                  </a:lnTo>
                  <a:lnTo>
                    <a:pt x="998444" y="367317"/>
                  </a:lnTo>
                  <a:lnTo>
                    <a:pt x="993270" y="364029"/>
                  </a:lnTo>
                  <a:lnTo>
                    <a:pt x="988097" y="360758"/>
                  </a:lnTo>
                  <a:lnTo>
                    <a:pt x="982924" y="357506"/>
                  </a:lnTo>
                  <a:lnTo>
                    <a:pt x="977751" y="354276"/>
                  </a:lnTo>
                  <a:lnTo>
                    <a:pt x="972577" y="351073"/>
                  </a:lnTo>
                  <a:lnTo>
                    <a:pt x="967404" y="347898"/>
                  </a:lnTo>
                  <a:lnTo>
                    <a:pt x="962231" y="344754"/>
                  </a:lnTo>
                  <a:lnTo>
                    <a:pt x="957057" y="341646"/>
                  </a:lnTo>
                  <a:lnTo>
                    <a:pt x="951884" y="338574"/>
                  </a:lnTo>
                  <a:lnTo>
                    <a:pt x="946711" y="335544"/>
                  </a:lnTo>
                  <a:lnTo>
                    <a:pt x="941538" y="332556"/>
                  </a:lnTo>
                  <a:lnTo>
                    <a:pt x="936364" y="329615"/>
                  </a:lnTo>
                  <a:lnTo>
                    <a:pt x="931191" y="326722"/>
                  </a:lnTo>
                  <a:lnTo>
                    <a:pt x="926018" y="323880"/>
                  </a:lnTo>
                  <a:lnTo>
                    <a:pt x="920844" y="321092"/>
                  </a:lnTo>
                  <a:lnTo>
                    <a:pt x="915671" y="318359"/>
                  </a:lnTo>
                  <a:lnTo>
                    <a:pt x="910498" y="315685"/>
                  </a:lnTo>
                  <a:lnTo>
                    <a:pt x="905325" y="313072"/>
                  </a:lnTo>
                  <a:lnTo>
                    <a:pt x="900151" y="310521"/>
                  </a:lnTo>
                  <a:lnTo>
                    <a:pt x="894978" y="308034"/>
                  </a:lnTo>
                  <a:lnTo>
                    <a:pt x="889805" y="305614"/>
                  </a:lnTo>
                  <a:lnTo>
                    <a:pt x="884631" y="303262"/>
                  </a:lnTo>
                  <a:lnTo>
                    <a:pt x="879458" y="300980"/>
                  </a:lnTo>
                  <a:lnTo>
                    <a:pt x="874285" y="298769"/>
                  </a:lnTo>
                  <a:lnTo>
                    <a:pt x="869112" y="296630"/>
                  </a:lnTo>
                  <a:lnTo>
                    <a:pt x="863938" y="294566"/>
                  </a:lnTo>
                  <a:lnTo>
                    <a:pt x="858765" y="292576"/>
                  </a:lnTo>
                  <a:lnTo>
                    <a:pt x="853592" y="290663"/>
                  </a:lnTo>
                  <a:lnTo>
                    <a:pt x="848418" y="288826"/>
                  </a:lnTo>
                  <a:lnTo>
                    <a:pt x="843245" y="287067"/>
                  </a:lnTo>
                  <a:lnTo>
                    <a:pt x="838072" y="285387"/>
                  </a:lnTo>
                  <a:lnTo>
                    <a:pt x="832899" y="283785"/>
                  </a:lnTo>
                  <a:lnTo>
                    <a:pt x="827725" y="282263"/>
                  </a:lnTo>
                  <a:lnTo>
                    <a:pt x="822552" y="280821"/>
                  </a:lnTo>
                  <a:lnTo>
                    <a:pt x="817379" y="279459"/>
                  </a:lnTo>
                  <a:lnTo>
                    <a:pt x="812205" y="278177"/>
                  </a:lnTo>
                  <a:lnTo>
                    <a:pt x="807032" y="276976"/>
                  </a:lnTo>
                  <a:lnTo>
                    <a:pt x="801859" y="275854"/>
                  </a:lnTo>
                  <a:lnTo>
                    <a:pt x="796686" y="274813"/>
                  </a:lnTo>
                  <a:lnTo>
                    <a:pt x="791512" y="273852"/>
                  </a:lnTo>
                  <a:lnTo>
                    <a:pt x="786339" y="272970"/>
                  </a:lnTo>
                  <a:lnTo>
                    <a:pt x="781166" y="272167"/>
                  </a:lnTo>
                  <a:lnTo>
                    <a:pt x="775992" y="271444"/>
                  </a:lnTo>
                  <a:lnTo>
                    <a:pt x="770819" y="270799"/>
                  </a:lnTo>
                  <a:lnTo>
                    <a:pt x="765646" y="270231"/>
                  </a:lnTo>
                  <a:lnTo>
                    <a:pt x="760473" y="269741"/>
                  </a:lnTo>
                  <a:lnTo>
                    <a:pt x="755299" y="269327"/>
                  </a:lnTo>
                  <a:lnTo>
                    <a:pt x="750126" y="268989"/>
                  </a:lnTo>
                  <a:lnTo>
                    <a:pt x="744953" y="268726"/>
                  </a:lnTo>
                  <a:lnTo>
                    <a:pt x="739779" y="268538"/>
                  </a:lnTo>
                  <a:lnTo>
                    <a:pt x="734606" y="268423"/>
                  </a:lnTo>
                  <a:lnTo>
                    <a:pt x="729433" y="268380"/>
                  </a:lnTo>
                  <a:lnTo>
                    <a:pt x="724260" y="268409"/>
                  </a:lnTo>
                  <a:lnTo>
                    <a:pt x="719086" y="268509"/>
                  </a:lnTo>
                  <a:lnTo>
                    <a:pt x="713913" y="268679"/>
                  </a:lnTo>
                  <a:lnTo>
                    <a:pt x="708740" y="268918"/>
                  </a:lnTo>
                  <a:lnTo>
                    <a:pt x="703566" y="269224"/>
                  </a:lnTo>
                  <a:lnTo>
                    <a:pt x="698393" y="269598"/>
                  </a:lnTo>
                  <a:lnTo>
                    <a:pt x="693220" y="270037"/>
                  </a:lnTo>
                  <a:lnTo>
                    <a:pt x="688047" y="270542"/>
                  </a:lnTo>
                  <a:lnTo>
                    <a:pt x="682873" y="271110"/>
                  </a:lnTo>
                  <a:lnTo>
                    <a:pt x="677700" y="271741"/>
                  </a:lnTo>
                  <a:lnTo>
                    <a:pt x="672527" y="272434"/>
                  </a:lnTo>
                  <a:lnTo>
                    <a:pt x="667353" y="273188"/>
                  </a:lnTo>
                  <a:lnTo>
                    <a:pt x="662180" y="274003"/>
                  </a:lnTo>
                  <a:lnTo>
                    <a:pt x="657007" y="274876"/>
                  </a:lnTo>
                  <a:lnTo>
                    <a:pt x="651834" y="275807"/>
                  </a:lnTo>
                  <a:lnTo>
                    <a:pt x="646660" y="276795"/>
                  </a:lnTo>
                  <a:lnTo>
                    <a:pt x="641487" y="277839"/>
                  </a:lnTo>
                  <a:lnTo>
                    <a:pt x="636314" y="278938"/>
                  </a:lnTo>
                  <a:lnTo>
                    <a:pt x="631140" y="280092"/>
                  </a:lnTo>
                  <a:lnTo>
                    <a:pt x="625967" y="281299"/>
                  </a:lnTo>
                  <a:lnTo>
                    <a:pt x="620794" y="282558"/>
                  </a:lnTo>
                  <a:lnTo>
                    <a:pt x="615621" y="283868"/>
                  </a:lnTo>
                  <a:lnTo>
                    <a:pt x="610447" y="285230"/>
                  </a:lnTo>
                  <a:lnTo>
                    <a:pt x="605274" y="286641"/>
                  </a:lnTo>
                  <a:lnTo>
                    <a:pt x="600101" y="288101"/>
                  </a:lnTo>
                  <a:lnTo>
                    <a:pt x="594927" y="289610"/>
                  </a:lnTo>
                  <a:lnTo>
                    <a:pt x="589754" y="291165"/>
                  </a:lnTo>
                  <a:lnTo>
                    <a:pt x="584581" y="292768"/>
                  </a:lnTo>
                  <a:lnTo>
                    <a:pt x="579408" y="294416"/>
                  </a:lnTo>
                  <a:lnTo>
                    <a:pt x="574234" y="296110"/>
                  </a:lnTo>
                  <a:lnTo>
                    <a:pt x="569061" y="297848"/>
                  </a:lnTo>
                  <a:lnTo>
                    <a:pt x="563888" y="299629"/>
                  </a:lnTo>
                  <a:lnTo>
                    <a:pt x="558714" y="301454"/>
                  </a:lnTo>
                  <a:lnTo>
                    <a:pt x="553541" y="303322"/>
                  </a:lnTo>
                  <a:lnTo>
                    <a:pt x="548368" y="305231"/>
                  </a:lnTo>
                  <a:lnTo>
                    <a:pt x="543195" y="307182"/>
                  </a:lnTo>
                  <a:lnTo>
                    <a:pt x="538021" y="309173"/>
                  </a:lnTo>
                  <a:lnTo>
                    <a:pt x="532848" y="311204"/>
                  </a:lnTo>
                  <a:lnTo>
                    <a:pt x="527675" y="313275"/>
                  </a:lnTo>
                  <a:lnTo>
                    <a:pt x="522501" y="315385"/>
                  </a:lnTo>
                  <a:lnTo>
                    <a:pt x="517328" y="317533"/>
                  </a:lnTo>
                  <a:lnTo>
                    <a:pt x="512155" y="319720"/>
                  </a:lnTo>
                  <a:lnTo>
                    <a:pt x="506982" y="321944"/>
                  </a:lnTo>
                  <a:lnTo>
                    <a:pt x="501808" y="324205"/>
                  </a:lnTo>
                  <a:lnTo>
                    <a:pt x="496635" y="326502"/>
                  </a:lnTo>
                  <a:lnTo>
                    <a:pt x="491462" y="328836"/>
                  </a:lnTo>
                  <a:lnTo>
                    <a:pt x="486288" y="331206"/>
                  </a:lnTo>
                  <a:lnTo>
                    <a:pt x="481115" y="333611"/>
                  </a:lnTo>
                  <a:lnTo>
                    <a:pt x="475942" y="336051"/>
                  </a:lnTo>
                  <a:lnTo>
                    <a:pt x="470769" y="338525"/>
                  </a:lnTo>
                  <a:lnTo>
                    <a:pt x="465595" y="341034"/>
                  </a:lnTo>
                  <a:lnTo>
                    <a:pt x="460422" y="343577"/>
                  </a:lnTo>
                  <a:lnTo>
                    <a:pt x="455249" y="346153"/>
                  </a:lnTo>
                  <a:lnTo>
                    <a:pt x="450075" y="348763"/>
                  </a:lnTo>
                  <a:lnTo>
                    <a:pt x="444902" y="351405"/>
                  </a:lnTo>
                  <a:lnTo>
                    <a:pt x="439729" y="354080"/>
                  </a:lnTo>
                  <a:lnTo>
                    <a:pt x="434556" y="356787"/>
                  </a:lnTo>
                  <a:lnTo>
                    <a:pt x="429382" y="359526"/>
                  </a:lnTo>
                  <a:lnTo>
                    <a:pt x="424209" y="362296"/>
                  </a:lnTo>
                  <a:lnTo>
                    <a:pt x="419036" y="365098"/>
                  </a:lnTo>
                  <a:lnTo>
                    <a:pt x="413862" y="367931"/>
                  </a:lnTo>
                  <a:lnTo>
                    <a:pt x="408689" y="370794"/>
                  </a:lnTo>
                  <a:lnTo>
                    <a:pt x="403516" y="373688"/>
                  </a:lnTo>
                  <a:lnTo>
                    <a:pt x="398343" y="376612"/>
                  </a:lnTo>
                  <a:lnTo>
                    <a:pt x="393169" y="379566"/>
                  </a:lnTo>
                  <a:lnTo>
                    <a:pt x="387996" y="382550"/>
                  </a:lnTo>
                  <a:lnTo>
                    <a:pt x="382823" y="385563"/>
                  </a:lnTo>
                  <a:lnTo>
                    <a:pt x="377649" y="388605"/>
                  </a:lnTo>
                  <a:lnTo>
                    <a:pt x="372476" y="391676"/>
                  </a:lnTo>
                  <a:lnTo>
                    <a:pt x="367303" y="394775"/>
                  </a:lnTo>
                  <a:lnTo>
                    <a:pt x="362130" y="397902"/>
                  </a:lnTo>
                  <a:lnTo>
                    <a:pt x="356956" y="401057"/>
                  </a:lnTo>
                  <a:lnTo>
                    <a:pt x="351783" y="404240"/>
                  </a:lnTo>
                  <a:lnTo>
                    <a:pt x="346610" y="407450"/>
                  </a:lnTo>
                  <a:lnTo>
                    <a:pt x="341436" y="410688"/>
                  </a:lnTo>
                  <a:lnTo>
                    <a:pt x="336263" y="413952"/>
                  </a:lnTo>
                  <a:lnTo>
                    <a:pt x="331090" y="417243"/>
                  </a:lnTo>
                  <a:lnTo>
                    <a:pt x="325917" y="420559"/>
                  </a:lnTo>
                  <a:lnTo>
                    <a:pt x="320743" y="423902"/>
                  </a:lnTo>
                  <a:lnTo>
                    <a:pt x="315570" y="427270"/>
                  </a:lnTo>
                  <a:lnTo>
                    <a:pt x="310397" y="430664"/>
                  </a:lnTo>
                  <a:lnTo>
                    <a:pt x="305223" y="434082"/>
                  </a:lnTo>
                  <a:lnTo>
                    <a:pt x="300050" y="437526"/>
                  </a:lnTo>
                  <a:lnTo>
                    <a:pt x="294877" y="440993"/>
                  </a:lnTo>
                  <a:lnTo>
                    <a:pt x="289704" y="444485"/>
                  </a:lnTo>
                  <a:lnTo>
                    <a:pt x="284530" y="448000"/>
                  </a:lnTo>
                  <a:lnTo>
                    <a:pt x="279357" y="451538"/>
                  </a:lnTo>
                  <a:lnTo>
                    <a:pt x="274184" y="455100"/>
                  </a:lnTo>
                  <a:lnTo>
                    <a:pt x="269010" y="458684"/>
                  </a:lnTo>
                  <a:lnTo>
                    <a:pt x="263837" y="462290"/>
                  </a:lnTo>
                  <a:lnTo>
                    <a:pt x="258664" y="465919"/>
                  </a:lnTo>
                  <a:lnTo>
                    <a:pt x="253491" y="469569"/>
                  </a:lnTo>
                  <a:lnTo>
                    <a:pt x="248317" y="473240"/>
                  </a:lnTo>
                  <a:lnTo>
                    <a:pt x="243144" y="476931"/>
                  </a:lnTo>
                  <a:lnTo>
                    <a:pt x="237971" y="480644"/>
                  </a:lnTo>
                  <a:lnTo>
                    <a:pt x="232797" y="484376"/>
                  </a:lnTo>
                  <a:lnTo>
                    <a:pt x="227624" y="488127"/>
                  </a:lnTo>
                  <a:lnTo>
                    <a:pt x="222451" y="491898"/>
                  </a:lnTo>
                  <a:lnTo>
                    <a:pt x="217278" y="495688"/>
                  </a:lnTo>
                  <a:lnTo>
                    <a:pt x="212104" y="499495"/>
                  </a:lnTo>
                  <a:lnTo>
                    <a:pt x="206931" y="503321"/>
                  </a:lnTo>
                  <a:lnTo>
                    <a:pt x="201758" y="507164"/>
                  </a:lnTo>
                  <a:lnTo>
                    <a:pt x="196584" y="511024"/>
                  </a:lnTo>
                  <a:lnTo>
                    <a:pt x="191411" y="514899"/>
                  </a:lnTo>
                  <a:lnTo>
                    <a:pt x="186238" y="518791"/>
                  </a:lnTo>
                  <a:lnTo>
                    <a:pt x="181065" y="522698"/>
                  </a:lnTo>
                  <a:lnTo>
                    <a:pt x="175891" y="526620"/>
                  </a:lnTo>
                  <a:lnTo>
                    <a:pt x="170718" y="530555"/>
                  </a:lnTo>
                  <a:lnTo>
                    <a:pt x="165545" y="534505"/>
                  </a:lnTo>
                  <a:lnTo>
                    <a:pt x="160371" y="538467"/>
                  </a:lnTo>
                  <a:lnTo>
                    <a:pt x="155198" y="542441"/>
                  </a:lnTo>
                  <a:lnTo>
                    <a:pt x="150025" y="546426"/>
                  </a:lnTo>
                  <a:lnTo>
                    <a:pt x="144852" y="550423"/>
                  </a:lnTo>
                  <a:lnTo>
                    <a:pt x="139678" y="554429"/>
                  </a:lnTo>
                  <a:lnTo>
                    <a:pt x="134505" y="558445"/>
                  </a:lnTo>
                  <a:lnTo>
                    <a:pt x="129332" y="562468"/>
                  </a:lnTo>
                  <a:lnTo>
                    <a:pt x="124158" y="566500"/>
                  </a:lnTo>
                  <a:lnTo>
                    <a:pt x="118985" y="570537"/>
                  </a:lnTo>
                  <a:lnTo>
                    <a:pt x="113812" y="574580"/>
                  </a:lnTo>
                  <a:lnTo>
                    <a:pt x="108639" y="578628"/>
                  </a:lnTo>
                  <a:lnTo>
                    <a:pt x="103465" y="582679"/>
                  </a:lnTo>
                  <a:lnTo>
                    <a:pt x="98292" y="586732"/>
                  </a:lnTo>
                  <a:lnTo>
                    <a:pt x="93119" y="590785"/>
                  </a:lnTo>
                  <a:lnTo>
                    <a:pt x="87945" y="594839"/>
                  </a:lnTo>
                  <a:lnTo>
                    <a:pt x="82772" y="598890"/>
                  </a:lnTo>
                  <a:lnTo>
                    <a:pt x="77599" y="602939"/>
                  </a:lnTo>
                  <a:lnTo>
                    <a:pt x="72426" y="606982"/>
                  </a:lnTo>
                  <a:lnTo>
                    <a:pt x="67252" y="611020"/>
                  </a:lnTo>
                  <a:lnTo>
                    <a:pt x="62079" y="615049"/>
                  </a:lnTo>
                  <a:lnTo>
                    <a:pt x="56906" y="619068"/>
                  </a:lnTo>
                  <a:lnTo>
                    <a:pt x="51732" y="623075"/>
                  </a:lnTo>
                  <a:lnTo>
                    <a:pt x="46559" y="627069"/>
                  </a:lnTo>
                  <a:lnTo>
                    <a:pt x="41386" y="631047"/>
                  </a:lnTo>
                  <a:lnTo>
                    <a:pt x="36213" y="635008"/>
                  </a:lnTo>
                  <a:lnTo>
                    <a:pt x="31039" y="638948"/>
                  </a:lnTo>
                  <a:lnTo>
                    <a:pt x="25866" y="642866"/>
                  </a:lnTo>
                  <a:lnTo>
                    <a:pt x="20693" y="646759"/>
                  </a:lnTo>
                  <a:lnTo>
                    <a:pt x="15519" y="650626"/>
                  </a:lnTo>
                  <a:lnTo>
                    <a:pt x="10346" y="654463"/>
                  </a:lnTo>
                  <a:lnTo>
                    <a:pt x="5173" y="658268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644151" y="1848697"/>
              <a:ext cx="1883076" cy="662017"/>
            </a:xfrm>
            <a:custGeom>
              <a:avLst/>
              <a:pathLst>
                <a:path w="1883076" h="662017">
                  <a:moveTo>
                    <a:pt x="0" y="662017"/>
                  </a:moveTo>
                  <a:lnTo>
                    <a:pt x="0" y="662017"/>
                  </a:lnTo>
                  <a:lnTo>
                    <a:pt x="5173" y="658245"/>
                  </a:lnTo>
                  <a:lnTo>
                    <a:pt x="10346" y="654438"/>
                  </a:lnTo>
                  <a:lnTo>
                    <a:pt x="15519" y="650599"/>
                  </a:lnTo>
                  <a:lnTo>
                    <a:pt x="20693" y="646730"/>
                  </a:lnTo>
                  <a:lnTo>
                    <a:pt x="25866" y="642834"/>
                  </a:lnTo>
                  <a:lnTo>
                    <a:pt x="31039" y="638914"/>
                  </a:lnTo>
                  <a:lnTo>
                    <a:pt x="36213" y="634971"/>
                  </a:lnTo>
                  <a:lnTo>
                    <a:pt x="41386" y="631007"/>
                  </a:lnTo>
                  <a:lnTo>
                    <a:pt x="46559" y="627026"/>
                  </a:lnTo>
                  <a:lnTo>
                    <a:pt x="51732" y="623028"/>
                  </a:lnTo>
                  <a:lnTo>
                    <a:pt x="56906" y="619017"/>
                  </a:lnTo>
                  <a:lnTo>
                    <a:pt x="62079" y="614994"/>
                  </a:lnTo>
                  <a:lnTo>
                    <a:pt x="67252" y="610961"/>
                  </a:lnTo>
                  <a:lnTo>
                    <a:pt x="72426" y="606919"/>
                  </a:lnTo>
                  <a:lnTo>
                    <a:pt x="77599" y="602870"/>
                  </a:lnTo>
                  <a:lnTo>
                    <a:pt x="82772" y="598817"/>
                  </a:lnTo>
                  <a:lnTo>
                    <a:pt x="87945" y="594759"/>
                  </a:lnTo>
                  <a:lnTo>
                    <a:pt x="93119" y="590700"/>
                  </a:lnTo>
                  <a:lnTo>
                    <a:pt x="98292" y="586640"/>
                  </a:lnTo>
                  <a:lnTo>
                    <a:pt x="103465" y="582580"/>
                  </a:lnTo>
                  <a:lnTo>
                    <a:pt x="108639" y="578522"/>
                  </a:lnTo>
                  <a:lnTo>
                    <a:pt x="113812" y="574467"/>
                  </a:lnTo>
                  <a:lnTo>
                    <a:pt x="118985" y="570415"/>
                  </a:lnTo>
                  <a:lnTo>
                    <a:pt x="124158" y="566369"/>
                  </a:lnTo>
                  <a:lnTo>
                    <a:pt x="129332" y="562328"/>
                  </a:lnTo>
                  <a:lnTo>
                    <a:pt x="134505" y="558294"/>
                  </a:lnTo>
                  <a:lnTo>
                    <a:pt x="139678" y="554268"/>
                  </a:lnTo>
                  <a:lnTo>
                    <a:pt x="144852" y="550250"/>
                  </a:lnTo>
                  <a:lnTo>
                    <a:pt x="150025" y="546242"/>
                  </a:lnTo>
                  <a:lnTo>
                    <a:pt x="155198" y="542243"/>
                  </a:lnTo>
                  <a:lnTo>
                    <a:pt x="160371" y="538255"/>
                  </a:lnTo>
                  <a:lnTo>
                    <a:pt x="165545" y="534278"/>
                  </a:lnTo>
                  <a:lnTo>
                    <a:pt x="170718" y="530314"/>
                  </a:lnTo>
                  <a:lnTo>
                    <a:pt x="175891" y="526362"/>
                  </a:lnTo>
                  <a:lnTo>
                    <a:pt x="181065" y="522422"/>
                  </a:lnTo>
                  <a:lnTo>
                    <a:pt x="186238" y="518497"/>
                  </a:lnTo>
                  <a:lnTo>
                    <a:pt x="191411" y="514585"/>
                  </a:lnTo>
                  <a:lnTo>
                    <a:pt x="196584" y="510688"/>
                  </a:lnTo>
                  <a:lnTo>
                    <a:pt x="201758" y="506806"/>
                  </a:lnTo>
                  <a:lnTo>
                    <a:pt x="206931" y="502940"/>
                  </a:lnTo>
                  <a:lnTo>
                    <a:pt x="212104" y="499089"/>
                  </a:lnTo>
                  <a:lnTo>
                    <a:pt x="217278" y="495255"/>
                  </a:lnTo>
                  <a:lnTo>
                    <a:pt x="222451" y="491437"/>
                  </a:lnTo>
                  <a:lnTo>
                    <a:pt x="227624" y="487637"/>
                  </a:lnTo>
                  <a:lnTo>
                    <a:pt x="232797" y="483854"/>
                  </a:lnTo>
                  <a:lnTo>
                    <a:pt x="237971" y="480088"/>
                  </a:lnTo>
                  <a:lnTo>
                    <a:pt x="243144" y="476340"/>
                  </a:lnTo>
                  <a:lnTo>
                    <a:pt x="248317" y="472611"/>
                  </a:lnTo>
                  <a:lnTo>
                    <a:pt x="253491" y="468900"/>
                  </a:lnTo>
                  <a:lnTo>
                    <a:pt x="258664" y="465209"/>
                  </a:lnTo>
                  <a:lnTo>
                    <a:pt x="263837" y="461536"/>
                  </a:lnTo>
                  <a:lnTo>
                    <a:pt x="269010" y="457883"/>
                  </a:lnTo>
                  <a:lnTo>
                    <a:pt x="274184" y="454249"/>
                  </a:lnTo>
                  <a:lnTo>
                    <a:pt x="279357" y="450635"/>
                  </a:lnTo>
                  <a:lnTo>
                    <a:pt x="284530" y="447041"/>
                  </a:lnTo>
                  <a:lnTo>
                    <a:pt x="289704" y="443468"/>
                  </a:lnTo>
                  <a:lnTo>
                    <a:pt x="294877" y="439914"/>
                  </a:lnTo>
                  <a:lnTo>
                    <a:pt x="300050" y="436382"/>
                  </a:lnTo>
                  <a:lnTo>
                    <a:pt x="305223" y="432870"/>
                  </a:lnTo>
                  <a:lnTo>
                    <a:pt x="310397" y="429379"/>
                  </a:lnTo>
                  <a:lnTo>
                    <a:pt x="315570" y="425908"/>
                  </a:lnTo>
                  <a:lnTo>
                    <a:pt x="320743" y="422459"/>
                  </a:lnTo>
                  <a:lnTo>
                    <a:pt x="325917" y="419032"/>
                  </a:lnTo>
                  <a:lnTo>
                    <a:pt x="331090" y="415625"/>
                  </a:lnTo>
                  <a:lnTo>
                    <a:pt x="336263" y="412240"/>
                  </a:lnTo>
                  <a:lnTo>
                    <a:pt x="341436" y="408876"/>
                  </a:lnTo>
                  <a:lnTo>
                    <a:pt x="346610" y="405534"/>
                  </a:lnTo>
                  <a:lnTo>
                    <a:pt x="351783" y="402213"/>
                  </a:lnTo>
                  <a:lnTo>
                    <a:pt x="356956" y="398914"/>
                  </a:lnTo>
                  <a:lnTo>
                    <a:pt x="362130" y="395636"/>
                  </a:lnTo>
                  <a:lnTo>
                    <a:pt x="367303" y="392380"/>
                  </a:lnTo>
                  <a:lnTo>
                    <a:pt x="372476" y="389145"/>
                  </a:lnTo>
                  <a:lnTo>
                    <a:pt x="377649" y="385932"/>
                  </a:lnTo>
                  <a:lnTo>
                    <a:pt x="382823" y="382740"/>
                  </a:lnTo>
                  <a:lnTo>
                    <a:pt x="387996" y="379569"/>
                  </a:lnTo>
                  <a:lnTo>
                    <a:pt x="393169" y="376420"/>
                  </a:lnTo>
                  <a:lnTo>
                    <a:pt x="398343" y="373292"/>
                  </a:lnTo>
                  <a:lnTo>
                    <a:pt x="403516" y="370185"/>
                  </a:lnTo>
                  <a:lnTo>
                    <a:pt x="408689" y="367099"/>
                  </a:lnTo>
                  <a:lnTo>
                    <a:pt x="413862" y="364034"/>
                  </a:lnTo>
                  <a:lnTo>
                    <a:pt x="419036" y="360990"/>
                  </a:lnTo>
                  <a:lnTo>
                    <a:pt x="424209" y="357966"/>
                  </a:lnTo>
                  <a:lnTo>
                    <a:pt x="429382" y="354962"/>
                  </a:lnTo>
                  <a:lnTo>
                    <a:pt x="434556" y="351979"/>
                  </a:lnTo>
                  <a:lnTo>
                    <a:pt x="439729" y="349016"/>
                  </a:lnTo>
                  <a:lnTo>
                    <a:pt x="444902" y="346072"/>
                  </a:lnTo>
                  <a:lnTo>
                    <a:pt x="450075" y="343149"/>
                  </a:lnTo>
                  <a:lnTo>
                    <a:pt x="455249" y="340244"/>
                  </a:lnTo>
                  <a:lnTo>
                    <a:pt x="460422" y="337359"/>
                  </a:lnTo>
                  <a:lnTo>
                    <a:pt x="465595" y="334493"/>
                  </a:lnTo>
                  <a:lnTo>
                    <a:pt x="470769" y="331645"/>
                  </a:lnTo>
                  <a:lnTo>
                    <a:pt x="475942" y="328816"/>
                  </a:lnTo>
                  <a:lnTo>
                    <a:pt x="481115" y="326005"/>
                  </a:lnTo>
                  <a:lnTo>
                    <a:pt x="486288" y="323212"/>
                  </a:lnTo>
                  <a:lnTo>
                    <a:pt x="491462" y="320437"/>
                  </a:lnTo>
                  <a:lnTo>
                    <a:pt x="496635" y="317678"/>
                  </a:lnTo>
                  <a:lnTo>
                    <a:pt x="501808" y="314937"/>
                  </a:lnTo>
                  <a:lnTo>
                    <a:pt x="506982" y="312213"/>
                  </a:lnTo>
                  <a:lnTo>
                    <a:pt x="512155" y="309505"/>
                  </a:lnTo>
                  <a:lnTo>
                    <a:pt x="517328" y="306813"/>
                  </a:lnTo>
                  <a:lnTo>
                    <a:pt x="522501" y="304137"/>
                  </a:lnTo>
                  <a:lnTo>
                    <a:pt x="527675" y="301476"/>
                  </a:lnTo>
                  <a:lnTo>
                    <a:pt x="532848" y="298831"/>
                  </a:lnTo>
                  <a:lnTo>
                    <a:pt x="538021" y="296200"/>
                  </a:lnTo>
                  <a:lnTo>
                    <a:pt x="543195" y="293583"/>
                  </a:lnTo>
                  <a:lnTo>
                    <a:pt x="548368" y="290981"/>
                  </a:lnTo>
                  <a:lnTo>
                    <a:pt x="553541" y="288393"/>
                  </a:lnTo>
                  <a:lnTo>
                    <a:pt x="558714" y="285817"/>
                  </a:lnTo>
                  <a:lnTo>
                    <a:pt x="563888" y="283255"/>
                  </a:lnTo>
                  <a:lnTo>
                    <a:pt x="569061" y="280706"/>
                  </a:lnTo>
                  <a:lnTo>
                    <a:pt x="574234" y="278169"/>
                  </a:lnTo>
                  <a:lnTo>
                    <a:pt x="579408" y="275645"/>
                  </a:lnTo>
                  <a:lnTo>
                    <a:pt x="584581" y="273132"/>
                  </a:lnTo>
                  <a:lnTo>
                    <a:pt x="589754" y="270630"/>
                  </a:lnTo>
                  <a:lnTo>
                    <a:pt x="594927" y="268140"/>
                  </a:lnTo>
                  <a:lnTo>
                    <a:pt x="600101" y="265660"/>
                  </a:lnTo>
                  <a:lnTo>
                    <a:pt x="605274" y="263191"/>
                  </a:lnTo>
                  <a:lnTo>
                    <a:pt x="610447" y="260732"/>
                  </a:lnTo>
                  <a:lnTo>
                    <a:pt x="615621" y="258283"/>
                  </a:lnTo>
                  <a:lnTo>
                    <a:pt x="620794" y="255844"/>
                  </a:lnTo>
                  <a:lnTo>
                    <a:pt x="625967" y="253414"/>
                  </a:lnTo>
                  <a:lnTo>
                    <a:pt x="631140" y="250993"/>
                  </a:lnTo>
                  <a:lnTo>
                    <a:pt x="636314" y="248581"/>
                  </a:lnTo>
                  <a:lnTo>
                    <a:pt x="641487" y="246178"/>
                  </a:lnTo>
                  <a:lnTo>
                    <a:pt x="646660" y="243783"/>
                  </a:lnTo>
                  <a:lnTo>
                    <a:pt x="651834" y="241396"/>
                  </a:lnTo>
                  <a:lnTo>
                    <a:pt x="657007" y="239017"/>
                  </a:lnTo>
                  <a:lnTo>
                    <a:pt x="662180" y="236647"/>
                  </a:lnTo>
                  <a:lnTo>
                    <a:pt x="667353" y="234284"/>
                  </a:lnTo>
                  <a:lnTo>
                    <a:pt x="672527" y="231928"/>
                  </a:lnTo>
                  <a:lnTo>
                    <a:pt x="677700" y="229581"/>
                  </a:lnTo>
                  <a:lnTo>
                    <a:pt x="682873" y="227240"/>
                  </a:lnTo>
                  <a:lnTo>
                    <a:pt x="688047" y="224908"/>
                  </a:lnTo>
                  <a:lnTo>
                    <a:pt x="693220" y="222582"/>
                  </a:lnTo>
                  <a:lnTo>
                    <a:pt x="698393" y="220265"/>
                  </a:lnTo>
                  <a:lnTo>
                    <a:pt x="703566" y="217954"/>
                  </a:lnTo>
                  <a:lnTo>
                    <a:pt x="708740" y="215652"/>
                  </a:lnTo>
                  <a:lnTo>
                    <a:pt x="713913" y="213356"/>
                  </a:lnTo>
                  <a:lnTo>
                    <a:pt x="719086" y="211069"/>
                  </a:lnTo>
                  <a:lnTo>
                    <a:pt x="724260" y="208790"/>
                  </a:lnTo>
                  <a:lnTo>
                    <a:pt x="729433" y="206519"/>
                  </a:lnTo>
                  <a:lnTo>
                    <a:pt x="734606" y="204256"/>
                  </a:lnTo>
                  <a:lnTo>
                    <a:pt x="739779" y="202002"/>
                  </a:lnTo>
                  <a:lnTo>
                    <a:pt x="744953" y="199756"/>
                  </a:lnTo>
                  <a:lnTo>
                    <a:pt x="750126" y="197520"/>
                  </a:lnTo>
                  <a:lnTo>
                    <a:pt x="755299" y="195294"/>
                  </a:lnTo>
                  <a:lnTo>
                    <a:pt x="760473" y="193078"/>
                  </a:lnTo>
                  <a:lnTo>
                    <a:pt x="765646" y="190872"/>
                  </a:lnTo>
                  <a:lnTo>
                    <a:pt x="770819" y="188677"/>
                  </a:lnTo>
                  <a:lnTo>
                    <a:pt x="775992" y="186494"/>
                  </a:lnTo>
                  <a:lnTo>
                    <a:pt x="781166" y="184322"/>
                  </a:lnTo>
                  <a:lnTo>
                    <a:pt x="786339" y="182163"/>
                  </a:lnTo>
                  <a:lnTo>
                    <a:pt x="791512" y="180017"/>
                  </a:lnTo>
                  <a:lnTo>
                    <a:pt x="796686" y="177885"/>
                  </a:lnTo>
                  <a:lnTo>
                    <a:pt x="801859" y="175767"/>
                  </a:lnTo>
                  <a:lnTo>
                    <a:pt x="807032" y="173665"/>
                  </a:lnTo>
                  <a:lnTo>
                    <a:pt x="812205" y="171578"/>
                  </a:lnTo>
                  <a:lnTo>
                    <a:pt x="817379" y="169507"/>
                  </a:lnTo>
                  <a:lnTo>
                    <a:pt x="822552" y="167453"/>
                  </a:lnTo>
                  <a:lnTo>
                    <a:pt x="827725" y="165418"/>
                  </a:lnTo>
                  <a:lnTo>
                    <a:pt x="832899" y="163401"/>
                  </a:lnTo>
                  <a:lnTo>
                    <a:pt x="838072" y="161403"/>
                  </a:lnTo>
                  <a:lnTo>
                    <a:pt x="843245" y="159426"/>
                  </a:lnTo>
                  <a:lnTo>
                    <a:pt x="848418" y="157469"/>
                  </a:lnTo>
                  <a:lnTo>
                    <a:pt x="853592" y="155534"/>
                  </a:lnTo>
                  <a:lnTo>
                    <a:pt x="858765" y="153621"/>
                  </a:lnTo>
                  <a:lnTo>
                    <a:pt x="863938" y="151732"/>
                  </a:lnTo>
                  <a:lnTo>
                    <a:pt x="869112" y="149866"/>
                  </a:lnTo>
                  <a:lnTo>
                    <a:pt x="874285" y="148025"/>
                  </a:lnTo>
                  <a:lnTo>
                    <a:pt x="879458" y="146208"/>
                  </a:lnTo>
                  <a:lnTo>
                    <a:pt x="884631" y="144418"/>
                  </a:lnTo>
                  <a:lnTo>
                    <a:pt x="889805" y="142653"/>
                  </a:lnTo>
                  <a:lnTo>
                    <a:pt x="894978" y="140916"/>
                  </a:lnTo>
                  <a:lnTo>
                    <a:pt x="900151" y="139205"/>
                  </a:lnTo>
                  <a:lnTo>
                    <a:pt x="905325" y="137523"/>
                  </a:lnTo>
                  <a:lnTo>
                    <a:pt x="910498" y="135868"/>
                  </a:lnTo>
                  <a:lnTo>
                    <a:pt x="915671" y="134242"/>
                  </a:lnTo>
                  <a:lnTo>
                    <a:pt x="920844" y="132645"/>
                  </a:lnTo>
                  <a:lnTo>
                    <a:pt x="926018" y="131077"/>
                  </a:lnTo>
                  <a:lnTo>
                    <a:pt x="931191" y="129537"/>
                  </a:lnTo>
                  <a:lnTo>
                    <a:pt x="936364" y="128026"/>
                  </a:lnTo>
                  <a:lnTo>
                    <a:pt x="941538" y="126545"/>
                  </a:lnTo>
                  <a:lnTo>
                    <a:pt x="946711" y="125092"/>
                  </a:lnTo>
                  <a:lnTo>
                    <a:pt x="951884" y="123668"/>
                  </a:lnTo>
                  <a:lnTo>
                    <a:pt x="957057" y="122273"/>
                  </a:lnTo>
                  <a:lnTo>
                    <a:pt x="962231" y="120905"/>
                  </a:lnTo>
                  <a:lnTo>
                    <a:pt x="967404" y="119565"/>
                  </a:lnTo>
                  <a:lnTo>
                    <a:pt x="972577" y="118253"/>
                  </a:lnTo>
                  <a:lnTo>
                    <a:pt x="977751" y="116967"/>
                  </a:lnTo>
                  <a:lnTo>
                    <a:pt x="982924" y="115706"/>
                  </a:lnTo>
                  <a:lnTo>
                    <a:pt x="988097" y="114471"/>
                  </a:lnTo>
                  <a:lnTo>
                    <a:pt x="993270" y="113260"/>
                  </a:lnTo>
                  <a:lnTo>
                    <a:pt x="998444" y="112073"/>
                  </a:lnTo>
                  <a:lnTo>
                    <a:pt x="1003617" y="110908"/>
                  </a:lnTo>
                  <a:lnTo>
                    <a:pt x="1008790" y="109765"/>
                  </a:lnTo>
                  <a:lnTo>
                    <a:pt x="1013964" y="108642"/>
                  </a:lnTo>
                  <a:lnTo>
                    <a:pt x="1019137" y="107538"/>
                  </a:lnTo>
                  <a:lnTo>
                    <a:pt x="1024310" y="106453"/>
                  </a:lnTo>
                  <a:lnTo>
                    <a:pt x="1029483" y="105385"/>
                  </a:lnTo>
                  <a:lnTo>
                    <a:pt x="1034657" y="104332"/>
                  </a:lnTo>
                  <a:lnTo>
                    <a:pt x="1039830" y="103294"/>
                  </a:lnTo>
                  <a:lnTo>
                    <a:pt x="1045003" y="102269"/>
                  </a:lnTo>
                  <a:lnTo>
                    <a:pt x="1050177" y="101257"/>
                  </a:lnTo>
                  <a:lnTo>
                    <a:pt x="1055350" y="100254"/>
                  </a:lnTo>
                  <a:lnTo>
                    <a:pt x="1060523" y="99261"/>
                  </a:lnTo>
                  <a:lnTo>
                    <a:pt x="1065696" y="98276"/>
                  </a:lnTo>
                  <a:lnTo>
                    <a:pt x="1070870" y="97298"/>
                  </a:lnTo>
                  <a:lnTo>
                    <a:pt x="1076043" y="96326"/>
                  </a:lnTo>
                  <a:lnTo>
                    <a:pt x="1081216" y="95357"/>
                  </a:lnTo>
                  <a:lnTo>
                    <a:pt x="1086390" y="94392"/>
                  </a:lnTo>
                  <a:lnTo>
                    <a:pt x="1091563" y="93428"/>
                  </a:lnTo>
                  <a:lnTo>
                    <a:pt x="1096736" y="92465"/>
                  </a:lnTo>
                  <a:lnTo>
                    <a:pt x="1101909" y="91502"/>
                  </a:lnTo>
                  <a:lnTo>
                    <a:pt x="1107083" y="90537"/>
                  </a:lnTo>
                  <a:lnTo>
                    <a:pt x="1112256" y="89569"/>
                  </a:lnTo>
                  <a:lnTo>
                    <a:pt x="1117429" y="88599"/>
                  </a:lnTo>
                  <a:lnTo>
                    <a:pt x="1122603" y="87624"/>
                  </a:lnTo>
                  <a:lnTo>
                    <a:pt x="1127776" y="86643"/>
                  </a:lnTo>
                  <a:lnTo>
                    <a:pt x="1132949" y="85657"/>
                  </a:lnTo>
                  <a:lnTo>
                    <a:pt x="1138122" y="84665"/>
                  </a:lnTo>
                  <a:lnTo>
                    <a:pt x="1143296" y="83665"/>
                  </a:lnTo>
                  <a:lnTo>
                    <a:pt x="1148469" y="82657"/>
                  </a:lnTo>
                  <a:lnTo>
                    <a:pt x="1153642" y="81641"/>
                  </a:lnTo>
                  <a:lnTo>
                    <a:pt x="1158816" y="80617"/>
                  </a:lnTo>
                  <a:lnTo>
                    <a:pt x="1163989" y="79583"/>
                  </a:lnTo>
                  <a:lnTo>
                    <a:pt x="1169162" y="78540"/>
                  </a:lnTo>
                  <a:lnTo>
                    <a:pt x="1174335" y="77488"/>
                  </a:lnTo>
                  <a:lnTo>
                    <a:pt x="1179509" y="76425"/>
                  </a:lnTo>
                  <a:lnTo>
                    <a:pt x="1184682" y="75353"/>
                  </a:lnTo>
                  <a:lnTo>
                    <a:pt x="1189855" y="74271"/>
                  </a:lnTo>
                  <a:lnTo>
                    <a:pt x="1195029" y="73179"/>
                  </a:lnTo>
                  <a:lnTo>
                    <a:pt x="1200202" y="72078"/>
                  </a:lnTo>
                  <a:lnTo>
                    <a:pt x="1205375" y="70967"/>
                  </a:lnTo>
                  <a:lnTo>
                    <a:pt x="1210548" y="69848"/>
                  </a:lnTo>
                  <a:lnTo>
                    <a:pt x="1215722" y="68720"/>
                  </a:lnTo>
                  <a:lnTo>
                    <a:pt x="1220895" y="67584"/>
                  </a:lnTo>
                  <a:lnTo>
                    <a:pt x="1226068" y="66439"/>
                  </a:lnTo>
                  <a:lnTo>
                    <a:pt x="1231242" y="65286"/>
                  </a:lnTo>
                  <a:lnTo>
                    <a:pt x="1236415" y="64125"/>
                  </a:lnTo>
                  <a:lnTo>
                    <a:pt x="1241588" y="62956"/>
                  </a:lnTo>
                  <a:lnTo>
                    <a:pt x="1246761" y="61779"/>
                  </a:lnTo>
                  <a:lnTo>
                    <a:pt x="1251935" y="60595"/>
                  </a:lnTo>
                  <a:lnTo>
                    <a:pt x="1257108" y="59402"/>
                  </a:lnTo>
                  <a:lnTo>
                    <a:pt x="1262281" y="58202"/>
                  </a:lnTo>
                  <a:lnTo>
                    <a:pt x="1267455" y="56993"/>
                  </a:lnTo>
                  <a:lnTo>
                    <a:pt x="1272628" y="55776"/>
                  </a:lnTo>
                  <a:lnTo>
                    <a:pt x="1277801" y="54551"/>
                  </a:lnTo>
                  <a:lnTo>
                    <a:pt x="1282974" y="53317"/>
                  </a:lnTo>
                  <a:lnTo>
                    <a:pt x="1288148" y="52075"/>
                  </a:lnTo>
                  <a:lnTo>
                    <a:pt x="1293321" y="50824"/>
                  </a:lnTo>
                  <a:lnTo>
                    <a:pt x="1298494" y="49564"/>
                  </a:lnTo>
                  <a:lnTo>
                    <a:pt x="1303668" y="48296"/>
                  </a:lnTo>
                  <a:lnTo>
                    <a:pt x="1308841" y="47019"/>
                  </a:lnTo>
                  <a:lnTo>
                    <a:pt x="1314014" y="45733"/>
                  </a:lnTo>
                  <a:lnTo>
                    <a:pt x="1319187" y="44439"/>
                  </a:lnTo>
                  <a:lnTo>
                    <a:pt x="1324361" y="43138"/>
                  </a:lnTo>
                  <a:lnTo>
                    <a:pt x="1329534" y="41829"/>
                  </a:lnTo>
                  <a:lnTo>
                    <a:pt x="1334707" y="40514"/>
                  </a:lnTo>
                  <a:lnTo>
                    <a:pt x="1339881" y="39195"/>
                  </a:lnTo>
                  <a:lnTo>
                    <a:pt x="1345054" y="37871"/>
                  </a:lnTo>
                  <a:lnTo>
                    <a:pt x="1350227" y="36545"/>
                  </a:lnTo>
                  <a:lnTo>
                    <a:pt x="1355400" y="35219"/>
                  </a:lnTo>
                  <a:lnTo>
                    <a:pt x="1360574" y="33894"/>
                  </a:lnTo>
                  <a:lnTo>
                    <a:pt x="1365747" y="32572"/>
                  </a:lnTo>
                  <a:lnTo>
                    <a:pt x="1370920" y="31257"/>
                  </a:lnTo>
                  <a:lnTo>
                    <a:pt x="1376094" y="29951"/>
                  </a:lnTo>
                  <a:lnTo>
                    <a:pt x="1381267" y="28656"/>
                  </a:lnTo>
                  <a:lnTo>
                    <a:pt x="1386440" y="27376"/>
                  </a:lnTo>
                  <a:lnTo>
                    <a:pt x="1391613" y="26113"/>
                  </a:lnTo>
                  <a:lnTo>
                    <a:pt x="1396787" y="24870"/>
                  </a:lnTo>
                  <a:lnTo>
                    <a:pt x="1401960" y="23651"/>
                  </a:lnTo>
                  <a:lnTo>
                    <a:pt x="1407133" y="22457"/>
                  </a:lnTo>
                  <a:lnTo>
                    <a:pt x="1412307" y="21292"/>
                  </a:lnTo>
                  <a:lnTo>
                    <a:pt x="1417480" y="20158"/>
                  </a:lnTo>
                  <a:lnTo>
                    <a:pt x="1422653" y="19057"/>
                  </a:lnTo>
                  <a:lnTo>
                    <a:pt x="1427826" y="17992"/>
                  </a:lnTo>
                  <a:lnTo>
                    <a:pt x="1433000" y="16964"/>
                  </a:lnTo>
                  <a:lnTo>
                    <a:pt x="1438173" y="15974"/>
                  </a:lnTo>
                  <a:lnTo>
                    <a:pt x="1443346" y="15024"/>
                  </a:lnTo>
                  <a:lnTo>
                    <a:pt x="1448520" y="14114"/>
                  </a:lnTo>
                  <a:lnTo>
                    <a:pt x="1453693" y="13245"/>
                  </a:lnTo>
                  <a:lnTo>
                    <a:pt x="1458866" y="12416"/>
                  </a:lnTo>
                  <a:lnTo>
                    <a:pt x="1464039" y="11629"/>
                  </a:lnTo>
                  <a:lnTo>
                    <a:pt x="1469213" y="10881"/>
                  </a:lnTo>
                  <a:lnTo>
                    <a:pt x="1474386" y="10174"/>
                  </a:lnTo>
                  <a:lnTo>
                    <a:pt x="1479559" y="9505"/>
                  </a:lnTo>
                  <a:lnTo>
                    <a:pt x="1484733" y="8874"/>
                  </a:lnTo>
                  <a:lnTo>
                    <a:pt x="1489906" y="8280"/>
                  </a:lnTo>
                  <a:lnTo>
                    <a:pt x="1495079" y="7722"/>
                  </a:lnTo>
                  <a:lnTo>
                    <a:pt x="1500252" y="7197"/>
                  </a:lnTo>
                  <a:lnTo>
                    <a:pt x="1505426" y="6705"/>
                  </a:lnTo>
                  <a:lnTo>
                    <a:pt x="1510599" y="6245"/>
                  </a:lnTo>
                  <a:lnTo>
                    <a:pt x="1515772" y="5813"/>
                  </a:lnTo>
                  <a:lnTo>
                    <a:pt x="1520946" y="5410"/>
                  </a:lnTo>
                  <a:lnTo>
                    <a:pt x="1526119" y="5034"/>
                  </a:lnTo>
                  <a:lnTo>
                    <a:pt x="1531292" y="4682"/>
                  </a:lnTo>
                  <a:lnTo>
                    <a:pt x="1536465" y="4355"/>
                  </a:lnTo>
                  <a:lnTo>
                    <a:pt x="1541639" y="4049"/>
                  </a:lnTo>
                  <a:lnTo>
                    <a:pt x="1546812" y="3764"/>
                  </a:lnTo>
                  <a:lnTo>
                    <a:pt x="1551985" y="3499"/>
                  </a:lnTo>
                  <a:lnTo>
                    <a:pt x="1557159" y="3252"/>
                  </a:lnTo>
                  <a:lnTo>
                    <a:pt x="1562332" y="3022"/>
                  </a:lnTo>
                  <a:lnTo>
                    <a:pt x="1567505" y="2808"/>
                  </a:lnTo>
                  <a:lnTo>
                    <a:pt x="1572678" y="2609"/>
                  </a:lnTo>
                  <a:lnTo>
                    <a:pt x="1577852" y="2424"/>
                  </a:lnTo>
                  <a:lnTo>
                    <a:pt x="1583025" y="2252"/>
                  </a:lnTo>
                  <a:lnTo>
                    <a:pt x="1588198" y="2091"/>
                  </a:lnTo>
                  <a:lnTo>
                    <a:pt x="1593372" y="1942"/>
                  </a:lnTo>
                  <a:lnTo>
                    <a:pt x="1598545" y="1804"/>
                  </a:lnTo>
                  <a:lnTo>
                    <a:pt x="1603718" y="1674"/>
                  </a:lnTo>
                  <a:lnTo>
                    <a:pt x="1608891" y="1554"/>
                  </a:lnTo>
                  <a:lnTo>
                    <a:pt x="1614065" y="1443"/>
                  </a:lnTo>
                  <a:lnTo>
                    <a:pt x="1619238" y="1339"/>
                  </a:lnTo>
                  <a:lnTo>
                    <a:pt x="1624411" y="1242"/>
                  </a:lnTo>
                  <a:lnTo>
                    <a:pt x="1629585" y="1152"/>
                  </a:lnTo>
                  <a:lnTo>
                    <a:pt x="1634758" y="1069"/>
                  </a:lnTo>
                  <a:lnTo>
                    <a:pt x="1639931" y="991"/>
                  </a:lnTo>
                  <a:lnTo>
                    <a:pt x="1645104" y="919"/>
                  </a:lnTo>
                  <a:lnTo>
                    <a:pt x="1650278" y="852"/>
                  </a:lnTo>
                  <a:lnTo>
                    <a:pt x="1655451" y="789"/>
                  </a:lnTo>
                  <a:lnTo>
                    <a:pt x="1660624" y="731"/>
                  </a:lnTo>
                  <a:lnTo>
                    <a:pt x="1665798" y="678"/>
                  </a:lnTo>
                  <a:lnTo>
                    <a:pt x="1670971" y="628"/>
                  </a:lnTo>
                  <a:lnTo>
                    <a:pt x="1676144" y="581"/>
                  </a:lnTo>
                  <a:lnTo>
                    <a:pt x="1681317" y="538"/>
                  </a:lnTo>
                  <a:lnTo>
                    <a:pt x="1686491" y="498"/>
                  </a:lnTo>
                  <a:lnTo>
                    <a:pt x="1691664" y="461"/>
                  </a:lnTo>
                  <a:lnTo>
                    <a:pt x="1696837" y="426"/>
                  </a:lnTo>
                  <a:lnTo>
                    <a:pt x="1702011" y="394"/>
                  </a:lnTo>
                  <a:lnTo>
                    <a:pt x="1707184" y="364"/>
                  </a:lnTo>
                  <a:lnTo>
                    <a:pt x="1712357" y="336"/>
                  </a:lnTo>
                  <a:lnTo>
                    <a:pt x="1717530" y="311"/>
                  </a:lnTo>
                  <a:lnTo>
                    <a:pt x="1722704" y="287"/>
                  </a:lnTo>
                  <a:lnTo>
                    <a:pt x="1727877" y="264"/>
                  </a:lnTo>
                  <a:lnTo>
                    <a:pt x="1733050" y="244"/>
                  </a:lnTo>
                  <a:lnTo>
                    <a:pt x="1738224" y="224"/>
                  </a:lnTo>
                  <a:lnTo>
                    <a:pt x="1743397" y="206"/>
                  </a:lnTo>
                  <a:lnTo>
                    <a:pt x="1748570" y="190"/>
                  </a:lnTo>
                  <a:lnTo>
                    <a:pt x="1753743" y="174"/>
                  </a:lnTo>
                  <a:lnTo>
                    <a:pt x="1758917" y="160"/>
                  </a:lnTo>
                  <a:lnTo>
                    <a:pt x="1764090" y="146"/>
                  </a:lnTo>
                  <a:lnTo>
                    <a:pt x="1769263" y="134"/>
                  </a:lnTo>
                  <a:lnTo>
                    <a:pt x="1774437" y="122"/>
                  </a:lnTo>
                  <a:lnTo>
                    <a:pt x="1779610" y="112"/>
                  </a:lnTo>
                  <a:lnTo>
                    <a:pt x="1784783" y="101"/>
                  </a:lnTo>
                  <a:lnTo>
                    <a:pt x="1789956" y="92"/>
                  </a:lnTo>
                  <a:lnTo>
                    <a:pt x="1795130" y="83"/>
                  </a:lnTo>
                  <a:lnTo>
                    <a:pt x="1800303" y="75"/>
                  </a:lnTo>
                  <a:lnTo>
                    <a:pt x="1805476" y="68"/>
                  </a:lnTo>
                  <a:lnTo>
                    <a:pt x="1810650" y="61"/>
                  </a:lnTo>
                  <a:lnTo>
                    <a:pt x="1815823" y="54"/>
                  </a:lnTo>
                  <a:lnTo>
                    <a:pt x="1820996" y="48"/>
                  </a:lnTo>
                  <a:lnTo>
                    <a:pt x="1826169" y="42"/>
                  </a:lnTo>
                  <a:lnTo>
                    <a:pt x="1831343" y="37"/>
                  </a:lnTo>
                  <a:lnTo>
                    <a:pt x="1836516" y="32"/>
                  </a:lnTo>
                  <a:lnTo>
                    <a:pt x="1841689" y="27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5"/>
                  </a:lnTo>
                  <a:lnTo>
                    <a:pt x="1862382" y="11"/>
                  </a:lnTo>
                  <a:lnTo>
                    <a:pt x="1867556" y="8"/>
                  </a:lnTo>
                  <a:lnTo>
                    <a:pt x="1872729" y="5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644151" y="1849364"/>
              <a:ext cx="1883076" cy="777993"/>
            </a:xfrm>
            <a:custGeom>
              <a:avLst/>
              <a:pathLst>
                <a:path w="1883076" h="777993">
                  <a:moveTo>
                    <a:pt x="0" y="661370"/>
                  </a:moveTo>
                  <a:lnTo>
                    <a:pt x="5173" y="657600"/>
                  </a:lnTo>
                  <a:lnTo>
                    <a:pt x="10346" y="653795"/>
                  </a:lnTo>
                  <a:lnTo>
                    <a:pt x="15519" y="649958"/>
                  </a:lnTo>
                  <a:lnTo>
                    <a:pt x="20693" y="646092"/>
                  </a:lnTo>
                  <a:lnTo>
                    <a:pt x="25866" y="642198"/>
                  </a:lnTo>
                  <a:lnTo>
                    <a:pt x="31039" y="638280"/>
                  </a:lnTo>
                  <a:lnTo>
                    <a:pt x="36213" y="634340"/>
                  </a:lnTo>
                  <a:lnTo>
                    <a:pt x="41386" y="630380"/>
                  </a:lnTo>
                  <a:lnTo>
                    <a:pt x="46559" y="626402"/>
                  </a:lnTo>
                  <a:lnTo>
                    <a:pt x="51732" y="622408"/>
                  </a:lnTo>
                  <a:lnTo>
                    <a:pt x="56906" y="618400"/>
                  </a:lnTo>
                  <a:lnTo>
                    <a:pt x="62079" y="614381"/>
                  </a:lnTo>
                  <a:lnTo>
                    <a:pt x="67252" y="610352"/>
                  </a:lnTo>
                  <a:lnTo>
                    <a:pt x="72426" y="606315"/>
                  </a:lnTo>
                  <a:lnTo>
                    <a:pt x="77599" y="602271"/>
                  </a:lnTo>
                  <a:lnTo>
                    <a:pt x="82772" y="598223"/>
                  </a:lnTo>
                  <a:lnTo>
                    <a:pt x="87945" y="594171"/>
                  </a:lnTo>
                  <a:lnTo>
                    <a:pt x="93119" y="590118"/>
                  </a:lnTo>
                  <a:lnTo>
                    <a:pt x="98292" y="586064"/>
                  </a:lnTo>
                  <a:lnTo>
                    <a:pt x="103465" y="582011"/>
                  </a:lnTo>
                  <a:lnTo>
                    <a:pt x="108639" y="577960"/>
                  </a:lnTo>
                  <a:lnTo>
                    <a:pt x="113812" y="573913"/>
                  </a:lnTo>
                  <a:lnTo>
                    <a:pt x="118985" y="569870"/>
                  </a:lnTo>
                  <a:lnTo>
                    <a:pt x="124158" y="565832"/>
                  </a:lnTo>
                  <a:lnTo>
                    <a:pt x="129332" y="561801"/>
                  </a:lnTo>
                  <a:lnTo>
                    <a:pt x="134505" y="557777"/>
                  </a:lnTo>
                  <a:lnTo>
                    <a:pt x="139678" y="553762"/>
                  </a:lnTo>
                  <a:lnTo>
                    <a:pt x="144852" y="549755"/>
                  </a:lnTo>
                  <a:lnTo>
                    <a:pt x="150025" y="545759"/>
                  </a:lnTo>
                  <a:lnTo>
                    <a:pt x="155198" y="541773"/>
                  </a:lnTo>
                  <a:lnTo>
                    <a:pt x="160371" y="537799"/>
                  </a:lnTo>
                  <a:lnTo>
                    <a:pt x="165545" y="533837"/>
                  </a:lnTo>
                  <a:lnTo>
                    <a:pt x="170718" y="529888"/>
                  </a:lnTo>
                  <a:lnTo>
                    <a:pt x="175891" y="525952"/>
                  </a:lnTo>
                  <a:lnTo>
                    <a:pt x="181065" y="522031"/>
                  </a:lnTo>
                  <a:lnTo>
                    <a:pt x="186238" y="518124"/>
                  </a:lnTo>
                  <a:lnTo>
                    <a:pt x="191411" y="514232"/>
                  </a:lnTo>
                  <a:lnTo>
                    <a:pt x="196584" y="510356"/>
                  </a:lnTo>
                  <a:lnTo>
                    <a:pt x="201758" y="506496"/>
                  </a:lnTo>
                  <a:lnTo>
                    <a:pt x="206931" y="502653"/>
                  </a:lnTo>
                  <a:lnTo>
                    <a:pt x="212104" y="498828"/>
                  </a:lnTo>
                  <a:lnTo>
                    <a:pt x="217278" y="495020"/>
                  </a:lnTo>
                  <a:lnTo>
                    <a:pt x="222451" y="491231"/>
                  </a:lnTo>
                  <a:lnTo>
                    <a:pt x="227624" y="487460"/>
                  </a:lnTo>
                  <a:lnTo>
                    <a:pt x="232797" y="483708"/>
                  </a:lnTo>
                  <a:lnTo>
                    <a:pt x="237971" y="479976"/>
                  </a:lnTo>
                  <a:lnTo>
                    <a:pt x="243144" y="476264"/>
                  </a:lnTo>
                  <a:lnTo>
                    <a:pt x="248317" y="472572"/>
                  </a:lnTo>
                  <a:lnTo>
                    <a:pt x="253491" y="468901"/>
                  </a:lnTo>
                  <a:lnTo>
                    <a:pt x="258664" y="465251"/>
                  </a:lnTo>
                  <a:lnTo>
                    <a:pt x="263837" y="461623"/>
                  </a:lnTo>
                  <a:lnTo>
                    <a:pt x="269010" y="458016"/>
                  </a:lnTo>
                  <a:lnTo>
                    <a:pt x="274184" y="454432"/>
                  </a:lnTo>
                  <a:lnTo>
                    <a:pt x="279357" y="450871"/>
                  </a:lnTo>
                  <a:lnTo>
                    <a:pt x="284530" y="447332"/>
                  </a:lnTo>
                  <a:lnTo>
                    <a:pt x="289704" y="443817"/>
                  </a:lnTo>
                  <a:lnTo>
                    <a:pt x="294877" y="440325"/>
                  </a:lnTo>
                  <a:lnTo>
                    <a:pt x="300050" y="436858"/>
                  </a:lnTo>
                  <a:lnTo>
                    <a:pt x="305223" y="433415"/>
                  </a:lnTo>
                  <a:lnTo>
                    <a:pt x="310397" y="429996"/>
                  </a:lnTo>
                  <a:lnTo>
                    <a:pt x="315570" y="426603"/>
                  </a:lnTo>
                  <a:lnTo>
                    <a:pt x="320743" y="423234"/>
                  </a:lnTo>
                  <a:lnTo>
                    <a:pt x="325917" y="419892"/>
                  </a:lnTo>
                  <a:lnTo>
                    <a:pt x="331090" y="416575"/>
                  </a:lnTo>
                  <a:lnTo>
                    <a:pt x="336263" y="413284"/>
                  </a:lnTo>
                  <a:lnTo>
                    <a:pt x="341436" y="410020"/>
                  </a:lnTo>
                  <a:lnTo>
                    <a:pt x="346610" y="406783"/>
                  </a:lnTo>
                  <a:lnTo>
                    <a:pt x="351783" y="403573"/>
                  </a:lnTo>
                  <a:lnTo>
                    <a:pt x="356956" y="400390"/>
                  </a:lnTo>
                  <a:lnTo>
                    <a:pt x="362130" y="397234"/>
                  </a:lnTo>
                  <a:lnTo>
                    <a:pt x="367303" y="394107"/>
                  </a:lnTo>
                  <a:lnTo>
                    <a:pt x="372476" y="391008"/>
                  </a:lnTo>
                  <a:lnTo>
                    <a:pt x="377649" y="387937"/>
                  </a:lnTo>
                  <a:lnTo>
                    <a:pt x="382823" y="384895"/>
                  </a:lnTo>
                  <a:lnTo>
                    <a:pt x="387996" y="381882"/>
                  </a:lnTo>
                  <a:lnTo>
                    <a:pt x="393169" y="378899"/>
                  </a:lnTo>
                  <a:lnTo>
                    <a:pt x="398343" y="375945"/>
                  </a:lnTo>
                  <a:lnTo>
                    <a:pt x="403516" y="373021"/>
                  </a:lnTo>
                  <a:lnTo>
                    <a:pt x="408689" y="370127"/>
                  </a:lnTo>
                  <a:lnTo>
                    <a:pt x="413862" y="367263"/>
                  </a:lnTo>
                  <a:lnTo>
                    <a:pt x="419036" y="364430"/>
                  </a:lnTo>
                  <a:lnTo>
                    <a:pt x="424209" y="361629"/>
                  </a:lnTo>
                  <a:lnTo>
                    <a:pt x="429382" y="358858"/>
                  </a:lnTo>
                  <a:lnTo>
                    <a:pt x="434556" y="356119"/>
                  </a:lnTo>
                  <a:lnTo>
                    <a:pt x="439729" y="353412"/>
                  </a:lnTo>
                  <a:lnTo>
                    <a:pt x="444902" y="350737"/>
                  </a:lnTo>
                  <a:lnTo>
                    <a:pt x="450075" y="348095"/>
                  </a:lnTo>
                  <a:lnTo>
                    <a:pt x="455249" y="345486"/>
                  </a:lnTo>
                  <a:lnTo>
                    <a:pt x="460422" y="342909"/>
                  </a:lnTo>
                  <a:lnTo>
                    <a:pt x="465595" y="340367"/>
                  </a:lnTo>
                  <a:lnTo>
                    <a:pt x="470769" y="337858"/>
                  </a:lnTo>
                  <a:lnTo>
                    <a:pt x="475942" y="335383"/>
                  </a:lnTo>
                  <a:lnTo>
                    <a:pt x="481115" y="332943"/>
                  </a:lnTo>
                  <a:lnTo>
                    <a:pt x="486288" y="330538"/>
                  </a:lnTo>
                  <a:lnTo>
                    <a:pt x="491462" y="328169"/>
                  </a:lnTo>
                  <a:lnTo>
                    <a:pt x="496635" y="325835"/>
                  </a:lnTo>
                  <a:lnTo>
                    <a:pt x="501808" y="323537"/>
                  </a:lnTo>
                  <a:lnTo>
                    <a:pt x="506982" y="321276"/>
                  </a:lnTo>
                  <a:lnTo>
                    <a:pt x="512155" y="319052"/>
                  </a:lnTo>
                  <a:lnTo>
                    <a:pt x="517328" y="316866"/>
                  </a:lnTo>
                  <a:lnTo>
                    <a:pt x="522501" y="314717"/>
                  </a:lnTo>
                  <a:lnTo>
                    <a:pt x="527675" y="312607"/>
                  </a:lnTo>
                  <a:lnTo>
                    <a:pt x="532848" y="310536"/>
                  </a:lnTo>
                  <a:lnTo>
                    <a:pt x="538021" y="308505"/>
                  </a:lnTo>
                  <a:lnTo>
                    <a:pt x="543195" y="306514"/>
                  </a:lnTo>
                  <a:lnTo>
                    <a:pt x="548368" y="304563"/>
                  </a:lnTo>
                  <a:lnTo>
                    <a:pt x="553541" y="302654"/>
                  </a:lnTo>
                  <a:lnTo>
                    <a:pt x="558714" y="300787"/>
                  </a:lnTo>
                  <a:lnTo>
                    <a:pt x="563888" y="298962"/>
                  </a:lnTo>
                  <a:lnTo>
                    <a:pt x="569061" y="297180"/>
                  </a:lnTo>
                  <a:lnTo>
                    <a:pt x="574234" y="295442"/>
                  </a:lnTo>
                  <a:lnTo>
                    <a:pt x="579408" y="293749"/>
                  </a:lnTo>
                  <a:lnTo>
                    <a:pt x="584581" y="292100"/>
                  </a:lnTo>
                  <a:lnTo>
                    <a:pt x="589754" y="290498"/>
                  </a:lnTo>
                  <a:lnTo>
                    <a:pt x="594927" y="288942"/>
                  </a:lnTo>
                  <a:lnTo>
                    <a:pt x="600101" y="287434"/>
                  </a:lnTo>
                  <a:lnTo>
                    <a:pt x="605274" y="285973"/>
                  </a:lnTo>
                  <a:lnTo>
                    <a:pt x="610447" y="284562"/>
                  </a:lnTo>
                  <a:lnTo>
                    <a:pt x="615621" y="283201"/>
                  </a:lnTo>
                  <a:lnTo>
                    <a:pt x="620794" y="281890"/>
                  </a:lnTo>
                  <a:lnTo>
                    <a:pt x="625967" y="280631"/>
                  </a:lnTo>
                  <a:lnTo>
                    <a:pt x="631140" y="279424"/>
                  </a:lnTo>
                  <a:lnTo>
                    <a:pt x="636314" y="278271"/>
                  </a:lnTo>
                  <a:lnTo>
                    <a:pt x="641487" y="277171"/>
                  </a:lnTo>
                  <a:lnTo>
                    <a:pt x="646660" y="276127"/>
                  </a:lnTo>
                  <a:lnTo>
                    <a:pt x="651834" y="275139"/>
                  </a:lnTo>
                  <a:lnTo>
                    <a:pt x="657007" y="274208"/>
                  </a:lnTo>
                  <a:lnTo>
                    <a:pt x="662180" y="273335"/>
                  </a:lnTo>
                  <a:lnTo>
                    <a:pt x="667353" y="272521"/>
                  </a:lnTo>
                  <a:lnTo>
                    <a:pt x="672527" y="271767"/>
                  </a:lnTo>
                  <a:lnTo>
                    <a:pt x="677700" y="271073"/>
                  </a:lnTo>
                  <a:lnTo>
                    <a:pt x="682873" y="270442"/>
                  </a:lnTo>
                  <a:lnTo>
                    <a:pt x="688047" y="269874"/>
                  </a:lnTo>
                  <a:lnTo>
                    <a:pt x="693220" y="269370"/>
                  </a:lnTo>
                  <a:lnTo>
                    <a:pt x="698393" y="268930"/>
                  </a:lnTo>
                  <a:lnTo>
                    <a:pt x="703566" y="268557"/>
                  </a:lnTo>
                  <a:lnTo>
                    <a:pt x="708740" y="268250"/>
                  </a:lnTo>
                  <a:lnTo>
                    <a:pt x="713913" y="268011"/>
                  </a:lnTo>
                  <a:lnTo>
                    <a:pt x="719086" y="267842"/>
                  </a:lnTo>
                  <a:lnTo>
                    <a:pt x="724260" y="267742"/>
                  </a:lnTo>
                  <a:lnTo>
                    <a:pt x="729433" y="267713"/>
                  </a:lnTo>
                  <a:lnTo>
                    <a:pt x="734606" y="267755"/>
                  </a:lnTo>
                  <a:lnTo>
                    <a:pt x="739779" y="267870"/>
                  </a:lnTo>
                  <a:lnTo>
                    <a:pt x="744953" y="268059"/>
                  </a:lnTo>
                  <a:lnTo>
                    <a:pt x="750126" y="268322"/>
                  </a:lnTo>
                  <a:lnTo>
                    <a:pt x="755299" y="268660"/>
                  </a:lnTo>
                  <a:lnTo>
                    <a:pt x="760473" y="269073"/>
                  </a:lnTo>
                  <a:lnTo>
                    <a:pt x="765646" y="269564"/>
                  </a:lnTo>
                  <a:lnTo>
                    <a:pt x="770819" y="270131"/>
                  </a:lnTo>
                  <a:lnTo>
                    <a:pt x="775992" y="270776"/>
                  </a:lnTo>
                  <a:lnTo>
                    <a:pt x="781166" y="271500"/>
                  </a:lnTo>
                  <a:lnTo>
                    <a:pt x="786339" y="272302"/>
                  </a:lnTo>
                  <a:lnTo>
                    <a:pt x="791512" y="273184"/>
                  </a:lnTo>
                  <a:lnTo>
                    <a:pt x="796686" y="274145"/>
                  </a:lnTo>
                  <a:lnTo>
                    <a:pt x="801859" y="275187"/>
                  </a:lnTo>
                  <a:lnTo>
                    <a:pt x="807032" y="276308"/>
                  </a:lnTo>
                  <a:lnTo>
                    <a:pt x="812205" y="277510"/>
                  </a:lnTo>
                  <a:lnTo>
                    <a:pt x="817379" y="278792"/>
                  </a:lnTo>
                  <a:lnTo>
                    <a:pt x="822552" y="280154"/>
                  </a:lnTo>
                  <a:lnTo>
                    <a:pt x="827725" y="281596"/>
                  </a:lnTo>
                  <a:lnTo>
                    <a:pt x="832899" y="283118"/>
                  </a:lnTo>
                  <a:lnTo>
                    <a:pt x="838072" y="284719"/>
                  </a:lnTo>
                  <a:lnTo>
                    <a:pt x="843245" y="286400"/>
                  </a:lnTo>
                  <a:lnTo>
                    <a:pt x="848418" y="288158"/>
                  </a:lnTo>
                  <a:lnTo>
                    <a:pt x="853592" y="289995"/>
                  </a:lnTo>
                  <a:lnTo>
                    <a:pt x="858765" y="291909"/>
                  </a:lnTo>
                  <a:lnTo>
                    <a:pt x="863938" y="293898"/>
                  </a:lnTo>
                  <a:lnTo>
                    <a:pt x="869112" y="295963"/>
                  </a:lnTo>
                  <a:lnTo>
                    <a:pt x="874285" y="298101"/>
                  </a:lnTo>
                  <a:lnTo>
                    <a:pt x="879458" y="300312"/>
                  </a:lnTo>
                  <a:lnTo>
                    <a:pt x="884631" y="302594"/>
                  </a:lnTo>
                  <a:lnTo>
                    <a:pt x="889805" y="304947"/>
                  </a:lnTo>
                  <a:lnTo>
                    <a:pt x="894978" y="307367"/>
                  </a:lnTo>
                  <a:lnTo>
                    <a:pt x="900151" y="309853"/>
                  </a:lnTo>
                  <a:lnTo>
                    <a:pt x="905325" y="312404"/>
                  </a:lnTo>
                  <a:lnTo>
                    <a:pt x="910498" y="315018"/>
                  </a:lnTo>
                  <a:lnTo>
                    <a:pt x="915671" y="317692"/>
                  </a:lnTo>
                  <a:lnTo>
                    <a:pt x="920844" y="320424"/>
                  </a:lnTo>
                  <a:lnTo>
                    <a:pt x="926018" y="323212"/>
                  </a:lnTo>
                  <a:lnTo>
                    <a:pt x="931191" y="326054"/>
                  </a:lnTo>
                  <a:lnTo>
                    <a:pt x="936364" y="328947"/>
                  </a:lnTo>
                  <a:lnTo>
                    <a:pt x="941538" y="331889"/>
                  </a:lnTo>
                  <a:lnTo>
                    <a:pt x="946711" y="334876"/>
                  </a:lnTo>
                  <a:lnTo>
                    <a:pt x="951884" y="337907"/>
                  </a:lnTo>
                  <a:lnTo>
                    <a:pt x="957057" y="340978"/>
                  </a:lnTo>
                  <a:lnTo>
                    <a:pt x="962231" y="344087"/>
                  </a:lnTo>
                  <a:lnTo>
                    <a:pt x="967404" y="347230"/>
                  </a:lnTo>
                  <a:lnTo>
                    <a:pt x="972577" y="350405"/>
                  </a:lnTo>
                  <a:lnTo>
                    <a:pt x="977751" y="353609"/>
                  </a:lnTo>
                  <a:lnTo>
                    <a:pt x="982924" y="356838"/>
                  </a:lnTo>
                  <a:lnTo>
                    <a:pt x="988097" y="360090"/>
                  </a:lnTo>
                  <a:lnTo>
                    <a:pt x="993270" y="363362"/>
                  </a:lnTo>
                  <a:lnTo>
                    <a:pt x="998444" y="366650"/>
                  </a:lnTo>
                  <a:lnTo>
                    <a:pt x="1003617" y="369951"/>
                  </a:lnTo>
                  <a:lnTo>
                    <a:pt x="1008790" y="373263"/>
                  </a:lnTo>
                  <a:lnTo>
                    <a:pt x="1013964" y="376582"/>
                  </a:lnTo>
                  <a:lnTo>
                    <a:pt x="1019137" y="379906"/>
                  </a:lnTo>
                  <a:lnTo>
                    <a:pt x="1024310" y="383231"/>
                  </a:lnTo>
                  <a:lnTo>
                    <a:pt x="1029483" y="386554"/>
                  </a:lnTo>
                  <a:lnTo>
                    <a:pt x="1034657" y="389873"/>
                  </a:lnTo>
                  <a:lnTo>
                    <a:pt x="1039830" y="393185"/>
                  </a:lnTo>
                  <a:lnTo>
                    <a:pt x="1045003" y="396486"/>
                  </a:lnTo>
                  <a:lnTo>
                    <a:pt x="1050177" y="399775"/>
                  </a:lnTo>
                  <a:lnTo>
                    <a:pt x="1055350" y="403048"/>
                  </a:lnTo>
                  <a:lnTo>
                    <a:pt x="1060523" y="406303"/>
                  </a:lnTo>
                  <a:lnTo>
                    <a:pt x="1065696" y="409537"/>
                  </a:lnTo>
                  <a:lnTo>
                    <a:pt x="1070870" y="412749"/>
                  </a:lnTo>
                  <a:lnTo>
                    <a:pt x="1076043" y="415934"/>
                  </a:lnTo>
                  <a:lnTo>
                    <a:pt x="1081216" y="419092"/>
                  </a:lnTo>
                  <a:lnTo>
                    <a:pt x="1086390" y="422219"/>
                  </a:lnTo>
                  <a:lnTo>
                    <a:pt x="1091563" y="425314"/>
                  </a:lnTo>
                  <a:lnTo>
                    <a:pt x="1096736" y="428374"/>
                  </a:lnTo>
                  <a:lnTo>
                    <a:pt x="1101909" y="431398"/>
                  </a:lnTo>
                  <a:lnTo>
                    <a:pt x="1107083" y="434382"/>
                  </a:lnTo>
                  <a:lnTo>
                    <a:pt x="1112256" y="437326"/>
                  </a:lnTo>
                  <a:lnTo>
                    <a:pt x="1117429" y="440226"/>
                  </a:lnTo>
                  <a:lnTo>
                    <a:pt x="1122603" y="443081"/>
                  </a:lnTo>
                  <a:lnTo>
                    <a:pt x="1127776" y="445889"/>
                  </a:lnTo>
                  <a:lnTo>
                    <a:pt x="1132949" y="448647"/>
                  </a:lnTo>
                  <a:lnTo>
                    <a:pt x="1138122" y="451353"/>
                  </a:lnTo>
                  <a:lnTo>
                    <a:pt x="1143296" y="454005"/>
                  </a:lnTo>
                  <a:lnTo>
                    <a:pt x="1148469" y="456600"/>
                  </a:lnTo>
                  <a:lnTo>
                    <a:pt x="1153642" y="459135"/>
                  </a:lnTo>
                  <a:lnTo>
                    <a:pt x="1158816" y="461609"/>
                  </a:lnTo>
                  <a:lnTo>
                    <a:pt x="1163989" y="464016"/>
                  </a:lnTo>
                  <a:lnTo>
                    <a:pt x="1169162" y="466356"/>
                  </a:lnTo>
                  <a:lnTo>
                    <a:pt x="1174335" y="468622"/>
                  </a:lnTo>
                  <a:lnTo>
                    <a:pt x="1179509" y="470812"/>
                  </a:lnTo>
                  <a:lnTo>
                    <a:pt x="1184682" y="472922"/>
                  </a:lnTo>
                  <a:lnTo>
                    <a:pt x="1189855" y="474946"/>
                  </a:lnTo>
                  <a:lnTo>
                    <a:pt x="1195029" y="476880"/>
                  </a:lnTo>
                  <a:lnTo>
                    <a:pt x="1200202" y="478720"/>
                  </a:lnTo>
                  <a:lnTo>
                    <a:pt x="1205375" y="480459"/>
                  </a:lnTo>
                  <a:lnTo>
                    <a:pt x="1210548" y="482091"/>
                  </a:lnTo>
                  <a:lnTo>
                    <a:pt x="1215722" y="483607"/>
                  </a:lnTo>
                  <a:lnTo>
                    <a:pt x="1220895" y="485001"/>
                  </a:lnTo>
                  <a:lnTo>
                    <a:pt x="1226068" y="486262"/>
                  </a:lnTo>
                  <a:lnTo>
                    <a:pt x="1231242" y="487380"/>
                  </a:lnTo>
                  <a:lnTo>
                    <a:pt x="1236415" y="488344"/>
                  </a:lnTo>
                  <a:lnTo>
                    <a:pt x="1241588" y="489142"/>
                  </a:lnTo>
                  <a:lnTo>
                    <a:pt x="1246761" y="489759"/>
                  </a:lnTo>
                  <a:lnTo>
                    <a:pt x="1251935" y="490181"/>
                  </a:lnTo>
                  <a:lnTo>
                    <a:pt x="1257108" y="490392"/>
                  </a:lnTo>
                  <a:lnTo>
                    <a:pt x="1262281" y="490375"/>
                  </a:lnTo>
                  <a:lnTo>
                    <a:pt x="1267455" y="490110"/>
                  </a:lnTo>
                  <a:lnTo>
                    <a:pt x="1272628" y="489579"/>
                  </a:lnTo>
                  <a:lnTo>
                    <a:pt x="1277801" y="488761"/>
                  </a:lnTo>
                  <a:lnTo>
                    <a:pt x="1282974" y="487634"/>
                  </a:lnTo>
                  <a:lnTo>
                    <a:pt x="1288148" y="486175"/>
                  </a:lnTo>
                  <a:lnTo>
                    <a:pt x="1293321" y="484363"/>
                  </a:lnTo>
                  <a:lnTo>
                    <a:pt x="1298494" y="482173"/>
                  </a:lnTo>
                  <a:lnTo>
                    <a:pt x="1303668" y="479582"/>
                  </a:lnTo>
                  <a:lnTo>
                    <a:pt x="1308841" y="476568"/>
                  </a:lnTo>
                  <a:lnTo>
                    <a:pt x="1314014" y="473108"/>
                  </a:lnTo>
                  <a:lnTo>
                    <a:pt x="1319187" y="469181"/>
                  </a:lnTo>
                  <a:lnTo>
                    <a:pt x="1324361" y="464769"/>
                  </a:lnTo>
                  <a:lnTo>
                    <a:pt x="1329534" y="459854"/>
                  </a:lnTo>
                  <a:lnTo>
                    <a:pt x="1334707" y="454421"/>
                  </a:lnTo>
                  <a:lnTo>
                    <a:pt x="1339881" y="448460"/>
                  </a:lnTo>
                  <a:lnTo>
                    <a:pt x="1345054" y="441964"/>
                  </a:lnTo>
                  <a:lnTo>
                    <a:pt x="1350227" y="434930"/>
                  </a:lnTo>
                  <a:lnTo>
                    <a:pt x="1355400" y="427361"/>
                  </a:lnTo>
                  <a:lnTo>
                    <a:pt x="1360574" y="419262"/>
                  </a:lnTo>
                  <a:lnTo>
                    <a:pt x="1365747" y="410649"/>
                  </a:lnTo>
                  <a:lnTo>
                    <a:pt x="1370920" y="401538"/>
                  </a:lnTo>
                  <a:lnTo>
                    <a:pt x="1376094" y="391955"/>
                  </a:lnTo>
                  <a:lnTo>
                    <a:pt x="1381267" y="381928"/>
                  </a:lnTo>
                  <a:lnTo>
                    <a:pt x="1386440" y="371494"/>
                  </a:lnTo>
                  <a:lnTo>
                    <a:pt x="1391613" y="360693"/>
                  </a:lnTo>
                  <a:lnTo>
                    <a:pt x="1396787" y="349568"/>
                  </a:lnTo>
                  <a:lnTo>
                    <a:pt x="1401960" y="338168"/>
                  </a:lnTo>
                  <a:lnTo>
                    <a:pt x="1407133" y="326545"/>
                  </a:lnTo>
                  <a:lnTo>
                    <a:pt x="1412307" y="314750"/>
                  </a:lnTo>
                  <a:lnTo>
                    <a:pt x="1417480" y="302839"/>
                  </a:lnTo>
                  <a:lnTo>
                    <a:pt x="1422653" y="290865"/>
                  </a:lnTo>
                  <a:lnTo>
                    <a:pt x="1427826" y="278882"/>
                  </a:lnTo>
                  <a:lnTo>
                    <a:pt x="1433000" y="266942"/>
                  </a:lnTo>
                  <a:lnTo>
                    <a:pt x="1438173" y="255095"/>
                  </a:lnTo>
                  <a:lnTo>
                    <a:pt x="1443346" y="243388"/>
                  </a:lnTo>
                  <a:lnTo>
                    <a:pt x="1448520" y="231863"/>
                  </a:lnTo>
                  <a:lnTo>
                    <a:pt x="1453693" y="220560"/>
                  </a:lnTo>
                  <a:lnTo>
                    <a:pt x="1458866" y="209514"/>
                  </a:lnTo>
                  <a:lnTo>
                    <a:pt x="1464039" y="198754"/>
                  </a:lnTo>
                  <a:lnTo>
                    <a:pt x="1469213" y="188308"/>
                  </a:lnTo>
                  <a:lnTo>
                    <a:pt x="1474386" y="178196"/>
                  </a:lnTo>
                  <a:lnTo>
                    <a:pt x="1479559" y="168434"/>
                  </a:lnTo>
                  <a:lnTo>
                    <a:pt x="1484733" y="159037"/>
                  </a:lnTo>
                  <a:lnTo>
                    <a:pt x="1489906" y="150013"/>
                  </a:lnTo>
                  <a:lnTo>
                    <a:pt x="1495079" y="141366"/>
                  </a:lnTo>
                  <a:lnTo>
                    <a:pt x="1500252" y="133100"/>
                  </a:lnTo>
                  <a:lnTo>
                    <a:pt x="1505426" y="125213"/>
                  </a:lnTo>
                  <a:lnTo>
                    <a:pt x="1510599" y="117701"/>
                  </a:lnTo>
                  <a:lnTo>
                    <a:pt x="1515772" y="110560"/>
                  </a:lnTo>
                  <a:lnTo>
                    <a:pt x="1520946" y="103781"/>
                  </a:lnTo>
                  <a:lnTo>
                    <a:pt x="1526119" y="97355"/>
                  </a:lnTo>
                  <a:lnTo>
                    <a:pt x="1531292" y="91273"/>
                  </a:lnTo>
                  <a:lnTo>
                    <a:pt x="1536465" y="85522"/>
                  </a:lnTo>
                  <a:lnTo>
                    <a:pt x="1541639" y="80091"/>
                  </a:lnTo>
                  <a:lnTo>
                    <a:pt x="1546812" y="74967"/>
                  </a:lnTo>
                  <a:lnTo>
                    <a:pt x="1551985" y="70138"/>
                  </a:lnTo>
                  <a:lnTo>
                    <a:pt x="1557159" y="65590"/>
                  </a:lnTo>
                  <a:lnTo>
                    <a:pt x="1562332" y="61310"/>
                  </a:lnTo>
                  <a:lnTo>
                    <a:pt x="1567505" y="57285"/>
                  </a:lnTo>
                  <a:lnTo>
                    <a:pt x="1572678" y="53502"/>
                  </a:lnTo>
                  <a:lnTo>
                    <a:pt x="1577852" y="49949"/>
                  </a:lnTo>
                  <a:lnTo>
                    <a:pt x="1583025" y="46614"/>
                  </a:lnTo>
                  <a:lnTo>
                    <a:pt x="1588198" y="43484"/>
                  </a:lnTo>
                  <a:lnTo>
                    <a:pt x="1593372" y="40549"/>
                  </a:lnTo>
                  <a:lnTo>
                    <a:pt x="1598545" y="37796"/>
                  </a:lnTo>
                  <a:lnTo>
                    <a:pt x="1603718" y="35217"/>
                  </a:lnTo>
                  <a:lnTo>
                    <a:pt x="1608891" y="32800"/>
                  </a:lnTo>
                  <a:lnTo>
                    <a:pt x="1614065" y="30537"/>
                  </a:lnTo>
                  <a:lnTo>
                    <a:pt x="1619238" y="28418"/>
                  </a:lnTo>
                  <a:lnTo>
                    <a:pt x="1624411" y="26436"/>
                  </a:lnTo>
                  <a:lnTo>
                    <a:pt x="1629585" y="24582"/>
                  </a:lnTo>
                  <a:lnTo>
                    <a:pt x="1634758" y="22850"/>
                  </a:lnTo>
                  <a:lnTo>
                    <a:pt x="1639931" y="21232"/>
                  </a:lnTo>
                  <a:lnTo>
                    <a:pt x="1645104" y="19720"/>
                  </a:lnTo>
                  <a:lnTo>
                    <a:pt x="1650278" y="18310"/>
                  </a:lnTo>
                  <a:lnTo>
                    <a:pt x="1655451" y="16994"/>
                  </a:lnTo>
                  <a:lnTo>
                    <a:pt x="1660624" y="15766"/>
                  </a:lnTo>
                  <a:lnTo>
                    <a:pt x="1665798" y="14621"/>
                  </a:lnTo>
                  <a:lnTo>
                    <a:pt x="1670971" y="13554"/>
                  </a:lnTo>
                  <a:lnTo>
                    <a:pt x="1676144" y="12560"/>
                  </a:lnTo>
                  <a:lnTo>
                    <a:pt x="1681317" y="11633"/>
                  </a:lnTo>
                  <a:lnTo>
                    <a:pt x="1686491" y="10770"/>
                  </a:lnTo>
                  <a:lnTo>
                    <a:pt x="1691664" y="9966"/>
                  </a:lnTo>
                  <a:lnTo>
                    <a:pt x="1696837" y="9218"/>
                  </a:lnTo>
                  <a:lnTo>
                    <a:pt x="1702011" y="8521"/>
                  </a:lnTo>
                  <a:lnTo>
                    <a:pt x="1707184" y="7872"/>
                  </a:lnTo>
                  <a:lnTo>
                    <a:pt x="1712357" y="7269"/>
                  </a:lnTo>
                  <a:lnTo>
                    <a:pt x="1717530" y="6707"/>
                  </a:lnTo>
                  <a:lnTo>
                    <a:pt x="1722704" y="6185"/>
                  </a:lnTo>
                  <a:lnTo>
                    <a:pt x="1727877" y="5699"/>
                  </a:lnTo>
                  <a:lnTo>
                    <a:pt x="1733050" y="5247"/>
                  </a:lnTo>
                  <a:lnTo>
                    <a:pt x="1738224" y="4827"/>
                  </a:lnTo>
                  <a:lnTo>
                    <a:pt x="1743397" y="4436"/>
                  </a:lnTo>
                  <a:lnTo>
                    <a:pt x="1748570" y="4072"/>
                  </a:lnTo>
                  <a:lnTo>
                    <a:pt x="1753743" y="3734"/>
                  </a:lnTo>
                  <a:lnTo>
                    <a:pt x="1758917" y="3420"/>
                  </a:lnTo>
                  <a:lnTo>
                    <a:pt x="1764090" y="3128"/>
                  </a:lnTo>
                  <a:lnTo>
                    <a:pt x="1769263" y="2857"/>
                  </a:lnTo>
                  <a:lnTo>
                    <a:pt x="1774437" y="2604"/>
                  </a:lnTo>
                  <a:lnTo>
                    <a:pt x="1779610" y="2370"/>
                  </a:lnTo>
                  <a:lnTo>
                    <a:pt x="1784783" y="2152"/>
                  </a:lnTo>
                  <a:lnTo>
                    <a:pt x="1789956" y="1949"/>
                  </a:lnTo>
                  <a:lnTo>
                    <a:pt x="1795130" y="1761"/>
                  </a:lnTo>
                  <a:lnTo>
                    <a:pt x="1800303" y="1586"/>
                  </a:lnTo>
                  <a:lnTo>
                    <a:pt x="1805476" y="1424"/>
                  </a:lnTo>
                  <a:lnTo>
                    <a:pt x="1810650" y="1272"/>
                  </a:lnTo>
                  <a:lnTo>
                    <a:pt x="1815823" y="1132"/>
                  </a:lnTo>
                  <a:lnTo>
                    <a:pt x="1820996" y="1002"/>
                  </a:lnTo>
                  <a:lnTo>
                    <a:pt x="1826169" y="880"/>
                  </a:lnTo>
                  <a:lnTo>
                    <a:pt x="1831343" y="768"/>
                  </a:lnTo>
                  <a:lnTo>
                    <a:pt x="1836516" y="663"/>
                  </a:lnTo>
                  <a:lnTo>
                    <a:pt x="1841689" y="566"/>
                  </a:lnTo>
                  <a:lnTo>
                    <a:pt x="1846863" y="476"/>
                  </a:lnTo>
                  <a:lnTo>
                    <a:pt x="1852036" y="392"/>
                  </a:lnTo>
                  <a:lnTo>
                    <a:pt x="1857209" y="314"/>
                  </a:lnTo>
                  <a:lnTo>
                    <a:pt x="1862382" y="241"/>
                  </a:lnTo>
                  <a:lnTo>
                    <a:pt x="1867556" y="174"/>
                  </a:lnTo>
                  <a:lnTo>
                    <a:pt x="1872729" y="112"/>
                  </a:lnTo>
                  <a:lnTo>
                    <a:pt x="1877902" y="53"/>
                  </a:lnTo>
                  <a:lnTo>
                    <a:pt x="1883076" y="0"/>
                  </a:lnTo>
                  <a:lnTo>
                    <a:pt x="1883076" y="777993"/>
                  </a:lnTo>
                  <a:lnTo>
                    <a:pt x="1877902" y="777976"/>
                  </a:lnTo>
                  <a:lnTo>
                    <a:pt x="1872729" y="777958"/>
                  </a:lnTo>
                  <a:lnTo>
                    <a:pt x="1867556" y="777939"/>
                  </a:lnTo>
                  <a:lnTo>
                    <a:pt x="1862382" y="777918"/>
                  </a:lnTo>
                  <a:lnTo>
                    <a:pt x="1857209" y="777895"/>
                  </a:lnTo>
                  <a:lnTo>
                    <a:pt x="1852036" y="777870"/>
                  </a:lnTo>
                  <a:lnTo>
                    <a:pt x="1846863" y="777844"/>
                  </a:lnTo>
                  <a:lnTo>
                    <a:pt x="1841689" y="777815"/>
                  </a:lnTo>
                  <a:lnTo>
                    <a:pt x="1836516" y="777784"/>
                  </a:lnTo>
                  <a:lnTo>
                    <a:pt x="1831343" y="777750"/>
                  </a:lnTo>
                  <a:lnTo>
                    <a:pt x="1826169" y="777714"/>
                  </a:lnTo>
                  <a:lnTo>
                    <a:pt x="1820996" y="777675"/>
                  </a:lnTo>
                  <a:lnTo>
                    <a:pt x="1815823" y="777632"/>
                  </a:lnTo>
                  <a:lnTo>
                    <a:pt x="1810650" y="777586"/>
                  </a:lnTo>
                  <a:lnTo>
                    <a:pt x="1805476" y="777536"/>
                  </a:lnTo>
                  <a:lnTo>
                    <a:pt x="1800303" y="777483"/>
                  </a:lnTo>
                  <a:lnTo>
                    <a:pt x="1795130" y="777425"/>
                  </a:lnTo>
                  <a:lnTo>
                    <a:pt x="1789956" y="777362"/>
                  </a:lnTo>
                  <a:lnTo>
                    <a:pt x="1784783" y="777294"/>
                  </a:lnTo>
                  <a:lnTo>
                    <a:pt x="1779610" y="777221"/>
                  </a:lnTo>
                  <a:lnTo>
                    <a:pt x="1774437" y="777141"/>
                  </a:lnTo>
                  <a:lnTo>
                    <a:pt x="1769263" y="777056"/>
                  </a:lnTo>
                  <a:lnTo>
                    <a:pt x="1764090" y="776963"/>
                  </a:lnTo>
                  <a:lnTo>
                    <a:pt x="1758917" y="776863"/>
                  </a:lnTo>
                  <a:lnTo>
                    <a:pt x="1753743" y="776755"/>
                  </a:lnTo>
                  <a:lnTo>
                    <a:pt x="1748570" y="776638"/>
                  </a:lnTo>
                  <a:lnTo>
                    <a:pt x="1743397" y="776512"/>
                  </a:lnTo>
                  <a:lnTo>
                    <a:pt x="1738224" y="776375"/>
                  </a:lnTo>
                  <a:lnTo>
                    <a:pt x="1733050" y="776228"/>
                  </a:lnTo>
                  <a:lnTo>
                    <a:pt x="1727877" y="776069"/>
                  </a:lnTo>
                  <a:lnTo>
                    <a:pt x="1722704" y="775897"/>
                  </a:lnTo>
                  <a:lnTo>
                    <a:pt x="1717530" y="775711"/>
                  </a:lnTo>
                  <a:lnTo>
                    <a:pt x="1712357" y="775511"/>
                  </a:lnTo>
                  <a:lnTo>
                    <a:pt x="1707184" y="775295"/>
                  </a:lnTo>
                  <a:lnTo>
                    <a:pt x="1702011" y="775061"/>
                  </a:lnTo>
                  <a:lnTo>
                    <a:pt x="1696837" y="774809"/>
                  </a:lnTo>
                  <a:lnTo>
                    <a:pt x="1691664" y="774538"/>
                  </a:lnTo>
                  <a:lnTo>
                    <a:pt x="1686491" y="774244"/>
                  </a:lnTo>
                  <a:lnTo>
                    <a:pt x="1681317" y="773928"/>
                  </a:lnTo>
                  <a:lnTo>
                    <a:pt x="1676144" y="773587"/>
                  </a:lnTo>
                  <a:lnTo>
                    <a:pt x="1670971" y="773220"/>
                  </a:lnTo>
                  <a:lnTo>
                    <a:pt x="1665798" y="772824"/>
                  </a:lnTo>
                  <a:lnTo>
                    <a:pt x="1660624" y="772397"/>
                  </a:lnTo>
                  <a:lnTo>
                    <a:pt x="1655451" y="771937"/>
                  </a:lnTo>
                  <a:lnTo>
                    <a:pt x="1650278" y="771442"/>
                  </a:lnTo>
                  <a:lnTo>
                    <a:pt x="1645104" y="770909"/>
                  </a:lnTo>
                  <a:lnTo>
                    <a:pt x="1639931" y="770336"/>
                  </a:lnTo>
                  <a:lnTo>
                    <a:pt x="1634758" y="769719"/>
                  </a:lnTo>
                  <a:lnTo>
                    <a:pt x="1629585" y="769056"/>
                  </a:lnTo>
                  <a:lnTo>
                    <a:pt x="1624411" y="768344"/>
                  </a:lnTo>
                  <a:lnTo>
                    <a:pt x="1619238" y="767579"/>
                  </a:lnTo>
                  <a:lnTo>
                    <a:pt x="1614065" y="766757"/>
                  </a:lnTo>
                  <a:lnTo>
                    <a:pt x="1608891" y="765875"/>
                  </a:lnTo>
                  <a:lnTo>
                    <a:pt x="1603718" y="764930"/>
                  </a:lnTo>
                  <a:lnTo>
                    <a:pt x="1598545" y="763917"/>
                  </a:lnTo>
                  <a:lnTo>
                    <a:pt x="1593372" y="762831"/>
                  </a:lnTo>
                  <a:lnTo>
                    <a:pt x="1588198" y="761667"/>
                  </a:lnTo>
                  <a:lnTo>
                    <a:pt x="1583025" y="760421"/>
                  </a:lnTo>
                  <a:lnTo>
                    <a:pt x="1577852" y="759087"/>
                  </a:lnTo>
                  <a:lnTo>
                    <a:pt x="1572678" y="757660"/>
                  </a:lnTo>
                  <a:lnTo>
                    <a:pt x="1567505" y="756133"/>
                  </a:lnTo>
                  <a:lnTo>
                    <a:pt x="1562332" y="754500"/>
                  </a:lnTo>
                  <a:lnTo>
                    <a:pt x="1557159" y="752756"/>
                  </a:lnTo>
                  <a:lnTo>
                    <a:pt x="1551985" y="750894"/>
                  </a:lnTo>
                  <a:lnTo>
                    <a:pt x="1546812" y="748906"/>
                  </a:lnTo>
                  <a:lnTo>
                    <a:pt x="1541639" y="746787"/>
                  </a:lnTo>
                  <a:lnTo>
                    <a:pt x="1536465" y="744529"/>
                  </a:lnTo>
                  <a:lnTo>
                    <a:pt x="1531292" y="742126"/>
                  </a:lnTo>
                  <a:lnTo>
                    <a:pt x="1526119" y="739571"/>
                  </a:lnTo>
                  <a:lnTo>
                    <a:pt x="1520946" y="736856"/>
                  </a:lnTo>
                  <a:lnTo>
                    <a:pt x="1515772" y="733976"/>
                  </a:lnTo>
                  <a:lnTo>
                    <a:pt x="1510599" y="730925"/>
                  </a:lnTo>
                  <a:lnTo>
                    <a:pt x="1505426" y="727697"/>
                  </a:lnTo>
                  <a:lnTo>
                    <a:pt x="1500252" y="724286"/>
                  </a:lnTo>
                  <a:lnTo>
                    <a:pt x="1495079" y="720689"/>
                  </a:lnTo>
                  <a:lnTo>
                    <a:pt x="1489906" y="716903"/>
                  </a:lnTo>
                  <a:lnTo>
                    <a:pt x="1484733" y="712924"/>
                  </a:lnTo>
                  <a:lnTo>
                    <a:pt x="1479559" y="708752"/>
                  </a:lnTo>
                  <a:lnTo>
                    <a:pt x="1474386" y="704388"/>
                  </a:lnTo>
                  <a:lnTo>
                    <a:pt x="1469213" y="699833"/>
                  </a:lnTo>
                  <a:lnTo>
                    <a:pt x="1464039" y="695091"/>
                  </a:lnTo>
                  <a:lnTo>
                    <a:pt x="1458866" y="690168"/>
                  </a:lnTo>
                  <a:lnTo>
                    <a:pt x="1453693" y="685070"/>
                  </a:lnTo>
                  <a:lnTo>
                    <a:pt x="1448520" y="679807"/>
                  </a:lnTo>
                  <a:lnTo>
                    <a:pt x="1443346" y="674391"/>
                  </a:lnTo>
                  <a:lnTo>
                    <a:pt x="1438173" y="668836"/>
                  </a:lnTo>
                  <a:lnTo>
                    <a:pt x="1433000" y="663156"/>
                  </a:lnTo>
                  <a:lnTo>
                    <a:pt x="1427826" y="657368"/>
                  </a:lnTo>
                  <a:lnTo>
                    <a:pt x="1422653" y="651493"/>
                  </a:lnTo>
                  <a:lnTo>
                    <a:pt x="1417480" y="645549"/>
                  </a:lnTo>
                  <a:lnTo>
                    <a:pt x="1412307" y="639559"/>
                  </a:lnTo>
                  <a:lnTo>
                    <a:pt x="1407133" y="633544"/>
                  </a:lnTo>
                  <a:lnTo>
                    <a:pt x="1401960" y="627527"/>
                  </a:lnTo>
                  <a:lnTo>
                    <a:pt x="1396787" y="621530"/>
                  </a:lnTo>
                  <a:lnTo>
                    <a:pt x="1391613" y="615576"/>
                  </a:lnTo>
                  <a:lnTo>
                    <a:pt x="1386440" y="609686"/>
                  </a:lnTo>
                  <a:lnTo>
                    <a:pt x="1381267" y="603880"/>
                  </a:lnTo>
                  <a:lnTo>
                    <a:pt x="1376094" y="598176"/>
                  </a:lnTo>
                  <a:lnTo>
                    <a:pt x="1370920" y="592593"/>
                  </a:lnTo>
                  <a:lnTo>
                    <a:pt x="1365747" y="587144"/>
                  </a:lnTo>
                  <a:lnTo>
                    <a:pt x="1360574" y="581843"/>
                  </a:lnTo>
                  <a:lnTo>
                    <a:pt x="1355400" y="576700"/>
                  </a:lnTo>
                  <a:lnTo>
                    <a:pt x="1350227" y="571723"/>
                  </a:lnTo>
                  <a:lnTo>
                    <a:pt x="1345054" y="566919"/>
                  </a:lnTo>
                  <a:lnTo>
                    <a:pt x="1339881" y="562289"/>
                  </a:lnTo>
                  <a:lnTo>
                    <a:pt x="1334707" y="557837"/>
                  </a:lnTo>
                  <a:lnTo>
                    <a:pt x="1329534" y="553560"/>
                  </a:lnTo>
                  <a:lnTo>
                    <a:pt x="1324361" y="549457"/>
                  </a:lnTo>
                  <a:lnTo>
                    <a:pt x="1319187" y="545523"/>
                  </a:lnTo>
                  <a:lnTo>
                    <a:pt x="1314014" y="541753"/>
                  </a:lnTo>
                  <a:lnTo>
                    <a:pt x="1308841" y="538140"/>
                  </a:lnTo>
                  <a:lnTo>
                    <a:pt x="1303668" y="534676"/>
                  </a:lnTo>
                  <a:lnTo>
                    <a:pt x="1298494" y="531352"/>
                  </a:lnTo>
                  <a:lnTo>
                    <a:pt x="1293321" y="528160"/>
                  </a:lnTo>
                  <a:lnTo>
                    <a:pt x="1288148" y="525089"/>
                  </a:lnTo>
                  <a:lnTo>
                    <a:pt x="1282974" y="522129"/>
                  </a:lnTo>
                  <a:lnTo>
                    <a:pt x="1277801" y="519271"/>
                  </a:lnTo>
                  <a:lnTo>
                    <a:pt x="1272628" y="516504"/>
                  </a:lnTo>
                  <a:lnTo>
                    <a:pt x="1267455" y="513819"/>
                  </a:lnTo>
                  <a:lnTo>
                    <a:pt x="1262281" y="511206"/>
                  </a:lnTo>
                  <a:lnTo>
                    <a:pt x="1257108" y="508656"/>
                  </a:lnTo>
                  <a:lnTo>
                    <a:pt x="1251935" y="506159"/>
                  </a:lnTo>
                  <a:lnTo>
                    <a:pt x="1246761" y="503707"/>
                  </a:lnTo>
                  <a:lnTo>
                    <a:pt x="1241588" y="501292"/>
                  </a:lnTo>
                  <a:lnTo>
                    <a:pt x="1236415" y="498906"/>
                  </a:lnTo>
                  <a:lnTo>
                    <a:pt x="1231242" y="496541"/>
                  </a:lnTo>
                  <a:lnTo>
                    <a:pt x="1226068" y="494191"/>
                  </a:lnTo>
                  <a:lnTo>
                    <a:pt x="1220895" y="491850"/>
                  </a:lnTo>
                  <a:lnTo>
                    <a:pt x="1215722" y="489510"/>
                  </a:lnTo>
                  <a:lnTo>
                    <a:pt x="1210548" y="487167"/>
                  </a:lnTo>
                  <a:lnTo>
                    <a:pt x="1205375" y="484816"/>
                  </a:lnTo>
                  <a:lnTo>
                    <a:pt x="1200202" y="482451"/>
                  </a:lnTo>
                  <a:lnTo>
                    <a:pt x="1195029" y="480068"/>
                  </a:lnTo>
                  <a:lnTo>
                    <a:pt x="1189855" y="477664"/>
                  </a:lnTo>
                  <a:lnTo>
                    <a:pt x="1184682" y="475234"/>
                  </a:lnTo>
                  <a:lnTo>
                    <a:pt x="1179509" y="472775"/>
                  </a:lnTo>
                  <a:lnTo>
                    <a:pt x="1174335" y="470285"/>
                  </a:lnTo>
                  <a:lnTo>
                    <a:pt x="1169162" y="467761"/>
                  </a:lnTo>
                  <a:lnTo>
                    <a:pt x="1163989" y="465201"/>
                  </a:lnTo>
                  <a:lnTo>
                    <a:pt x="1158816" y="462605"/>
                  </a:lnTo>
                  <a:lnTo>
                    <a:pt x="1153642" y="459972"/>
                  </a:lnTo>
                  <a:lnTo>
                    <a:pt x="1148469" y="457301"/>
                  </a:lnTo>
                  <a:lnTo>
                    <a:pt x="1143296" y="454590"/>
                  </a:lnTo>
                  <a:lnTo>
                    <a:pt x="1138122" y="451841"/>
                  </a:lnTo>
                  <a:lnTo>
                    <a:pt x="1132949" y="449053"/>
                  </a:lnTo>
                  <a:lnTo>
                    <a:pt x="1127776" y="446226"/>
                  </a:lnTo>
                  <a:lnTo>
                    <a:pt x="1122603" y="443361"/>
                  </a:lnTo>
                  <a:lnTo>
                    <a:pt x="1117429" y="440457"/>
                  </a:lnTo>
                  <a:lnTo>
                    <a:pt x="1112256" y="437516"/>
                  </a:lnTo>
                  <a:lnTo>
                    <a:pt x="1107083" y="434539"/>
                  </a:lnTo>
                  <a:lnTo>
                    <a:pt x="1101909" y="431527"/>
                  </a:lnTo>
                  <a:lnTo>
                    <a:pt x="1096736" y="428480"/>
                  </a:lnTo>
                  <a:lnTo>
                    <a:pt x="1091563" y="425401"/>
                  </a:lnTo>
                  <a:lnTo>
                    <a:pt x="1086390" y="422290"/>
                  </a:lnTo>
                  <a:lnTo>
                    <a:pt x="1081216" y="419149"/>
                  </a:lnTo>
                  <a:lnTo>
                    <a:pt x="1076043" y="415981"/>
                  </a:lnTo>
                  <a:lnTo>
                    <a:pt x="1070870" y="412787"/>
                  </a:lnTo>
                  <a:lnTo>
                    <a:pt x="1065696" y="409568"/>
                  </a:lnTo>
                  <a:lnTo>
                    <a:pt x="1060523" y="406328"/>
                  </a:lnTo>
                  <a:lnTo>
                    <a:pt x="1055350" y="403068"/>
                  </a:lnTo>
                  <a:lnTo>
                    <a:pt x="1050177" y="399791"/>
                  </a:lnTo>
                  <a:lnTo>
                    <a:pt x="1045003" y="396499"/>
                  </a:lnTo>
                  <a:lnTo>
                    <a:pt x="1039830" y="393195"/>
                  </a:lnTo>
                  <a:lnTo>
                    <a:pt x="1034657" y="389882"/>
                  </a:lnTo>
                  <a:lnTo>
                    <a:pt x="1029483" y="386561"/>
                  </a:lnTo>
                  <a:lnTo>
                    <a:pt x="1024310" y="383236"/>
                  </a:lnTo>
                  <a:lnTo>
                    <a:pt x="1019137" y="379910"/>
                  </a:lnTo>
                  <a:lnTo>
                    <a:pt x="1013964" y="376586"/>
                  </a:lnTo>
                  <a:lnTo>
                    <a:pt x="1008790" y="373266"/>
                  </a:lnTo>
                  <a:lnTo>
                    <a:pt x="1003617" y="369953"/>
                  </a:lnTo>
                  <a:lnTo>
                    <a:pt x="998444" y="366651"/>
                  </a:lnTo>
                  <a:lnTo>
                    <a:pt x="993270" y="363363"/>
                  </a:lnTo>
                  <a:lnTo>
                    <a:pt x="988097" y="360091"/>
                  </a:lnTo>
                  <a:lnTo>
                    <a:pt x="982924" y="356839"/>
                  </a:lnTo>
                  <a:lnTo>
                    <a:pt x="977751" y="353609"/>
                  </a:lnTo>
                  <a:lnTo>
                    <a:pt x="972577" y="350405"/>
                  </a:lnTo>
                  <a:lnTo>
                    <a:pt x="967404" y="347230"/>
                  </a:lnTo>
                  <a:lnTo>
                    <a:pt x="962231" y="344087"/>
                  </a:lnTo>
                  <a:lnTo>
                    <a:pt x="957057" y="340978"/>
                  </a:lnTo>
                  <a:lnTo>
                    <a:pt x="951884" y="337907"/>
                  </a:lnTo>
                  <a:lnTo>
                    <a:pt x="946711" y="334876"/>
                  </a:lnTo>
                  <a:lnTo>
                    <a:pt x="941538" y="331889"/>
                  </a:lnTo>
                  <a:lnTo>
                    <a:pt x="936364" y="328947"/>
                  </a:lnTo>
                  <a:lnTo>
                    <a:pt x="931191" y="326054"/>
                  </a:lnTo>
                  <a:lnTo>
                    <a:pt x="926018" y="323212"/>
                  </a:lnTo>
                  <a:lnTo>
                    <a:pt x="920844" y="320424"/>
                  </a:lnTo>
                  <a:lnTo>
                    <a:pt x="915671" y="317692"/>
                  </a:lnTo>
                  <a:lnTo>
                    <a:pt x="910498" y="315018"/>
                  </a:lnTo>
                  <a:lnTo>
                    <a:pt x="905325" y="312404"/>
                  </a:lnTo>
                  <a:lnTo>
                    <a:pt x="900151" y="309853"/>
                  </a:lnTo>
                  <a:lnTo>
                    <a:pt x="894978" y="307367"/>
                  </a:lnTo>
                  <a:lnTo>
                    <a:pt x="889805" y="304947"/>
                  </a:lnTo>
                  <a:lnTo>
                    <a:pt x="884631" y="302594"/>
                  </a:lnTo>
                  <a:lnTo>
                    <a:pt x="879458" y="300312"/>
                  </a:lnTo>
                  <a:lnTo>
                    <a:pt x="874285" y="298101"/>
                  </a:lnTo>
                  <a:lnTo>
                    <a:pt x="869112" y="295963"/>
                  </a:lnTo>
                  <a:lnTo>
                    <a:pt x="863938" y="293898"/>
                  </a:lnTo>
                  <a:lnTo>
                    <a:pt x="858765" y="291909"/>
                  </a:lnTo>
                  <a:lnTo>
                    <a:pt x="853592" y="289995"/>
                  </a:lnTo>
                  <a:lnTo>
                    <a:pt x="848418" y="288158"/>
                  </a:lnTo>
                  <a:lnTo>
                    <a:pt x="843245" y="286400"/>
                  </a:lnTo>
                  <a:lnTo>
                    <a:pt x="838072" y="284719"/>
                  </a:lnTo>
                  <a:lnTo>
                    <a:pt x="832899" y="283118"/>
                  </a:lnTo>
                  <a:lnTo>
                    <a:pt x="827725" y="281596"/>
                  </a:lnTo>
                  <a:lnTo>
                    <a:pt x="822552" y="280154"/>
                  </a:lnTo>
                  <a:lnTo>
                    <a:pt x="817379" y="278792"/>
                  </a:lnTo>
                  <a:lnTo>
                    <a:pt x="812205" y="277510"/>
                  </a:lnTo>
                  <a:lnTo>
                    <a:pt x="807032" y="276308"/>
                  </a:lnTo>
                  <a:lnTo>
                    <a:pt x="801859" y="275187"/>
                  </a:lnTo>
                  <a:lnTo>
                    <a:pt x="796686" y="274145"/>
                  </a:lnTo>
                  <a:lnTo>
                    <a:pt x="791512" y="273184"/>
                  </a:lnTo>
                  <a:lnTo>
                    <a:pt x="786339" y="272302"/>
                  </a:lnTo>
                  <a:lnTo>
                    <a:pt x="781166" y="271500"/>
                  </a:lnTo>
                  <a:lnTo>
                    <a:pt x="775992" y="270776"/>
                  </a:lnTo>
                  <a:lnTo>
                    <a:pt x="770819" y="270131"/>
                  </a:lnTo>
                  <a:lnTo>
                    <a:pt x="765646" y="269564"/>
                  </a:lnTo>
                  <a:lnTo>
                    <a:pt x="760473" y="269073"/>
                  </a:lnTo>
                  <a:lnTo>
                    <a:pt x="755299" y="268660"/>
                  </a:lnTo>
                  <a:lnTo>
                    <a:pt x="750126" y="268322"/>
                  </a:lnTo>
                  <a:lnTo>
                    <a:pt x="744953" y="268059"/>
                  </a:lnTo>
                  <a:lnTo>
                    <a:pt x="739779" y="267870"/>
                  </a:lnTo>
                  <a:lnTo>
                    <a:pt x="734606" y="267755"/>
                  </a:lnTo>
                  <a:lnTo>
                    <a:pt x="729433" y="267713"/>
                  </a:lnTo>
                  <a:lnTo>
                    <a:pt x="724260" y="267742"/>
                  </a:lnTo>
                  <a:lnTo>
                    <a:pt x="719086" y="267842"/>
                  </a:lnTo>
                  <a:lnTo>
                    <a:pt x="713913" y="268011"/>
                  </a:lnTo>
                  <a:lnTo>
                    <a:pt x="708740" y="268250"/>
                  </a:lnTo>
                  <a:lnTo>
                    <a:pt x="703566" y="268557"/>
                  </a:lnTo>
                  <a:lnTo>
                    <a:pt x="698393" y="268930"/>
                  </a:lnTo>
                  <a:lnTo>
                    <a:pt x="693220" y="269370"/>
                  </a:lnTo>
                  <a:lnTo>
                    <a:pt x="688047" y="269874"/>
                  </a:lnTo>
                  <a:lnTo>
                    <a:pt x="682873" y="270442"/>
                  </a:lnTo>
                  <a:lnTo>
                    <a:pt x="677700" y="271073"/>
                  </a:lnTo>
                  <a:lnTo>
                    <a:pt x="672527" y="271767"/>
                  </a:lnTo>
                  <a:lnTo>
                    <a:pt x="667353" y="272521"/>
                  </a:lnTo>
                  <a:lnTo>
                    <a:pt x="662180" y="273335"/>
                  </a:lnTo>
                  <a:lnTo>
                    <a:pt x="657007" y="274208"/>
                  </a:lnTo>
                  <a:lnTo>
                    <a:pt x="651834" y="275139"/>
                  </a:lnTo>
                  <a:lnTo>
                    <a:pt x="646660" y="276127"/>
                  </a:lnTo>
                  <a:lnTo>
                    <a:pt x="641487" y="277171"/>
                  </a:lnTo>
                  <a:lnTo>
                    <a:pt x="636314" y="278271"/>
                  </a:lnTo>
                  <a:lnTo>
                    <a:pt x="631140" y="279424"/>
                  </a:lnTo>
                  <a:lnTo>
                    <a:pt x="625967" y="280631"/>
                  </a:lnTo>
                  <a:lnTo>
                    <a:pt x="620794" y="281890"/>
                  </a:lnTo>
                  <a:lnTo>
                    <a:pt x="615621" y="283201"/>
                  </a:lnTo>
                  <a:lnTo>
                    <a:pt x="610447" y="284562"/>
                  </a:lnTo>
                  <a:lnTo>
                    <a:pt x="605274" y="285973"/>
                  </a:lnTo>
                  <a:lnTo>
                    <a:pt x="600101" y="287434"/>
                  </a:lnTo>
                  <a:lnTo>
                    <a:pt x="594927" y="288942"/>
                  </a:lnTo>
                  <a:lnTo>
                    <a:pt x="589754" y="290498"/>
                  </a:lnTo>
                  <a:lnTo>
                    <a:pt x="584581" y="292100"/>
                  </a:lnTo>
                  <a:lnTo>
                    <a:pt x="579408" y="293749"/>
                  </a:lnTo>
                  <a:lnTo>
                    <a:pt x="574234" y="295442"/>
                  </a:lnTo>
                  <a:lnTo>
                    <a:pt x="569061" y="297180"/>
                  </a:lnTo>
                  <a:lnTo>
                    <a:pt x="563888" y="298962"/>
                  </a:lnTo>
                  <a:lnTo>
                    <a:pt x="558714" y="300787"/>
                  </a:lnTo>
                  <a:lnTo>
                    <a:pt x="553541" y="302654"/>
                  </a:lnTo>
                  <a:lnTo>
                    <a:pt x="548368" y="304563"/>
                  </a:lnTo>
                  <a:lnTo>
                    <a:pt x="543195" y="306514"/>
                  </a:lnTo>
                  <a:lnTo>
                    <a:pt x="538021" y="308505"/>
                  </a:lnTo>
                  <a:lnTo>
                    <a:pt x="532848" y="310536"/>
                  </a:lnTo>
                  <a:lnTo>
                    <a:pt x="527675" y="312607"/>
                  </a:lnTo>
                  <a:lnTo>
                    <a:pt x="522501" y="314717"/>
                  </a:lnTo>
                  <a:lnTo>
                    <a:pt x="517328" y="316866"/>
                  </a:lnTo>
                  <a:lnTo>
                    <a:pt x="512155" y="319052"/>
                  </a:lnTo>
                  <a:lnTo>
                    <a:pt x="506982" y="321276"/>
                  </a:lnTo>
                  <a:lnTo>
                    <a:pt x="501808" y="323537"/>
                  </a:lnTo>
                  <a:lnTo>
                    <a:pt x="496635" y="325835"/>
                  </a:lnTo>
                  <a:lnTo>
                    <a:pt x="491462" y="328169"/>
                  </a:lnTo>
                  <a:lnTo>
                    <a:pt x="486288" y="330538"/>
                  </a:lnTo>
                  <a:lnTo>
                    <a:pt x="481115" y="332943"/>
                  </a:lnTo>
                  <a:lnTo>
                    <a:pt x="475942" y="335383"/>
                  </a:lnTo>
                  <a:lnTo>
                    <a:pt x="470769" y="337858"/>
                  </a:lnTo>
                  <a:lnTo>
                    <a:pt x="465595" y="340367"/>
                  </a:lnTo>
                  <a:lnTo>
                    <a:pt x="460422" y="342909"/>
                  </a:lnTo>
                  <a:lnTo>
                    <a:pt x="455249" y="345486"/>
                  </a:lnTo>
                  <a:lnTo>
                    <a:pt x="450075" y="348095"/>
                  </a:lnTo>
                  <a:lnTo>
                    <a:pt x="444902" y="350737"/>
                  </a:lnTo>
                  <a:lnTo>
                    <a:pt x="439729" y="353412"/>
                  </a:lnTo>
                  <a:lnTo>
                    <a:pt x="434556" y="356119"/>
                  </a:lnTo>
                  <a:lnTo>
                    <a:pt x="429382" y="358858"/>
                  </a:lnTo>
                  <a:lnTo>
                    <a:pt x="424209" y="361629"/>
                  </a:lnTo>
                  <a:lnTo>
                    <a:pt x="419036" y="364430"/>
                  </a:lnTo>
                  <a:lnTo>
                    <a:pt x="413862" y="367263"/>
                  </a:lnTo>
                  <a:lnTo>
                    <a:pt x="408689" y="370127"/>
                  </a:lnTo>
                  <a:lnTo>
                    <a:pt x="403516" y="373021"/>
                  </a:lnTo>
                  <a:lnTo>
                    <a:pt x="398343" y="375945"/>
                  </a:lnTo>
                  <a:lnTo>
                    <a:pt x="393169" y="378899"/>
                  </a:lnTo>
                  <a:lnTo>
                    <a:pt x="387996" y="381882"/>
                  </a:lnTo>
                  <a:lnTo>
                    <a:pt x="382823" y="384895"/>
                  </a:lnTo>
                  <a:lnTo>
                    <a:pt x="377649" y="387937"/>
                  </a:lnTo>
                  <a:lnTo>
                    <a:pt x="372476" y="391008"/>
                  </a:lnTo>
                  <a:lnTo>
                    <a:pt x="367303" y="394107"/>
                  </a:lnTo>
                  <a:lnTo>
                    <a:pt x="362130" y="397234"/>
                  </a:lnTo>
                  <a:lnTo>
                    <a:pt x="356956" y="400390"/>
                  </a:lnTo>
                  <a:lnTo>
                    <a:pt x="351783" y="403573"/>
                  </a:lnTo>
                  <a:lnTo>
                    <a:pt x="346610" y="406783"/>
                  </a:lnTo>
                  <a:lnTo>
                    <a:pt x="341436" y="410020"/>
                  </a:lnTo>
                  <a:lnTo>
                    <a:pt x="336263" y="413284"/>
                  </a:lnTo>
                  <a:lnTo>
                    <a:pt x="331090" y="416575"/>
                  </a:lnTo>
                  <a:lnTo>
                    <a:pt x="325917" y="419892"/>
                  </a:lnTo>
                  <a:lnTo>
                    <a:pt x="320743" y="423234"/>
                  </a:lnTo>
                  <a:lnTo>
                    <a:pt x="315570" y="426603"/>
                  </a:lnTo>
                  <a:lnTo>
                    <a:pt x="310397" y="429996"/>
                  </a:lnTo>
                  <a:lnTo>
                    <a:pt x="305223" y="433415"/>
                  </a:lnTo>
                  <a:lnTo>
                    <a:pt x="300050" y="436858"/>
                  </a:lnTo>
                  <a:lnTo>
                    <a:pt x="294877" y="440325"/>
                  </a:lnTo>
                  <a:lnTo>
                    <a:pt x="289704" y="443817"/>
                  </a:lnTo>
                  <a:lnTo>
                    <a:pt x="284530" y="447332"/>
                  </a:lnTo>
                  <a:lnTo>
                    <a:pt x="279357" y="450871"/>
                  </a:lnTo>
                  <a:lnTo>
                    <a:pt x="274184" y="454432"/>
                  </a:lnTo>
                  <a:lnTo>
                    <a:pt x="269010" y="458016"/>
                  </a:lnTo>
                  <a:lnTo>
                    <a:pt x="263837" y="461623"/>
                  </a:lnTo>
                  <a:lnTo>
                    <a:pt x="258664" y="465251"/>
                  </a:lnTo>
                  <a:lnTo>
                    <a:pt x="253491" y="468901"/>
                  </a:lnTo>
                  <a:lnTo>
                    <a:pt x="248317" y="472572"/>
                  </a:lnTo>
                  <a:lnTo>
                    <a:pt x="243144" y="476264"/>
                  </a:lnTo>
                  <a:lnTo>
                    <a:pt x="237971" y="479976"/>
                  </a:lnTo>
                  <a:lnTo>
                    <a:pt x="232797" y="483708"/>
                  </a:lnTo>
                  <a:lnTo>
                    <a:pt x="227624" y="487460"/>
                  </a:lnTo>
                  <a:lnTo>
                    <a:pt x="222451" y="491231"/>
                  </a:lnTo>
                  <a:lnTo>
                    <a:pt x="217278" y="495020"/>
                  </a:lnTo>
                  <a:lnTo>
                    <a:pt x="212104" y="498828"/>
                  </a:lnTo>
                  <a:lnTo>
                    <a:pt x="206931" y="502653"/>
                  </a:lnTo>
                  <a:lnTo>
                    <a:pt x="201758" y="506496"/>
                  </a:lnTo>
                  <a:lnTo>
                    <a:pt x="196584" y="510356"/>
                  </a:lnTo>
                  <a:lnTo>
                    <a:pt x="191411" y="514232"/>
                  </a:lnTo>
                  <a:lnTo>
                    <a:pt x="186238" y="518124"/>
                  </a:lnTo>
                  <a:lnTo>
                    <a:pt x="181065" y="522031"/>
                  </a:lnTo>
                  <a:lnTo>
                    <a:pt x="175891" y="525952"/>
                  </a:lnTo>
                  <a:lnTo>
                    <a:pt x="170718" y="529888"/>
                  </a:lnTo>
                  <a:lnTo>
                    <a:pt x="165545" y="533837"/>
                  </a:lnTo>
                  <a:lnTo>
                    <a:pt x="160371" y="537799"/>
                  </a:lnTo>
                  <a:lnTo>
                    <a:pt x="155198" y="541773"/>
                  </a:lnTo>
                  <a:lnTo>
                    <a:pt x="150025" y="545759"/>
                  </a:lnTo>
                  <a:lnTo>
                    <a:pt x="144852" y="549755"/>
                  </a:lnTo>
                  <a:lnTo>
                    <a:pt x="139678" y="553762"/>
                  </a:lnTo>
                  <a:lnTo>
                    <a:pt x="134505" y="557777"/>
                  </a:lnTo>
                  <a:lnTo>
                    <a:pt x="129332" y="561801"/>
                  </a:lnTo>
                  <a:lnTo>
                    <a:pt x="124158" y="565832"/>
                  </a:lnTo>
                  <a:lnTo>
                    <a:pt x="118985" y="569870"/>
                  </a:lnTo>
                  <a:lnTo>
                    <a:pt x="113812" y="573913"/>
                  </a:lnTo>
                  <a:lnTo>
                    <a:pt x="108639" y="577960"/>
                  </a:lnTo>
                  <a:lnTo>
                    <a:pt x="103465" y="582011"/>
                  </a:lnTo>
                  <a:lnTo>
                    <a:pt x="98292" y="586064"/>
                  </a:lnTo>
                  <a:lnTo>
                    <a:pt x="93119" y="590118"/>
                  </a:lnTo>
                  <a:lnTo>
                    <a:pt x="87945" y="594171"/>
                  </a:lnTo>
                  <a:lnTo>
                    <a:pt x="82772" y="598223"/>
                  </a:lnTo>
                  <a:lnTo>
                    <a:pt x="77599" y="602271"/>
                  </a:lnTo>
                  <a:lnTo>
                    <a:pt x="72426" y="606315"/>
                  </a:lnTo>
                  <a:lnTo>
                    <a:pt x="67252" y="610352"/>
                  </a:lnTo>
                  <a:lnTo>
                    <a:pt x="62079" y="614381"/>
                  </a:lnTo>
                  <a:lnTo>
                    <a:pt x="56906" y="618400"/>
                  </a:lnTo>
                  <a:lnTo>
                    <a:pt x="51732" y="622408"/>
                  </a:lnTo>
                  <a:lnTo>
                    <a:pt x="46559" y="626402"/>
                  </a:lnTo>
                  <a:lnTo>
                    <a:pt x="41386" y="630380"/>
                  </a:lnTo>
                  <a:lnTo>
                    <a:pt x="36213" y="634340"/>
                  </a:lnTo>
                  <a:lnTo>
                    <a:pt x="31039" y="638280"/>
                  </a:lnTo>
                  <a:lnTo>
                    <a:pt x="25866" y="642198"/>
                  </a:lnTo>
                  <a:lnTo>
                    <a:pt x="20693" y="646092"/>
                  </a:lnTo>
                  <a:lnTo>
                    <a:pt x="15519" y="649958"/>
                  </a:lnTo>
                  <a:lnTo>
                    <a:pt x="10346" y="653795"/>
                  </a:lnTo>
                  <a:lnTo>
                    <a:pt x="5173" y="657600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644151" y="1849364"/>
              <a:ext cx="1883076" cy="661370"/>
            </a:xfrm>
            <a:custGeom>
              <a:avLst/>
              <a:pathLst>
                <a:path w="1883076" h="661370">
                  <a:moveTo>
                    <a:pt x="0" y="661370"/>
                  </a:moveTo>
                  <a:lnTo>
                    <a:pt x="0" y="661370"/>
                  </a:lnTo>
                  <a:lnTo>
                    <a:pt x="5173" y="657600"/>
                  </a:lnTo>
                  <a:lnTo>
                    <a:pt x="10346" y="653795"/>
                  </a:lnTo>
                  <a:lnTo>
                    <a:pt x="15519" y="649958"/>
                  </a:lnTo>
                  <a:lnTo>
                    <a:pt x="20693" y="646092"/>
                  </a:lnTo>
                  <a:lnTo>
                    <a:pt x="25866" y="642198"/>
                  </a:lnTo>
                  <a:lnTo>
                    <a:pt x="31039" y="638280"/>
                  </a:lnTo>
                  <a:lnTo>
                    <a:pt x="36213" y="634340"/>
                  </a:lnTo>
                  <a:lnTo>
                    <a:pt x="41386" y="630380"/>
                  </a:lnTo>
                  <a:lnTo>
                    <a:pt x="46559" y="626402"/>
                  </a:lnTo>
                  <a:lnTo>
                    <a:pt x="51732" y="622408"/>
                  </a:lnTo>
                  <a:lnTo>
                    <a:pt x="56906" y="618400"/>
                  </a:lnTo>
                  <a:lnTo>
                    <a:pt x="62079" y="614381"/>
                  </a:lnTo>
                  <a:lnTo>
                    <a:pt x="67252" y="610352"/>
                  </a:lnTo>
                  <a:lnTo>
                    <a:pt x="72426" y="606315"/>
                  </a:lnTo>
                  <a:lnTo>
                    <a:pt x="77599" y="602271"/>
                  </a:lnTo>
                  <a:lnTo>
                    <a:pt x="82772" y="598223"/>
                  </a:lnTo>
                  <a:lnTo>
                    <a:pt x="87945" y="594171"/>
                  </a:lnTo>
                  <a:lnTo>
                    <a:pt x="93119" y="590118"/>
                  </a:lnTo>
                  <a:lnTo>
                    <a:pt x="98292" y="586064"/>
                  </a:lnTo>
                  <a:lnTo>
                    <a:pt x="103465" y="582011"/>
                  </a:lnTo>
                  <a:lnTo>
                    <a:pt x="108639" y="577960"/>
                  </a:lnTo>
                  <a:lnTo>
                    <a:pt x="113812" y="573913"/>
                  </a:lnTo>
                  <a:lnTo>
                    <a:pt x="118985" y="569870"/>
                  </a:lnTo>
                  <a:lnTo>
                    <a:pt x="124158" y="565832"/>
                  </a:lnTo>
                  <a:lnTo>
                    <a:pt x="129332" y="561801"/>
                  </a:lnTo>
                  <a:lnTo>
                    <a:pt x="134505" y="557777"/>
                  </a:lnTo>
                  <a:lnTo>
                    <a:pt x="139678" y="553762"/>
                  </a:lnTo>
                  <a:lnTo>
                    <a:pt x="144852" y="549755"/>
                  </a:lnTo>
                  <a:lnTo>
                    <a:pt x="150025" y="545759"/>
                  </a:lnTo>
                  <a:lnTo>
                    <a:pt x="155198" y="541773"/>
                  </a:lnTo>
                  <a:lnTo>
                    <a:pt x="160371" y="537799"/>
                  </a:lnTo>
                  <a:lnTo>
                    <a:pt x="165545" y="533837"/>
                  </a:lnTo>
                  <a:lnTo>
                    <a:pt x="170718" y="529888"/>
                  </a:lnTo>
                  <a:lnTo>
                    <a:pt x="175891" y="525952"/>
                  </a:lnTo>
                  <a:lnTo>
                    <a:pt x="181065" y="522031"/>
                  </a:lnTo>
                  <a:lnTo>
                    <a:pt x="186238" y="518124"/>
                  </a:lnTo>
                  <a:lnTo>
                    <a:pt x="191411" y="514232"/>
                  </a:lnTo>
                  <a:lnTo>
                    <a:pt x="196584" y="510356"/>
                  </a:lnTo>
                  <a:lnTo>
                    <a:pt x="201758" y="506496"/>
                  </a:lnTo>
                  <a:lnTo>
                    <a:pt x="206931" y="502653"/>
                  </a:lnTo>
                  <a:lnTo>
                    <a:pt x="212104" y="498828"/>
                  </a:lnTo>
                  <a:lnTo>
                    <a:pt x="217278" y="495020"/>
                  </a:lnTo>
                  <a:lnTo>
                    <a:pt x="222451" y="491231"/>
                  </a:lnTo>
                  <a:lnTo>
                    <a:pt x="227624" y="487460"/>
                  </a:lnTo>
                  <a:lnTo>
                    <a:pt x="232797" y="483708"/>
                  </a:lnTo>
                  <a:lnTo>
                    <a:pt x="237971" y="479976"/>
                  </a:lnTo>
                  <a:lnTo>
                    <a:pt x="243144" y="476264"/>
                  </a:lnTo>
                  <a:lnTo>
                    <a:pt x="248317" y="472572"/>
                  </a:lnTo>
                  <a:lnTo>
                    <a:pt x="253491" y="468901"/>
                  </a:lnTo>
                  <a:lnTo>
                    <a:pt x="258664" y="465251"/>
                  </a:lnTo>
                  <a:lnTo>
                    <a:pt x="263837" y="461623"/>
                  </a:lnTo>
                  <a:lnTo>
                    <a:pt x="269010" y="458016"/>
                  </a:lnTo>
                  <a:lnTo>
                    <a:pt x="274184" y="454432"/>
                  </a:lnTo>
                  <a:lnTo>
                    <a:pt x="279357" y="450871"/>
                  </a:lnTo>
                  <a:lnTo>
                    <a:pt x="284530" y="447332"/>
                  </a:lnTo>
                  <a:lnTo>
                    <a:pt x="289704" y="443817"/>
                  </a:lnTo>
                  <a:lnTo>
                    <a:pt x="294877" y="440325"/>
                  </a:lnTo>
                  <a:lnTo>
                    <a:pt x="300050" y="436858"/>
                  </a:lnTo>
                  <a:lnTo>
                    <a:pt x="305223" y="433415"/>
                  </a:lnTo>
                  <a:lnTo>
                    <a:pt x="310397" y="429996"/>
                  </a:lnTo>
                  <a:lnTo>
                    <a:pt x="315570" y="426603"/>
                  </a:lnTo>
                  <a:lnTo>
                    <a:pt x="320743" y="423234"/>
                  </a:lnTo>
                  <a:lnTo>
                    <a:pt x="325917" y="419892"/>
                  </a:lnTo>
                  <a:lnTo>
                    <a:pt x="331090" y="416575"/>
                  </a:lnTo>
                  <a:lnTo>
                    <a:pt x="336263" y="413284"/>
                  </a:lnTo>
                  <a:lnTo>
                    <a:pt x="341436" y="410020"/>
                  </a:lnTo>
                  <a:lnTo>
                    <a:pt x="346610" y="406783"/>
                  </a:lnTo>
                  <a:lnTo>
                    <a:pt x="351783" y="403573"/>
                  </a:lnTo>
                  <a:lnTo>
                    <a:pt x="356956" y="400390"/>
                  </a:lnTo>
                  <a:lnTo>
                    <a:pt x="362130" y="397234"/>
                  </a:lnTo>
                  <a:lnTo>
                    <a:pt x="367303" y="394107"/>
                  </a:lnTo>
                  <a:lnTo>
                    <a:pt x="372476" y="391008"/>
                  </a:lnTo>
                  <a:lnTo>
                    <a:pt x="377649" y="387937"/>
                  </a:lnTo>
                  <a:lnTo>
                    <a:pt x="382823" y="384895"/>
                  </a:lnTo>
                  <a:lnTo>
                    <a:pt x="387996" y="381882"/>
                  </a:lnTo>
                  <a:lnTo>
                    <a:pt x="393169" y="378899"/>
                  </a:lnTo>
                  <a:lnTo>
                    <a:pt x="398343" y="375945"/>
                  </a:lnTo>
                  <a:lnTo>
                    <a:pt x="403516" y="373021"/>
                  </a:lnTo>
                  <a:lnTo>
                    <a:pt x="408689" y="370127"/>
                  </a:lnTo>
                  <a:lnTo>
                    <a:pt x="413862" y="367263"/>
                  </a:lnTo>
                  <a:lnTo>
                    <a:pt x="419036" y="364430"/>
                  </a:lnTo>
                  <a:lnTo>
                    <a:pt x="424209" y="361629"/>
                  </a:lnTo>
                  <a:lnTo>
                    <a:pt x="429382" y="358858"/>
                  </a:lnTo>
                  <a:lnTo>
                    <a:pt x="434556" y="356119"/>
                  </a:lnTo>
                  <a:lnTo>
                    <a:pt x="439729" y="353412"/>
                  </a:lnTo>
                  <a:lnTo>
                    <a:pt x="444902" y="350737"/>
                  </a:lnTo>
                  <a:lnTo>
                    <a:pt x="450075" y="348095"/>
                  </a:lnTo>
                  <a:lnTo>
                    <a:pt x="455249" y="345486"/>
                  </a:lnTo>
                  <a:lnTo>
                    <a:pt x="460422" y="342909"/>
                  </a:lnTo>
                  <a:lnTo>
                    <a:pt x="465595" y="340367"/>
                  </a:lnTo>
                  <a:lnTo>
                    <a:pt x="470769" y="337858"/>
                  </a:lnTo>
                  <a:lnTo>
                    <a:pt x="475942" y="335383"/>
                  </a:lnTo>
                  <a:lnTo>
                    <a:pt x="481115" y="332943"/>
                  </a:lnTo>
                  <a:lnTo>
                    <a:pt x="486288" y="330538"/>
                  </a:lnTo>
                  <a:lnTo>
                    <a:pt x="491462" y="328169"/>
                  </a:lnTo>
                  <a:lnTo>
                    <a:pt x="496635" y="325835"/>
                  </a:lnTo>
                  <a:lnTo>
                    <a:pt x="501808" y="323537"/>
                  </a:lnTo>
                  <a:lnTo>
                    <a:pt x="506982" y="321276"/>
                  </a:lnTo>
                  <a:lnTo>
                    <a:pt x="512155" y="319052"/>
                  </a:lnTo>
                  <a:lnTo>
                    <a:pt x="517328" y="316866"/>
                  </a:lnTo>
                  <a:lnTo>
                    <a:pt x="522501" y="314717"/>
                  </a:lnTo>
                  <a:lnTo>
                    <a:pt x="527675" y="312607"/>
                  </a:lnTo>
                  <a:lnTo>
                    <a:pt x="532848" y="310536"/>
                  </a:lnTo>
                  <a:lnTo>
                    <a:pt x="538021" y="308505"/>
                  </a:lnTo>
                  <a:lnTo>
                    <a:pt x="543195" y="306514"/>
                  </a:lnTo>
                  <a:lnTo>
                    <a:pt x="548368" y="304563"/>
                  </a:lnTo>
                  <a:lnTo>
                    <a:pt x="553541" y="302654"/>
                  </a:lnTo>
                  <a:lnTo>
                    <a:pt x="558714" y="300787"/>
                  </a:lnTo>
                  <a:lnTo>
                    <a:pt x="563888" y="298962"/>
                  </a:lnTo>
                  <a:lnTo>
                    <a:pt x="569061" y="297180"/>
                  </a:lnTo>
                  <a:lnTo>
                    <a:pt x="574234" y="295442"/>
                  </a:lnTo>
                  <a:lnTo>
                    <a:pt x="579408" y="293749"/>
                  </a:lnTo>
                  <a:lnTo>
                    <a:pt x="584581" y="292100"/>
                  </a:lnTo>
                  <a:lnTo>
                    <a:pt x="589754" y="290498"/>
                  </a:lnTo>
                  <a:lnTo>
                    <a:pt x="594927" y="288942"/>
                  </a:lnTo>
                  <a:lnTo>
                    <a:pt x="600101" y="287434"/>
                  </a:lnTo>
                  <a:lnTo>
                    <a:pt x="605274" y="285973"/>
                  </a:lnTo>
                  <a:lnTo>
                    <a:pt x="610447" y="284562"/>
                  </a:lnTo>
                  <a:lnTo>
                    <a:pt x="615621" y="283201"/>
                  </a:lnTo>
                  <a:lnTo>
                    <a:pt x="620794" y="281890"/>
                  </a:lnTo>
                  <a:lnTo>
                    <a:pt x="625967" y="280631"/>
                  </a:lnTo>
                  <a:lnTo>
                    <a:pt x="631140" y="279424"/>
                  </a:lnTo>
                  <a:lnTo>
                    <a:pt x="636314" y="278271"/>
                  </a:lnTo>
                  <a:lnTo>
                    <a:pt x="641487" y="277171"/>
                  </a:lnTo>
                  <a:lnTo>
                    <a:pt x="646660" y="276127"/>
                  </a:lnTo>
                  <a:lnTo>
                    <a:pt x="651834" y="275139"/>
                  </a:lnTo>
                  <a:lnTo>
                    <a:pt x="657007" y="274208"/>
                  </a:lnTo>
                  <a:lnTo>
                    <a:pt x="662180" y="273335"/>
                  </a:lnTo>
                  <a:lnTo>
                    <a:pt x="667353" y="272521"/>
                  </a:lnTo>
                  <a:lnTo>
                    <a:pt x="672527" y="271767"/>
                  </a:lnTo>
                  <a:lnTo>
                    <a:pt x="677700" y="271073"/>
                  </a:lnTo>
                  <a:lnTo>
                    <a:pt x="682873" y="270442"/>
                  </a:lnTo>
                  <a:lnTo>
                    <a:pt x="688047" y="269874"/>
                  </a:lnTo>
                  <a:lnTo>
                    <a:pt x="693220" y="269370"/>
                  </a:lnTo>
                  <a:lnTo>
                    <a:pt x="698393" y="268930"/>
                  </a:lnTo>
                  <a:lnTo>
                    <a:pt x="703566" y="268557"/>
                  </a:lnTo>
                  <a:lnTo>
                    <a:pt x="708740" y="268250"/>
                  </a:lnTo>
                  <a:lnTo>
                    <a:pt x="713913" y="268011"/>
                  </a:lnTo>
                  <a:lnTo>
                    <a:pt x="719086" y="267842"/>
                  </a:lnTo>
                  <a:lnTo>
                    <a:pt x="724260" y="267742"/>
                  </a:lnTo>
                  <a:lnTo>
                    <a:pt x="729433" y="267713"/>
                  </a:lnTo>
                  <a:lnTo>
                    <a:pt x="734606" y="267755"/>
                  </a:lnTo>
                  <a:lnTo>
                    <a:pt x="739779" y="267870"/>
                  </a:lnTo>
                  <a:lnTo>
                    <a:pt x="744953" y="268059"/>
                  </a:lnTo>
                  <a:lnTo>
                    <a:pt x="750126" y="268322"/>
                  </a:lnTo>
                  <a:lnTo>
                    <a:pt x="755299" y="268660"/>
                  </a:lnTo>
                  <a:lnTo>
                    <a:pt x="760473" y="269073"/>
                  </a:lnTo>
                  <a:lnTo>
                    <a:pt x="765646" y="269564"/>
                  </a:lnTo>
                  <a:lnTo>
                    <a:pt x="770819" y="270131"/>
                  </a:lnTo>
                  <a:lnTo>
                    <a:pt x="775992" y="270776"/>
                  </a:lnTo>
                  <a:lnTo>
                    <a:pt x="781166" y="271500"/>
                  </a:lnTo>
                  <a:lnTo>
                    <a:pt x="786339" y="272302"/>
                  </a:lnTo>
                  <a:lnTo>
                    <a:pt x="791512" y="273184"/>
                  </a:lnTo>
                  <a:lnTo>
                    <a:pt x="796686" y="274145"/>
                  </a:lnTo>
                  <a:lnTo>
                    <a:pt x="801859" y="275187"/>
                  </a:lnTo>
                  <a:lnTo>
                    <a:pt x="807032" y="276308"/>
                  </a:lnTo>
                  <a:lnTo>
                    <a:pt x="812205" y="277510"/>
                  </a:lnTo>
                  <a:lnTo>
                    <a:pt x="817379" y="278792"/>
                  </a:lnTo>
                  <a:lnTo>
                    <a:pt x="822552" y="280154"/>
                  </a:lnTo>
                  <a:lnTo>
                    <a:pt x="827725" y="281596"/>
                  </a:lnTo>
                  <a:lnTo>
                    <a:pt x="832899" y="283118"/>
                  </a:lnTo>
                  <a:lnTo>
                    <a:pt x="838072" y="284719"/>
                  </a:lnTo>
                  <a:lnTo>
                    <a:pt x="843245" y="286400"/>
                  </a:lnTo>
                  <a:lnTo>
                    <a:pt x="848418" y="288158"/>
                  </a:lnTo>
                  <a:lnTo>
                    <a:pt x="853592" y="289995"/>
                  </a:lnTo>
                  <a:lnTo>
                    <a:pt x="858765" y="291909"/>
                  </a:lnTo>
                  <a:lnTo>
                    <a:pt x="863938" y="293898"/>
                  </a:lnTo>
                  <a:lnTo>
                    <a:pt x="869112" y="295963"/>
                  </a:lnTo>
                  <a:lnTo>
                    <a:pt x="874285" y="298101"/>
                  </a:lnTo>
                  <a:lnTo>
                    <a:pt x="879458" y="300312"/>
                  </a:lnTo>
                  <a:lnTo>
                    <a:pt x="884631" y="302594"/>
                  </a:lnTo>
                  <a:lnTo>
                    <a:pt x="889805" y="304947"/>
                  </a:lnTo>
                  <a:lnTo>
                    <a:pt x="894978" y="307367"/>
                  </a:lnTo>
                  <a:lnTo>
                    <a:pt x="900151" y="309853"/>
                  </a:lnTo>
                  <a:lnTo>
                    <a:pt x="905325" y="312404"/>
                  </a:lnTo>
                  <a:lnTo>
                    <a:pt x="910498" y="315018"/>
                  </a:lnTo>
                  <a:lnTo>
                    <a:pt x="915671" y="317692"/>
                  </a:lnTo>
                  <a:lnTo>
                    <a:pt x="920844" y="320424"/>
                  </a:lnTo>
                  <a:lnTo>
                    <a:pt x="926018" y="323212"/>
                  </a:lnTo>
                  <a:lnTo>
                    <a:pt x="931191" y="326054"/>
                  </a:lnTo>
                  <a:lnTo>
                    <a:pt x="936364" y="328947"/>
                  </a:lnTo>
                  <a:lnTo>
                    <a:pt x="941538" y="331889"/>
                  </a:lnTo>
                  <a:lnTo>
                    <a:pt x="946711" y="334876"/>
                  </a:lnTo>
                  <a:lnTo>
                    <a:pt x="951884" y="337907"/>
                  </a:lnTo>
                  <a:lnTo>
                    <a:pt x="957057" y="340978"/>
                  </a:lnTo>
                  <a:lnTo>
                    <a:pt x="962231" y="344087"/>
                  </a:lnTo>
                  <a:lnTo>
                    <a:pt x="967404" y="347230"/>
                  </a:lnTo>
                  <a:lnTo>
                    <a:pt x="972577" y="350405"/>
                  </a:lnTo>
                  <a:lnTo>
                    <a:pt x="977751" y="353609"/>
                  </a:lnTo>
                  <a:lnTo>
                    <a:pt x="982924" y="356838"/>
                  </a:lnTo>
                  <a:lnTo>
                    <a:pt x="988097" y="360090"/>
                  </a:lnTo>
                  <a:lnTo>
                    <a:pt x="993270" y="363362"/>
                  </a:lnTo>
                  <a:lnTo>
                    <a:pt x="998444" y="366650"/>
                  </a:lnTo>
                  <a:lnTo>
                    <a:pt x="1003617" y="369951"/>
                  </a:lnTo>
                  <a:lnTo>
                    <a:pt x="1008790" y="373263"/>
                  </a:lnTo>
                  <a:lnTo>
                    <a:pt x="1013964" y="376582"/>
                  </a:lnTo>
                  <a:lnTo>
                    <a:pt x="1019137" y="379906"/>
                  </a:lnTo>
                  <a:lnTo>
                    <a:pt x="1024310" y="383231"/>
                  </a:lnTo>
                  <a:lnTo>
                    <a:pt x="1029483" y="386554"/>
                  </a:lnTo>
                  <a:lnTo>
                    <a:pt x="1034657" y="389873"/>
                  </a:lnTo>
                  <a:lnTo>
                    <a:pt x="1039830" y="393185"/>
                  </a:lnTo>
                  <a:lnTo>
                    <a:pt x="1045003" y="396486"/>
                  </a:lnTo>
                  <a:lnTo>
                    <a:pt x="1050177" y="399775"/>
                  </a:lnTo>
                  <a:lnTo>
                    <a:pt x="1055350" y="403048"/>
                  </a:lnTo>
                  <a:lnTo>
                    <a:pt x="1060523" y="406303"/>
                  </a:lnTo>
                  <a:lnTo>
                    <a:pt x="1065696" y="409537"/>
                  </a:lnTo>
                  <a:lnTo>
                    <a:pt x="1070870" y="412749"/>
                  </a:lnTo>
                  <a:lnTo>
                    <a:pt x="1076043" y="415934"/>
                  </a:lnTo>
                  <a:lnTo>
                    <a:pt x="1081216" y="419092"/>
                  </a:lnTo>
                  <a:lnTo>
                    <a:pt x="1086390" y="422219"/>
                  </a:lnTo>
                  <a:lnTo>
                    <a:pt x="1091563" y="425314"/>
                  </a:lnTo>
                  <a:lnTo>
                    <a:pt x="1096736" y="428374"/>
                  </a:lnTo>
                  <a:lnTo>
                    <a:pt x="1101909" y="431398"/>
                  </a:lnTo>
                  <a:lnTo>
                    <a:pt x="1107083" y="434382"/>
                  </a:lnTo>
                  <a:lnTo>
                    <a:pt x="1112256" y="437326"/>
                  </a:lnTo>
                  <a:lnTo>
                    <a:pt x="1117429" y="440226"/>
                  </a:lnTo>
                  <a:lnTo>
                    <a:pt x="1122603" y="443081"/>
                  </a:lnTo>
                  <a:lnTo>
                    <a:pt x="1127776" y="445889"/>
                  </a:lnTo>
                  <a:lnTo>
                    <a:pt x="1132949" y="448647"/>
                  </a:lnTo>
                  <a:lnTo>
                    <a:pt x="1138122" y="451353"/>
                  </a:lnTo>
                  <a:lnTo>
                    <a:pt x="1143296" y="454005"/>
                  </a:lnTo>
                  <a:lnTo>
                    <a:pt x="1148469" y="456600"/>
                  </a:lnTo>
                  <a:lnTo>
                    <a:pt x="1153642" y="459135"/>
                  </a:lnTo>
                  <a:lnTo>
                    <a:pt x="1158816" y="461609"/>
                  </a:lnTo>
                  <a:lnTo>
                    <a:pt x="1163989" y="464016"/>
                  </a:lnTo>
                  <a:lnTo>
                    <a:pt x="1169162" y="466356"/>
                  </a:lnTo>
                  <a:lnTo>
                    <a:pt x="1174335" y="468622"/>
                  </a:lnTo>
                  <a:lnTo>
                    <a:pt x="1179509" y="470812"/>
                  </a:lnTo>
                  <a:lnTo>
                    <a:pt x="1184682" y="472922"/>
                  </a:lnTo>
                  <a:lnTo>
                    <a:pt x="1189855" y="474946"/>
                  </a:lnTo>
                  <a:lnTo>
                    <a:pt x="1195029" y="476880"/>
                  </a:lnTo>
                  <a:lnTo>
                    <a:pt x="1200202" y="478720"/>
                  </a:lnTo>
                  <a:lnTo>
                    <a:pt x="1205375" y="480459"/>
                  </a:lnTo>
                  <a:lnTo>
                    <a:pt x="1210548" y="482091"/>
                  </a:lnTo>
                  <a:lnTo>
                    <a:pt x="1215722" y="483607"/>
                  </a:lnTo>
                  <a:lnTo>
                    <a:pt x="1220895" y="485001"/>
                  </a:lnTo>
                  <a:lnTo>
                    <a:pt x="1226068" y="486262"/>
                  </a:lnTo>
                  <a:lnTo>
                    <a:pt x="1231242" y="487380"/>
                  </a:lnTo>
                  <a:lnTo>
                    <a:pt x="1236415" y="488344"/>
                  </a:lnTo>
                  <a:lnTo>
                    <a:pt x="1241588" y="489142"/>
                  </a:lnTo>
                  <a:lnTo>
                    <a:pt x="1246761" y="489759"/>
                  </a:lnTo>
                  <a:lnTo>
                    <a:pt x="1251935" y="490181"/>
                  </a:lnTo>
                  <a:lnTo>
                    <a:pt x="1257108" y="490392"/>
                  </a:lnTo>
                  <a:lnTo>
                    <a:pt x="1262281" y="490375"/>
                  </a:lnTo>
                  <a:lnTo>
                    <a:pt x="1267455" y="490110"/>
                  </a:lnTo>
                  <a:lnTo>
                    <a:pt x="1272628" y="489579"/>
                  </a:lnTo>
                  <a:lnTo>
                    <a:pt x="1277801" y="488761"/>
                  </a:lnTo>
                  <a:lnTo>
                    <a:pt x="1282974" y="487634"/>
                  </a:lnTo>
                  <a:lnTo>
                    <a:pt x="1288148" y="486175"/>
                  </a:lnTo>
                  <a:lnTo>
                    <a:pt x="1293321" y="484363"/>
                  </a:lnTo>
                  <a:lnTo>
                    <a:pt x="1298494" y="482173"/>
                  </a:lnTo>
                  <a:lnTo>
                    <a:pt x="1303668" y="479582"/>
                  </a:lnTo>
                  <a:lnTo>
                    <a:pt x="1308841" y="476568"/>
                  </a:lnTo>
                  <a:lnTo>
                    <a:pt x="1314014" y="473108"/>
                  </a:lnTo>
                  <a:lnTo>
                    <a:pt x="1319187" y="469181"/>
                  </a:lnTo>
                  <a:lnTo>
                    <a:pt x="1324361" y="464769"/>
                  </a:lnTo>
                  <a:lnTo>
                    <a:pt x="1329534" y="459854"/>
                  </a:lnTo>
                  <a:lnTo>
                    <a:pt x="1334707" y="454421"/>
                  </a:lnTo>
                  <a:lnTo>
                    <a:pt x="1339881" y="448460"/>
                  </a:lnTo>
                  <a:lnTo>
                    <a:pt x="1345054" y="441964"/>
                  </a:lnTo>
                  <a:lnTo>
                    <a:pt x="1350227" y="434930"/>
                  </a:lnTo>
                  <a:lnTo>
                    <a:pt x="1355400" y="427361"/>
                  </a:lnTo>
                  <a:lnTo>
                    <a:pt x="1360574" y="419262"/>
                  </a:lnTo>
                  <a:lnTo>
                    <a:pt x="1365747" y="410649"/>
                  </a:lnTo>
                  <a:lnTo>
                    <a:pt x="1370920" y="401538"/>
                  </a:lnTo>
                  <a:lnTo>
                    <a:pt x="1376094" y="391955"/>
                  </a:lnTo>
                  <a:lnTo>
                    <a:pt x="1381267" y="381928"/>
                  </a:lnTo>
                  <a:lnTo>
                    <a:pt x="1386440" y="371494"/>
                  </a:lnTo>
                  <a:lnTo>
                    <a:pt x="1391613" y="360693"/>
                  </a:lnTo>
                  <a:lnTo>
                    <a:pt x="1396787" y="349568"/>
                  </a:lnTo>
                  <a:lnTo>
                    <a:pt x="1401960" y="338168"/>
                  </a:lnTo>
                  <a:lnTo>
                    <a:pt x="1407133" y="326545"/>
                  </a:lnTo>
                  <a:lnTo>
                    <a:pt x="1412307" y="314750"/>
                  </a:lnTo>
                  <a:lnTo>
                    <a:pt x="1417480" y="302839"/>
                  </a:lnTo>
                  <a:lnTo>
                    <a:pt x="1422653" y="290865"/>
                  </a:lnTo>
                  <a:lnTo>
                    <a:pt x="1427826" y="278882"/>
                  </a:lnTo>
                  <a:lnTo>
                    <a:pt x="1433000" y="266942"/>
                  </a:lnTo>
                  <a:lnTo>
                    <a:pt x="1438173" y="255095"/>
                  </a:lnTo>
                  <a:lnTo>
                    <a:pt x="1443346" y="243388"/>
                  </a:lnTo>
                  <a:lnTo>
                    <a:pt x="1448520" y="231863"/>
                  </a:lnTo>
                  <a:lnTo>
                    <a:pt x="1453693" y="220560"/>
                  </a:lnTo>
                  <a:lnTo>
                    <a:pt x="1458866" y="209514"/>
                  </a:lnTo>
                  <a:lnTo>
                    <a:pt x="1464039" y="198754"/>
                  </a:lnTo>
                  <a:lnTo>
                    <a:pt x="1469213" y="188308"/>
                  </a:lnTo>
                  <a:lnTo>
                    <a:pt x="1474386" y="178196"/>
                  </a:lnTo>
                  <a:lnTo>
                    <a:pt x="1479559" y="168434"/>
                  </a:lnTo>
                  <a:lnTo>
                    <a:pt x="1484733" y="159037"/>
                  </a:lnTo>
                  <a:lnTo>
                    <a:pt x="1489906" y="150013"/>
                  </a:lnTo>
                  <a:lnTo>
                    <a:pt x="1495079" y="141366"/>
                  </a:lnTo>
                  <a:lnTo>
                    <a:pt x="1500252" y="133100"/>
                  </a:lnTo>
                  <a:lnTo>
                    <a:pt x="1505426" y="125213"/>
                  </a:lnTo>
                  <a:lnTo>
                    <a:pt x="1510599" y="117701"/>
                  </a:lnTo>
                  <a:lnTo>
                    <a:pt x="1515772" y="110560"/>
                  </a:lnTo>
                  <a:lnTo>
                    <a:pt x="1520946" y="103781"/>
                  </a:lnTo>
                  <a:lnTo>
                    <a:pt x="1526119" y="97355"/>
                  </a:lnTo>
                  <a:lnTo>
                    <a:pt x="1531292" y="91273"/>
                  </a:lnTo>
                  <a:lnTo>
                    <a:pt x="1536465" y="85522"/>
                  </a:lnTo>
                  <a:lnTo>
                    <a:pt x="1541639" y="80091"/>
                  </a:lnTo>
                  <a:lnTo>
                    <a:pt x="1546812" y="74967"/>
                  </a:lnTo>
                  <a:lnTo>
                    <a:pt x="1551985" y="70138"/>
                  </a:lnTo>
                  <a:lnTo>
                    <a:pt x="1557159" y="65590"/>
                  </a:lnTo>
                  <a:lnTo>
                    <a:pt x="1562332" y="61310"/>
                  </a:lnTo>
                  <a:lnTo>
                    <a:pt x="1567505" y="57285"/>
                  </a:lnTo>
                  <a:lnTo>
                    <a:pt x="1572678" y="53502"/>
                  </a:lnTo>
                  <a:lnTo>
                    <a:pt x="1577852" y="49949"/>
                  </a:lnTo>
                  <a:lnTo>
                    <a:pt x="1583025" y="46614"/>
                  </a:lnTo>
                  <a:lnTo>
                    <a:pt x="1588198" y="43484"/>
                  </a:lnTo>
                  <a:lnTo>
                    <a:pt x="1593372" y="40549"/>
                  </a:lnTo>
                  <a:lnTo>
                    <a:pt x="1598545" y="37796"/>
                  </a:lnTo>
                  <a:lnTo>
                    <a:pt x="1603718" y="35217"/>
                  </a:lnTo>
                  <a:lnTo>
                    <a:pt x="1608891" y="32800"/>
                  </a:lnTo>
                  <a:lnTo>
                    <a:pt x="1614065" y="30537"/>
                  </a:lnTo>
                  <a:lnTo>
                    <a:pt x="1619238" y="28418"/>
                  </a:lnTo>
                  <a:lnTo>
                    <a:pt x="1624411" y="26436"/>
                  </a:lnTo>
                  <a:lnTo>
                    <a:pt x="1629585" y="24582"/>
                  </a:lnTo>
                  <a:lnTo>
                    <a:pt x="1634758" y="22850"/>
                  </a:lnTo>
                  <a:lnTo>
                    <a:pt x="1639931" y="21232"/>
                  </a:lnTo>
                  <a:lnTo>
                    <a:pt x="1645104" y="19720"/>
                  </a:lnTo>
                  <a:lnTo>
                    <a:pt x="1650278" y="18310"/>
                  </a:lnTo>
                  <a:lnTo>
                    <a:pt x="1655451" y="16994"/>
                  </a:lnTo>
                  <a:lnTo>
                    <a:pt x="1660624" y="15766"/>
                  </a:lnTo>
                  <a:lnTo>
                    <a:pt x="1665798" y="14621"/>
                  </a:lnTo>
                  <a:lnTo>
                    <a:pt x="1670971" y="13554"/>
                  </a:lnTo>
                  <a:lnTo>
                    <a:pt x="1676144" y="12560"/>
                  </a:lnTo>
                  <a:lnTo>
                    <a:pt x="1681317" y="11633"/>
                  </a:lnTo>
                  <a:lnTo>
                    <a:pt x="1686491" y="10770"/>
                  </a:lnTo>
                  <a:lnTo>
                    <a:pt x="1691664" y="9966"/>
                  </a:lnTo>
                  <a:lnTo>
                    <a:pt x="1696837" y="9218"/>
                  </a:lnTo>
                  <a:lnTo>
                    <a:pt x="1702011" y="8521"/>
                  </a:lnTo>
                  <a:lnTo>
                    <a:pt x="1707184" y="7872"/>
                  </a:lnTo>
                  <a:lnTo>
                    <a:pt x="1712357" y="7269"/>
                  </a:lnTo>
                  <a:lnTo>
                    <a:pt x="1717530" y="6707"/>
                  </a:lnTo>
                  <a:lnTo>
                    <a:pt x="1722704" y="6185"/>
                  </a:lnTo>
                  <a:lnTo>
                    <a:pt x="1727877" y="5699"/>
                  </a:lnTo>
                  <a:lnTo>
                    <a:pt x="1733050" y="5247"/>
                  </a:lnTo>
                  <a:lnTo>
                    <a:pt x="1738224" y="4827"/>
                  </a:lnTo>
                  <a:lnTo>
                    <a:pt x="1743397" y="4436"/>
                  </a:lnTo>
                  <a:lnTo>
                    <a:pt x="1748570" y="4072"/>
                  </a:lnTo>
                  <a:lnTo>
                    <a:pt x="1753743" y="3734"/>
                  </a:lnTo>
                  <a:lnTo>
                    <a:pt x="1758917" y="3420"/>
                  </a:lnTo>
                  <a:lnTo>
                    <a:pt x="1764090" y="3128"/>
                  </a:lnTo>
                  <a:lnTo>
                    <a:pt x="1769263" y="2857"/>
                  </a:lnTo>
                  <a:lnTo>
                    <a:pt x="1774437" y="2604"/>
                  </a:lnTo>
                  <a:lnTo>
                    <a:pt x="1779610" y="2370"/>
                  </a:lnTo>
                  <a:lnTo>
                    <a:pt x="1784783" y="2152"/>
                  </a:lnTo>
                  <a:lnTo>
                    <a:pt x="1789956" y="1949"/>
                  </a:lnTo>
                  <a:lnTo>
                    <a:pt x="1795130" y="1761"/>
                  </a:lnTo>
                  <a:lnTo>
                    <a:pt x="1800303" y="1586"/>
                  </a:lnTo>
                  <a:lnTo>
                    <a:pt x="1805476" y="1424"/>
                  </a:lnTo>
                  <a:lnTo>
                    <a:pt x="1810650" y="1272"/>
                  </a:lnTo>
                  <a:lnTo>
                    <a:pt x="1815823" y="1132"/>
                  </a:lnTo>
                  <a:lnTo>
                    <a:pt x="1820996" y="1002"/>
                  </a:lnTo>
                  <a:lnTo>
                    <a:pt x="1826169" y="880"/>
                  </a:lnTo>
                  <a:lnTo>
                    <a:pt x="1831343" y="768"/>
                  </a:lnTo>
                  <a:lnTo>
                    <a:pt x="1836516" y="663"/>
                  </a:lnTo>
                  <a:lnTo>
                    <a:pt x="1841689" y="566"/>
                  </a:lnTo>
                  <a:lnTo>
                    <a:pt x="1846863" y="476"/>
                  </a:lnTo>
                  <a:lnTo>
                    <a:pt x="1852036" y="392"/>
                  </a:lnTo>
                  <a:lnTo>
                    <a:pt x="1857209" y="314"/>
                  </a:lnTo>
                  <a:lnTo>
                    <a:pt x="1862382" y="241"/>
                  </a:lnTo>
                  <a:lnTo>
                    <a:pt x="1867556" y="174"/>
                  </a:lnTo>
                  <a:lnTo>
                    <a:pt x="1872729" y="112"/>
                  </a:lnTo>
                  <a:lnTo>
                    <a:pt x="1877902" y="5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44151" y="2117077"/>
              <a:ext cx="1883076" cy="510484"/>
            </a:xfrm>
            <a:custGeom>
              <a:avLst/>
              <a:pathLst>
                <a:path w="1883076" h="510484">
                  <a:moveTo>
                    <a:pt x="0" y="393657"/>
                  </a:moveTo>
                  <a:lnTo>
                    <a:pt x="5173" y="389887"/>
                  </a:lnTo>
                  <a:lnTo>
                    <a:pt x="10346" y="386082"/>
                  </a:lnTo>
                  <a:lnTo>
                    <a:pt x="15519" y="382245"/>
                  </a:lnTo>
                  <a:lnTo>
                    <a:pt x="20693" y="378379"/>
                  </a:lnTo>
                  <a:lnTo>
                    <a:pt x="25866" y="374485"/>
                  </a:lnTo>
                  <a:lnTo>
                    <a:pt x="31039" y="370567"/>
                  </a:lnTo>
                  <a:lnTo>
                    <a:pt x="36213" y="366627"/>
                  </a:lnTo>
                  <a:lnTo>
                    <a:pt x="41386" y="362667"/>
                  </a:lnTo>
                  <a:lnTo>
                    <a:pt x="46559" y="358688"/>
                  </a:lnTo>
                  <a:lnTo>
                    <a:pt x="51732" y="354695"/>
                  </a:lnTo>
                  <a:lnTo>
                    <a:pt x="56906" y="350687"/>
                  </a:lnTo>
                  <a:lnTo>
                    <a:pt x="62079" y="346668"/>
                  </a:lnTo>
                  <a:lnTo>
                    <a:pt x="67252" y="342639"/>
                  </a:lnTo>
                  <a:lnTo>
                    <a:pt x="72426" y="338602"/>
                  </a:lnTo>
                  <a:lnTo>
                    <a:pt x="77599" y="334558"/>
                  </a:lnTo>
                  <a:lnTo>
                    <a:pt x="82772" y="330510"/>
                  </a:lnTo>
                  <a:lnTo>
                    <a:pt x="87945" y="326458"/>
                  </a:lnTo>
                  <a:lnTo>
                    <a:pt x="93119" y="322405"/>
                  </a:lnTo>
                  <a:lnTo>
                    <a:pt x="98292" y="318351"/>
                  </a:lnTo>
                  <a:lnTo>
                    <a:pt x="103465" y="314298"/>
                  </a:lnTo>
                  <a:lnTo>
                    <a:pt x="108639" y="310247"/>
                  </a:lnTo>
                  <a:lnTo>
                    <a:pt x="113812" y="306200"/>
                  </a:lnTo>
                  <a:lnTo>
                    <a:pt x="118985" y="302157"/>
                  </a:lnTo>
                  <a:lnTo>
                    <a:pt x="124158" y="298119"/>
                  </a:lnTo>
                  <a:lnTo>
                    <a:pt x="129332" y="294088"/>
                  </a:lnTo>
                  <a:lnTo>
                    <a:pt x="134505" y="290064"/>
                  </a:lnTo>
                  <a:lnTo>
                    <a:pt x="139678" y="286048"/>
                  </a:lnTo>
                  <a:lnTo>
                    <a:pt x="144852" y="282042"/>
                  </a:lnTo>
                  <a:lnTo>
                    <a:pt x="150025" y="278046"/>
                  </a:lnTo>
                  <a:lnTo>
                    <a:pt x="155198" y="274060"/>
                  </a:lnTo>
                  <a:lnTo>
                    <a:pt x="160371" y="270086"/>
                  </a:lnTo>
                  <a:lnTo>
                    <a:pt x="165545" y="266124"/>
                  </a:lnTo>
                  <a:lnTo>
                    <a:pt x="170718" y="262175"/>
                  </a:lnTo>
                  <a:lnTo>
                    <a:pt x="175891" y="258239"/>
                  </a:lnTo>
                  <a:lnTo>
                    <a:pt x="181065" y="254317"/>
                  </a:lnTo>
                  <a:lnTo>
                    <a:pt x="186238" y="250411"/>
                  </a:lnTo>
                  <a:lnTo>
                    <a:pt x="191411" y="246519"/>
                  </a:lnTo>
                  <a:lnTo>
                    <a:pt x="196584" y="242643"/>
                  </a:lnTo>
                  <a:lnTo>
                    <a:pt x="201758" y="238783"/>
                  </a:lnTo>
                  <a:lnTo>
                    <a:pt x="206931" y="234940"/>
                  </a:lnTo>
                  <a:lnTo>
                    <a:pt x="212104" y="231115"/>
                  </a:lnTo>
                  <a:lnTo>
                    <a:pt x="217278" y="227307"/>
                  </a:lnTo>
                  <a:lnTo>
                    <a:pt x="222451" y="223518"/>
                  </a:lnTo>
                  <a:lnTo>
                    <a:pt x="227624" y="219747"/>
                  </a:lnTo>
                  <a:lnTo>
                    <a:pt x="232797" y="215995"/>
                  </a:lnTo>
                  <a:lnTo>
                    <a:pt x="237971" y="212263"/>
                  </a:lnTo>
                  <a:lnTo>
                    <a:pt x="243144" y="208551"/>
                  </a:lnTo>
                  <a:lnTo>
                    <a:pt x="248317" y="204859"/>
                  </a:lnTo>
                  <a:lnTo>
                    <a:pt x="253491" y="201188"/>
                  </a:lnTo>
                  <a:lnTo>
                    <a:pt x="258664" y="197538"/>
                  </a:lnTo>
                  <a:lnTo>
                    <a:pt x="263837" y="193910"/>
                  </a:lnTo>
                  <a:lnTo>
                    <a:pt x="269010" y="190303"/>
                  </a:lnTo>
                  <a:lnTo>
                    <a:pt x="274184" y="186719"/>
                  </a:lnTo>
                  <a:lnTo>
                    <a:pt x="279357" y="183158"/>
                  </a:lnTo>
                  <a:lnTo>
                    <a:pt x="284530" y="179619"/>
                  </a:lnTo>
                  <a:lnTo>
                    <a:pt x="289704" y="176104"/>
                  </a:lnTo>
                  <a:lnTo>
                    <a:pt x="294877" y="172612"/>
                  </a:lnTo>
                  <a:lnTo>
                    <a:pt x="300050" y="169145"/>
                  </a:lnTo>
                  <a:lnTo>
                    <a:pt x="305223" y="165702"/>
                  </a:lnTo>
                  <a:lnTo>
                    <a:pt x="310397" y="162283"/>
                  </a:lnTo>
                  <a:lnTo>
                    <a:pt x="315570" y="158890"/>
                  </a:lnTo>
                  <a:lnTo>
                    <a:pt x="320743" y="155521"/>
                  </a:lnTo>
                  <a:lnTo>
                    <a:pt x="325917" y="152179"/>
                  </a:lnTo>
                  <a:lnTo>
                    <a:pt x="331090" y="148862"/>
                  </a:lnTo>
                  <a:lnTo>
                    <a:pt x="336263" y="145571"/>
                  </a:lnTo>
                  <a:lnTo>
                    <a:pt x="341436" y="142307"/>
                  </a:lnTo>
                  <a:lnTo>
                    <a:pt x="346610" y="139070"/>
                  </a:lnTo>
                  <a:lnTo>
                    <a:pt x="351783" y="135860"/>
                  </a:lnTo>
                  <a:lnTo>
                    <a:pt x="356956" y="132677"/>
                  </a:lnTo>
                  <a:lnTo>
                    <a:pt x="362130" y="129521"/>
                  </a:lnTo>
                  <a:lnTo>
                    <a:pt x="367303" y="126394"/>
                  </a:lnTo>
                  <a:lnTo>
                    <a:pt x="372476" y="123295"/>
                  </a:lnTo>
                  <a:lnTo>
                    <a:pt x="377649" y="120224"/>
                  </a:lnTo>
                  <a:lnTo>
                    <a:pt x="382823" y="117182"/>
                  </a:lnTo>
                  <a:lnTo>
                    <a:pt x="387996" y="114169"/>
                  </a:lnTo>
                  <a:lnTo>
                    <a:pt x="393169" y="111186"/>
                  </a:lnTo>
                  <a:lnTo>
                    <a:pt x="398343" y="108232"/>
                  </a:lnTo>
                  <a:lnTo>
                    <a:pt x="403516" y="105308"/>
                  </a:lnTo>
                  <a:lnTo>
                    <a:pt x="408689" y="102414"/>
                  </a:lnTo>
                  <a:lnTo>
                    <a:pt x="413862" y="99550"/>
                  </a:lnTo>
                  <a:lnTo>
                    <a:pt x="419036" y="96717"/>
                  </a:lnTo>
                  <a:lnTo>
                    <a:pt x="424209" y="93916"/>
                  </a:lnTo>
                  <a:lnTo>
                    <a:pt x="429382" y="91145"/>
                  </a:lnTo>
                  <a:lnTo>
                    <a:pt x="434556" y="88406"/>
                  </a:lnTo>
                  <a:lnTo>
                    <a:pt x="439729" y="85699"/>
                  </a:lnTo>
                  <a:lnTo>
                    <a:pt x="444902" y="83024"/>
                  </a:lnTo>
                  <a:lnTo>
                    <a:pt x="450075" y="80382"/>
                  </a:lnTo>
                  <a:lnTo>
                    <a:pt x="455249" y="77773"/>
                  </a:lnTo>
                  <a:lnTo>
                    <a:pt x="460422" y="75196"/>
                  </a:lnTo>
                  <a:lnTo>
                    <a:pt x="465595" y="72654"/>
                  </a:lnTo>
                  <a:lnTo>
                    <a:pt x="470769" y="70145"/>
                  </a:lnTo>
                  <a:lnTo>
                    <a:pt x="475942" y="67670"/>
                  </a:lnTo>
                  <a:lnTo>
                    <a:pt x="481115" y="65230"/>
                  </a:lnTo>
                  <a:lnTo>
                    <a:pt x="486288" y="62825"/>
                  </a:lnTo>
                  <a:lnTo>
                    <a:pt x="491462" y="60455"/>
                  </a:lnTo>
                  <a:lnTo>
                    <a:pt x="496635" y="58122"/>
                  </a:lnTo>
                  <a:lnTo>
                    <a:pt x="501808" y="55824"/>
                  </a:lnTo>
                  <a:lnTo>
                    <a:pt x="506982" y="53563"/>
                  </a:lnTo>
                  <a:lnTo>
                    <a:pt x="512155" y="51339"/>
                  </a:lnTo>
                  <a:lnTo>
                    <a:pt x="517328" y="49152"/>
                  </a:lnTo>
                  <a:lnTo>
                    <a:pt x="522501" y="47004"/>
                  </a:lnTo>
                  <a:lnTo>
                    <a:pt x="527675" y="44894"/>
                  </a:lnTo>
                  <a:lnTo>
                    <a:pt x="532848" y="42823"/>
                  </a:lnTo>
                  <a:lnTo>
                    <a:pt x="538021" y="40792"/>
                  </a:lnTo>
                  <a:lnTo>
                    <a:pt x="543195" y="38801"/>
                  </a:lnTo>
                  <a:lnTo>
                    <a:pt x="548368" y="36850"/>
                  </a:lnTo>
                  <a:lnTo>
                    <a:pt x="553541" y="34941"/>
                  </a:lnTo>
                  <a:lnTo>
                    <a:pt x="558714" y="33074"/>
                  </a:lnTo>
                  <a:lnTo>
                    <a:pt x="563888" y="31249"/>
                  </a:lnTo>
                  <a:lnTo>
                    <a:pt x="569061" y="29467"/>
                  </a:lnTo>
                  <a:lnTo>
                    <a:pt x="574234" y="27729"/>
                  </a:lnTo>
                  <a:lnTo>
                    <a:pt x="579408" y="26036"/>
                  </a:lnTo>
                  <a:lnTo>
                    <a:pt x="584581" y="24387"/>
                  </a:lnTo>
                  <a:lnTo>
                    <a:pt x="589754" y="22785"/>
                  </a:lnTo>
                  <a:lnTo>
                    <a:pt x="594927" y="21229"/>
                  </a:lnTo>
                  <a:lnTo>
                    <a:pt x="600101" y="19721"/>
                  </a:lnTo>
                  <a:lnTo>
                    <a:pt x="605274" y="18260"/>
                  </a:lnTo>
                  <a:lnTo>
                    <a:pt x="610447" y="16849"/>
                  </a:lnTo>
                  <a:lnTo>
                    <a:pt x="615621" y="15488"/>
                  </a:lnTo>
                  <a:lnTo>
                    <a:pt x="620794" y="14177"/>
                  </a:lnTo>
                  <a:lnTo>
                    <a:pt x="625967" y="12918"/>
                  </a:lnTo>
                  <a:lnTo>
                    <a:pt x="631140" y="11711"/>
                  </a:lnTo>
                  <a:lnTo>
                    <a:pt x="636314" y="10558"/>
                  </a:lnTo>
                  <a:lnTo>
                    <a:pt x="641487" y="9458"/>
                  </a:lnTo>
                  <a:lnTo>
                    <a:pt x="646660" y="8414"/>
                  </a:lnTo>
                  <a:lnTo>
                    <a:pt x="651834" y="7426"/>
                  </a:lnTo>
                  <a:lnTo>
                    <a:pt x="657007" y="6495"/>
                  </a:lnTo>
                  <a:lnTo>
                    <a:pt x="662180" y="5622"/>
                  </a:lnTo>
                  <a:lnTo>
                    <a:pt x="667353" y="4808"/>
                  </a:lnTo>
                  <a:lnTo>
                    <a:pt x="672527" y="4054"/>
                  </a:lnTo>
                  <a:lnTo>
                    <a:pt x="677700" y="3360"/>
                  </a:lnTo>
                  <a:lnTo>
                    <a:pt x="682873" y="2729"/>
                  </a:lnTo>
                  <a:lnTo>
                    <a:pt x="688047" y="2161"/>
                  </a:lnTo>
                  <a:lnTo>
                    <a:pt x="693220" y="1656"/>
                  </a:lnTo>
                  <a:lnTo>
                    <a:pt x="698393" y="1217"/>
                  </a:lnTo>
                  <a:lnTo>
                    <a:pt x="703566" y="844"/>
                  </a:lnTo>
                  <a:lnTo>
                    <a:pt x="708740" y="537"/>
                  </a:lnTo>
                  <a:lnTo>
                    <a:pt x="713913" y="298"/>
                  </a:lnTo>
                  <a:lnTo>
                    <a:pt x="719086" y="129"/>
                  </a:lnTo>
                  <a:lnTo>
                    <a:pt x="724260" y="29"/>
                  </a:lnTo>
                  <a:lnTo>
                    <a:pt x="729433" y="0"/>
                  </a:lnTo>
                  <a:lnTo>
                    <a:pt x="734606" y="42"/>
                  </a:lnTo>
                  <a:lnTo>
                    <a:pt x="739779" y="157"/>
                  </a:lnTo>
                  <a:lnTo>
                    <a:pt x="744953" y="346"/>
                  </a:lnTo>
                  <a:lnTo>
                    <a:pt x="750126" y="609"/>
                  </a:lnTo>
                  <a:lnTo>
                    <a:pt x="755299" y="946"/>
                  </a:lnTo>
                  <a:lnTo>
                    <a:pt x="760473" y="1360"/>
                  </a:lnTo>
                  <a:lnTo>
                    <a:pt x="765646" y="1850"/>
                  </a:lnTo>
                  <a:lnTo>
                    <a:pt x="770819" y="2418"/>
                  </a:lnTo>
                  <a:lnTo>
                    <a:pt x="775992" y="3063"/>
                  </a:lnTo>
                  <a:lnTo>
                    <a:pt x="781166" y="3787"/>
                  </a:lnTo>
                  <a:lnTo>
                    <a:pt x="786339" y="4589"/>
                  </a:lnTo>
                  <a:lnTo>
                    <a:pt x="791512" y="5471"/>
                  </a:lnTo>
                  <a:lnTo>
                    <a:pt x="796686" y="6432"/>
                  </a:lnTo>
                  <a:lnTo>
                    <a:pt x="801859" y="7474"/>
                  </a:lnTo>
                  <a:lnTo>
                    <a:pt x="807032" y="8595"/>
                  </a:lnTo>
                  <a:lnTo>
                    <a:pt x="812205" y="9797"/>
                  </a:lnTo>
                  <a:lnTo>
                    <a:pt x="817379" y="11079"/>
                  </a:lnTo>
                  <a:lnTo>
                    <a:pt x="822552" y="12441"/>
                  </a:lnTo>
                  <a:lnTo>
                    <a:pt x="827725" y="13883"/>
                  </a:lnTo>
                  <a:lnTo>
                    <a:pt x="832899" y="15405"/>
                  </a:lnTo>
                  <a:lnTo>
                    <a:pt x="838072" y="17006"/>
                  </a:lnTo>
                  <a:lnTo>
                    <a:pt x="843245" y="18687"/>
                  </a:lnTo>
                  <a:lnTo>
                    <a:pt x="848418" y="20445"/>
                  </a:lnTo>
                  <a:lnTo>
                    <a:pt x="853592" y="22282"/>
                  </a:lnTo>
                  <a:lnTo>
                    <a:pt x="858765" y="24195"/>
                  </a:lnTo>
                  <a:lnTo>
                    <a:pt x="863938" y="26185"/>
                  </a:lnTo>
                  <a:lnTo>
                    <a:pt x="869112" y="28250"/>
                  </a:lnTo>
                  <a:lnTo>
                    <a:pt x="874285" y="30388"/>
                  </a:lnTo>
                  <a:lnTo>
                    <a:pt x="879458" y="32599"/>
                  </a:lnTo>
                  <a:lnTo>
                    <a:pt x="884631" y="34881"/>
                  </a:lnTo>
                  <a:lnTo>
                    <a:pt x="889805" y="37233"/>
                  </a:lnTo>
                  <a:lnTo>
                    <a:pt x="894978" y="39654"/>
                  </a:lnTo>
                  <a:lnTo>
                    <a:pt x="900151" y="42140"/>
                  </a:lnTo>
                  <a:lnTo>
                    <a:pt x="905325" y="44691"/>
                  </a:lnTo>
                  <a:lnTo>
                    <a:pt x="910498" y="47305"/>
                  </a:lnTo>
                  <a:lnTo>
                    <a:pt x="915671" y="49979"/>
                  </a:lnTo>
                  <a:lnTo>
                    <a:pt x="920844" y="52711"/>
                  </a:lnTo>
                  <a:lnTo>
                    <a:pt x="926018" y="55499"/>
                  </a:lnTo>
                  <a:lnTo>
                    <a:pt x="931191" y="58341"/>
                  </a:lnTo>
                  <a:lnTo>
                    <a:pt x="936364" y="61234"/>
                  </a:lnTo>
                  <a:lnTo>
                    <a:pt x="941538" y="64176"/>
                  </a:lnTo>
                  <a:lnTo>
                    <a:pt x="946711" y="67163"/>
                  </a:lnTo>
                  <a:lnTo>
                    <a:pt x="951884" y="70194"/>
                  </a:lnTo>
                  <a:lnTo>
                    <a:pt x="957057" y="73265"/>
                  </a:lnTo>
                  <a:lnTo>
                    <a:pt x="962231" y="76374"/>
                  </a:lnTo>
                  <a:lnTo>
                    <a:pt x="967404" y="79517"/>
                  </a:lnTo>
                  <a:lnTo>
                    <a:pt x="972577" y="82692"/>
                  </a:lnTo>
                  <a:lnTo>
                    <a:pt x="977751" y="85896"/>
                  </a:lnTo>
                  <a:lnTo>
                    <a:pt x="982924" y="89126"/>
                  </a:lnTo>
                  <a:lnTo>
                    <a:pt x="988097" y="92378"/>
                  </a:lnTo>
                  <a:lnTo>
                    <a:pt x="993270" y="95650"/>
                  </a:lnTo>
                  <a:lnTo>
                    <a:pt x="998444" y="98938"/>
                  </a:lnTo>
                  <a:lnTo>
                    <a:pt x="1003617" y="102240"/>
                  </a:lnTo>
                  <a:lnTo>
                    <a:pt x="1008790" y="105553"/>
                  </a:lnTo>
                  <a:lnTo>
                    <a:pt x="1013964" y="108873"/>
                  </a:lnTo>
                  <a:lnTo>
                    <a:pt x="1019137" y="112197"/>
                  </a:lnTo>
                  <a:lnTo>
                    <a:pt x="1024310" y="115523"/>
                  </a:lnTo>
                  <a:lnTo>
                    <a:pt x="1029483" y="118848"/>
                  </a:lnTo>
                  <a:lnTo>
                    <a:pt x="1034657" y="122169"/>
                  </a:lnTo>
                  <a:lnTo>
                    <a:pt x="1039830" y="125482"/>
                  </a:lnTo>
                  <a:lnTo>
                    <a:pt x="1045003" y="128786"/>
                  </a:lnTo>
                  <a:lnTo>
                    <a:pt x="1050177" y="132078"/>
                  </a:lnTo>
                  <a:lnTo>
                    <a:pt x="1055350" y="135355"/>
                  </a:lnTo>
                  <a:lnTo>
                    <a:pt x="1060523" y="138615"/>
                  </a:lnTo>
                  <a:lnTo>
                    <a:pt x="1065696" y="141855"/>
                  </a:lnTo>
                  <a:lnTo>
                    <a:pt x="1070870" y="145073"/>
                  </a:lnTo>
                  <a:lnTo>
                    <a:pt x="1076043" y="148268"/>
                  </a:lnTo>
                  <a:lnTo>
                    <a:pt x="1081216" y="151436"/>
                  </a:lnTo>
                  <a:lnTo>
                    <a:pt x="1086390" y="154577"/>
                  </a:lnTo>
                  <a:lnTo>
                    <a:pt x="1091563" y="157688"/>
                  </a:lnTo>
                  <a:lnTo>
                    <a:pt x="1096736" y="160767"/>
                  </a:lnTo>
                  <a:lnTo>
                    <a:pt x="1101909" y="163814"/>
                  </a:lnTo>
                  <a:lnTo>
                    <a:pt x="1107083" y="166826"/>
                  </a:lnTo>
                  <a:lnTo>
                    <a:pt x="1112256" y="169803"/>
                  </a:lnTo>
                  <a:lnTo>
                    <a:pt x="1117429" y="172744"/>
                  </a:lnTo>
                  <a:lnTo>
                    <a:pt x="1122603" y="175648"/>
                  </a:lnTo>
                  <a:lnTo>
                    <a:pt x="1127776" y="178513"/>
                  </a:lnTo>
                  <a:lnTo>
                    <a:pt x="1132949" y="181340"/>
                  </a:lnTo>
                  <a:lnTo>
                    <a:pt x="1138122" y="184128"/>
                  </a:lnTo>
                  <a:lnTo>
                    <a:pt x="1143296" y="186877"/>
                  </a:lnTo>
                  <a:lnTo>
                    <a:pt x="1148469" y="189587"/>
                  </a:lnTo>
                  <a:lnTo>
                    <a:pt x="1153642" y="192259"/>
                  </a:lnTo>
                  <a:lnTo>
                    <a:pt x="1158816" y="194892"/>
                  </a:lnTo>
                  <a:lnTo>
                    <a:pt x="1163989" y="197488"/>
                  </a:lnTo>
                  <a:lnTo>
                    <a:pt x="1169162" y="200047"/>
                  </a:lnTo>
                  <a:lnTo>
                    <a:pt x="1174335" y="202572"/>
                  </a:lnTo>
                  <a:lnTo>
                    <a:pt x="1179509" y="205062"/>
                  </a:lnTo>
                  <a:lnTo>
                    <a:pt x="1184682" y="207521"/>
                  </a:lnTo>
                  <a:lnTo>
                    <a:pt x="1189855" y="209951"/>
                  </a:lnTo>
                  <a:lnTo>
                    <a:pt x="1195029" y="212355"/>
                  </a:lnTo>
                  <a:lnTo>
                    <a:pt x="1200202" y="214738"/>
                  </a:lnTo>
                  <a:lnTo>
                    <a:pt x="1205375" y="217103"/>
                  </a:lnTo>
                  <a:lnTo>
                    <a:pt x="1210548" y="219454"/>
                  </a:lnTo>
                  <a:lnTo>
                    <a:pt x="1215722" y="221797"/>
                  </a:lnTo>
                  <a:lnTo>
                    <a:pt x="1220895" y="224137"/>
                  </a:lnTo>
                  <a:lnTo>
                    <a:pt x="1226068" y="226478"/>
                  </a:lnTo>
                  <a:lnTo>
                    <a:pt x="1231242" y="228828"/>
                  </a:lnTo>
                  <a:lnTo>
                    <a:pt x="1236415" y="231193"/>
                  </a:lnTo>
                  <a:lnTo>
                    <a:pt x="1241588" y="233579"/>
                  </a:lnTo>
                  <a:lnTo>
                    <a:pt x="1246761" y="235994"/>
                  </a:lnTo>
                  <a:lnTo>
                    <a:pt x="1251935" y="238446"/>
                  </a:lnTo>
                  <a:lnTo>
                    <a:pt x="1257108" y="240943"/>
                  </a:lnTo>
                  <a:lnTo>
                    <a:pt x="1262281" y="243493"/>
                  </a:lnTo>
                  <a:lnTo>
                    <a:pt x="1267455" y="246106"/>
                  </a:lnTo>
                  <a:lnTo>
                    <a:pt x="1272628" y="248791"/>
                  </a:lnTo>
                  <a:lnTo>
                    <a:pt x="1277801" y="251558"/>
                  </a:lnTo>
                  <a:lnTo>
                    <a:pt x="1282974" y="254416"/>
                  </a:lnTo>
                  <a:lnTo>
                    <a:pt x="1288148" y="257376"/>
                  </a:lnTo>
                  <a:lnTo>
                    <a:pt x="1293321" y="260447"/>
                  </a:lnTo>
                  <a:lnTo>
                    <a:pt x="1298494" y="263639"/>
                  </a:lnTo>
                  <a:lnTo>
                    <a:pt x="1303668" y="266963"/>
                  </a:lnTo>
                  <a:lnTo>
                    <a:pt x="1308841" y="270427"/>
                  </a:lnTo>
                  <a:lnTo>
                    <a:pt x="1314014" y="274040"/>
                  </a:lnTo>
                  <a:lnTo>
                    <a:pt x="1319187" y="277810"/>
                  </a:lnTo>
                  <a:lnTo>
                    <a:pt x="1324361" y="281744"/>
                  </a:lnTo>
                  <a:lnTo>
                    <a:pt x="1329534" y="285847"/>
                  </a:lnTo>
                  <a:lnTo>
                    <a:pt x="1334707" y="290124"/>
                  </a:lnTo>
                  <a:lnTo>
                    <a:pt x="1339881" y="294576"/>
                  </a:lnTo>
                  <a:lnTo>
                    <a:pt x="1345054" y="299205"/>
                  </a:lnTo>
                  <a:lnTo>
                    <a:pt x="1350227" y="304010"/>
                  </a:lnTo>
                  <a:lnTo>
                    <a:pt x="1355400" y="308987"/>
                  </a:lnTo>
                  <a:lnTo>
                    <a:pt x="1360574" y="314130"/>
                  </a:lnTo>
                  <a:lnTo>
                    <a:pt x="1365747" y="319431"/>
                  </a:lnTo>
                  <a:lnTo>
                    <a:pt x="1370920" y="324880"/>
                  </a:lnTo>
                  <a:lnTo>
                    <a:pt x="1376094" y="330463"/>
                  </a:lnTo>
                  <a:lnTo>
                    <a:pt x="1381267" y="336167"/>
                  </a:lnTo>
                  <a:lnTo>
                    <a:pt x="1386440" y="341973"/>
                  </a:lnTo>
                  <a:lnTo>
                    <a:pt x="1391613" y="347863"/>
                  </a:lnTo>
                  <a:lnTo>
                    <a:pt x="1396787" y="353817"/>
                  </a:lnTo>
                  <a:lnTo>
                    <a:pt x="1401960" y="359814"/>
                  </a:lnTo>
                  <a:lnTo>
                    <a:pt x="1407133" y="365831"/>
                  </a:lnTo>
                  <a:lnTo>
                    <a:pt x="1412307" y="371846"/>
                  </a:lnTo>
                  <a:lnTo>
                    <a:pt x="1417480" y="377836"/>
                  </a:lnTo>
                  <a:lnTo>
                    <a:pt x="1422653" y="383780"/>
                  </a:lnTo>
                  <a:lnTo>
                    <a:pt x="1427826" y="389655"/>
                  </a:lnTo>
                  <a:lnTo>
                    <a:pt x="1433000" y="395443"/>
                  </a:lnTo>
                  <a:lnTo>
                    <a:pt x="1438173" y="401123"/>
                  </a:lnTo>
                  <a:lnTo>
                    <a:pt x="1443346" y="406678"/>
                  </a:lnTo>
                  <a:lnTo>
                    <a:pt x="1448520" y="412094"/>
                  </a:lnTo>
                  <a:lnTo>
                    <a:pt x="1453693" y="417357"/>
                  </a:lnTo>
                  <a:lnTo>
                    <a:pt x="1458866" y="422454"/>
                  </a:lnTo>
                  <a:lnTo>
                    <a:pt x="1464039" y="427378"/>
                  </a:lnTo>
                  <a:lnTo>
                    <a:pt x="1469213" y="432120"/>
                  </a:lnTo>
                  <a:lnTo>
                    <a:pt x="1474386" y="436675"/>
                  </a:lnTo>
                  <a:lnTo>
                    <a:pt x="1479559" y="441039"/>
                  </a:lnTo>
                  <a:lnTo>
                    <a:pt x="1484733" y="445211"/>
                  </a:lnTo>
                  <a:lnTo>
                    <a:pt x="1489906" y="449190"/>
                  </a:lnTo>
                  <a:lnTo>
                    <a:pt x="1495079" y="452976"/>
                  </a:lnTo>
                  <a:lnTo>
                    <a:pt x="1500252" y="456573"/>
                  </a:lnTo>
                  <a:lnTo>
                    <a:pt x="1505426" y="459984"/>
                  </a:lnTo>
                  <a:lnTo>
                    <a:pt x="1510599" y="463212"/>
                  </a:lnTo>
                  <a:lnTo>
                    <a:pt x="1515772" y="466263"/>
                  </a:lnTo>
                  <a:lnTo>
                    <a:pt x="1520946" y="469143"/>
                  </a:lnTo>
                  <a:lnTo>
                    <a:pt x="1526119" y="471858"/>
                  </a:lnTo>
                  <a:lnTo>
                    <a:pt x="1531292" y="474413"/>
                  </a:lnTo>
                  <a:lnTo>
                    <a:pt x="1536465" y="476816"/>
                  </a:lnTo>
                  <a:lnTo>
                    <a:pt x="1541639" y="479074"/>
                  </a:lnTo>
                  <a:lnTo>
                    <a:pt x="1546812" y="481193"/>
                  </a:lnTo>
                  <a:lnTo>
                    <a:pt x="1551985" y="483181"/>
                  </a:lnTo>
                  <a:lnTo>
                    <a:pt x="1557159" y="485043"/>
                  </a:lnTo>
                  <a:lnTo>
                    <a:pt x="1562332" y="486787"/>
                  </a:lnTo>
                  <a:lnTo>
                    <a:pt x="1567505" y="488420"/>
                  </a:lnTo>
                  <a:lnTo>
                    <a:pt x="1572678" y="489947"/>
                  </a:lnTo>
                  <a:lnTo>
                    <a:pt x="1577852" y="491374"/>
                  </a:lnTo>
                  <a:lnTo>
                    <a:pt x="1583025" y="492708"/>
                  </a:lnTo>
                  <a:lnTo>
                    <a:pt x="1588198" y="493954"/>
                  </a:lnTo>
                  <a:lnTo>
                    <a:pt x="1593372" y="495118"/>
                  </a:lnTo>
                  <a:lnTo>
                    <a:pt x="1598545" y="496204"/>
                  </a:lnTo>
                  <a:lnTo>
                    <a:pt x="1603718" y="497217"/>
                  </a:lnTo>
                  <a:lnTo>
                    <a:pt x="1608891" y="498162"/>
                  </a:lnTo>
                  <a:lnTo>
                    <a:pt x="1614065" y="499044"/>
                  </a:lnTo>
                  <a:lnTo>
                    <a:pt x="1619238" y="499865"/>
                  </a:lnTo>
                  <a:lnTo>
                    <a:pt x="1624411" y="500631"/>
                  </a:lnTo>
                  <a:lnTo>
                    <a:pt x="1629585" y="501343"/>
                  </a:lnTo>
                  <a:lnTo>
                    <a:pt x="1634758" y="502006"/>
                  </a:lnTo>
                  <a:lnTo>
                    <a:pt x="1639931" y="502623"/>
                  </a:lnTo>
                  <a:lnTo>
                    <a:pt x="1645104" y="503196"/>
                  </a:lnTo>
                  <a:lnTo>
                    <a:pt x="1650278" y="503729"/>
                  </a:lnTo>
                  <a:lnTo>
                    <a:pt x="1655451" y="504224"/>
                  </a:lnTo>
                  <a:lnTo>
                    <a:pt x="1660624" y="504684"/>
                  </a:lnTo>
                  <a:lnTo>
                    <a:pt x="1665798" y="505111"/>
                  </a:lnTo>
                  <a:lnTo>
                    <a:pt x="1670971" y="505507"/>
                  </a:lnTo>
                  <a:lnTo>
                    <a:pt x="1676144" y="505874"/>
                  </a:lnTo>
                  <a:lnTo>
                    <a:pt x="1681317" y="506215"/>
                  </a:lnTo>
                  <a:lnTo>
                    <a:pt x="1686491" y="506531"/>
                  </a:lnTo>
                  <a:lnTo>
                    <a:pt x="1691664" y="506825"/>
                  </a:lnTo>
                  <a:lnTo>
                    <a:pt x="1696837" y="507096"/>
                  </a:lnTo>
                  <a:lnTo>
                    <a:pt x="1702011" y="507348"/>
                  </a:lnTo>
                  <a:lnTo>
                    <a:pt x="1707184" y="507582"/>
                  </a:lnTo>
                  <a:lnTo>
                    <a:pt x="1712357" y="507798"/>
                  </a:lnTo>
                  <a:lnTo>
                    <a:pt x="1717530" y="507998"/>
                  </a:lnTo>
                  <a:lnTo>
                    <a:pt x="1722704" y="508184"/>
                  </a:lnTo>
                  <a:lnTo>
                    <a:pt x="1727877" y="508356"/>
                  </a:lnTo>
                  <a:lnTo>
                    <a:pt x="1733050" y="508515"/>
                  </a:lnTo>
                  <a:lnTo>
                    <a:pt x="1738224" y="508662"/>
                  </a:lnTo>
                  <a:lnTo>
                    <a:pt x="1743397" y="508798"/>
                  </a:lnTo>
                  <a:lnTo>
                    <a:pt x="1748570" y="508925"/>
                  </a:lnTo>
                  <a:lnTo>
                    <a:pt x="1753743" y="509042"/>
                  </a:lnTo>
                  <a:lnTo>
                    <a:pt x="1758917" y="509150"/>
                  </a:lnTo>
                  <a:lnTo>
                    <a:pt x="1764090" y="509250"/>
                  </a:lnTo>
                  <a:lnTo>
                    <a:pt x="1769263" y="509342"/>
                  </a:lnTo>
                  <a:lnTo>
                    <a:pt x="1774437" y="509428"/>
                  </a:lnTo>
                  <a:lnTo>
                    <a:pt x="1779610" y="509507"/>
                  </a:lnTo>
                  <a:lnTo>
                    <a:pt x="1784783" y="509581"/>
                  </a:lnTo>
                  <a:lnTo>
                    <a:pt x="1789956" y="509649"/>
                  </a:lnTo>
                  <a:lnTo>
                    <a:pt x="1795130" y="509712"/>
                  </a:lnTo>
                  <a:lnTo>
                    <a:pt x="1800303" y="509770"/>
                  </a:lnTo>
                  <a:lnTo>
                    <a:pt x="1805476" y="509823"/>
                  </a:lnTo>
                  <a:lnTo>
                    <a:pt x="1810650" y="509873"/>
                  </a:lnTo>
                  <a:lnTo>
                    <a:pt x="1815823" y="509919"/>
                  </a:lnTo>
                  <a:lnTo>
                    <a:pt x="1820996" y="509962"/>
                  </a:lnTo>
                  <a:lnTo>
                    <a:pt x="1826169" y="510001"/>
                  </a:lnTo>
                  <a:lnTo>
                    <a:pt x="1831343" y="510037"/>
                  </a:lnTo>
                  <a:lnTo>
                    <a:pt x="1836516" y="510071"/>
                  </a:lnTo>
                  <a:lnTo>
                    <a:pt x="1841689" y="510102"/>
                  </a:lnTo>
                  <a:lnTo>
                    <a:pt x="1846863" y="510131"/>
                  </a:lnTo>
                  <a:lnTo>
                    <a:pt x="1852036" y="510157"/>
                  </a:lnTo>
                  <a:lnTo>
                    <a:pt x="1857209" y="510182"/>
                  </a:lnTo>
                  <a:lnTo>
                    <a:pt x="1862382" y="510205"/>
                  </a:lnTo>
                  <a:lnTo>
                    <a:pt x="1867556" y="510226"/>
                  </a:lnTo>
                  <a:lnTo>
                    <a:pt x="1872729" y="510245"/>
                  </a:lnTo>
                  <a:lnTo>
                    <a:pt x="1877902" y="510263"/>
                  </a:lnTo>
                  <a:lnTo>
                    <a:pt x="1883076" y="510280"/>
                  </a:lnTo>
                  <a:lnTo>
                    <a:pt x="1883076" y="510484"/>
                  </a:lnTo>
                  <a:lnTo>
                    <a:pt x="1877902" y="510484"/>
                  </a:lnTo>
                  <a:lnTo>
                    <a:pt x="1872729" y="510484"/>
                  </a:lnTo>
                  <a:lnTo>
                    <a:pt x="1867556" y="510484"/>
                  </a:lnTo>
                  <a:lnTo>
                    <a:pt x="1862382" y="510484"/>
                  </a:lnTo>
                  <a:lnTo>
                    <a:pt x="1857209" y="510484"/>
                  </a:lnTo>
                  <a:lnTo>
                    <a:pt x="1852036" y="510484"/>
                  </a:lnTo>
                  <a:lnTo>
                    <a:pt x="1846863" y="510484"/>
                  </a:lnTo>
                  <a:lnTo>
                    <a:pt x="1841689" y="510484"/>
                  </a:lnTo>
                  <a:lnTo>
                    <a:pt x="1836516" y="510484"/>
                  </a:lnTo>
                  <a:lnTo>
                    <a:pt x="1831343" y="510484"/>
                  </a:lnTo>
                  <a:lnTo>
                    <a:pt x="1826169" y="510484"/>
                  </a:lnTo>
                  <a:lnTo>
                    <a:pt x="1820996" y="510484"/>
                  </a:lnTo>
                  <a:lnTo>
                    <a:pt x="1815823" y="510484"/>
                  </a:lnTo>
                  <a:lnTo>
                    <a:pt x="1810650" y="510484"/>
                  </a:lnTo>
                  <a:lnTo>
                    <a:pt x="1805476" y="510484"/>
                  </a:lnTo>
                  <a:lnTo>
                    <a:pt x="1800303" y="510484"/>
                  </a:lnTo>
                  <a:lnTo>
                    <a:pt x="1795130" y="510484"/>
                  </a:lnTo>
                  <a:lnTo>
                    <a:pt x="1789956" y="510484"/>
                  </a:lnTo>
                  <a:lnTo>
                    <a:pt x="1784783" y="510484"/>
                  </a:lnTo>
                  <a:lnTo>
                    <a:pt x="1779610" y="510484"/>
                  </a:lnTo>
                  <a:lnTo>
                    <a:pt x="1774437" y="510484"/>
                  </a:lnTo>
                  <a:lnTo>
                    <a:pt x="1769263" y="510484"/>
                  </a:lnTo>
                  <a:lnTo>
                    <a:pt x="1764090" y="510484"/>
                  </a:lnTo>
                  <a:lnTo>
                    <a:pt x="1758917" y="510484"/>
                  </a:lnTo>
                  <a:lnTo>
                    <a:pt x="1753743" y="510484"/>
                  </a:lnTo>
                  <a:lnTo>
                    <a:pt x="1748570" y="510484"/>
                  </a:lnTo>
                  <a:lnTo>
                    <a:pt x="1743397" y="510484"/>
                  </a:lnTo>
                  <a:lnTo>
                    <a:pt x="1738224" y="510484"/>
                  </a:lnTo>
                  <a:lnTo>
                    <a:pt x="1733050" y="510484"/>
                  </a:lnTo>
                  <a:lnTo>
                    <a:pt x="1727877" y="510484"/>
                  </a:lnTo>
                  <a:lnTo>
                    <a:pt x="1722704" y="510484"/>
                  </a:lnTo>
                  <a:lnTo>
                    <a:pt x="1717530" y="510484"/>
                  </a:lnTo>
                  <a:lnTo>
                    <a:pt x="1712357" y="510484"/>
                  </a:lnTo>
                  <a:lnTo>
                    <a:pt x="1707184" y="510484"/>
                  </a:lnTo>
                  <a:lnTo>
                    <a:pt x="1702011" y="510484"/>
                  </a:lnTo>
                  <a:lnTo>
                    <a:pt x="1696837" y="510484"/>
                  </a:lnTo>
                  <a:lnTo>
                    <a:pt x="1691664" y="510484"/>
                  </a:lnTo>
                  <a:lnTo>
                    <a:pt x="1686491" y="510484"/>
                  </a:lnTo>
                  <a:lnTo>
                    <a:pt x="1681317" y="510484"/>
                  </a:lnTo>
                  <a:lnTo>
                    <a:pt x="1676144" y="510484"/>
                  </a:lnTo>
                  <a:lnTo>
                    <a:pt x="1670971" y="510484"/>
                  </a:lnTo>
                  <a:lnTo>
                    <a:pt x="1665798" y="510484"/>
                  </a:lnTo>
                  <a:lnTo>
                    <a:pt x="1660624" y="510484"/>
                  </a:lnTo>
                  <a:lnTo>
                    <a:pt x="1655451" y="510484"/>
                  </a:lnTo>
                  <a:lnTo>
                    <a:pt x="1650278" y="510484"/>
                  </a:lnTo>
                  <a:lnTo>
                    <a:pt x="1645104" y="510484"/>
                  </a:lnTo>
                  <a:lnTo>
                    <a:pt x="1639931" y="510484"/>
                  </a:lnTo>
                  <a:lnTo>
                    <a:pt x="1634758" y="510484"/>
                  </a:lnTo>
                  <a:lnTo>
                    <a:pt x="1629585" y="510484"/>
                  </a:lnTo>
                  <a:lnTo>
                    <a:pt x="1624411" y="510484"/>
                  </a:lnTo>
                  <a:lnTo>
                    <a:pt x="1619238" y="510484"/>
                  </a:lnTo>
                  <a:lnTo>
                    <a:pt x="1614065" y="510484"/>
                  </a:lnTo>
                  <a:lnTo>
                    <a:pt x="1608891" y="510484"/>
                  </a:lnTo>
                  <a:lnTo>
                    <a:pt x="1603718" y="510484"/>
                  </a:lnTo>
                  <a:lnTo>
                    <a:pt x="1598545" y="510484"/>
                  </a:lnTo>
                  <a:lnTo>
                    <a:pt x="1593372" y="510484"/>
                  </a:lnTo>
                  <a:lnTo>
                    <a:pt x="1588198" y="510484"/>
                  </a:lnTo>
                  <a:lnTo>
                    <a:pt x="1583025" y="510484"/>
                  </a:lnTo>
                  <a:lnTo>
                    <a:pt x="1577852" y="510484"/>
                  </a:lnTo>
                  <a:lnTo>
                    <a:pt x="1572678" y="510484"/>
                  </a:lnTo>
                  <a:lnTo>
                    <a:pt x="1567505" y="510484"/>
                  </a:lnTo>
                  <a:lnTo>
                    <a:pt x="1562332" y="510484"/>
                  </a:lnTo>
                  <a:lnTo>
                    <a:pt x="1557159" y="510484"/>
                  </a:lnTo>
                  <a:lnTo>
                    <a:pt x="1551985" y="510484"/>
                  </a:lnTo>
                  <a:lnTo>
                    <a:pt x="1546812" y="510484"/>
                  </a:lnTo>
                  <a:lnTo>
                    <a:pt x="1541639" y="510484"/>
                  </a:lnTo>
                  <a:lnTo>
                    <a:pt x="1536465" y="510484"/>
                  </a:lnTo>
                  <a:lnTo>
                    <a:pt x="1531292" y="510484"/>
                  </a:lnTo>
                  <a:lnTo>
                    <a:pt x="1526119" y="510484"/>
                  </a:lnTo>
                  <a:lnTo>
                    <a:pt x="1520946" y="510484"/>
                  </a:lnTo>
                  <a:lnTo>
                    <a:pt x="1515772" y="510484"/>
                  </a:lnTo>
                  <a:lnTo>
                    <a:pt x="1510599" y="510484"/>
                  </a:lnTo>
                  <a:lnTo>
                    <a:pt x="1505426" y="510484"/>
                  </a:lnTo>
                  <a:lnTo>
                    <a:pt x="1500252" y="510484"/>
                  </a:lnTo>
                  <a:lnTo>
                    <a:pt x="1495079" y="510484"/>
                  </a:lnTo>
                  <a:lnTo>
                    <a:pt x="1489906" y="510484"/>
                  </a:lnTo>
                  <a:lnTo>
                    <a:pt x="1484733" y="510484"/>
                  </a:lnTo>
                  <a:lnTo>
                    <a:pt x="1479559" y="510484"/>
                  </a:lnTo>
                  <a:lnTo>
                    <a:pt x="1474386" y="510484"/>
                  </a:lnTo>
                  <a:lnTo>
                    <a:pt x="1469213" y="510484"/>
                  </a:lnTo>
                  <a:lnTo>
                    <a:pt x="1464039" y="510484"/>
                  </a:lnTo>
                  <a:lnTo>
                    <a:pt x="1458866" y="510484"/>
                  </a:lnTo>
                  <a:lnTo>
                    <a:pt x="1453693" y="510484"/>
                  </a:lnTo>
                  <a:lnTo>
                    <a:pt x="1448520" y="510484"/>
                  </a:lnTo>
                  <a:lnTo>
                    <a:pt x="1443346" y="510484"/>
                  </a:lnTo>
                  <a:lnTo>
                    <a:pt x="1438173" y="510484"/>
                  </a:lnTo>
                  <a:lnTo>
                    <a:pt x="1433000" y="510484"/>
                  </a:lnTo>
                  <a:lnTo>
                    <a:pt x="1427826" y="510484"/>
                  </a:lnTo>
                  <a:lnTo>
                    <a:pt x="1422653" y="510484"/>
                  </a:lnTo>
                  <a:lnTo>
                    <a:pt x="1417480" y="510484"/>
                  </a:lnTo>
                  <a:lnTo>
                    <a:pt x="1412307" y="510484"/>
                  </a:lnTo>
                  <a:lnTo>
                    <a:pt x="1407133" y="510484"/>
                  </a:lnTo>
                  <a:lnTo>
                    <a:pt x="1401960" y="510484"/>
                  </a:lnTo>
                  <a:lnTo>
                    <a:pt x="1396787" y="510484"/>
                  </a:lnTo>
                  <a:lnTo>
                    <a:pt x="1391613" y="510484"/>
                  </a:lnTo>
                  <a:lnTo>
                    <a:pt x="1386440" y="510484"/>
                  </a:lnTo>
                  <a:lnTo>
                    <a:pt x="1381267" y="510484"/>
                  </a:lnTo>
                  <a:lnTo>
                    <a:pt x="1376094" y="510484"/>
                  </a:lnTo>
                  <a:lnTo>
                    <a:pt x="1370920" y="510484"/>
                  </a:lnTo>
                  <a:lnTo>
                    <a:pt x="1365747" y="510484"/>
                  </a:lnTo>
                  <a:lnTo>
                    <a:pt x="1360574" y="510484"/>
                  </a:lnTo>
                  <a:lnTo>
                    <a:pt x="1355400" y="510484"/>
                  </a:lnTo>
                  <a:lnTo>
                    <a:pt x="1350227" y="510484"/>
                  </a:lnTo>
                  <a:lnTo>
                    <a:pt x="1345054" y="510484"/>
                  </a:lnTo>
                  <a:lnTo>
                    <a:pt x="1339881" y="510484"/>
                  </a:lnTo>
                  <a:lnTo>
                    <a:pt x="1334707" y="510484"/>
                  </a:lnTo>
                  <a:lnTo>
                    <a:pt x="1329534" y="510484"/>
                  </a:lnTo>
                  <a:lnTo>
                    <a:pt x="1324361" y="510484"/>
                  </a:lnTo>
                  <a:lnTo>
                    <a:pt x="1319187" y="510484"/>
                  </a:lnTo>
                  <a:lnTo>
                    <a:pt x="1314014" y="510484"/>
                  </a:lnTo>
                  <a:lnTo>
                    <a:pt x="1308841" y="510484"/>
                  </a:lnTo>
                  <a:lnTo>
                    <a:pt x="1303668" y="510484"/>
                  </a:lnTo>
                  <a:lnTo>
                    <a:pt x="1298494" y="510484"/>
                  </a:lnTo>
                  <a:lnTo>
                    <a:pt x="1293321" y="510484"/>
                  </a:lnTo>
                  <a:lnTo>
                    <a:pt x="1288148" y="510484"/>
                  </a:lnTo>
                  <a:lnTo>
                    <a:pt x="1282974" y="510484"/>
                  </a:lnTo>
                  <a:lnTo>
                    <a:pt x="1277801" y="510484"/>
                  </a:lnTo>
                  <a:lnTo>
                    <a:pt x="1272628" y="510484"/>
                  </a:lnTo>
                  <a:lnTo>
                    <a:pt x="1267455" y="510484"/>
                  </a:lnTo>
                  <a:lnTo>
                    <a:pt x="1262281" y="510484"/>
                  </a:lnTo>
                  <a:lnTo>
                    <a:pt x="1257108" y="510484"/>
                  </a:lnTo>
                  <a:lnTo>
                    <a:pt x="1251935" y="510484"/>
                  </a:lnTo>
                  <a:lnTo>
                    <a:pt x="1246761" y="510484"/>
                  </a:lnTo>
                  <a:lnTo>
                    <a:pt x="1241588" y="510484"/>
                  </a:lnTo>
                  <a:lnTo>
                    <a:pt x="1236415" y="510484"/>
                  </a:lnTo>
                  <a:lnTo>
                    <a:pt x="1231242" y="510484"/>
                  </a:lnTo>
                  <a:lnTo>
                    <a:pt x="1226068" y="510484"/>
                  </a:lnTo>
                  <a:lnTo>
                    <a:pt x="1220895" y="510484"/>
                  </a:lnTo>
                  <a:lnTo>
                    <a:pt x="1215722" y="510484"/>
                  </a:lnTo>
                  <a:lnTo>
                    <a:pt x="1210548" y="510484"/>
                  </a:lnTo>
                  <a:lnTo>
                    <a:pt x="1205375" y="510484"/>
                  </a:lnTo>
                  <a:lnTo>
                    <a:pt x="1200202" y="510484"/>
                  </a:lnTo>
                  <a:lnTo>
                    <a:pt x="1195029" y="510484"/>
                  </a:lnTo>
                  <a:lnTo>
                    <a:pt x="1189855" y="510484"/>
                  </a:lnTo>
                  <a:lnTo>
                    <a:pt x="1184682" y="510484"/>
                  </a:lnTo>
                  <a:lnTo>
                    <a:pt x="1179509" y="510484"/>
                  </a:lnTo>
                  <a:lnTo>
                    <a:pt x="1174335" y="510484"/>
                  </a:lnTo>
                  <a:lnTo>
                    <a:pt x="1169162" y="510484"/>
                  </a:lnTo>
                  <a:lnTo>
                    <a:pt x="1163989" y="510484"/>
                  </a:lnTo>
                  <a:lnTo>
                    <a:pt x="1158816" y="510484"/>
                  </a:lnTo>
                  <a:lnTo>
                    <a:pt x="1153642" y="510484"/>
                  </a:lnTo>
                  <a:lnTo>
                    <a:pt x="1148469" y="510484"/>
                  </a:lnTo>
                  <a:lnTo>
                    <a:pt x="1143296" y="510484"/>
                  </a:lnTo>
                  <a:lnTo>
                    <a:pt x="1138122" y="510484"/>
                  </a:lnTo>
                  <a:lnTo>
                    <a:pt x="1132949" y="510484"/>
                  </a:lnTo>
                  <a:lnTo>
                    <a:pt x="1127776" y="510484"/>
                  </a:lnTo>
                  <a:lnTo>
                    <a:pt x="1122603" y="510484"/>
                  </a:lnTo>
                  <a:lnTo>
                    <a:pt x="1117429" y="510484"/>
                  </a:lnTo>
                  <a:lnTo>
                    <a:pt x="1112256" y="510484"/>
                  </a:lnTo>
                  <a:lnTo>
                    <a:pt x="1107083" y="510484"/>
                  </a:lnTo>
                  <a:lnTo>
                    <a:pt x="1101909" y="510484"/>
                  </a:lnTo>
                  <a:lnTo>
                    <a:pt x="1096736" y="510484"/>
                  </a:lnTo>
                  <a:lnTo>
                    <a:pt x="1091563" y="510484"/>
                  </a:lnTo>
                  <a:lnTo>
                    <a:pt x="1086390" y="510484"/>
                  </a:lnTo>
                  <a:lnTo>
                    <a:pt x="1081216" y="510484"/>
                  </a:lnTo>
                  <a:lnTo>
                    <a:pt x="1076043" y="510484"/>
                  </a:lnTo>
                  <a:lnTo>
                    <a:pt x="1070870" y="510484"/>
                  </a:lnTo>
                  <a:lnTo>
                    <a:pt x="1065696" y="510484"/>
                  </a:lnTo>
                  <a:lnTo>
                    <a:pt x="1060523" y="510484"/>
                  </a:lnTo>
                  <a:lnTo>
                    <a:pt x="1055350" y="510484"/>
                  </a:lnTo>
                  <a:lnTo>
                    <a:pt x="1050177" y="510484"/>
                  </a:lnTo>
                  <a:lnTo>
                    <a:pt x="1045003" y="510484"/>
                  </a:lnTo>
                  <a:lnTo>
                    <a:pt x="1039830" y="510484"/>
                  </a:lnTo>
                  <a:lnTo>
                    <a:pt x="1034657" y="510484"/>
                  </a:lnTo>
                  <a:lnTo>
                    <a:pt x="1029483" y="510484"/>
                  </a:lnTo>
                  <a:lnTo>
                    <a:pt x="1024310" y="510484"/>
                  </a:lnTo>
                  <a:lnTo>
                    <a:pt x="1019137" y="510484"/>
                  </a:lnTo>
                  <a:lnTo>
                    <a:pt x="1013964" y="510484"/>
                  </a:lnTo>
                  <a:lnTo>
                    <a:pt x="1008790" y="510484"/>
                  </a:lnTo>
                  <a:lnTo>
                    <a:pt x="1003617" y="510484"/>
                  </a:lnTo>
                  <a:lnTo>
                    <a:pt x="998444" y="510484"/>
                  </a:lnTo>
                  <a:lnTo>
                    <a:pt x="993270" y="510484"/>
                  </a:lnTo>
                  <a:lnTo>
                    <a:pt x="988097" y="510484"/>
                  </a:lnTo>
                  <a:lnTo>
                    <a:pt x="982924" y="510484"/>
                  </a:lnTo>
                  <a:lnTo>
                    <a:pt x="977751" y="510484"/>
                  </a:lnTo>
                  <a:lnTo>
                    <a:pt x="972577" y="510484"/>
                  </a:lnTo>
                  <a:lnTo>
                    <a:pt x="967404" y="510484"/>
                  </a:lnTo>
                  <a:lnTo>
                    <a:pt x="962231" y="510484"/>
                  </a:lnTo>
                  <a:lnTo>
                    <a:pt x="957057" y="510484"/>
                  </a:lnTo>
                  <a:lnTo>
                    <a:pt x="951884" y="510484"/>
                  </a:lnTo>
                  <a:lnTo>
                    <a:pt x="946711" y="510484"/>
                  </a:lnTo>
                  <a:lnTo>
                    <a:pt x="941538" y="510484"/>
                  </a:lnTo>
                  <a:lnTo>
                    <a:pt x="936364" y="510484"/>
                  </a:lnTo>
                  <a:lnTo>
                    <a:pt x="931191" y="510484"/>
                  </a:lnTo>
                  <a:lnTo>
                    <a:pt x="926018" y="510484"/>
                  </a:lnTo>
                  <a:lnTo>
                    <a:pt x="920844" y="510484"/>
                  </a:lnTo>
                  <a:lnTo>
                    <a:pt x="915671" y="510484"/>
                  </a:lnTo>
                  <a:lnTo>
                    <a:pt x="910498" y="510484"/>
                  </a:lnTo>
                  <a:lnTo>
                    <a:pt x="905325" y="510484"/>
                  </a:lnTo>
                  <a:lnTo>
                    <a:pt x="900151" y="510484"/>
                  </a:lnTo>
                  <a:lnTo>
                    <a:pt x="894978" y="510484"/>
                  </a:lnTo>
                  <a:lnTo>
                    <a:pt x="889805" y="510484"/>
                  </a:lnTo>
                  <a:lnTo>
                    <a:pt x="884631" y="510484"/>
                  </a:lnTo>
                  <a:lnTo>
                    <a:pt x="879458" y="510484"/>
                  </a:lnTo>
                  <a:lnTo>
                    <a:pt x="874285" y="510484"/>
                  </a:lnTo>
                  <a:lnTo>
                    <a:pt x="869112" y="510484"/>
                  </a:lnTo>
                  <a:lnTo>
                    <a:pt x="863938" y="510484"/>
                  </a:lnTo>
                  <a:lnTo>
                    <a:pt x="858765" y="510484"/>
                  </a:lnTo>
                  <a:lnTo>
                    <a:pt x="853592" y="510484"/>
                  </a:lnTo>
                  <a:lnTo>
                    <a:pt x="848418" y="510484"/>
                  </a:lnTo>
                  <a:lnTo>
                    <a:pt x="843245" y="510484"/>
                  </a:lnTo>
                  <a:lnTo>
                    <a:pt x="838072" y="510484"/>
                  </a:lnTo>
                  <a:lnTo>
                    <a:pt x="832899" y="510484"/>
                  </a:lnTo>
                  <a:lnTo>
                    <a:pt x="827725" y="510484"/>
                  </a:lnTo>
                  <a:lnTo>
                    <a:pt x="822552" y="510484"/>
                  </a:lnTo>
                  <a:lnTo>
                    <a:pt x="817379" y="510484"/>
                  </a:lnTo>
                  <a:lnTo>
                    <a:pt x="812205" y="510484"/>
                  </a:lnTo>
                  <a:lnTo>
                    <a:pt x="807032" y="510484"/>
                  </a:lnTo>
                  <a:lnTo>
                    <a:pt x="801859" y="510484"/>
                  </a:lnTo>
                  <a:lnTo>
                    <a:pt x="796686" y="510484"/>
                  </a:lnTo>
                  <a:lnTo>
                    <a:pt x="791512" y="510484"/>
                  </a:lnTo>
                  <a:lnTo>
                    <a:pt x="786339" y="510484"/>
                  </a:lnTo>
                  <a:lnTo>
                    <a:pt x="781166" y="510484"/>
                  </a:lnTo>
                  <a:lnTo>
                    <a:pt x="775992" y="510484"/>
                  </a:lnTo>
                  <a:lnTo>
                    <a:pt x="770819" y="510484"/>
                  </a:lnTo>
                  <a:lnTo>
                    <a:pt x="765646" y="510484"/>
                  </a:lnTo>
                  <a:lnTo>
                    <a:pt x="760473" y="510484"/>
                  </a:lnTo>
                  <a:lnTo>
                    <a:pt x="755299" y="510484"/>
                  </a:lnTo>
                  <a:lnTo>
                    <a:pt x="750126" y="510484"/>
                  </a:lnTo>
                  <a:lnTo>
                    <a:pt x="744953" y="510484"/>
                  </a:lnTo>
                  <a:lnTo>
                    <a:pt x="739779" y="510484"/>
                  </a:lnTo>
                  <a:lnTo>
                    <a:pt x="734606" y="510484"/>
                  </a:lnTo>
                  <a:lnTo>
                    <a:pt x="729433" y="510484"/>
                  </a:lnTo>
                  <a:lnTo>
                    <a:pt x="724260" y="510484"/>
                  </a:lnTo>
                  <a:lnTo>
                    <a:pt x="719086" y="510484"/>
                  </a:lnTo>
                  <a:lnTo>
                    <a:pt x="713913" y="510484"/>
                  </a:lnTo>
                  <a:lnTo>
                    <a:pt x="708740" y="510484"/>
                  </a:lnTo>
                  <a:lnTo>
                    <a:pt x="703566" y="510484"/>
                  </a:lnTo>
                  <a:lnTo>
                    <a:pt x="698393" y="510484"/>
                  </a:lnTo>
                  <a:lnTo>
                    <a:pt x="693220" y="510484"/>
                  </a:lnTo>
                  <a:lnTo>
                    <a:pt x="688047" y="510484"/>
                  </a:lnTo>
                  <a:lnTo>
                    <a:pt x="682873" y="510484"/>
                  </a:lnTo>
                  <a:lnTo>
                    <a:pt x="677700" y="510484"/>
                  </a:lnTo>
                  <a:lnTo>
                    <a:pt x="672527" y="510484"/>
                  </a:lnTo>
                  <a:lnTo>
                    <a:pt x="667353" y="510484"/>
                  </a:lnTo>
                  <a:lnTo>
                    <a:pt x="662180" y="510484"/>
                  </a:lnTo>
                  <a:lnTo>
                    <a:pt x="657007" y="510484"/>
                  </a:lnTo>
                  <a:lnTo>
                    <a:pt x="651834" y="510484"/>
                  </a:lnTo>
                  <a:lnTo>
                    <a:pt x="646660" y="510484"/>
                  </a:lnTo>
                  <a:lnTo>
                    <a:pt x="641487" y="510484"/>
                  </a:lnTo>
                  <a:lnTo>
                    <a:pt x="636314" y="510484"/>
                  </a:lnTo>
                  <a:lnTo>
                    <a:pt x="631140" y="510484"/>
                  </a:lnTo>
                  <a:lnTo>
                    <a:pt x="625967" y="510484"/>
                  </a:lnTo>
                  <a:lnTo>
                    <a:pt x="620794" y="510484"/>
                  </a:lnTo>
                  <a:lnTo>
                    <a:pt x="615621" y="510484"/>
                  </a:lnTo>
                  <a:lnTo>
                    <a:pt x="610447" y="510484"/>
                  </a:lnTo>
                  <a:lnTo>
                    <a:pt x="605274" y="510484"/>
                  </a:lnTo>
                  <a:lnTo>
                    <a:pt x="600101" y="510484"/>
                  </a:lnTo>
                  <a:lnTo>
                    <a:pt x="594927" y="510484"/>
                  </a:lnTo>
                  <a:lnTo>
                    <a:pt x="589754" y="510484"/>
                  </a:lnTo>
                  <a:lnTo>
                    <a:pt x="584581" y="510484"/>
                  </a:lnTo>
                  <a:lnTo>
                    <a:pt x="579408" y="510484"/>
                  </a:lnTo>
                  <a:lnTo>
                    <a:pt x="574234" y="510484"/>
                  </a:lnTo>
                  <a:lnTo>
                    <a:pt x="569061" y="510484"/>
                  </a:lnTo>
                  <a:lnTo>
                    <a:pt x="563888" y="510484"/>
                  </a:lnTo>
                  <a:lnTo>
                    <a:pt x="558714" y="510484"/>
                  </a:lnTo>
                  <a:lnTo>
                    <a:pt x="553541" y="510484"/>
                  </a:lnTo>
                  <a:lnTo>
                    <a:pt x="548368" y="510484"/>
                  </a:lnTo>
                  <a:lnTo>
                    <a:pt x="543195" y="510484"/>
                  </a:lnTo>
                  <a:lnTo>
                    <a:pt x="538021" y="510484"/>
                  </a:lnTo>
                  <a:lnTo>
                    <a:pt x="532848" y="510484"/>
                  </a:lnTo>
                  <a:lnTo>
                    <a:pt x="527675" y="510484"/>
                  </a:lnTo>
                  <a:lnTo>
                    <a:pt x="522501" y="510484"/>
                  </a:lnTo>
                  <a:lnTo>
                    <a:pt x="517328" y="510484"/>
                  </a:lnTo>
                  <a:lnTo>
                    <a:pt x="512155" y="510484"/>
                  </a:lnTo>
                  <a:lnTo>
                    <a:pt x="506982" y="510484"/>
                  </a:lnTo>
                  <a:lnTo>
                    <a:pt x="501808" y="510484"/>
                  </a:lnTo>
                  <a:lnTo>
                    <a:pt x="496635" y="510484"/>
                  </a:lnTo>
                  <a:lnTo>
                    <a:pt x="491462" y="510484"/>
                  </a:lnTo>
                  <a:lnTo>
                    <a:pt x="486288" y="510484"/>
                  </a:lnTo>
                  <a:lnTo>
                    <a:pt x="481115" y="510484"/>
                  </a:lnTo>
                  <a:lnTo>
                    <a:pt x="475942" y="510484"/>
                  </a:lnTo>
                  <a:lnTo>
                    <a:pt x="470769" y="510484"/>
                  </a:lnTo>
                  <a:lnTo>
                    <a:pt x="465595" y="510484"/>
                  </a:lnTo>
                  <a:lnTo>
                    <a:pt x="460422" y="510484"/>
                  </a:lnTo>
                  <a:lnTo>
                    <a:pt x="455249" y="510484"/>
                  </a:lnTo>
                  <a:lnTo>
                    <a:pt x="450075" y="510484"/>
                  </a:lnTo>
                  <a:lnTo>
                    <a:pt x="444902" y="510484"/>
                  </a:lnTo>
                  <a:lnTo>
                    <a:pt x="439729" y="510484"/>
                  </a:lnTo>
                  <a:lnTo>
                    <a:pt x="434556" y="510484"/>
                  </a:lnTo>
                  <a:lnTo>
                    <a:pt x="429382" y="510484"/>
                  </a:lnTo>
                  <a:lnTo>
                    <a:pt x="424209" y="510484"/>
                  </a:lnTo>
                  <a:lnTo>
                    <a:pt x="419036" y="510484"/>
                  </a:lnTo>
                  <a:lnTo>
                    <a:pt x="413862" y="510484"/>
                  </a:lnTo>
                  <a:lnTo>
                    <a:pt x="408689" y="510484"/>
                  </a:lnTo>
                  <a:lnTo>
                    <a:pt x="403516" y="510484"/>
                  </a:lnTo>
                  <a:lnTo>
                    <a:pt x="398343" y="510484"/>
                  </a:lnTo>
                  <a:lnTo>
                    <a:pt x="393169" y="510484"/>
                  </a:lnTo>
                  <a:lnTo>
                    <a:pt x="387996" y="510484"/>
                  </a:lnTo>
                  <a:lnTo>
                    <a:pt x="382823" y="510484"/>
                  </a:lnTo>
                  <a:lnTo>
                    <a:pt x="377649" y="510484"/>
                  </a:lnTo>
                  <a:lnTo>
                    <a:pt x="372476" y="510484"/>
                  </a:lnTo>
                  <a:lnTo>
                    <a:pt x="367303" y="510484"/>
                  </a:lnTo>
                  <a:lnTo>
                    <a:pt x="362130" y="510484"/>
                  </a:lnTo>
                  <a:lnTo>
                    <a:pt x="356956" y="510484"/>
                  </a:lnTo>
                  <a:lnTo>
                    <a:pt x="351783" y="510484"/>
                  </a:lnTo>
                  <a:lnTo>
                    <a:pt x="346610" y="510484"/>
                  </a:lnTo>
                  <a:lnTo>
                    <a:pt x="341436" y="510484"/>
                  </a:lnTo>
                  <a:lnTo>
                    <a:pt x="336263" y="510484"/>
                  </a:lnTo>
                  <a:lnTo>
                    <a:pt x="331090" y="510484"/>
                  </a:lnTo>
                  <a:lnTo>
                    <a:pt x="325917" y="510484"/>
                  </a:lnTo>
                  <a:lnTo>
                    <a:pt x="320743" y="510484"/>
                  </a:lnTo>
                  <a:lnTo>
                    <a:pt x="315570" y="510484"/>
                  </a:lnTo>
                  <a:lnTo>
                    <a:pt x="310397" y="510484"/>
                  </a:lnTo>
                  <a:lnTo>
                    <a:pt x="305223" y="510484"/>
                  </a:lnTo>
                  <a:lnTo>
                    <a:pt x="300050" y="510484"/>
                  </a:lnTo>
                  <a:lnTo>
                    <a:pt x="294877" y="510484"/>
                  </a:lnTo>
                  <a:lnTo>
                    <a:pt x="289704" y="510484"/>
                  </a:lnTo>
                  <a:lnTo>
                    <a:pt x="284530" y="510484"/>
                  </a:lnTo>
                  <a:lnTo>
                    <a:pt x="279357" y="510484"/>
                  </a:lnTo>
                  <a:lnTo>
                    <a:pt x="274184" y="510484"/>
                  </a:lnTo>
                  <a:lnTo>
                    <a:pt x="269010" y="510484"/>
                  </a:lnTo>
                  <a:lnTo>
                    <a:pt x="263837" y="510484"/>
                  </a:lnTo>
                  <a:lnTo>
                    <a:pt x="258664" y="510484"/>
                  </a:lnTo>
                  <a:lnTo>
                    <a:pt x="253491" y="510484"/>
                  </a:lnTo>
                  <a:lnTo>
                    <a:pt x="248317" y="510484"/>
                  </a:lnTo>
                  <a:lnTo>
                    <a:pt x="243144" y="510484"/>
                  </a:lnTo>
                  <a:lnTo>
                    <a:pt x="237971" y="510484"/>
                  </a:lnTo>
                  <a:lnTo>
                    <a:pt x="232797" y="510484"/>
                  </a:lnTo>
                  <a:lnTo>
                    <a:pt x="227624" y="510484"/>
                  </a:lnTo>
                  <a:lnTo>
                    <a:pt x="222451" y="510484"/>
                  </a:lnTo>
                  <a:lnTo>
                    <a:pt x="217278" y="510484"/>
                  </a:lnTo>
                  <a:lnTo>
                    <a:pt x="212104" y="510484"/>
                  </a:lnTo>
                  <a:lnTo>
                    <a:pt x="206931" y="510484"/>
                  </a:lnTo>
                  <a:lnTo>
                    <a:pt x="201758" y="510484"/>
                  </a:lnTo>
                  <a:lnTo>
                    <a:pt x="196584" y="510484"/>
                  </a:lnTo>
                  <a:lnTo>
                    <a:pt x="191411" y="510484"/>
                  </a:lnTo>
                  <a:lnTo>
                    <a:pt x="186238" y="510484"/>
                  </a:lnTo>
                  <a:lnTo>
                    <a:pt x="181065" y="510484"/>
                  </a:lnTo>
                  <a:lnTo>
                    <a:pt x="175891" y="510484"/>
                  </a:lnTo>
                  <a:lnTo>
                    <a:pt x="170718" y="510484"/>
                  </a:lnTo>
                  <a:lnTo>
                    <a:pt x="165545" y="510484"/>
                  </a:lnTo>
                  <a:lnTo>
                    <a:pt x="160371" y="510484"/>
                  </a:lnTo>
                  <a:lnTo>
                    <a:pt x="155198" y="510484"/>
                  </a:lnTo>
                  <a:lnTo>
                    <a:pt x="150025" y="510484"/>
                  </a:lnTo>
                  <a:lnTo>
                    <a:pt x="144852" y="510484"/>
                  </a:lnTo>
                  <a:lnTo>
                    <a:pt x="139678" y="510484"/>
                  </a:lnTo>
                  <a:lnTo>
                    <a:pt x="134505" y="510484"/>
                  </a:lnTo>
                  <a:lnTo>
                    <a:pt x="129332" y="510484"/>
                  </a:lnTo>
                  <a:lnTo>
                    <a:pt x="124158" y="510484"/>
                  </a:lnTo>
                  <a:lnTo>
                    <a:pt x="118985" y="510484"/>
                  </a:lnTo>
                  <a:lnTo>
                    <a:pt x="113812" y="510484"/>
                  </a:lnTo>
                  <a:lnTo>
                    <a:pt x="108639" y="510484"/>
                  </a:lnTo>
                  <a:lnTo>
                    <a:pt x="103465" y="510484"/>
                  </a:lnTo>
                  <a:lnTo>
                    <a:pt x="98292" y="510484"/>
                  </a:lnTo>
                  <a:lnTo>
                    <a:pt x="93119" y="510484"/>
                  </a:lnTo>
                  <a:lnTo>
                    <a:pt x="87945" y="510484"/>
                  </a:lnTo>
                  <a:lnTo>
                    <a:pt x="82772" y="510484"/>
                  </a:lnTo>
                  <a:lnTo>
                    <a:pt x="77599" y="510484"/>
                  </a:lnTo>
                  <a:lnTo>
                    <a:pt x="72426" y="510484"/>
                  </a:lnTo>
                  <a:lnTo>
                    <a:pt x="67252" y="510484"/>
                  </a:lnTo>
                  <a:lnTo>
                    <a:pt x="62079" y="510484"/>
                  </a:lnTo>
                  <a:lnTo>
                    <a:pt x="56906" y="510484"/>
                  </a:lnTo>
                  <a:lnTo>
                    <a:pt x="51732" y="510484"/>
                  </a:lnTo>
                  <a:lnTo>
                    <a:pt x="46559" y="510484"/>
                  </a:lnTo>
                  <a:lnTo>
                    <a:pt x="41386" y="510484"/>
                  </a:lnTo>
                  <a:lnTo>
                    <a:pt x="36213" y="510484"/>
                  </a:lnTo>
                  <a:lnTo>
                    <a:pt x="31039" y="510484"/>
                  </a:lnTo>
                  <a:lnTo>
                    <a:pt x="25866" y="510484"/>
                  </a:lnTo>
                  <a:lnTo>
                    <a:pt x="20693" y="510484"/>
                  </a:lnTo>
                  <a:lnTo>
                    <a:pt x="15519" y="510484"/>
                  </a:lnTo>
                  <a:lnTo>
                    <a:pt x="10346" y="510484"/>
                  </a:lnTo>
                  <a:lnTo>
                    <a:pt x="5173" y="510484"/>
                  </a:lnTo>
                  <a:lnTo>
                    <a:pt x="0" y="510484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44151" y="2117077"/>
              <a:ext cx="1883076" cy="510280"/>
            </a:xfrm>
            <a:custGeom>
              <a:avLst/>
              <a:pathLst>
                <a:path w="1883076" h="510280">
                  <a:moveTo>
                    <a:pt x="0" y="393657"/>
                  </a:moveTo>
                  <a:lnTo>
                    <a:pt x="0" y="393657"/>
                  </a:lnTo>
                  <a:lnTo>
                    <a:pt x="5173" y="389887"/>
                  </a:lnTo>
                  <a:lnTo>
                    <a:pt x="10346" y="386082"/>
                  </a:lnTo>
                  <a:lnTo>
                    <a:pt x="15519" y="382245"/>
                  </a:lnTo>
                  <a:lnTo>
                    <a:pt x="20693" y="378379"/>
                  </a:lnTo>
                  <a:lnTo>
                    <a:pt x="25866" y="374485"/>
                  </a:lnTo>
                  <a:lnTo>
                    <a:pt x="31039" y="370567"/>
                  </a:lnTo>
                  <a:lnTo>
                    <a:pt x="36213" y="366627"/>
                  </a:lnTo>
                  <a:lnTo>
                    <a:pt x="41386" y="362667"/>
                  </a:lnTo>
                  <a:lnTo>
                    <a:pt x="46559" y="358688"/>
                  </a:lnTo>
                  <a:lnTo>
                    <a:pt x="51732" y="354695"/>
                  </a:lnTo>
                  <a:lnTo>
                    <a:pt x="56906" y="350687"/>
                  </a:lnTo>
                  <a:lnTo>
                    <a:pt x="62079" y="346668"/>
                  </a:lnTo>
                  <a:lnTo>
                    <a:pt x="67252" y="342639"/>
                  </a:lnTo>
                  <a:lnTo>
                    <a:pt x="72426" y="338602"/>
                  </a:lnTo>
                  <a:lnTo>
                    <a:pt x="77599" y="334558"/>
                  </a:lnTo>
                  <a:lnTo>
                    <a:pt x="82772" y="330510"/>
                  </a:lnTo>
                  <a:lnTo>
                    <a:pt x="87945" y="326458"/>
                  </a:lnTo>
                  <a:lnTo>
                    <a:pt x="93119" y="322405"/>
                  </a:lnTo>
                  <a:lnTo>
                    <a:pt x="98292" y="318351"/>
                  </a:lnTo>
                  <a:lnTo>
                    <a:pt x="103465" y="314298"/>
                  </a:lnTo>
                  <a:lnTo>
                    <a:pt x="108639" y="310247"/>
                  </a:lnTo>
                  <a:lnTo>
                    <a:pt x="113812" y="306200"/>
                  </a:lnTo>
                  <a:lnTo>
                    <a:pt x="118985" y="302157"/>
                  </a:lnTo>
                  <a:lnTo>
                    <a:pt x="124158" y="298119"/>
                  </a:lnTo>
                  <a:lnTo>
                    <a:pt x="129332" y="294088"/>
                  </a:lnTo>
                  <a:lnTo>
                    <a:pt x="134505" y="290064"/>
                  </a:lnTo>
                  <a:lnTo>
                    <a:pt x="139678" y="286048"/>
                  </a:lnTo>
                  <a:lnTo>
                    <a:pt x="144852" y="282042"/>
                  </a:lnTo>
                  <a:lnTo>
                    <a:pt x="150025" y="278046"/>
                  </a:lnTo>
                  <a:lnTo>
                    <a:pt x="155198" y="274060"/>
                  </a:lnTo>
                  <a:lnTo>
                    <a:pt x="160371" y="270086"/>
                  </a:lnTo>
                  <a:lnTo>
                    <a:pt x="165545" y="266124"/>
                  </a:lnTo>
                  <a:lnTo>
                    <a:pt x="170718" y="262175"/>
                  </a:lnTo>
                  <a:lnTo>
                    <a:pt x="175891" y="258239"/>
                  </a:lnTo>
                  <a:lnTo>
                    <a:pt x="181065" y="254317"/>
                  </a:lnTo>
                  <a:lnTo>
                    <a:pt x="186238" y="250411"/>
                  </a:lnTo>
                  <a:lnTo>
                    <a:pt x="191411" y="246519"/>
                  </a:lnTo>
                  <a:lnTo>
                    <a:pt x="196584" y="242643"/>
                  </a:lnTo>
                  <a:lnTo>
                    <a:pt x="201758" y="238783"/>
                  </a:lnTo>
                  <a:lnTo>
                    <a:pt x="206931" y="234940"/>
                  </a:lnTo>
                  <a:lnTo>
                    <a:pt x="212104" y="231115"/>
                  </a:lnTo>
                  <a:lnTo>
                    <a:pt x="217278" y="227307"/>
                  </a:lnTo>
                  <a:lnTo>
                    <a:pt x="222451" y="223518"/>
                  </a:lnTo>
                  <a:lnTo>
                    <a:pt x="227624" y="219747"/>
                  </a:lnTo>
                  <a:lnTo>
                    <a:pt x="232797" y="215995"/>
                  </a:lnTo>
                  <a:lnTo>
                    <a:pt x="237971" y="212263"/>
                  </a:lnTo>
                  <a:lnTo>
                    <a:pt x="243144" y="208551"/>
                  </a:lnTo>
                  <a:lnTo>
                    <a:pt x="248317" y="204859"/>
                  </a:lnTo>
                  <a:lnTo>
                    <a:pt x="253491" y="201188"/>
                  </a:lnTo>
                  <a:lnTo>
                    <a:pt x="258664" y="197538"/>
                  </a:lnTo>
                  <a:lnTo>
                    <a:pt x="263837" y="193910"/>
                  </a:lnTo>
                  <a:lnTo>
                    <a:pt x="269010" y="190303"/>
                  </a:lnTo>
                  <a:lnTo>
                    <a:pt x="274184" y="186719"/>
                  </a:lnTo>
                  <a:lnTo>
                    <a:pt x="279357" y="183158"/>
                  </a:lnTo>
                  <a:lnTo>
                    <a:pt x="284530" y="179619"/>
                  </a:lnTo>
                  <a:lnTo>
                    <a:pt x="289704" y="176104"/>
                  </a:lnTo>
                  <a:lnTo>
                    <a:pt x="294877" y="172612"/>
                  </a:lnTo>
                  <a:lnTo>
                    <a:pt x="300050" y="169145"/>
                  </a:lnTo>
                  <a:lnTo>
                    <a:pt x="305223" y="165702"/>
                  </a:lnTo>
                  <a:lnTo>
                    <a:pt x="310397" y="162283"/>
                  </a:lnTo>
                  <a:lnTo>
                    <a:pt x="315570" y="158890"/>
                  </a:lnTo>
                  <a:lnTo>
                    <a:pt x="320743" y="155521"/>
                  </a:lnTo>
                  <a:lnTo>
                    <a:pt x="325917" y="152179"/>
                  </a:lnTo>
                  <a:lnTo>
                    <a:pt x="331090" y="148862"/>
                  </a:lnTo>
                  <a:lnTo>
                    <a:pt x="336263" y="145571"/>
                  </a:lnTo>
                  <a:lnTo>
                    <a:pt x="341436" y="142307"/>
                  </a:lnTo>
                  <a:lnTo>
                    <a:pt x="346610" y="139070"/>
                  </a:lnTo>
                  <a:lnTo>
                    <a:pt x="351783" y="135860"/>
                  </a:lnTo>
                  <a:lnTo>
                    <a:pt x="356956" y="132677"/>
                  </a:lnTo>
                  <a:lnTo>
                    <a:pt x="362130" y="129521"/>
                  </a:lnTo>
                  <a:lnTo>
                    <a:pt x="367303" y="126394"/>
                  </a:lnTo>
                  <a:lnTo>
                    <a:pt x="372476" y="123295"/>
                  </a:lnTo>
                  <a:lnTo>
                    <a:pt x="377649" y="120224"/>
                  </a:lnTo>
                  <a:lnTo>
                    <a:pt x="382823" y="117182"/>
                  </a:lnTo>
                  <a:lnTo>
                    <a:pt x="387996" y="114169"/>
                  </a:lnTo>
                  <a:lnTo>
                    <a:pt x="393169" y="111186"/>
                  </a:lnTo>
                  <a:lnTo>
                    <a:pt x="398343" y="108232"/>
                  </a:lnTo>
                  <a:lnTo>
                    <a:pt x="403516" y="105308"/>
                  </a:lnTo>
                  <a:lnTo>
                    <a:pt x="408689" y="102414"/>
                  </a:lnTo>
                  <a:lnTo>
                    <a:pt x="413862" y="99550"/>
                  </a:lnTo>
                  <a:lnTo>
                    <a:pt x="419036" y="96717"/>
                  </a:lnTo>
                  <a:lnTo>
                    <a:pt x="424209" y="93916"/>
                  </a:lnTo>
                  <a:lnTo>
                    <a:pt x="429382" y="91145"/>
                  </a:lnTo>
                  <a:lnTo>
                    <a:pt x="434556" y="88406"/>
                  </a:lnTo>
                  <a:lnTo>
                    <a:pt x="439729" y="85699"/>
                  </a:lnTo>
                  <a:lnTo>
                    <a:pt x="444902" y="83024"/>
                  </a:lnTo>
                  <a:lnTo>
                    <a:pt x="450075" y="80382"/>
                  </a:lnTo>
                  <a:lnTo>
                    <a:pt x="455249" y="77773"/>
                  </a:lnTo>
                  <a:lnTo>
                    <a:pt x="460422" y="75196"/>
                  </a:lnTo>
                  <a:lnTo>
                    <a:pt x="465595" y="72654"/>
                  </a:lnTo>
                  <a:lnTo>
                    <a:pt x="470769" y="70145"/>
                  </a:lnTo>
                  <a:lnTo>
                    <a:pt x="475942" y="67670"/>
                  </a:lnTo>
                  <a:lnTo>
                    <a:pt x="481115" y="65230"/>
                  </a:lnTo>
                  <a:lnTo>
                    <a:pt x="486288" y="62825"/>
                  </a:lnTo>
                  <a:lnTo>
                    <a:pt x="491462" y="60455"/>
                  </a:lnTo>
                  <a:lnTo>
                    <a:pt x="496635" y="58122"/>
                  </a:lnTo>
                  <a:lnTo>
                    <a:pt x="501808" y="55824"/>
                  </a:lnTo>
                  <a:lnTo>
                    <a:pt x="506982" y="53563"/>
                  </a:lnTo>
                  <a:lnTo>
                    <a:pt x="512155" y="51339"/>
                  </a:lnTo>
                  <a:lnTo>
                    <a:pt x="517328" y="49152"/>
                  </a:lnTo>
                  <a:lnTo>
                    <a:pt x="522501" y="47004"/>
                  </a:lnTo>
                  <a:lnTo>
                    <a:pt x="527675" y="44894"/>
                  </a:lnTo>
                  <a:lnTo>
                    <a:pt x="532848" y="42823"/>
                  </a:lnTo>
                  <a:lnTo>
                    <a:pt x="538021" y="40792"/>
                  </a:lnTo>
                  <a:lnTo>
                    <a:pt x="543195" y="38801"/>
                  </a:lnTo>
                  <a:lnTo>
                    <a:pt x="548368" y="36850"/>
                  </a:lnTo>
                  <a:lnTo>
                    <a:pt x="553541" y="34941"/>
                  </a:lnTo>
                  <a:lnTo>
                    <a:pt x="558714" y="33074"/>
                  </a:lnTo>
                  <a:lnTo>
                    <a:pt x="563888" y="31249"/>
                  </a:lnTo>
                  <a:lnTo>
                    <a:pt x="569061" y="29467"/>
                  </a:lnTo>
                  <a:lnTo>
                    <a:pt x="574234" y="27729"/>
                  </a:lnTo>
                  <a:lnTo>
                    <a:pt x="579408" y="26036"/>
                  </a:lnTo>
                  <a:lnTo>
                    <a:pt x="584581" y="24387"/>
                  </a:lnTo>
                  <a:lnTo>
                    <a:pt x="589754" y="22785"/>
                  </a:lnTo>
                  <a:lnTo>
                    <a:pt x="594927" y="21229"/>
                  </a:lnTo>
                  <a:lnTo>
                    <a:pt x="600101" y="19721"/>
                  </a:lnTo>
                  <a:lnTo>
                    <a:pt x="605274" y="18260"/>
                  </a:lnTo>
                  <a:lnTo>
                    <a:pt x="610447" y="16849"/>
                  </a:lnTo>
                  <a:lnTo>
                    <a:pt x="615621" y="15488"/>
                  </a:lnTo>
                  <a:lnTo>
                    <a:pt x="620794" y="14177"/>
                  </a:lnTo>
                  <a:lnTo>
                    <a:pt x="625967" y="12918"/>
                  </a:lnTo>
                  <a:lnTo>
                    <a:pt x="631140" y="11711"/>
                  </a:lnTo>
                  <a:lnTo>
                    <a:pt x="636314" y="10558"/>
                  </a:lnTo>
                  <a:lnTo>
                    <a:pt x="641487" y="9458"/>
                  </a:lnTo>
                  <a:lnTo>
                    <a:pt x="646660" y="8414"/>
                  </a:lnTo>
                  <a:lnTo>
                    <a:pt x="651834" y="7426"/>
                  </a:lnTo>
                  <a:lnTo>
                    <a:pt x="657007" y="6495"/>
                  </a:lnTo>
                  <a:lnTo>
                    <a:pt x="662180" y="5622"/>
                  </a:lnTo>
                  <a:lnTo>
                    <a:pt x="667353" y="4808"/>
                  </a:lnTo>
                  <a:lnTo>
                    <a:pt x="672527" y="4054"/>
                  </a:lnTo>
                  <a:lnTo>
                    <a:pt x="677700" y="3360"/>
                  </a:lnTo>
                  <a:lnTo>
                    <a:pt x="682873" y="2729"/>
                  </a:lnTo>
                  <a:lnTo>
                    <a:pt x="688047" y="2161"/>
                  </a:lnTo>
                  <a:lnTo>
                    <a:pt x="693220" y="1656"/>
                  </a:lnTo>
                  <a:lnTo>
                    <a:pt x="698393" y="1217"/>
                  </a:lnTo>
                  <a:lnTo>
                    <a:pt x="703566" y="844"/>
                  </a:lnTo>
                  <a:lnTo>
                    <a:pt x="708740" y="537"/>
                  </a:lnTo>
                  <a:lnTo>
                    <a:pt x="713913" y="298"/>
                  </a:lnTo>
                  <a:lnTo>
                    <a:pt x="719086" y="129"/>
                  </a:lnTo>
                  <a:lnTo>
                    <a:pt x="724260" y="29"/>
                  </a:lnTo>
                  <a:lnTo>
                    <a:pt x="729433" y="0"/>
                  </a:lnTo>
                  <a:lnTo>
                    <a:pt x="734606" y="42"/>
                  </a:lnTo>
                  <a:lnTo>
                    <a:pt x="739779" y="157"/>
                  </a:lnTo>
                  <a:lnTo>
                    <a:pt x="744953" y="346"/>
                  </a:lnTo>
                  <a:lnTo>
                    <a:pt x="750126" y="609"/>
                  </a:lnTo>
                  <a:lnTo>
                    <a:pt x="755299" y="946"/>
                  </a:lnTo>
                  <a:lnTo>
                    <a:pt x="760473" y="1360"/>
                  </a:lnTo>
                  <a:lnTo>
                    <a:pt x="765646" y="1850"/>
                  </a:lnTo>
                  <a:lnTo>
                    <a:pt x="770819" y="2418"/>
                  </a:lnTo>
                  <a:lnTo>
                    <a:pt x="775992" y="3063"/>
                  </a:lnTo>
                  <a:lnTo>
                    <a:pt x="781166" y="3787"/>
                  </a:lnTo>
                  <a:lnTo>
                    <a:pt x="786339" y="4589"/>
                  </a:lnTo>
                  <a:lnTo>
                    <a:pt x="791512" y="5471"/>
                  </a:lnTo>
                  <a:lnTo>
                    <a:pt x="796686" y="6432"/>
                  </a:lnTo>
                  <a:lnTo>
                    <a:pt x="801859" y="7474"/>
                  </a:lnTo>
                  <a:lnTo>
                    <a:pt x="807032" y="8595"/>
                  </a:lnTo>
                  <a:lnTo>
                    <a:pt x="812205" y="9797"/>
                  </a:lnTo>
                  <a:lnTo>
                    <a:pt x="817379" y="11079"/>
                  </a:lnTo>
                  <a:lnTo>
                    <a:pt x="822552" y="12441"/>
                  </a:lnTo>
                  <a:lnTo>
                    <a:pt x="827725" y="13883"/>
                  </a:lnTo>
                  <a:lnTo>
                    <a:pt x="832899" y="15405"/>
                  </a:lnTo>
                  <a:lnTo>
                    <a:pt x="838072" y="17006"/>
                  </a:lnTo>
                  <a:lnTo>
                    <a:pt x="843245" y="18687"/>
                  </a:lnTo>
                  <a:lnTo>
                    <a:pt x="848418" y="20445"/>
                  </a:lnTo>
                  <a:lnTo>
                    <a:pt x="853592" y="22282"/>
                  </a:lnTo>
                  <a:lnTo>
                    <a:pt x="858765" y="24195"/>
                  </a:lnTo>
                  <a:lnTo>
                    <a:pt x="863938" y="26185"/>
                  </a:lnTo>
                  <a:lnTo>
                    <a:pt x="869112" y="28250"/>
                  </a:lnTo>
                  <a:lnTo>
                    <a:pt x="874285" y="30388"/>
                  </a:lnTo>
                  <a:lnTo>
                    <a:pt x="879458" y="32599"/>
                  </a:lnTo>
                  <a:lnTo>
                    <a:pt x="884631" y="34881"/>
                  </a:lnTo>
                  <a:lnTo>
                    <a:pt x="889805" y="37233"/>
                  </a:lnTo>
                  <a:lnTo>
                    <a:pt x="894978" y="39654"/>
                  </a:lnTo>
                  <a:lnTo>
                    <a:pt x="900151" y="42140"/>
                  </a:lnTo>
                  <a:lnTo>
                    <a:pt x="905325" y="44691"/>
                  </a:lnTo>
                  <a:lnTo>
                    <a:pt x="910498" y="47305"/>
                  </a:lnTo>
                  <a:lnTo>
                    <a:pt x="915671" y="49979"/>
                  </a:lnTo>
                  <a:lnTo>
                    <a:pt x="920844" y="52711"/>
                  </a:lnTo>
                  <a:lnTo>
                    <a:pt x="926018" y="55499"/>
                  </a:lnTo>
                  <a:lnTo>
                    <a:pt x="931191" y="58341"/>
                  </a:lnTo>
                  <a:lnTo>
                    <a:pt x="936364" y="61234"/>
                  </a:lnTo>
                  <a:lnTo>
                    <a:pt x="941538" y="64176"/>
                  </a:lnTo>
                  <a:lnTo>
                    <a:pt x="946711" y="67163"/>
                  </a:lnTo>
                  <a:lnTo>
                    <a:pt x="951884" y="70194"/>
                  </a:lnTo>
                  <a:lnTo>
                    <a:pt x="957057" y="73265"/>
                  </a:lnTo>
                  <a:lnTo>
                    <a:pt x="962231" y="76374"/>
                  </a:lnTo>
                  <a:lnTo>
                    <a:pt x="967404" y="79517"/>
                  </a:lnTo>
                  <a:lnTo>
                    <a:pt x="972577" y="82692"/>
                  </a:lnTo>
                  <a:lnTo>
                    <a:pt x="977751" y="85896"/>
                  </a:lnTo>
                  <a:lnTo>
                    <a:pt x="982924" y="89126"/>
                  </a:lnTo>
                  <a:lnTo>
                    <a:pt x="988097" y="92378"/>
                  </a:lnTo>
                  <a:lnTo>
                    <a:pt x="993270" y="95650"/>
                  </a:lnTo>
                  <a:lnTo>
                    <a:pt x="998444" y="98938"/>
                  </a:lnTo>
                  <a:lnTo>
                    <a:pt x="1003617" y="102240"/>
                  </a:lnTo>
                  <a:lnTo>
                    <a:pt x="1008790" y="105553"/>
                  </a:lnTo>
                  <a:lnTo>
                    <a:pt x="1013964" y="108873"/>
                  </a:lnTo>
                  <a:lnTo>
                    <a:pt x="1019137" y="112197"/>
                  </a:lnTo>
                  <a:lnTo>
                    <a:pt x="1024310" y="115523"/>
                  </a:lnTo>
                  <a:lnTo>
                    <a:pt x="1029483" y="118848"/>
                  </a:lnTo>
                  <a:lnTo>
                    <a:pt x="1034657" y="122169"/>
                  </a:lnTo>
                  <a:lnTo>
                    <a:pt x="1039830" y="125482"/>
                  </a:lnTo>
                  <a:lnTo>
                    <a:pt x="1045003" y="128786"/>
                  </a:lnTo>
                  <a:lnTo>
                    <a:pt x="1050177" y="132078"/>
                  </a:lnTo>
                  <a:lnTo>
                    <a:pt x="1055350" y="135355"/>
                  </a:lnTo>
                  <a:lnTo>
                    <a:pt x="1060523" y="138615"/>
                  </a:lnTo>
                  <a:lnTo>
                    <a:pt x="1065696" y="141855"/>
                  </a:lnTo>
                  <a:lnTo>
                    <a:pt x="1070870" y="145073"/>
                  </a:lnTo>
                  <a:lnTo>
                    <a:pt x="1076043" y="148268"/>
                  </a:lnTo>
                  <a:lnTo>
                    <a:pt x="1081216" y="151436"/>
                  </a:lnTo>
                  <a:lnTo>
                    <a:pt x="1086390" y="154577"/>
                  </a:lnTo>
                  <a:lnTo>
                    <a:pt x="1091563" y="157688"/>
                  </a:lnTo>
                  <a:lnTo>
                    <a:pt x="1096736" y="160767"/>
                  </a:lnTo>
                  <a:lnTo>
                    <a:pt x="1101909" y="163814"/>
                  </a:lnTo>
                  <a:lnTo>
                    <a:pt x="1107083" y="166826"/>
                  </a:lnTo>
                  <a:lnTo>
                    <a:pt x="1112256" y="169803"/>
                  </a:lnTo>
                  <a:lnTo>
                    <a:pt x="1117429" y="172744"/>
                  </a:lnTo>
                  <a:lnTo>
                    <a:pt x="1122603" y="175648"/>
                  </a:lnTo>
                  <a:lnTo>
                    <a:pt x="1127776" y="178513"/>
                  </a:lnTo>
                  <a:lnTo>
                    <a:pt x="1132949" y="181340"/>
                  </a:lnTo>
                  <a:lnTo>
                    <a:pt x="1138122" y="184128"/>
                  </a:lnTo>
                  <a:lnTo>
                    <a:pt x="1143296" y="186877"/>
                  </a:lnTo>
                  <a:lnTo>
                    <a:pt x="1148469" y="189587"/>
                  </a:lnTo>
                  <a:lnTo>
                    <a:pt x="1153642" y="192259"/>
                  </a:lnTo>
                  <a:lnTo>
                    <a:pt x="1158816" y="194892"/>
                  </a:lnTo>
                  <a:lnTo>
                    <a:pt x="1163989" y="197488"/>
                  </a:lnTo>
                  <a:lnTo>
                    <a:pt x="1169162" y="200047"/>
                  </a:lnTo>
                  <a:lnTo>
                    <a:pt x="1174335" y="202572"/>
                  </a:lnTo>
                  <a:lnTo>
                    <a:pt x="1179509" y="205062"/>
                  </a:lnTo>
                  <a:lnTo>
                    <a:pt x="1184682" y="207521"/>
                  </a:lnTo>
                  <a:lnTo>
                    <a:pt x="1189855" y="209951"/>
                  </a:lnTo>
                  <a:lnTo>
                    <a:pt x="1195029" y="212355"/>
                  </a:lnTo>
                  <a:lnTo>
                    <a:pt x="1200202" y="214738"/>
                  </a:lnTo>
                  <a:lnTo>
                    <a:pt x="1205375" y="217103"/>
                  </a:lnTo>
                  <a:lnTo>
                    <a:pt x="1210548" y="219454"/>
                  </a:lnTo>
                  <a:lnTo>
                    <a:pt x="1215722" y="221797"/>
                  </a:lnTo>
                  <a:lnTo>
                    <a:pt x="1220895" y="224137"/>
                  </a:lnTo>
                  <a:lnTo>
                    <a:pt x="1226068" y="226478"/>
                  </a:lnTo>
                  <a:lnTo>
                    <a:pt x="1231242" y="228828"/>
                  </a:lnTo>
                  <a:lnTo>
                    <a:pt x="1236415" y="231193"/>
                  </a:lnTo>
                  <a:lnTo>
                    <a:pt x="1241588" y="233579"/>
                  </a:lnTo>
                  <a:lnTo>
                    <a:pt x="1246761" y="235994"/>
                  </a:lnTo>
                  <a:lnTo>
                    <a:pt x="1251935" y="238446"/>
                  </a:lnTo>
                  <a:lnTo>
                    <a:pt x="1257108" y="240943"/>
                  </a:lnTo>
                  <a:lnTo>
                    <a:pt x="1262281" y="243493"/>
                  </a:lnTo>
                  <a:lnTo>
                    <a:pt x="1267455" y="246106"/>
                  </a:lnTo>
                  <a:lnTo>
                    <a:pt x="1272628" y="248791"/>
                  </a:lnTo>
                  <a:lnTo>
                    <a:pt x="1277801" y="251558"/>
                  </a:lnTo>
                  <a:lnTo>
                    <a:pt x="1282974" y="254416"/>
                  </a:lnTo>
                  <a:lnTo>
                    <a:pt x="1288148" y="257376"/>
                  </a:lnTo>
                  <a:lnTo>
                    <a:pt x="1293321" y="260447"/>
                  </a:lnTo>
                  <a:lnTo>
                    <a:pt x="1298494" y="263639"/>
                  </a:lnTo>
                  <a:lnTo>
                    <a:pt x="1303668" y="266963"/>
                  </a:lnTo>
                  <a:lnTo>
                    <a:pt x="1308841" y="270427"/>
                  </a:lnTo>
                  <a:lnTo>
                    <a:pt x="1314014" y="274040"/>
                  </a:lnTo>
                  <a:lnTo>
                    <a:pt x="1319187" y="277810"/>
                  </a:lnTo>
                  <a:lnTo>
                    <a:pt x="1324361" y="281744"/>
                  </a:lnTo>
                  <a:lnTo>
                    <a:pt x="1329534" y="285847"/>
                  </a:lnTo>
                  <a:lnTo>
                    <a:pt x="1334707" y="290124"/>
                  </a:lnTo>
                  <a:lnTo>
                    <a:pt x="1339881" y="294576"/>
                  </a:lnTo>
                  <a:lnTo>
                    <a:pt x="1345054" y="299205"/>
                  </a:lnTo>
                  <a:lnTo>
                    <a:pt x="1350227" y="304010"/>
                  </a:lnTo>
                  <a:lnTo>
                    <a:pt x="1355400" y="308987"/>
                  </a:lnTo>
                  <a:lnTo>
                    <a:pt x="1360574" y="314130"/>
                  </a:lnTo>
                  <a:lnTo>
                    <a:pt x="1365747" y="319431"/>
                  </a:lnTo>
                  <a:lnTo>
                    <a:pt x="1370920" y="324880"/>
                  </a:lnTo>
                  <a:lnTo>
                    <a:pt x="1376094" y="330463"/>
                  </a:lnTo>
                  <a:lnTo>
                    <a:pt x="1381267" y="336167"/>
                  </a:lnTo>
                  <a:lnTo>
                    <a:pt x="1386440" y="341973"/>
                  </a:lnTo>
                  <a:lnTo>
                    <a:pt x="1391613" y="347863"/>
                  </a:lnTo>
                  <a:lnTo>
                    <a:pt x="1396787" y="353817"/>
                  </a:lnTo>
                  <a:lnTo>
                    <a:pt x="1401960" y="359814"/>
                  </a:lnTo>
                  <a:lnTo>
                    <a:pt x="1407133" y="365831"/>
                  </a:lnTo>
                  <a:lnTo>
                    <a:pt x="1412307" y="371846"/>
                  </a:lnTo>
                  <a:lnTo>
                    <a:pt x="1417480" y="377836"/>
                  </a:lnTo>
                  <a:lnTo>
                    <a:pt x="1422653" y="383780"/>
                  </a:lnTo>
                  <a:lnTo>
                    <a:pt x="1427826" y="389655"/>
                  </a:lnTo>
                  <a:lnTo>
                    <a:pt x="1433000" y="395443"/>
                  </a:lnTo>
                  <a:lnTo>
                    <a:pt x="1438173" y="401123"/>
                  </a:lnTo>
                  <a:lnTo>
                    <a:pt x="1443346" y="406678"/>
                  </a:lnTo>
                  <a:lnTo>
                    <a:pt x="1448520" y="412094"/>
                  </a:lnTo>
                  <a:lnTo>
                    <a:pt x="1453693" y="417357"/>
                  </a:lnTo>
                  <a:lnTo>
                    <a:pt x="1458866" y="422454"/>
                  </a:lnTo>
                  <a:lnTo>
                    <a:pt x="1464039" y="427378"/>
                  </a:lnTo>
                  <a:lnTo>
                    <a:pt x="1469213" y="432120"/>
                  </a:lnTo>
                  <a:lnTo>
                    <a:pt x="1474386" y="436675"/>
                  </a:lnTo>
                  <a:lnTo>
                    <a:pt x="1479559" y="441039"/>
                  </a:lnTo>
                  <a:lnTo>
                    <a:pt x="1484733" y="445211"/>
                  </a:lnTo>
                  <a:lnTo>
                    <a:pt x="1489906" y="449190"/>
                  </a:lnTo>
                  <a:lnTo>
                    <a:pt x="1495079" y="452976"/>
                  </a:lnTo>
                  <a:lnTo>
                    <a:pt x="1500252" y="456573"/>
                  </a:lnTo>
                  <a:lnTo>
                    <a:pt x="1505426" y="459984"/>
                  </a:lnTo>
                  <a:lnTo>
                    <a:pt x="1510599" y="463212"/>
                  </a:lnTo>
                  <a:lnTo>
                    <a:pt x="1515772" y="466263"/>
                  </a:lnTo>
                  <a:lnTo>
                    <a:pt x="1520946" y="469143"/>
                  </a:lnTo>
                  <a:lnTo>
                    <a:pt x="1526119" y="471858"/>
                  </a:lnTo>
                  <a:lnTo>
                    <a:pt x="1531292" y="474413"/>
                  </a:lnTo>
                  <a:lnTo>
                    <a:pt x="1536465" y="476816"/>
                  </a:lnTo>
                  <a:lnTo>
                    <a:pt x="1541639" y="479074"/>
                  </a:lnTo>
                  <a:lnTo>
                    <a:pt x="1546812" y="481193"/>
                  </a:lnTo>
                  <a:lnTo>
                    <a:pt x="1551985" y="483181"/>
                  </a:lnTo>
                  <a:lnTo>
                    <a:pt x="1557159" y="485043"/>
                  </a:lnTo>
                  <a:lnTo>
                    <a:pt x="1562332" y="486787"/>
                  </a:lnTo>
                  <a:lnTo>
                    <a:pt x="1567505" y="488420"/>
                  </a:lnTo>
                  <a:lnTo>
                    <a:pt x="1572678" y="489947"/>
                  </a:lnTo>
                  <a:lnTo>
                    <a:pt x="1577852" y="491374"/>
                  </a:lnTo>
                  <a:lnTo>
                    <a:pt x="1583025" y="492708"/>
                  </a:lnTo>
                  <a:lnTo>
                    <a:pt x="1588198" y="493954"/>
                  </a:lnTo>
                  <a:lnTo>
                    <a:pt x="1593372" y="495118"/>
                  </a:lnTo>
                  <a:lnTo>
                    <a:pt x="1598545" y="496204"/>
                  </a:lnTo>
                  <a:lnTo>
                    <a:pt x="1603718" y="497217"/>
                  </a:lnTo>
                  <a:lnTo>
                    <a:pt x="1608891" y="498162"/>
                  </a:lnTo>
                  <a:lnTo>
                    <a:pt x="1614065" y="499044"/>
                  </a:lnTo>
                  <a:lnTo>
                    <a:pt x="1619238" y="499865"/>
                  </a:lnTo>
                  <a:lnTo>
                    <a:pt x="1624411" y="500631"/>
                  </a:lnTo>
                  <a:lnTo>
                    <a:pt x="1629585" y="501343"/>
                  </a:lnTo>
                  <a:lnTo>
                    <a:pt x="1634758" y="502006"/>
                  </a:lnTo>
                  <a:lnTo>
                    <a:pt x="1639931" y="502623"/>
                  </a:lnTo>
                  <a:lnTo>
                    <a:pt x="1645104" y="503196"/>
                  </a:lnTo>
                  <a:lnTo>
                    <a:pt x="1650278" y="503729"/>
                  </a:lnTo>
                  <a:lnTo>
                    <a:pt x="1655451" y="504224"/>
                  </a:lnTo>
                  <a:lnTo>
                    <a:pt x="1660624" y="504684"/>
                  </a:lnTo>
                  <a:lnTo>
                    <a:pt x="1665798" y="505111"/>
                  </a:lnTo>
                  <a:lnTo>
                    <a:pt x="1670971" y="505507"/>
                  </a:lnTo>
                  <a:lnTo>
                    <a:pt x="1676144" y="505874"/>
                  </a:lnTo>
                  <a:lnTo>
                    <a:pt x="1681317" y="506215"/>
                  </a:lnTo>
                  <a:lnTo>
                    <a:pt x="1686491" y="506531"/>
                  </a:lnTo>
                  <a:lnTo>
                    <a:pt x="1691664" y="506825"/>
                  </a:lnTo>
                  <a:lnTo>
                    <a:pt x="1696837" y="507096"/>
                  </a:lnTo>
                  <a:lnTo>
                    <a:pt x="1702011" y="507348"/>
                  </a:lnTo>
                  <a:lnTo>
                    <a:pt x="1707184" y="507582"/>
                  </a:lnTo>
                  <a:lnTo>
                    <a:pt x="1712357" y="507798"/>
                  </a:lnTo>
                  <a:lnTo>
                    <a:pt x="1717530" y="507998"/>
                  </a:lnTo>
                  <a:lnTo>
                    <a:pt x="1722704" y="508184"/>
                  </a:lnTo>
                  <a:lnTo>
                    <a:pt x="1727877" y="508356"/>
                  </a:lnTo>
                  <a:lnTo>
                    <a:pt x="1733050" y="508515"/>
                  </a:lnTo>
                  <a:lnTo>
                    <a:pt x="1738224" y="508662"/>
                  </a:lnTo>
                  <a:lnTo>
                    <a:pt x="1743397" y="508798"/>
                  </a:lnTo>
                  <a:lnTo>
                    <a:pt x="1748570" y="508925"/>
                  </a:lnTo>
                  <a:lnTo>
                    <a:pt x="1753743" y="509042"/>
                  </a:lnTo>
                  <a:lnTo>
                    <a:pt x="1758917" y="509150"/>
                  </a:lnTo>
                  <a:lnTo>
                    <a:pt x="1764090" y="509250"/>
                  </a:lnTo>
                  <a:lnTo>
                    <a:pt x="1769263" y="509342"/>
                  </a:lnTo>
                  <a:lnTo>
                    <a:pt x="1774437" y="509428"/>
                  </a:lnTo>
                  <a:lnTo>
                    <a:pt x="1779610" y="509507"/>
                  </a:lnTo>
                  <a:lnTo>
                    <a:pt x="1784783" y="509581"/>
                  </a:lnTo>
                  <a:lnTo>
                    <a:pt x="1789956" y="509649"/>
                  </a:lnTo>
                  <a:lnTo>
                    <a:pt x="1795130" y="509712"/>
                  </a:lnTo>
                  <a:lnTo>
                    <a:pt x="1800303" y="509770"/>
                  </a:lnTo>
                  <a:lnTo>
                    <a:pt x="1805476" y="509823"/>
                  </a:lnTo>
                  <a:lnTo>
                    <a:pt x="1810650" y="509873"/>
                  </a:lnTo>
                  <a:lnTo>
                    <a:pt x="1815823" y="509919"/>
                  </a:lnTo>
                  <a:lnTo>
                    <a:pt x="1820996" y="509962"/>
                  </a:lnTo>
                  <a:lnTo>
                    <a:pt x="1826169" y="510001"/>
                  </a:lnTo>
                  <a:lnTo>
                    <a:pt x="1831343" y="510037"/>
                  </a:lnTo>
                  <a:lnTo>
                    <a:pt x="1836516" y="510071"/>
                  </a:lnTo>
                  <a:lnTo>
                    <a:pt x="1841689" y="510102"/>
                  </a:lnTo>
                  <a:lnTo>
                    <a:pt x="1846863" y="510131"/>
                  </a:lnTo>
                  <a:lnTo>
                    <a:pt x="1852036" y="510157"/>
                  </a:lnTo>
                  <a:lnTo>
                    <a:pt x="1857209" y="510182"/>
                  </a:lnTo>
                  <a:lnTo>
                    <a:pt x="1862382" y="510205"/>
                  </a:lnTo>
                  <a:lnTo>
                    <a:pt x="1867556" y="510226"/>
                  </a:lnTo>
                  <a:lnTo>
                    <a:pt x="1872729" y="510245"/>
                  </a:lnTo>
                  <a:lnTo>
                    <a:pt x="1877902" y="510263"/>
                  </a:lnTo>
                  <a:lnTo>
                    <a:pt x="1883076" y="510280"/>
                  </a:lnTo>
                  <a:lnTo>
                    <a:pt x="1883076" y="5102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58216" y="1848652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4151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644151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44151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44151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44151" y="3019734"/>
              <a:ext cx="1883076" cy="272916"/>
            </a:xfrm>
            <a:custGeom>
              <a:avLst/>
              <a:pathLst>
                <a:path w="1883076" h="272916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1"/>
                  </a:lnTo>
                  <a:lnTo>
                    <a:pt x="1758917" y="1"/>
                  </a:lnTo>
                  <a:lnTo>
                    <a:pt x="1753743" y="1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2"/>
                  </a:lnTo>
                  <a:lnTo>
                    <a:pt x="1717530" y="2"/>
                  </a:lnTo>
                  <a:lnTo>
                    <a:pt x="1712357" y="2"/>
                  </a:lnTo>
                  <a:lnTo>
                    <a:pt x="1707184" y="2"/>
                  </a:lnTo>
                  <a:lnTo>
                    <a:pt x="1702011" y="2"/>
                  </a:lnTo>
                  <a:lnTo>
                    <a:pt x="1696837" y="3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4"/>
                  </a:lnTo>
                  <a:lnTo>
                    <a:pt x="1670971" y="4"/>
                  </a:lnTo>
                  <a:lnTo>
                    <a:pt x="1665798" y="5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6"/>
                  </a:lnTo>
                  <a:lnTo>
                    <a:pt x="1645104" y="6"/>
                  </a:lnTo>
                  <a:lnTo>
                    <a:pt x="1639931" y="7"/>
                  </a:lnTo>
                  <a:lnTo>
                    <a:pt x="1634758" y="7"/>
                  </a:lnTo>
                  <a:lnTo>
                    <a:pt x="1629585" y="8"/>
                  </a:lnTo>
                  <a:lnTo>
                    <a:pt x="1624411" y="9"/>
                  </a:lnTo>
                  <a:lnTo>
                    <a:pt x="1619238" y="9"/>
                  </a:lnTo>
                  <a:lnTo>
                    <a:pt x="1614065" y="10"/>
                  </a:lnTo>
                  <a:lnTo>
                    <a:pt x="1608891" y="11"/>
                  </a:lnTo>
                  <a:lnTo>
                    <a:pt x="1603718" y="11"/>
                  </a:lnTo>
                  <a:lnTo>
                    <a:pt x="1598545" y="12"/>
                  </a:lnTo>
                  <a:lnTo>
                    <a:pt x="1593372" y="13"/>
                  </a:lnTo>
                  <a:lnTo>
                    <a:pt x="1588198" y="13"/>
                  </a:lnTo>
                  <a:lnTo>
                    <a:pt x="1583025" y="14"/>
                  </a:lnTo>
                  <a:lnTo>
                    <a:pt x="1577852" y="15"/>
                  </a:lnTo>
                  <a:lnTo>
                    <a:pt x="1572678" y="16"/>
                  </a:lnTo>
                  <a:lnTo>
                    <a:pt x="1567505" y="16"/>
                  </a:lnTo>
                  <a:lnTo>
                    <a:pt x="1562332" y="17"/>
                  </a:lnTo>
                  <a:lnTo>
                    <a:pt x="1557159" y="18"/>
                  </a:lnTo>
                  <a:lnTo>
                    <a:pt x="1551985" y="18"/>
                  </a:lnTo>
                  <a:lnTo>
                    <a:pt x="1546812" y="19"/>
                  </a:lnTo>
                  <a:lnTo>
                    <a:pt x="1541639" y="20"/>
                  </a:lnTo>
                  <a:lnTo>
                    <a:pt x="1536465" y="20"/>
                  </a:lnTo>
                  <a:lnTo>
                    <a:pt x="1531292" y="21"/>
                  </a:lnTo>
                  <a:lnTo>
                    <a:pt x="1526119" y="21"/>
                  </a:lnTo>
                  <a:lnTo>
                    <a:pt x="1520946" y="21"/>
                  </a:lnTo>
                  <a:lnTo>
                    <a:pt x="1515772" y="22"/>
                  </a:lnTo>
                  <a:lnTo>
                    <a:pt x="1510599" y="22"/>
                  </a:lnTo>
                  <a:lnTo>
                    <a:pt x="1505426" y="22"/>
                  </a:lnTo>
                  <a:lnTo>
                    <a:pt x="1500252" y="22"/>
                  </a:lnTo>
                  <a:lnTo>
                    <a:pt x="1495079" y="23"/>
                  </a:lnTo>
                  <a:lnTo>
                    <a:pt x="1489906" y="23"/>
                  </a:lnTo>
                  <a:lnTo>
                    <a:pt x="1484733" y="23"/>
                  </a:lnTo>
                  <a:lnTo>
                    <a:pt x="1479559" y="23"/>
                  </a:lnTo>
                  <a:lnTo>
                    <a:pt x="1474386" y="23"/>
                  </a:lnTo>
                  <a:lnTo>
                    <a:pt x="1469213" y="23"/>
                  </a:lnTo>
                  <a:lnTo>
                    <a:pt x="1464039" y="23"/>
                  </a:lnTo>
                  <a:lnTo>
                    <a:pt x="1458866" y="23"/>
                  </a:lnTo>
                  <a:lnTo>
                    <a:pt x="1453693" y="22"/>
                  </a:lnTo>
                  <a:lnTo>
                    <a:pt x="1448520" y="22"/>
                  </a:lnTo>
                  <a:lnTo>
                    <a:pt x="1443346" y="22"/>
                  </a:lnTo>
                  <a:lnTo>
                    <a:pt x="1438173" y="22"/>
                  </a:lnTo>
                  <a:lnTo>
                    <a:pt x="1433000" y="22"/>
                  </a:lnTo>
                  <a:lnTo>
                    <a:pt x="1427826" y="22"/>
                  </a:lnTo>
                  <a:lnTo>
                    <a:pt x="1422653" y="22"/>
                  </a:lnTo>
                  <a:lnTo>
                    <a:pt x="1417480" y="21"/>
                  </a:lnTo>
                  <a:lnTo>
                    <a:pt x="1412307" y="21"/>
                  </a:lnTo>
                  <a:lnTo>
                    <a:pt x="1407133" y="21"/>
                  </a:lnTo>
                  <a:lnTo>
                    <a:pt x="1401960" y="21"/>
                  </a:lnTo>
                  <a:lnTo>
                    <a:pt x="1396787" y="21"/>
                  </a:lnTo>
                  <a:lnTo>
                    <a:pt x="1391613" y="21"/>
                  </a:lnTo>
                  <a:lnTo>
                    <a:pt x="1386440" y="20"/>
                  </a:lnTo>
                  <a:lnTo>
                    <a:pt x="1381267" y="20"/>
                  </a:lnTo>
                  <a:lnTo>
                    <a:pt x="1376094" y="20"/>
                  </a:lnTo>
                  <a:lnTo>
                    <a:pt x="1370920" y="20"/>
                  </a:lnTo>
                  <a:lnTo>
                    <a:pt x="1365747" y="20"/>
                  </a:lnTo>
                  <a:lnTo>
                    <a:pt x="1360574" y="20"/>
                  </a:lnTo>
                  <a:lnTo>
                    <a:pt x="1355400" y="20"/>
                  </a:lnTo>
                  <a:lnTo>
                    <a:pt x="1350227" y="20"/>
                  </a:lnTo>
                  <a:lnTo>
                    <a:pt x="1345054" y="20"/>
                  </a:lnTo>
                  <a:lnTo>
                    <a:pt x="1339881" y="20"/>
                  </a:lnTo>
                  <a:lnTo>
                    <a:pt x="1334707" y="20"/>
                  </a:lnTo>
                  <a:lnTo>
                    <a:pt x="1329534" y="20"/>
                  </a:lnTo>
                  <a:lnTo>
                    <a:pt x="1324361" y="20"/>
                  </a:lnTo>
                  <a:lnTo>
                    <a:pt x="1319187" y="20"/>
                  </a:lnTo>
                  <a:lnTo>
                    <a:pt x="1314014" y="20"/>
                  </a:lnTo>
                  <a:lnTo>
                    <a:pt x="1308841" y="20"/>
                  </a:lnTo>
                  <a:lnTo>
                    <a:pt x="1303668" y="20"/>
                  </a:lnTo>
                  <a:lnTo>
                    <a:pt x="1298494" y="20"/>
                  </a:lnTo>
                  <a:lnTo>
                    <a:pt x="1293321" y="20"/>
                  </a:lnTo>
                  <a:lnTo>
                    <a:pt x="1288148" y="20"/>
                  </a:lnTo>
                  <a:lnTo>
                    <a:pt x="1282974" y="20"/>
                  </a:lnTo>
                  <a:lnTo>
                    <a:pt x="1277801" y="20"/>
                  </a:lnTo>
                  <a:lnTo>
                    <a:pt x="1272628" y="20"/>
                  </a:lnTo>
                  <a:lnTo>
                    <a:pt x="1267455" y="21"/>
                  </a:lnTo>
                  <a:lnTo>
                    <a:pt x="1262281" y="21"/>
                  </a:lnTo>
                  <a:lnTo>
                    <a:pt x="1257108" y="21"/>
                  </a:lnTo>
                  <a:lnTo>
                    <a:pt x="1251935" y="21"/>
                  </a:lnTo>
                  <a:lnTo>
                    <a:pt x="1246761" y="21"/>
                  </a:lnTo>
                  <a:lnTo>
                    <a:pt x="1241588" y="22"/>
                  </a:lnTo>
                  <a:lnTo>
                    <a:pt x="1236415" y="22"/>
                  </a:lnTo>
                  <a:lnTo>
                    <a:pt x="1231242" y="22"/>
                  </a:lnTo>
                  <a:lnTo>
                    <a:pt x="1226068" y="23"/>
                  </a:lnTo>
                  <a:lnTo>
                    <a:pt x="1220895" y="23"/>
                  </a:lnTo>
                  <a:lnTo>
                    <a:pt x="1215722" y="24"/>
                  </a:lnTo>
                  <a:lnTo>
                    <a:pt x="1210548" y="24"/>
                  </a:lnTo>
                  <a:lnTo>
                    <a:pt x="1205375" y="24"/>
                  </a:lnTo>
                  <a:lnTo>
                    <a:pt x="1200202" y="25"/>
                  </a:lnTo>
                  <a:lnTo>
                    <a:pt x="1195029" y="25"/>
                  </a:lnTo>
                  <a:lnTo>
                    <a:pt x="1189855" y="26"/>
                  </a:lnTo>
                  <a:lnTo>
                    <a:pt x="1184682" y="27"/>
                  </a:lnTo>
                  <a:lnTo>
                    <a:pt x="1179509" y="27"/>
                  </a:lnTo>
                  <a:lnTo>
                    <a:pt x="1174335" y="28"/>
                  </a:lnTo>
                  <a:lnTo>
                    <a:pt x="1169162" y="29"/>
                  </a:lnTo>
                  <a:lnTo>
                    <a:pt x="1163989" y="29"/>
                  </a:lnTo>
                  <a:lnTo>
                    <a:pt x="1158816" y="30"/>
                  </a:lnTo>
                  <a:lnTo>
                    <a:pt x="1153642" y="31"/>
                  </a:lnTo>
                  <a:lnTo>
                    <a:pt x="1148469" y="32"/>
                  </a:lnTo>
                  <a:lnTo>
                    <a:pt x="1143296" y="33"/>
                  </a:lnTo>
                  <a:lnTo>
                    <a:pt x="1138122" y="34"/>
                  </a:lnTo>
                  <a:lnTo>
                    <a:pt x="1132949" y="35"/>
                  </a:lnTo>
                  <a:lnTo>
                    <a:pt x="1127776" y="36"/>
                  </a:lnTo>
                  <a:lnTo>
                    <a:pt x="1122603" y="37"/>
                  </a:lnTo>
                  <a:lnTo>
                    <a:pt x="1117429" y="38"/>
                  </a:lnTo>
                  <a:lnTo>
                    <a:pt x="1112256" y="40"/>
                  </a:lnTo>
                  <a:lnTo>
                    <a:pt x="1107083" y="41"/>
                  </a:lnTo>
                  <a:lnTo>
                    <a:pt x="1101909" y="42"/>
                  </a:lnTo>
                  <a:lnTo>
                    <a:pt x="1096736" y="44"/>
                  </a:lnTo>
                  <a:lnTo>
                    <a:pt x="1091563" y="45"/>
                  </a:lnTo>
                  <a:lnTo>
                    <a:pt x="1086390" y="47"/>
                  </a:lnTo>
                  <a:lnTo>
                    <a:pt x="1081216" y="48"/>
                  </a:lnTo>
                  <a:lnTo>
                    <a:pt x="1076043" y="50"/>
                  </a:lnTo>
                  <a:lnTo>
                    <a:pt x="1070870" y="52"/>
                  </a:lnTo>
                  <a:lnTo>
                    <a:pt x="1065696" y="54"/>
                  </a:lnTo>
                  <a:lnTo>
                    <a:pt x="1060523" y="55"/>
                  </a:lnTo>
                  <a:lnTo>
                    <a:pt x="1055350" y="57"/>
                  </a:lnTo>
                  <a:lnTo>
                    <a:pt x="1050177" y="59"/>
                  </a:lnTo>
                  <a:lnTo>
                    <a:pt x="1045003" y="61"/>
                  </a:lnTo>
                  <a:lnTo>
                    <a:pt x="1039830" y="63"/>
                  </a:lnTo>
                  <a:lnTo>
                    <a:pt x="1034657" y="66"/>
                  </a:lnTo>
                  <a:lnTo>
                    <a:pt x="1029483" y="68"/>
                  </a:lnTo>
                  <a:lnTo>
                    <a:pt x="1024310" y="70"/>
                  </a:lnTo>
                  <a:lnTo>
                    <a:pt x="1019137" y="72"/>
                  </a:lnTo>
                  <a:lnTo>
                    <a:pt x="1013964" y="75"/>
                  </a:lnTo>
                  <a:lnTo>
                    <a:pt x="1008790" y="77"/>
                  </a:lnTo>
                  <a:lnTo>
                    <a:pt x="1003617" y="80"/>
                  </a:lnTo>
                  <a:lnTo>
                    <a:pt x="998444" y="83"/>
                  </a:lnTo>
                  <a:lnTo>
                    <a:pt x="993270" y="85"/>
                  </a:lnTo>
                  <a:lnTo>
                    <a:pt x="988097" y="88"/>
                  </a:lnTo>
                  <a:lnTo>
                    <a:pt x="982924" y="91"/>
                  </a:lnTo>
                  <a:lnTo>
                    <a:pt x="977751" y="94"/>
                  </a:lnTo>
                  <a:lnTo>
                    <a:pt x="972577" y="97"/>
                  </a:lnTo>
                  <a:lnTo>
                    <a:pt x="967404" y="100"/>
                  </a:lnTo>
                  <a:lnTo>
                    <a:pt x="962231" y="103"/>
                  </a:lnTo>
                  <a:lnTo>
                    <a:pt x="957057" y="106"/>
                  </a:lnTo>
                  <a:lnTo>
                    <a:pt x="951884" y="110"/>
                  </a:lnTo>
                  <a:lnTo>
                    <a:pt x="946711" y="113"/>
                  </a:lnTo>
                  <a:lnTo>
                    <a:pt x="941538" y="117"/>
                  </a:lnTo>
                  <a:lnTo>
                    <a:pt x="936364" y="120"/>
                  </a:lnTo>
                  <a:lnTo>
                    <a:pt x="931191" y="124"/>
                  </a:lnTo>
                  <a:lnTo>
                    <a:pt x="926018" y="128"/>
                  </a:lnTo>
                  <a:lnTo>
                    <a:pt x="920844" y="131"/>
                  </a:lnTo>
                  <a:lnTo>
                    <a:pt x="915671" y="135"/>
                  </a:lnTo>
                  <a:lnTo>
                    <a:pt x="910498" y="140"/>
                  </a:lnTo>
                  <a:lnTo>
                    <a:pt x="905325" y="144"/>
                  </a:lnTo>
                  <a:lnTo>
                    <a:pt x="900151" y="148"/>
                  </a:lnTo>
                  <a:lnTo>
                    <a:pt x="894978" y="153"/>
                  </a:lnTo>
                  <a:lnTo>
                    <a:pt x="889805" y="157"/>
                  </a:lnTo>
                  <a:lnTo>
                    <a:pt x="884631" y="162"/>
                  </a:lnTo>
                  <a:lnTo>
                    <a:pt x="879458" y="167"/>
                  </a:lnTo>
                  <a:lnTo>
                    <a:pt x="874285" y="172"/>
                  </a:lnTo>
                  <a:lnTo>
                    <a:pt x="869112" y="177"/>
                  </a:lnTo>
                  <a:lnTo>
                    <a:pt x="863938" y="183"/>
                  </a:lnTo>
                  <a:lnTo>
                    <a:pt x="858765" y="188"/>
                  </a:lnTo>
                  <a:lnTo>
                    <a:pt x="853592" y="194"/>
                  </a:lnTo>
                  <a:lnTo>
                    <a:pt x="848418" y="200"/>
                  </a:lnTo>
                  <a:lnTo>
                    <a:pt x="843245" y="206"/>
                  </a:lnTo>
                  <a:lnTo>
                    <a:pt x="838072" y="213"/>
                  </a:lnTo>
                  <a:lnTo>
                    <a:pt x="832899" y="220"/>
                  </a:lnTo>
                  <a:lnTo>
                    <a:pt x="827725" y="227"/>
                  </a:lnTo>
                  <a:lnTo>
                    <a:pt x="822552" y="234"/>
                  </a:lnTo>
                  <a:lnTo>
                    <a:pt x="817379" y="241"/>
                  </a:lnTo>
                  <a:lnTo>
                    <a:pt x="812205" y="249"/>
                  </a:lnTo>
                  <a:lnTo>
                    <a:pt x="807032" y="257"/>
                  </a:lnTo>
                  <a:lnTo>
                    <a:pt x="801859" y="265"/>
                  </a:lnTo>
                  <a:lnTo>
                    <a:pt x="796686" y="274"/>
                  </a:lnTo>
                  <a:lnTo>
                    <a:pt x="791512" y="283"/>
                  </a:lnTo>
                  <a:lnTo>
                    <a:pt x="786339" y="293"/>
                  </a:lnTo>
                  <a:lnTo>
                    <a:pt x="781166" y="302"/>
                  </a:lnTo>
                  <a:lnTo>
                    <a:pt x="775992" y="313"/>
                  </a:lnTo>
                  <a:lnTo>
                    <a:pt x="770819" y="323"/>
                  </a:lnTo>
                  <a:lnTo>
                    <a:pt x="765646" y="334"/>
                  </a:lnTo>
                  <a:lnTo>
                    <a:pt x="760473" y="346"/>
                  </a:lnTo>
                  <a:lnTo>
                    <a:pt x="755299" y="358"/>
                  </a:lnTo>
                  <a:lnTo>
                    <a:pt x="750126" y="371"/>
                  </a:lnTo>
                  <a:lnTo>
                    <a:pt x="744953" y="384"/>
                  </a:lnTo>
                  <a:lnTo>
                    <a:pt x="739779" y="397"/>
                  </a:lnTo>
                  <a:lnTo>
                    <a:pt x="734606" y="412"/>
                  </a:lnTo>
                  <a:lnTo>
                    <a:pt x="729433" y="426"/>
                  </a:lnTo>
                  <a:lnTo>
                    <a:pt x="724260" y="442"/>
                  </a:lnTo>
                  <a:lnTo>
                    <a:pt x="719086" y="458"/>
                  </a:lnTo>
                  <a:lnTo>
                    <a:pt x="713913" y="475"/>
                  </a:lnTo>
                  <a:lnTo>
                    <a:pt x="708740" y="493"/>
                  </a:lnTo>
                  <a:lnTo>
                    <a:pt x="703566" y="511"/>
                  </a:lnTo>
                  <a:lnTo>
                    <a:pt x="698393" y="531"/>
                  </a:lnTo>
                  <a:lnTo>
                    <a:pt x="693220" y="551"/>
                  </a:lnTo>
                  <a:lnTo>
                    <a:pt x="688047" y="572"/>
                  </a:lnTo>
                  <a:lnTo>
                    <a:pt x="682873" y="594"/>
                  </a:lnTo>
                  <a:lnTo>
                    <a:pt x="677700" y="617"/>
                  </a:lnTo>
                  <a:lnTo>
                    <a:pt x="672527" y="642"/>
                  </a:lnTo>
                  <a:lnTo>
                    <a:pt x="667353" y="667"/>
                  </a:lnTo>
                  <a:lnTo>
                    <a:pt x="662180" y="694"/>
                  </a:lnTo>
                  <a:lnTo>
                    <a:pt x="657007" y="721"/>
                  </a:lnTo>
                  <a:lnTo>
                    <a:pt x="651834" y="751"/>
                  </a:lnTo>
                  <a:lnTo>
                    <a:pt x="646660" y="781"/>
                  </a:lnTo>
                  <a:lnTo>
                    <a:pt x="641487" y="813"/>
                  </a:lnTo>
                  <a:lnTo>
                    <a:pt x="636314" y="847"/>
                  </a:lnTo>
                  <a:lnTo>
                    <a:pt x="631140" y="882"/>
                  </a:lnTo>
                  <a:lnTo>
                    <a:pt x="625967" y="919"/>
                  </a:lnTo>
                  <a:lnTo>
                    <a:pt x="620794" y="957"/>
                  </a:lnTo>
                  <a:lnTo>
                    <a:pt x="615621" y="998"/>
                  </a:lnTo>
                  <a:lnTo>
                    <a:pt x="610447" y="1040"/>
                  </a:lnTo>
                  <a:lnTo>
                    <a:pt x="605274" y="1085"/>
                  </a:lnTo>
                  <a:lnTo>
                    <a:pt x="600101" y="1132"/>
                  </a:lnTo>
                  <a:lnTo>
                    <a:pt x="594927" y="1181"/>
                  </a:lnTo>
                  <a:lnTo>
                    <a:pt x="589754" y="1233"/>
                  </a:lnTo>
                  <a:lnTo>
                    <a:pt x="584581" y="1287"/>
                  </a:lnTo>
                  <a:lnTo>
                    <a:pt x="579408" y="1344"/>
                  </a:lnTo>
                  <a:lnTo>
                    <a:pt x="574234" y="1404"/>
                  </a:lnTo>
                  <a:lnTo>
                    <a:pt x="569061" y="1467"/>
                  </a:lnTo>
                  <a:lnTo>
                    <a:pt x="563888" y="1533"/>
                  </a:lnTo>
                  <a:lnTo>
                    <a:pt x="558714" y="1603"/>
                  </a:lnTo>
                  <a:lnTo>
                    <a:pt x="553541" y="1676"/>
                  </a:lnTo>
                  <a:lnTo>
                    <a:pt x="548368" y="1753"/>
                  </a:lnTo>
                  <a:lnTo>
                    <a:pt x="543195" y="1833"/>
                  </a:lnTo>
                  <a:lnTo>
                    <a:pt x="538021" y="1918"/>
                  </a:lnTo>
                  <a:lnTo>
                    <a:pt x="532848" y="2008"/>
                  </a:lnTo>
                  <a:lnTo>
                    <a:pt x="527675" y="2102"/>
                  </a:lnTo>
                  <a:lnTo>
                    <a:pt x="522501" y="2201"/>
                  </a:lnTo>
                  <a:lnTo>
                    <a:pt x="517328" y="2305"/>
                  </a:lnTo>
                  <a:lnTo>
                    <a:pt x="512155" y="2415"/>
                  </a:lnTo>
                  <a:lnTo>
                    <a:pt x="506982" y="2531"/>
                  </a:lnTo>
                  <a:lnTo>
                    <a:pt x="501808" y="2652"/>
                  </a:lnTo>
                  <a:lnTo>
                    <a:pt x="496635" y="2781"/>
                  </a:lnTo>
                  <a:lnTo>
                    <a:pt x="491462" y="2916"/>
                  </a:lnTo>
                  <a:lnTo>
                    <a:pt x="486288" y="3058"/>
                  </a:lnTo>
                  <a:lnTo>
                    <a:pt x="481115" y="3208"/>
                  </a:lnTo>
                  <a:lnTo>
                    <a:pt x="475942" y="3366"/>
                  </a:lnTo>
                  <a:lnTo>
                    <a:pt x="470769" y="3532"/>
                  </a:lnTo>
                  <a:lnTo>
                    <a:pt x="465595" y="3708"/>
                  </a:lnTo>
                  <a:lnTo>
                    <a:pt x="460422" y="3893"/>
                  </a:lnTo>
                  <a:lnTo>
                    <a:pt x="455249" y="4088"/>
                  </a:lnTo>
                  <a:lnTo>
                    <a:pt x="450075" y="4294"/>
                  </a:lnTo>
                  <a:lnTo>
                    <a:pt x="444902" y="4511"/>
                  </a:lnTo>
                  <a:lnTo>
                    <a:pt x="439729" y="4739"/>
                  </a:lnTo>
                  <a:lnTo>
                    <a:pt x="434556" y="4981"/>
                  </a:lnTo>
                  <a:lnTo>
                    <a:pt x="429382" y="5235"/>
                  </a:lnTo>
                  <a:lnTo>
                    <a:pt x="424209" y="5503"/>
                  </a:lnTo>
                  <a:lnTo>
                    <a:pt x="419036" y="5786"/>
                  </a:lnTo>
                  <a:lnTo>
                    <a:pt x="413862" y="6085"/>
                  </a:lnTo>
                  <a:lnTo>
                    <a:pt x="408689" y="6400"/>
                  </a:lnTo>
                  <a:lnTo>
                    <a:pt x="403516" y="6733"/>
                  </a:lnTo>
                  <a:lnTo>
                    <a:pt x="398343" y="7084"/>
                  </a:lnTo>
                  <a:lnTo>
                    <a:pt x="393169" y="7454"/>
                  </a:lnTo>
                  <a:lnTo>
                    <a:pt x="387996" y="7844"/>
                  </a:lnTo>
                  <a:lnTo>
                    <a:pt x="382823" y="8256"/>
                  </a:lnTo>
                  <a:lnTo>
                    <a:pt x="377649" y="8691"/>
                  </a:lnTo>
                  <a:lnTo>
                    <a:pt x="372476" y="9150"/>
                  </a:lnTo>
                  <a:lnTo>
                    <a:pt x="367303" y="9634"/>
                  </a:lnTo>
                  <a:lnTo>
                    <a:pt x="362130" y="10145"/>
                  </a:lnTo>
                  <a:lnTo>
                    <a:pt x="356956" y="10685"/>
                  </a:lnTo>
                  <a:lnTo>
                    <a:pt x="351783" y="11253"/>
                  </a:lnTo>
                  <a:lnTo>
                    <a:pt x="346610" y="11854"/>
                  </a:lnTo>
                  <a:lnTo>
                    <a:pt x="341436" y="12487"/>
                  </a:lnTo>
                  <a:lnTo>
                    <a:pt x="336263" y="13155"/>
                  </a:lnTo>
                  <a:lnTo>
                    <a:pt x="331090" y="13859"/>
                  </a:lnTo>
                  <a:lnTo>
                    <a:pt x="325917" y="14603"/>
                  </a:lnTo>
                  <a:lnTo>
                    <a:pt x="320743" y="15386"/>
                  </a:lnTo>
                  <a:lnTo>
                    <a:pt x="315570" y="16213"/>
                  </a:lnTo>
                  <a:lnTo>
                    <a:pt x="310397" y="17085"/>
                  </a:lnTo>
                  <a:lnTo>
                    <a:pt x="305223" y="18004"/>
                  </a:lnTo>
                  <a:lnTo>
                    <a:pt x="300050" y="18972"/>
                  </a:lnTo>
                  <a:lnTo>
                    <a:pt x="294877" y="19993"/>
                  </a:lnTo>
                  <a:lnTo>
                    <a:pt x="289704" y="21069"/>
                  </a:lnTo>
                  <a:lnTo>
                    <a:pt x="284530" y="22202"/>
                  </a:lnTo>
                  <a:lnTo>
                    <a:pt x="279357" y="23396"/>
                  </a:lnTo>
                  <a:lnTo>
                    <a:pt x="274184" y="24654"/>
                  </a:lnTo>
                  <a:lnTo>
                    <a:pt x="269010" y="25978"/>
                  </a:lnTo>
                  <a:lnTo>
                    <a:pt x="263837" y="27371"/>
                  </a:lnTo>
                  <a:lnTo>
                    <a:pt x="258664" y="28838"/>
                  </a:lnTo>
                  <a:lnTo>
                    <a:pt x="253491" y="30381"/>
                  </a:lnTo>
                  <a:lnTo>
                    <a:pt x="248317" y="32004"/>
                  </a:lnTo>
                  <a:lnTo>
                    <a:pt x="243144" y="33711"/>
                  </a:lnTo>
                  <a:lnTo>
                    <a:pt x="237971" y="35505"/>
                  </a:lnTo>
                  <a:lnTo>
                    <a:pt x="232797" y="37390"/>
                  </a:lnTo>
                  <a:lnTo>
                    <a:pt x="227624" y="39370"/>
                  </a:lnTo>
                  <a:lnTo>
                    <a:pt x="222451" y="41449"/>
                  </a:lnTo>
                  <a:lnTo>
                    <a:pt x="217278" y="43631"/>
                  </a:lnTo>
                  <a:lnTo>
                    <a:pt x="212104" y="45920"/>
                  </a:lnTo>
                  <a:lnTo>
                    <a:pt x="206931" y="48321"/>
                  </a:lnTo>
                  <a:lnTo>
                    <a:pt x="201758" y="50837"/>
                  </a:lnTo>
                  <a:lnTo>
                    <a:pt x="196584" y="53474"/>
                  </a:lnTo>
                  <a:lnTo>
                    <a:pt x="191411" y="56235"/>
                  </a:lnTo>
                  <a:lnTo>
                    <a:pt x="186238" y="59125"/>
                  </a:lnTo>
                  <a:lnTo>
                    <a:pt x="181065" y="62148"/>
                  </a:lnTo>
                  <a:lnTo>
                    <a:pt x="175891" y="65309"/>
                  </a:lnTo>
                  <a:lnTo>
                    <a:pt x="170718" y="68612"/>
                  </a:lnTo>
                  <a:lnTo>
                    <a:pt x="165545" y="72061"/>
                  </a:lnTo>
                  <a:lnTo>
                    <a:pt x="160371" y="75660"/>
                  </a:lnTo>
                  <a:lnTo>
                    <a:pt x="155198" y="79415"/>
                  </a:lnTo>
                  <a:lnTo>
                    <a:pt x="150025" y="83327"/>
                  </a:lnTo>
                  <a:lnTo>
                    <a:pt x="144852" y="87403"/>
                  </a:lnTo>
                  <a:lnTo>
                    <a:pt x="139678" y="91644"/>
                  </a:lnTo>
                  <a:lnTo>
                    <a:pt x="134505" y="96055"/>
                  </a:lnTo>
                  <a:lnTo>
                    <a:pt x="129332" y="100639"/>
                  </a:lnTo>
                  <a:lnTo>
                    <a:pt x="124158" y="105399"/>
                  </a:lnTo>
                  <a:lnTo>
                    <a:pt x="118985" y="110338"/>
                  </a:lnTo>
                  <a:lnTo>
                    <a:pt x="113812" y="115458"/>
                  </a:lnTo>
                  <a:lnTo>
                    <a:pt x="108639" y="120761"/>
                  </a:lnTo>
                  <a:lnTo>
                    <a:pt x="103465" y="126248"/>
                  </a:lnTo>
                  <a:lnTo>
                    <a:pt x="98292" y="131922"/>
                  </a:lnTo>
                  <a:lnTo>
                    <a:pt x="93119" y="137782"/>
                  </a:lnTo>
                  <a:lnTo>
                    <a:pt x="87945" y="143830"/>
                  </a:lnTo>
                  <a:lnTo>
                    <a:pt x="82772" y="150064"/>
                  </a:lnTo>
                  <a:lnTo>
                    <a:pt x="77599" y="156485"/>
                  </a:lnTo>
                  <a:lnTo>
                    <a:pt x="72426" y="163091"/>
                  </a:lnTo>
                  <a:lnTo>
                    <a:pt x="67252" y="169880"/>
                  </a:lnTo>
                  <a:lnTo>
                    <a:pt x="62079" y="176851"/>
                  </a:lnTo>
                  <a:lnTo>
                    <a:pt x="56906" y="183999"/>
                  </a:lnTo>
                  <a:lnTo>
                    <a:pt x="51732" y="191321"/>
                  </a:lnTo>
                  <a:lnTo>
                    <a:pt x="46559" y="198814"/>
                  </a:lnTo>
                  <a:lnTo>
                    <a:pt x="41386" y="206473"/>
                  </a:lnTo>
                  <a:lnTo>
                    <a:pt x="36213" y="214291"/>
                  </a:lnTo>
                  <a:lnTo>
                    <a:pt x="31039" y="222263"/>
                  </a:lnTo>
                  <a:lnTo>
                    <a:pt x="25866" y="230382"/>
                  </a:lnTo>
                  <a:lnTo>
                    <a:pt x="20693" y="238642"/>
                  </a:lnTo>
                  <a:lnTo>
                    <a:pt x="15519" y="247033"/>
                  </a:lnTo>
                  <a:lnTo>
                    <a:pt x="10346" y="255549"/>
                  </a:lnTo>
                  <a:lnTo>
                    <a:pt x="5173" y="264180"/>
                  </a:lnTo>
                  <a:lnTo>
                    <a:pt x="0" y="27291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44151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44151" y="3019734"/>
              <a:ext cx="1883076" cy="274098"/>
            </a:xfrm>
            <a:custGeom>
              <a:avLst/>
              <a:pathLst>
                <a:path w="1883076" h="274098">
                  <a:moveTo>
                    <a:pt x="0" y="272916"/>
                  </a:moveTo>
                  <a:lnTo>
                    <a:pt x="5173" y="264180"/>
                  </a:lnTo>
                  <a:lnTo>
                    <a:pt x="10346" y="255549"/>
                  </a:lnTo>
                  <a:lnTo>
                    <a:pt x="15519" y="247033"/>
                  </a:lnTo>
                  <a:lnTo>
                    <a:pt x="20693" y="238641"/>
                  </a:lnTo>
                  <a:lnTo>
                    <a:pt x="25866" y="230382"/>
                  </a:lnTo>
                  <a:lnTo>
                    <a:pt x="31039" y="222263"/>
                  </a:lnTo>
                  <a:lnTo>
                    <a:pt x="36213" y="214291"/>
                  </a:lnTo>
                  <a:lnTo>
                    <a:pt x="41386" y="206472"/>
                  </a:lnTo>
                  <a:lnTo>
                    <a:pt x="46559" y="198814"/>
                  </a:lnTo>
                  <a:lnTo>
                    <a:pt x="51732" y="191321"/>
                  </a:lnTo>
                  <a:lnTo>
                    <a:pt x="56906" y="183999"/>
                  </a:lnTo>
                  <a:lnTo>
                    <a:pt x="62079" y="176850"/>
                  </a:lnTo>
                  <a:lnTo>
                    <a:pt x="67252" y="169880"/>
                  </a:lnTo>
                  <a:lnTo>
                    <a:pt x="72426" y="163091"/>
                  </a:lnTo>
                  <a:lnTo>
                    <a:pt x="77599" y="156485"/>
                  </a:lnTo>
                  <a:lnTo>
                    <a:pt x="82772" y="150064"/>
                  </a:lnTo>
                  <a:lnTo>
                    <a:pt x="87945" y="143829"/>
                  </a:lnTo>
                  <a:lnTo>
                    <a:pt x="93119" y="137782"/>
                  </a:lnTo>
                  <a:lnTo>
                    <a:pt x="98292" y="131922"/>
                  </a:lnTo>
                  <a:lnTo>
                    <a:pt x="103465" y="126248"/>
                  </a:lnTo>
                  <a:lnTo>
                    <a:pt x="108639" y="120760"/>
                  </a:lnTo>
                  <a:lnTo>
                    <a:pt x="113812" y="115458"/>
                  </a:lnTo>
                  <a:lnTo>
                    <a:pt x="118985" y="110338"/>
                  </a:lnTo>
                  <a:lnTo>
                    <a:pt x="124158" y="105399"/>
                  </a:lnTo>
                  <a:lnTo>
                    <a:pt x="129332" y="100639"/>
                  </a:lnTo>
                  <a:lnTo>
                    <a:pt x="134505" y="96055"/>
                  </a:lnTo>
                  <a:lnTo>
                    <a:pt x="139678" y="91644"/>
                  </a:lnTo>
                  <a:lnTo>
                    <a:pt x="144852" y="87403"/>
                  </a:lnTo>
                  <a:lnTo>
                    <a:pt x="150025" y="83327"/>
                  </a:lnTo>
                  <a:lnTo>
                    <a:pt x="155198" y="79415"/>
                  </a:lnTo>
                  <a:lnTo>
                    <a:pt x="160371" y="75660"/>
                  </a:lnTo>
                  <a:lnTo>
                    <a:pt x="165545" y="72061"/>
                  </a:lnTo>
                  <a:lnTo>
                    <a:pt x="170718" y="68612"/>
                  </a:lnTo>
                  <a:lnTo>
                    <a:pt x="175891" y="65309"/>
                  </a:lnTo>
                  <a:lnTo>
                    <a:pt x="181065" y="62148"/>
                  </a:lnTo>
                  <a:lnTo>
                    <a:pt x="186238" y="59125"/>
                  </a:lnTo>
                  <a:lnTo>
                    <a:pt x="191411" y="56235"/>
                  </a:lnTo>
                  <a:lnTo>
                    <a:pt x="196584" y="53474"/>
                  </a:lnTo>
                  <a:lnTo>
                    <a:pt x="201758" y="50837"/>
                  </a:lnTo>
                  <a:lnTo>
                    <a:pt x="206931" y="48320"/>
                  </a:lnTo>
                  <a:lnTo>
                    <a:pt x="212104" y="45920"/>
                  </a:lnTo>
                  <a:lnTo>
                    <a:pt x="217278" y="43630"/>
                  </a:lnTo>
                  <a:lnTo>
                    <a:pt x="222451" y="41448"/>
                  </a:lnTo>
                  <a:lnTo>
                    <a:pt x="227624" y="39369"/>
                  </a:lnTo>
                  <a:lnTo>
                    <a:pt x="232797" y="37390"/>
                  </a:lnTo>
                  <a:lnTo>
                    <a:pt x="237971" y="35505"/>
                  </a:lnTo>
                  <a:lnTo>
                    <a:pt x="243144" y="33711"/>
                  </a:lnTo>
                  <a:lnTo>
                    <a:pt x="248317" y="32004"/>
                  </a:lnTo>
                  <a:lnTo>
                    <a:pt x="253491" y="30381"/>
                  </a:lnTo>
                  <a:lnTo>
                    <a:pt x="258664" y="28838"/>
                  </a:lnTo>
                  <a:lnTo>
                    <a:pt x="263837" y="27371"/>
                  </a:lnTo>
                  <a:lnTo>
                    <a:pt x="269010" y="25978"/>
                  </a:lnTo>
                  <a:lnTo>
                    <a:pt x="274184" y="24654"/>
                  </a:lnTo>
                  <a:lnTo>
                    <a:pt x="279357" y="23396"/>
                  </a:lnTo>
                  <a:lnTo>
                    <a:pt x="284530" y="22202"/>
                  </a:lnTo>
                  <a:lnTo>
                    <a:pt x="289704" y="21069"/>
                  </a:lnTo>
                  <a:lnTo>
                    <a:pt x="294877" y="19993"/>
                  </a:lnTo>
                  <a:lnTo>
                    <a:pt x="300050" y="18972"/>
                  </a:lnTo>
                  <a:lnTo>
                    <a:pt x="305223" y="18003"/>
                  </a:lnTo>
                  <a:lnTo>
                    <a:pt x="310397" y="17084"/>
                  </a:lnTo>
                  <a:lnTo>
                    <a:pt x="315570" y="16213"/>
                  </a:lnTo>
                  <a:lnTo>
                    <a:pt x="320743" y="15386"/>
                  </a:lnTo>
                  <a:lnTo>
                    <a:pt x="325917" y="14602"/>
                  </a:lnTo>
                  <a:lnTo>
                    <a:pt x="331090" y="13859"/>
                  </a:lnTo>
                  <a:lnTo>
                    <a:pt x="336263" y="13155"/>
                  </a:lnTo>
                  <a:lnTo>
                    <a:pt x="341436" y="12487"/>
                  </a:lnTo>
                  <a:lnTo>
                    <a:pt x="346610" y="11853"/>
                  </a:lnTo>
                  <a:lnTo>
                    <a:pt x="351783" y="11253"/>
                  </a:lnTo>
                  <a:lnTo>
                    <a:pt x="356956" y="10684"/>
                  </a:lnTo>
                  <a:lnTo>
                    <a:pt x="362130" y="10145"/>
                  </a:lnTo>
                  <a:lnTo>
                    <a:pt x="367303" y="9634"/>
                  </a:lnTo>
                  <a:lnTo>
                    <a:pt x="372476" y="9150"/>
                  </a:lnTo>
                  <a:lnTo>
                    <a:pt x="377649" y="8691"/>
                  </a:lnTo>
                  <a:lnTo>
                    <a:pt x="382823" y="8256"/>
                  </a:lnTo>
                  <a:lnTo>
                    <a:pt x="387996" y="7844"/>
                  </a:lnTo>
                  <a:lnTo>
                    <a:pt x="393169" y="7454"/>
                  </a:lnTo>
                  <a:lnTo>
                    <a:pt x="398343" y="7083"/>
                  </a:lnTo>
                  <a:lnTo>
                    <a:pt x="403516" y="6733"/>
                  </a:lnTo>
                  <a:lnTo>
                    <a:pt x="408689" y="6400"/>
                  </a:lnTo>
                  <a:lnTo>
                    <a:pt x="413862" y="6085"/>
                  </a:lnTo>
                  <a:lnTo>
                    <a:pt x="419036" y="5786"/>
                  </a:lnTo>
                  <a:lnTo>
                    <a:pt x="424209" y="5503"/>
                  </a:lnTo>
                  <a:lnTo>
                    <a:pt x="429382" y="5235"/>
                  </a:lnTo>
                  <a:lnTo>
                    <a:pt x="434556" y="4980"/>
                  </a:lnTo>
                  <a:lnTo>
                    <a:pt x="439729" y="4739"/>
                  </a:lnTo>
                  <a:lnTo>
                    <a:pt x="444902" y="4510"/>
                  </a:lnTo>
                  <a:lnTo>
                    <a:pt x="450075" y="4294"/>
                  </a:lnTo>
                  <a:lnTo>
                    <a:pt x="455249" y="4088"/>
                  </a:lnTo>
                  <a:lnTo>
                    <a:pt x="460422" y="3893"/>
                  </a:lnTo>
                  <a:lnTo>
                    <a:pt x="465595" y="3708"/>
                  </a:lnTo>
                  <a:lnTo>
                    <a:pt x="470769" y="3532"/>
                  </a:lnTo>
                  <a:lnTo>
                    <a:pt x="475942" y="3366"/>
                  </a:lnTo>
                  <a:lnTo>
                    <a:pt x="481115" y="3208"/>
                  </a:lnTo>
                  <a:lnTo>
                    <a:pt x="486288" y="3058"/>
                  </a:lnTo>
                  <a:lnTo>
                    <a:pt x="491462" y="2916"/>
                  </a:lnTo>
                  <a:lnTo>
                    <a:pt x="496635" y="2781"/>
                  </a:lnTo>
                  <a:lnTo>
                    <a:pt x="501808" y="2652"/>
                  </a:lnTo>
                  <a:lnTo>
                    <a:pt x="506982" y="2531"/>
                  </a:lnTo>
                  <a:lnTo>
                    <a:pt x="512155" y="2415"/>
                  </a:lnTo>
                  <a:lnTo>
                    <a:pt x="517328" y="2305"/>
                  </a:lnTo>
                  <a:lnTo>
                    <a:pt x="522501" y="2201"/>
                  </a:lnTo>
                  <a:lnTo>
                    <a:pt x="527675" y="2102"/>
                  </a:lnTo>
                  <a:lnTo>
                    <a:pt x="532848" y="2008"/>
                  </a:lnTo>
                  <a:lnTo>
                    <a:pt x="538021" y="1918"/>
                  </a:lnTo>
                  <a:lnTo>
                    <a:pt x="543195" y="1833"/>
                  </a:lnTo>
                  <a:lnTo>
                    <a:pt x="548368" y="1752"/>
                  </a:lnTo>
                  <a:lnTo>
                    <a:pt x="553541" y="1676"/>
                  </a:lnTo>
                  <a:lnTo>
                    <a:pt x="558714" y="1602"/>
                  </a:lnTo>
                  <a:lnTo>
                    <a:pt x="563888" y="1533"/>
                  </a:lnTo>
                  <a:lnTo>
                    <a:pt x="569061" y="1467"/>
                  </a:lnTo>
                  <a:lnTo>
                    <a:pt x="574234" y="1404"/>
                  </a:lnTo>
                  <a:lnTo>
                    <a:pt x="579408" y="1344"/>
                  </a:lnTo>
                  <a:lnTo>
                    <a:pt x="584581" y="1287"/>
                  </a:lnTo>
                  <a:lnTo>
                    <a:pt x="589754" y="1233"/>
                  </a:lnTo>
                  <a:lnTo>
                    <a:pt x="594927" y="1181"/>
                  </a:lnTo>
                  <a:lnTo>
                    <a:pt x="600101" y="1132"/>
                  </a:lnTo>
                  <a:lnTo>
                    <a:pt x="605274" y="1085"/>
                  </a:lnTo>
                  <a:lnTo>
                    <a:pt x="610447" y="1040"/>
                  </a:lnTo>
                  <a:lnTo>
                    <a:pt x="615621" y="998"/>
                  </a:lnTo>
                  <a:lnTo>
                    <a:pt x="620794" y="957"/>
                  </a:lnTo>
                  <a:lnTo>
                    <a:pt x="625967" y="919"/>
                  </a:lnTo>
                  <a:lnTo>
                    <a:pt x="631140" y="882"/>
                  </a:lnTo>
                  <a:lnTo>
                    <a:pt x="636314" y="847"/>
                  </a:lnTo>
                  <a:lnTo>
                    <a:pt x="641487" y="813"/>
                  </a:lnTo>
                  <a:lnTo>
                    <a:pt x="646660" y="781"/>
                  </a:lnTo>
                  <a:lnTo>
                    <a:pt x="651834" y="750"/>
                  </a:lnTo>
                  <a:lnTo>
                    <a:pt x="657007" y="721"/>
                  </a:lnTo>
                  <a:lnTo>
                    <a:pt x="662180" y="693"/>
                  </a:lnTo>
                  <a:lnTo>
                    <a:pt x="667353" y="667"/>
                  </a:lnTo>
                  <a:lnTo>
                    <a:pt x="672527" y="642"/>
                  </a:lnTo>
                  <a:lnTo>
                    <a:pt x="677700" y="617"/>
                  </a:lnTo>
                  <a:lnTo>
                    <a:pt x="682873" y="594"/>
                  </a:lnTo>
                  <a:lnTo>
                    <a:pt x="688047" y="572"/>
                  </a:lnTo>
                  <a:lnTo>
                    <a:pt x="693220" y="551"/>
                  </a:lnTo>
                  <a:lnTo>
                    <a:pt x="698393" y="531"/>
                  </a:lnTo>
                  <a:lnTo>
                    <a:pt x="703566" y="511"/>
                  </a:lnTo>
                  <a:lnTo>
                    <a:pt x="708740" y="493"/>
                  </a:lnTo>
                  <a:lnTo>
                    <a:pt x="713913" y="475"/>
                  </a:lnTo>
                  <a:lnTo>
                    <a:pt x="719086" y="458"/>
                  </a:lnTo>
                  <a:lnTo>
                    <a:pt x="724260" y="442"/>
                  </a:lnTo>
                  <a:lnTo>
                    <a:pt x="729433" y="426"/>
                  </a:lnTo>
                  <a:lnTo>
                    <a:pt x="734606" y="411"/>
                  </a:lnTo>
                  <a:lnTo>
                    <a:pt x="739779" y="397"/>
                  </a:lnTo>
                  <a:lnTo>
                    <a:pt x="744953" y="384"/>
                  </a:lnTo>
                  <a:lnTo>
                    <a:pt x="750126" y="370"/>
                  </a:lnTo>
                  <a:lnTo>
                    <a:pt x="755299" y="358"/>
                  </a:lnTo>
                  <a:lnTo>
                    <a:pt x="760473" y="346"/>
                  </a:lnTo>
                  <a:lnTo>
                    <a:pt x="765646" y="334"/>
                  </a:lnTo>
                  <a:lnTo>
                    <a:pt x="770819" y="323"/>
                  </a:lnTo>
                  <a:lnTo>
                    <a:pt x="775992" y="313"/>
                  </a:lnTo>
                  <a:lnTo>
                    <a:pt x="781166" y="302"/>
                  </a:lnTo>
                  <a:lnTo>
                    <a:pt x="786339" y="293"/>
                  </a:lnTo>
                  <a:lnTo>
                    <a:pt x="791512" y="283"/>
                  </a:lnTo>
                  <a:lnTo>
                    <a:pt x="796686" y="274"/>
                  </a:lnTo>
                  <a:lnTo>
                    <a:pt x="801859" y="265"/>
                  </a:lnTo>
                  <a:lnTo>
                    <a:pt x="807032" y="257"/>
                  </a:lnTo>
                  <a:lnTo>
                    <a:pt x="812205" y="249"/>
                  </a:lnTo>
                  <a:lnTo>
                    <a:pt x="817379" y="241"/>
                  </a:lnTo>
                  <a:lnTo>
                    <a:pt x="822552" y="234"/>
                  </a:lnTo>
                  <a:lnTo>
                    <a:pt x="827725" y="226"/>
                  </a:lnTo>
                  <a:lnTo>
                    <a:pt x="832899" y="220"/>
                  </a:lnTo>
                  <a:lnTo>
                    <a:pt x="838072" y="213"/>
                  </a:lnTo>
                  <a:lnTo>
                    <a:pt x="843245" y="206"/>
                  </a:lnTo>
                  <a:lnTo>
                    <a:pt x="848418" y="200"/>
                  </a:lnTo>
                  <a:lnTo>
                    <a:pt x="853592" y="194"/>
                  </a:lnTo>
                  <a:lnTo>
                    <a:pt x="858765" y="188"/>
                  </a:lnTo>
                  <a:lnTo>
                    <a:pt x="863938" y="183"/>
                  </a:lnTo>
                  <a:lnTo>
                    <a:pt x="869112" y="177"/>
                  </a:lnTo>
                  <a:lnTo>
                    <a:pt x="874285" y="172"/>
                  </a:lnTo>
                  <a:lnTo>
                    <a:pt x="879458" y="167"/>
                  </a:lnTo>
                  <a:lnTo>
                    <a:pt x="884631" y="162"/>
                  </a:lnTo>
                  <a:lnTo>
                    <a:pt x="889805" y="157"/>
                  </a:lnTo>
                  <a:lnTo>
                    <a:pt x="894978" y="153"/>
                  </a:lnTo>
                  <a:lnTo>
                    <a:pt x="900151" y="148"/>
                  </a:lnTo>
                  <a:lnTo>
                    <a:pt x="905325" y="144"/>
                  </a:lnTo>
                  <a:lnTo>
                    <a:pt x="910498" y="139"/>
                  </a:lnTo>
                  <a:lnTo>
                    <a:pt x="915671" y="135"/>
                  </a:lnTo>
                  <a:lnTo>
                    <a:pt x="920844" y="131"/>
                  </a:lnTo>
                  <a:lnTo>
                    <a:pt x="926018" y="127"/>
                  </a:lnTo>
                  <a:lnTo>
                    <a:pt x="931191" y="124"/>
                  </a:lnTo>
                  <a:lnTo>
                    <a:pt x="936364" y="120"/>
                  </a:lnTo>
                  <a:lnTo>
                    <a:pt x="941538" y="116"/>
                  </a:lnTo>
                  <a:lnTo>
                    <a:pt x="946711" y="113"/>
                  </a:lnTo>
                  <a:lnTo>
                    <a:pt x="951884" y="109"/>
                  </a:lnTo>
                  <a:lnTo>
                    <a:pt x="957057" y="106"/>
                  </a:lnTo>
                  <a:lnTo>
                    <a:pt x="962231" y="103"/>
                  </a:lnTo>
                  <a:lnTo>
                    <a:pt x="967404" y="100"/>
                  </a:lnTo>
                  <a:lnTo>
                    <a:pt x="972577" y="97"/>
                  </a:lnTo>
                  <a:lnTo>
                    <a:pt x="977751" y="94"/>
                  </a:lnTo>
                  <a:lnTo>
                    <a:pt x="982924" y="91"/>
                  </a:lnTo>
                  <a:lnTo>
                    <a:pt x="988097" y="88"/>
                  </a:lnTo>
                  <a:lnTo>
                    <a:pt x="993270" y="85"/>
                  </a:lnTo>
                  <a:lnTo>
                    <a:pt x="998444" y="82"/>
                  </a:lnTo>
                  <a:lnTo>
                    <a:pt x="1003617" y="80"/>
                  </a:lnTo>
                  <a:lnTo>
                    <a:pt x="1008790" y="77"/>
                  </a:lnTo>
                  <a:lnTo>
                    <a:pt x="1013964" y="75"/>
                  </a:lnTo>
                  <a:lnTo>
                    <a:pt x="1019137" y="72"/>
                  </a:lnTo>
                  <a:lnTo>
                    <a:pt x="1024310" y="70"/>
                  </a:lnTo>
                  <a:lnTo>
                    <a:pt x="1029483" y="68"/>
                  </a:lnTo>
                  <a:lnTo>
                    <a:pt x="1034657" y="65"/>
                  </a:lnTo>
                  <a:lnTo>
                    <a:pt x="1039830" y="63"/>
                  </a:lnTo>
                  <a:lnTo>
                    <a:pt x="1045003" y="61"/>
                  </a:lnTo>
                  <a:lnTo>
                    <a:pt x="1050177" y="59"/>
                  </a:lnTo>
                  <a:lnTo>
                    <a:pt x="1055350" y="57"/>
                  </a:lnTo>
                  <a:lnTo>
                    <a:pt x="1060523" y="55"/>
                  </a:lnTo>
                  <a:lnTo>
                    <a:pt x="1065696" y="53"/>
                  </a:lnTo>
                  <a:lnTo>
                    <a:pt x="1070870" y="52"/>
                  </a:lnTo>
                  <a:lnTo>
                    <a:pt x="1076043" y="50"/>
                  </a:lnTo>
                  <a:lnTo>
                    <a:pt x="1081216" y="48"/>
                  </a:lnTo>
                  <a:lnTo>
                    <a:pt x="1086390" y="47"/>
                  </a:lnTo>
                  <a:lnTo>
                    <a:pt x="1091563" y="45"/>
                  </a:lnTo>
                  <a:lnTo>
                    <a:pt x="1096736" y="44"/>
                  </a:lnTo>
                  <a:lnTo>
                    <a:pt x="1101909" y="42"/>
                  </a:lnTo>
                  <a:lnTo>
                    <a:pt x="1107083" y="41"/>
                  </a:lnTo>
                  <a:lnTo>
                    <a:pt x="1112256" y="40"/>
                  </a:lnTo>
                  <a:lnTo>
                    <a:pt x="1117429" y="38"/>
                  </a:lnTo>
                  <a:lnTo>
                    <a:pt x="1122603" y="37"/>
                  </a:lnTo>
                  <a:lnTo>
                    <a:pt x="1127776" y="36"/>
                  </a:lnTo>
                  <a:lnTo>
                    <a:pt x="1132949" y="35"/>
                  </a:lnTo>
                  <a:lnTo>
                    <a:pt x="1138122" y="34"/>
                  </a:lnTo>
                  <a:lnTo>
                    <a:pt x="1143296" y="33"/>
                  </a:lnTo>
                  <a:lnTo>
                    <a:pt x="1148469" y="32"/>
                  </a:lnTo>
                  <a:lnTo>
                    <a:pt x="1153642" y="31"/>
                  </a:lnTo>
                  <a:lnTo>
                    <a:pt x="1158816" y="30"/>
                  </a:lnTo>
                  <a:lnTo>
                    <a:pt x="1163989" y="29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5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1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2"/>
                  </a:lnTo>
                  <a:lnTo>
                    <a:pt x="1712357" y="2"/>
                  </a:lnTo>
                  <a:lnTo>
                    <a:pt x="1707184" y="2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4"/>
                  </a:lnTo>
                  <a:lnTo>
                    <a:pt x="1670971" y="4"/>
                  </a:lnTo>
                  <a:lnTo>
                    <a:pt x="1665798" y="4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6"/>
                  </a:lnTo>
                  <a:lnTo>
                    <a:pt x="1645104" y="6"/>
                  </a:lnTo>
                  <a:lnTo>
                    <a:pt x="1639931" y="7"/>
                  </a:lnTo>
                  <a:lnTo>
                    <a:pt x="1634758" y="7"/>
                  </a:lnTo>
                  <a:lnTo>
                    <a:pt x="1629585" y="8"/>
                  </a:lnTo>
                  <a:lnTo>
                    <a:pt x="1624411" y="8"/>
                  </a:lnTo>
                  <a:lnTo>
                    <a:pt x="1619238" y="9"/>
                  </a:lnTo>
                  <a:lnTo>
                    <a:pt x="1614065" y="10"/>
                  </a:lnTo>
                  <a:lnTo>
                    <a:pt x="1608891" y="10"/>
                  </a:lnTo>
                  <a:lnTo>
                    <a:pt x="1603718" y="11"/>
                  </a:lnTo>
                  <a:lnTo>
                    <a:pt x="1598545" y="12"/>
                  </a:lnTo>
                  <a:lnTo>
                    <a:pt x="1593372" y="13"/>
                  </a:lnTo>
                  <a:lnTo>
                    <a:pt x="1588198" y="13"/>
                  </a:lnTo>
                  <a:lnTo>
                    <a:pt x="1583025" y="14"/>
                  </a:lnTo>
                  <a:lnTo>
                    <a:pt x="1577852" y="15"/>
                  </a:lnTo>
                  <a:lnTo>
                    <a:pt x="1572678" y="16"/>
                  </a:lnTo>
                  <a:lnTo>
                    <a:pt x="1567505" y="16"/>
                  </a:lnTo>
                  <a:lnTo>
                    <a:pt x="1562332" y="17"/>
                  </a:lnTo>
                  <a:lnTo>
                    <a:pt x="1557159" y="18"/>
                  </a:lnTo>
                  <a:lnTo>
                    <a:pt x="1551985" y="18"/>
                  </a:lnTo>
                  <a:lnTo>
                    <a:pt x="1546812" y="19"/>
                  </a:lnTo>
                  <a:lnTo>
                    <a:pt x="1541639" y="19"/>
                  </a:lnTo>
                  <a:lnTo>
                    <a:pt x="1536465" y="20"/>
                  </a:lnTo>
                  <a:lnTo>
                    <a:pt x="1531292" y="20"/>
                  </a:lnTo>
                  <a:lnTo>
                    <a:pt x="1526119" y="21"/>
                  </a:lnTo>
                  <a:lnTo>
                    <a:pt x="1520946" y="21"/>
                  </a:lnTo>
                  <a:lnTo>
                    <a:pt x="1515772" y="22"/>
                  </a:lnTo>
                  <a:lnTo>
                    <a:pt x="1510599" y="22"/>
                  </a:lnTo>
                  <a:lnTo>
                    <a:pt x="1505426" y="22"/>
                  </a:lnTo>
                  <a:lnTo>
                    <a:pt x="1500252" y="22"/>
                  </a:lnTo>
                  <a:lnTo>
                    <a:pt x="1495079" y="22"/>
                  </a:lnTo>
                  <a:lnTo>
                    <a:pt x="1489906" y="23"/>
                  </a:lnTo>
                  <a:lnTo>
                    <a:pt x="1484733" y="23"/>
                  </a:lnTo>
                  <a:lnTo>
                    <a:pt x="1479559" y="23"/>
                  </a:lnTo>
                  <a:lnTo>
                    <a:pt x="1474386" y="23"/>
                  </a:lnTo>
                  <a:lnTo>
                    <a:pt x="1469213" y="23"/>
                  </a:lnTo>
                  <a:lnTo>
                    <a:pt x="1464039" y="23"/>
                  </a:lnTo>
                  <a:lnTo>
                    <a:pt x="1458866" y="22"/>
                  </a:lnTo>
                  <a:lnTo>
                    <a:pt x="1453693" y="22"/>
                  </a:lnTo>
                  <a:lnTo>
                    <a:pt x="1448520" y="22"/>
                  </a:lnTo>
                  <a:lnTo>
                    <a:pt x="1443346" y="22"/>
                  </a:lnTo>
                  <a:lnTo>
                    <a:pt x="1438173" y="22"/>
                  </a:lnTo>
                  <a:lnTo>
                    <a:pt x="1433000" y="22"/>
                  </a:lnTo>
                  <a:lnTo>
                    <a:pt x="1427826" y="22"/>
                  </a:lnTo>
                  <a:lnTo>
                    <a:pt x="1422653" y="21"/>
                  </a:lnTo>
                  <a:lnTo>
                    <a:pt x="1417480" y="21"/>
                  </a:lnTo>
                  <a:lnTo>
                    <a:pt x="1412307" y="21"/>
                  </a:lnTo>
                  <a:lnTo>
                    <a:pt x="1407133" y="21"/>
                  </a:lnTo>
                  <a:lnTo>
                    <a:pt x="1401960" y="21"/>
                  </a:lnTo>
                  <a:lnTo>
                    <a:pt x="1396787" y="21"/>
                  </a:lnTo>
                  <a:lnTo>
                    <a:pt x="1391613" y="20"/>
                  </a:lnTo>
                  <a:lnTo>
                    <a:pt x="1386440" y="20"/>
                  </a:lnTo>
                  <a:lnTo>
                    <a:pt x="1381267" y="20"/>
                  </a:lnTo>
                  <a:lnTo>
                    <a:pt x="1376094" y="20"/>
                  </a:lnTo>
                  <a:lnTo>
                    <a:pt x="1370920" y="20"/>
                  </a:lnTo>
                  <a:lnTo>
                    <a:pt x="1365747" y="20"/>
                  </a:lnTo>
                  <a:lnTo>
                    <a:pt x="1360574" y="20"/>
                  </a:lnTo>
                  <a:lnTo>
                    <a:pt x="1355400" y="20"/>
                  </a:lnTo>
                  <a:lnTo>
                    <a:pt x="1350227" y="20"/>
                  </a:lnTo>
                  <a:lnTo>
                    <a:pt x="1345054" y="20"/>
                  </a:lnTo>
                  <a:lnTo>
                    <a:pt x="1339881" y="19"/>
                  </a:lnTo>
                  <a:lnTo>
                    <a:pt x="1334707" y="19"/>
                  </a:lnTo>
                  <a:lnTo>
                    <a:pt x="1329534" y="19"/>
                  </a:lnTo>
                  <a:lnTo>
                    <a:pt x="1324361" y="19"/>
                  </a:lnTo>
                  <a:lnTo>
                    <a:pt x="1319187" y="19"/>
                  </a:lnTo>
                  <a:lnTo>
                    <a:pt x="1314014" y="19"/>
                  </a:lnTo>
                  <a:lnTo>
                    <a:pt x="1308841" y="19"/>
                  </a:lnTo>
                  <a:lnTo>
                    <a:pt x="1303668" y="20"/>
                  </a:lnTo>
                  <a:lnTo>
                    <a:pt x="1298494" y="20"/>
                  </a:lnTo>
                  <a:lnTo>
                    <a:pt x="1293321" y="20"/>
                  </a:lnTo>
                  <a:lnTo>
                    <a:pt x="1288148" y="20"/>
                  </a:lnTo>
                  <a:lnTo>
                    <a:pt x="1282974" y="20"/>
                  </a:lnTo>
                  <a:lnTo>
                    <a:pt x="1277801" y="20"/>
                  </a:lnTo>
                  <a:lnTo>
                    <a:pt x="1272628" y="20"/>
                  </a:lnTo>
                  <a:lnTo>
                    <a:pt x="1267455" y="20"/>
                  </a:lnTo>
                  <a:lnTo>
                    <a:pt x="1262281" y="21"/>
                  </a:lnTo>
                  <a:lnTo>
                    <a:pt x="1257108" y="21"/>
                  </a:lnTo>
                  <a:lnTo>
                    <a:pt x="1251935" y="21"/>
                  </a:lnTo>
                  <a:lnTo>
                    <a:pt x="1246761" y="21"/>
                  </a:lnTo>
                  <a:lnTo>
                    <a:pt x="1241588" y="22"/>
                  </a:lnTo>
                  <a:lnTo>
                    <a:pt x="1236415" y="22"/>
                  </a:lnTo>
                  <a:lnTo>
                    <a:pt x="1231242" y="22"/>
                  </a:lnTo>
                  <a:lnTo>
                    <a:pt x="1226068" y="23"/>
                  </a:lnTo>
                  <a:lnTo>
                    <a:pt x="1220895" y="23"/>
                  </a:lnTo>
                  <a:lnTo>
                    <a:pt x="1215722" y="23"/>
                  </a:lnTo>
                  <a:lnTo>
                    <a:pt x="1210548" y="24"/>
                  </a:lnTo>
                  <a:lnTo>
                    <a:pt x="1205375" y="24"/>
                  </a:lnTo>
                  <a:lnTo>
                    <a:pt x="1200202" y="25"/>
                  </a:lnTo>
                  <a:lnTo>
                    <a:pt x="1195029" y="26"/>
                  </a:lnTo>
                  <a:lnTo>
                    <a:pt x="1189855" y="26"/>
                  </a:lnTo>
                  <a:lnTo>
                    <a:pt x="1184682" y="27"/>
                  </a:lnTo>
                  <a:lnTo>
                    <a:pt x="1179509" y="27"/>
                  </a:lnTo>
                  <a:lnTo>
                    <a:pt x="1174335" y="28"/>
                  </a:lnTo>
                  <a:lnTo>
                    <a:pt x="1169162" y="29"/>
                  </a:lnTo>
                  <a:lnTo>
                    <a:pt x="1163989" y="30"/>
                  </a:lnTo>
                  <a:lnTo>
                    <a:pt x="1158816" y="31"/>
                  </a:lnTo>
                  <a:lnTo>
                    <a:pt x="1153642" y="32"/>
                  </a:lnTo>
                  <a:lnTo>
                    <a:pt x="1148469" y="33"/>
                  </a:lnTo>
                  <a:lnTo>
                    <a:pt x="1143296" y="34"/>
                  </a:lnTo>
                  <a:lnTo>
                    <a:pt x="1138122" y="35"/>
                  </a:lnTo>
                  <a:lnTo>
                    <a:pt x="1132949" y="36"/>
                  </a:lnTo>
                  <a:lnTo>
                    <a:pt x="1127776" y="37"/>
                  </a:lnTo>
                  <a:lnTo>
                    <a:pt x="1122603" y="39"/>
                  </a:lnTo>
                  <a:lnTo>
                    <a:pt x="1117429" y="40"/>
                  </a:lnTo>
                  <a:lnTo>
                    <a:pt x="1112256" y="42"/>
                  </a:lnTo>
                  <a:lnTo>
                    <a:pt x="1107083" y="44"/>
                  </a:lnTo>
                  <a:lnTo>
                    <a:pt x="1101909" y="46"/>
                  </a:lnTo>
                  <a:lnTo>
                    <a:pt x="1096736" y="48"/>
                  </a:lnTo>
                  <a:lnTo>
                    <a:pt x="1091563" y="50"/>
                  </a:lnTo>
                  <a:lnTo>
                    <a:pt x="1086390" y="52"/>
                  </a:lnTo>
                  <a:lnTo>
                    <a:pt x="1081216" y="55"/>
                  </a:lnTo>
                  <a:lnTo>
                    <a:pt x="1076043" y="57"/>
                  </a:lnTo>
                  <a:lnTo>
                    <a:pt x="1070870" y="60"/>
                  </a:lnTo>
                  <a:lnTo>
                    <a:pt x="1065696" y="63"/>
                  </a:lnTo>
                  <a:lnTo>
                    <a:pt x="1060523" y="67"/>
                  </a:lnTo>
                  <a:lnTo>
                    <a:pt x="1055350" y="71"/>
                  </a:lnTo>
                  <a:lnTo>
                    <a:pt x="1050177" y="75"/>
                  </a:lnTo>
                  <a:lnTo>
                    <a:pt x="1045003" y="79"/>
                  </a:lnTo>
                  <a:lnTo>
                    <a:pt x="1039830" y="84"/>
                  </a:lnTo>
                  <a:lnTo>
                    <a:pt x="1034657" y="89"/>
                  </a:lnTo>
                  <a:lnTo>
                    <a:pt x="1029483" y="95"/>
                  </a:lnTo>
                  <a:lnTo>
                    <a:pt x="1024310" y="101"/>
                  </a:lnTo>
                  <a:lnTo>
                    <a:pt x="1019137" y="108"/>
                  </a:lnTo>
                  <a:lnTo>
                    <a:pt x="1013964" y="115"/>
                  </a:lnTo>
                  <a:lnTo>
                    <a:pt x="1008790" y="123"/>
                  </a:lnTo>
                  <a:lnTo>
                    <a:pt x="1003617" y="132"/>
                  </a:lnTo>
                  <a:lnTo>
                    <a:pt x="998444" y="142"/>
                  </a:lnTo>
                  <a:lnTo>
                    <a:pt x="993270" y="152"/>
                  </a:lnTo>
                  <a:lnTo>
                    <a:pt x="988097" y="164"/>
                  </a:lnTo>
                  <a:lnTo>
                    <a:pt x="982924" y="176"/>
                  </a:lnTo>
                  <a:lnTo>
                    <a:pt x="977751" y="190"/>
                  </a:lnTo>
                  <a:lnTo>
                    <a:pt x="972577" y="205"/>
                  </a:lnTo>
                  <a:lnTo>
                    <a:pt x="967404" y="221"/>
                  </a:lnTo>
                  <a:lnTo>
                    <a:pt x="962231" y="238"/>
                  </a:lnTo>
                  <a:lnTo>
                    <a:pt x="957057" y="257"/>
                  </a:lnTo>
                  <a:lnTo>
                    <a:pt x="951884" y="278"/>
                  </a:lnTo>
                  <a:lnTo>
                    <a:pt x="946711" y="300"/>
                  </a:lnTo>
                  <a:lnTo>
                    <a:pt x="941538" y="324"/>
                  </a:lnTo>
                  <a:lnTo>
                    <a:pt x="936364" y="350"/>
                  </a:lnTo>
                  <a:lnTo>
                    <a:pt x="931191" y="378"/>
                  </a:lnTo>
                  <a:lnTo>
                    <a:pt x="926018" y="408"/>
                  </a:lnTo>
                  <a:lnTo>
                    <a:pt x="920844" y="441"/>
                  </a:lnTo>
                  <a:lnTo>
                    <a:pt x="915671" y="476"/>
                  </a:lnTo>
                  <a:lnTo>
                    <a:pt x="910498" y="513"/>
                  </a:lnTo>
                  <a:lnTo>
                    <a:pt x="905325" y="554"/>
                  </a:lnTo>
                  <a:lnTo>
                    <a:pt x="900151" y="597"/>
                  </a:lnTo>
                  <a:lnTo>
                    <a:pt x="894978" y="643"/>
                  </a:lnTo>
                  <a:lnTo>
                    <a:pt x="889805" y="693"/>
                  </a:lnTo>
                  <a:lnTo>
                    <a:pt x="884631" y="746"/>
                  </a:lnTo>
                  <a:lnTo>
                    <a:pt x="879458" y="802"/>
                  </a:lnTo>
                  <a:lnTo>
                    <a:pt x="874285" y="862"/>
                  </a:lnTo>
                  <a:lnTo>
                    <a:pt x="869112" y="926"/>
                  </a:lnTo>
                  <a:lnTo>
                    <a:pt x="863938" y="994"/>
                  </a:lnTo>
                  <a:lnTo>
                    <a:pt x="858765" y="1066"/>
                  </a:lnTo>
                  <a:lnTo>
                    <a:pt x="853592" y="1143"/>
                  </a:lnTo>
                  <a:lnTo>
                    <a:pt x="848418" y="1224"/>
                  </a:lnTo>
                  <a:lnTo>
                    <a:pt x="843245" y="1309"/>
                  </a:lnTo>
                  <a:lnTo>
                    <a:pt x="838072" y="1399"/>
                  </a:lnTo>
                  <a:lnTo>
                    <a:pt x="832899" y="1494"/>
                  </a:lnTo>
                  <a:lnTo>
                    <a:pt x="827725" y="1594"/>
                  </a:lnTo>
                  <a:lnTo>
                    <a:pt x="822552" y="1699"/>
                  </a:lnTo>
                  <a:lnTo>
                    <a:pt x="817379" y="1810"/>
                  </a:lnTo>
                  <a:lnTo>
                    <a:pt x="812205" y="1926"/>
                  </a:lnTo>
                  <a:lnTo>
                    <a:pt x="807032" y="2047"/>
                  </a:lnTo>
                  <a:lnTo>
                    <a:pt x="801859" y="2174"/>
                  </a:lnTo>
                  <a:lnTo>
                    <a:pt x="796686" y="2307"/>
                  </a:lnTo>
                  <a:lnTo>
                    <a:pt x="791512" y="2446"/>
                  </a:lnTo>
                  <a:lnTo>
                    <a:pt x="786339" y="2590"/>
                  </a:lnTo>
                  <a:lnTo>
                    <a:pt x="781166" y="2741"/>
                  </a:lnTo>
                  <a:lnTo>
                    <a:pt x="775992" y="2897"/>
                  </a:lnTo>
                  <a:lnTo>
                    <a:pt x="770819" y="3060"/>
                  </a:lnTo>
                  <a:lnTo>
                    <a:pt x="765646" y="3228"/>
                  </a:lnTo>
                  <a:lnTo>
                    <a:pt x="760473" y="3403"/>
                  </a:lnTo>
                  <a:lnTo>
                    <a:pt x="755299" y="3584"/>
                  </a:lnTo>
                  <a:lnTo>
                    <a:pt x="750126" y="3771"/>
                  </a:lnTo>
                  <a:lnTo>
                    <a:pt x="744953" y="3963"/>
                  </a:lnTo>
                  <a:lnTo>
                    <a:pt x="739779" y="4162"/>
                  </a:lnTo>
                  <a:lnTo>
                    <a:pt x="734606" y="4367"/>
                  </a:lnTo>
                  <a:lnTo>
                    <a:pt x="729433" y="4578"/>
                  </a:lnTo>
                  <a:lnTo>
                    <a:pt x="724260" y="4794"/>
                  </a:lnTo>
                  <a:lnTo>
                    <a:pt x="719086" y="5016"/>
                  </a:lnTo>
                  <a:lnTo>
                    <a:pt x="713913" y="5243"/>
                  </a:lnTo>
                  <a:lnTo>
                    <a:pt x="708740" y="5476"/>
                  </a:lnTo>
                  <a:lnTo>
                    <a:pt x="703566" y="5714"/>
                  </a:lnTo>
                  <a:lnTo>
                    <a:pt x="698393" y="5957"/>
                  </a:lnTo>
                  <a:lnTo>
                    <a:pt x="693220" y="6205"/>
                  </a:lnTo>
                  <a:lnTo>
                    <a:pt x="688047" y="6458"/>
                  </a:lnTo>
                  <a:lnTo>
                    <a:pt x="682873" y="6715"/>
                  </a:lnTo>
                  <a:lnTo>
                    <a:pt x="677700" y="6976"/>
                  </a:lnTo>
                  <a:lnTo>
                    <a:pt x="672527" y="7241"/>
                  </a:lnTo>
                  <a:lnTo>
                    <a:pt x="667353" y="7509"/>
                  </a:lnTo>
                  <a:lnTo>
                    <a:pt x="662180" y="7782"/>
                  </a:lnTo>
                  <a:lnTo>
                    <a:pt x="657007" y="8057"/>
                  </a:lnTo>
                  <a:lnTo>
                    <a:pt x="651834" y="8335"/>
                  </a:lnTo>
                  <a:lnTo>
                    <a:pt x="646660" y="8616"/>
                  </a:lnTo>
                  <a:lnTo>
                    <a:pt x="641487" y="8898"/>
                  </a:lnTo>
                  <a:lnTo>
                    <a:pt x="636314" y="9183"/>
                  </a:lnTo>
                  <a:lnTo>
                    <a:pt x="631140" y="9470"/>
                  </a:lnTo>
                  <a:lnTo>
                    <a:pt x="625967" y="9757"/>
                  </a:lnTo>
                  <a:lnTo>
                    <a:pt x="620794" y="10046"/>
                  </a:lnTo>
                  <a:lnTo>
                    <a:pt x="615621" y="10336"/>
                  </a:lnTo>
                  <a:lnTo>
                    <a:pt x="610447" y="10625"/>
                  </a:lnTo>
                  <a:lnTo>
                    <a:pt x="605274" y="10915"/>
                  </a:lnTo>
                  <a:lnTo>
                    <a:pt x="600101" y="11205"/>
                  </a:lnTo>
                  <a:lnTo>
                    <a:pt x="594927" y="11494"/>
                  </a:lnTo>
                  <a:lnTo>
                    <a:pt x="589754" y="11782"/>
                  </a:lnTo>
                  <a:lnTo>
                    <a:pt x="584581" y="12069"/>
                  </a:lnTo>
                  <a:lnTo>
                    <a:pt x="579408" y="12355"/>
                  </a:lnTo>
                  <a:lnTo>
                    <a:pt x="574234" y="12639"/>
                  </a:lnTo>
                  <a:lnTo>
                    <a:pt x="569061" y="12921"/>
                  </a:lnTo>
                  <a:lnTo>
                    <a:pt x="563888" y="13201"/>
                  </a:lnTo>
                  <a:lnTo>
                    <a:pt x="558714" y="13479"/>
                  </a:lnTo>
                  <a:lnTo>
                    <a:pt x="553541" y="13754"/>
                  </a:lnTo>
                  <a:lnTo>
                    <a:pt x="548368" y="14027"/>
                  </a:lnTo>
                  <a:lnTo>
                    <a:pt x="543195" y="14296"/>
                  </a:lnTo>
                  <a:lnTo>
                    <a:pt x="538021" y="14563"/>
                  </a:lnTo>
                  <a:lnTo>
                    <a:pt x="532848" y="14827"/>
                  </a:lnTo>
                  <a:lnTo>
                    <a:pt x="527675" y="15088"/>
                  </a:lnTo>
                  <a:lnTo>
                    <a:pt x="522501" y="15346"/>
                  </a:lnTo>
                  <a:lnTo>
                    <a:pt x="517328" y="15600"/>
                  </a:lnTo>
                  <a:lnTo>
                    <a:pt x="512155" y="15852"/>
                  </a:lnTo>
                  <a:lnTo>
                    <a:pt x="506982" y="16101"/>
                  </a:lnTo>
                  <a:lnTo>
                    <a:pt x="501808" y="16347"/>
                  </a:lnTo>
                  <a:lnTo>
                    <a:pt x="496635" y="16590"/>
                  </a:lnTo>
                  <a:lnTo>
                    <a:pt x="491462" y="16830"/>
                  </a:lnTo>
                  <a:lnTo>
                    <a:pt x="486288" y="17069"/>
                  </a:lnTo>
                  <a:lnTo>
                    <a:pt x="481115" y="17305"/>
                  </a:lnTo>
                  <a:lnTo>
                    <a:pt x="475942" y="17539"/>
                  </a:lnTo>
                  <a:lnTo>
                    <a:pt x="470769" y="17772"/>
                  </a:lnTo>
                  <a:lnTo>
                    <a:pt x="465595" y="18005"/>
                  </a:lnTo>
                  <a:lnTo>
                    <a:pt x="460422" y="18236"/>
                  </a:lnTo>
                  <a:lnTo>
                    <a:pt x="455249" y="18468"/>
                  </a:lnTo>
                  <a:lnTo>
                    <a:pt x="450075" y="18700"/>
                  </a:lnTo>
                  <a:lnTo>
                    <a:pt x="444902" y="18933"/>
                  </a:lnTo>
                  <a:lnTo>
                    <a:pt x="439729" y="19168"/>
                  </a:lnTo>
                  <a:lnTo>
                    <a:pt x="434556" y="19406"/>
                  </a:lnTo>
                  <a:lnTo>
                    <a:pt x="429382" y="19647"/>
                  </a:lnTo>
                  <a:lnTo>
                    <a:pt x="424209" y="19892"/>
                  </a:lnTo>
                  <a:lnTo>
                    <a:pt x="419036" y="20141"/>
                  </a:lnTo>
                  <a:lnTo>
                    <a:pt x="413862" y="20397"/>
                  </a:lnTo>
                  <a:lnTo>
                    <a:pt x="408689" y="20660"/>
                  </a:lnTo>
                  <a:lnTo>
                    <a:pt x="403516" y="20930"/>
                  </a:lnTo>
                  <a:lnTo>
                    <a:pt x="398343" y="21210"/>
                  </a:lnTo>
                  <a:lnTo>
                    <a:pt x="393169" y="21500"/>
                  </a:lnTo>
                  <a:lnTo>
                    <a:pt x="387996" y="21802"/>
                  </a:lnTo>
                  <a:lnTo>
                    <a:pt x="382823" y="22116"/>
                  </a:lnTo>
                  <a:lnTo>
                    <a:pt x="377649" y="22445"/>
                  </a:lnTo>
                  <a:lnTo>
                    <a:pt x="372476" y="22790"/>
                  </a:lnTo>
                  <a:lnTo>
                    <a:pt x="367303" y="23152"/>
                  </a:lnTo>
                  <a:lnTo>
                    <a:pt x="362130" y="23533"/>
                  </a:lnTo>
                  <a:lnTo>
                    <a:pt x="356956" y="23934"/>
                  </a:lnTo>
                  <a:lnTo>
                    <a:pt x="351783" y="24359"/>
                  </a:lnTo>
                  <a:lnTo>
                    <a:pt x="346610" y="24807"/>
                  </a:lnTo>
                  <a:lnTo>
                    <a:pt x="341436" y="25282"/>
                  </a:lnTo>
                  <a:lnTo>
                    <a:pt x="336263" y="25786"/>
                  </a:lnTo>
                  <a:lnTo>
                    <a:pt x="331090" y="26320"/>
                  </a:lnTo>
                  <a:lnTo>
                    <a:pt x="325917" y="26887"/>
                  </a:lnTo>
                  <a:lnTo>
                    <a:pt x="320743" y="27490"/>
                  </a:lnTo>
                  <a:lnTo>
                    <a:pt x="315570" y="28130"/>
                  </a:lnTo>
                  <a:lnTo>
                    <a:pt x="310397" y="28810"/>
                  </a:lnTo>
                  <a:lnTo>
                    <a:pt x="305223" y="29533"/>
                  </a:lnTo>
                  <a:lnTo>
                    <a:pt x="300050" y="30302"/>
                  </a:lnTo>
                  <a:lnTo>
                    <a:pt x="294877" y="31119"/>
                  </a:lnTo>
                  <a:lnTo>
                    <a:pt x="289704" y="31988"/>
                  </a:lnTo>
                  <a:lnTo>
                    <a:pt x="284530" y="32911"/>
                  </a:lnTo>
                  <a:lnTo>
                    <a:pt x="279357" y="33891"/>
                  </a:lnTo>
                  <a:lnTo>
                    <a:pt x="274184" y="34933"/>
                  </a:lnTo>
                  <a:lnTo>
                    <a:pt x="269010" y="36039"/>
                  </a:lnTo>
                  <a:lnTo>
                    <a:pt x="263837" y="37213"/>
                  </a:lnTo>
                  <a:lnTo>
                    <a:pt x="258664" y="38458"/>
                  </a:lnTo>
                  <a:lnTo>
                    <a:pt x="253491" y="39778"/>
                  </a:lnTo>
                  <a:lnTo>
                    <a:pt x="248317" y="41177"/>
                  </a:lnTo>
                  <a:lnTo>
                    <a:pt x="243144" y="42659"/>
                  </a:lnTo>
                  <a:lnTo>
                    <a:pt x="237971" y="44228"/>
                  </a:lnTo>
                  <a:lnTo>
                    <a:pt x="232797" y="45888"/>
                  </a:lnTo>
                  <a:lnTo>
                    <a:pt x="227624" y="47643"/>
                  </a:lnTo>
                  <a:lnTo>
                    <a:pt x="222451" y="49497"/>
                  </a:lnTo>
                  <a:lnTo>
                    <a:pt x="217278" y="51455"/>
                  </a:lnTo>
                  <a:lnTo>
                    <a:pt x="212104" y="53522"/>
                  </a:lnTo>
                  <a:lnTo>
                    <a:pt x="206931" y="55700"/>
                  </a:lnTo>
                  <a:lnTo>
                    <a:pt x="201758" y="57996"/>
                  </a:lnTo>
                  <a:lnTo>
                    <a:pt x="196584" y="60414"/>
                  </a:lnTo>
                  <a:lnTo>
                    <a:pt x="191411" y="62958"/>
                  </a:lnTo>
                  <a:lnTo>
                    <a:pt x="186238" y="65633"/>
                  </a:lnTo>
                  <a:lnTo>
                    <a:pt x="181065" y="68444"/>
                  </a:lnTo>
                  <a:lnTo>
                    <a:pt x="175891" y="71394"/>
                  </a:lnTo>
                  <a:lnTo>
                    <a:pt x="170718" y="74490"/>
                  </a:lnTo>
                  <a:lnTo>
                    <a:pt x="165545" y="77734"/>
                  </a:lnTo>
                  <a:lnTo>
                    <a:pt x="160371" y="81132"/>
                  </a:lnTo>
                  <a:lnTo>
                    <a:pt x="155198" y="84687"/>
                  </a:lnTo>
                  <a:lnTo>
                    <a:pt x="150025" y="88405"/>
                  </a:lnTo>
                  <a:lnTo>
                    <a:pt x="144852" y="92288"/>
                  </a:lnTo>
                  <a:lnTo>
                    <a:pt x="139678" y="96341"/>
                  </a:lnTo>
                  <a:lnTo>
                    <a:pt x="134505" y="100568"/>
                  </a:lnTo>
                  <a:lnTo>
                    <a:pt x="129332" y="104971"/>
                  </a:lnTo>
                  <a:lnTo>
                    <a:pt x="124158" y="109554"/>
                  </a:lnTo>
                  <a:lnTo>
                    <a:pt x="118985" y="114320"/>
                  </a:lnTo>
                  <a:lnTo>
                    <a:pt x="113812" y="119270"/>
                  </a:lnTo>
                  <a:lnTo>
                    <a:pt x="108639" y="124409"/>
                  </a:lnTo>
                  <a:lnTo>
                    <a:pt x="103465" y="129736"/>
                  </a:lnTo>
                  <a:lnTo>
                    <a:pt x="98292" y="135253"/>
                  </a:lnTo>
                  <a:lnTo>
                    <a:pt x="93119" y="140961"/>
                  </a:lnTo>
                  <a:lnTo>
                    <a:pt x="87945" y="146861"/>
                  </a:lnTo>
                  <a:lnTo>
                    <a:pt x="82772" y="152953"/>
                  </a:lnTo>
                  <a:lnTo>
                    <a:pt x="77599" y="159235"/>
                  </a:lnTo>
                  <a:lnTo>
                    <a:pt x="72426" y="165706"/>
                  </a:lnTo>
                  <a:lnTo>
                    <a:pt x="67252" y="172366"/>
                  </a:lnTo>
                  <a:lnTo>
                    <a:pt x="62079" y="179210"/>
                  </a:lnTo>
                  <a:lnTo>
                    <a:pt x="56906" y="186237"/>
                  </a:lnTo>
                  <a:lnTo>
                    <a:pt x="51732" y="193443"/>
                  </a:lnTo>
                  <a:lnTo>
                    <a:pt x="46559" y="200823"/>
                  </a:lnTo>
                  <a:lnTo>
                    <a:pt x="41386" y="208373"/>
                  </a:lnTo>
                  <a:lnTo>
                    <a:pt x="36213" y="216087"/>
                  </a:lnTo>
                  <a:lnTo>
                    <a:pt x="31039" y="223959"/>
                  </a:lnTo>
                  <a:lnTo>
                    <a:pt x="25866" y="231983"/>
                  </a:lnTo>
                  <a:lnTo>
                    <a:pt x="20693" y="240151"/>
                  </a:lnTo>
                  <a:lnTo>
                    <a:pt x="15519" y="248455"/>
                  </a:lnTo>
                  <a:lnTo>
                    <a:pt x="10346" y="256886"/>
                  </a:lnTo>
                  <a:lnTo>
                    <a:pt x="5173" y="265437"/>
                  </a:lnTo>
                  <a:lnTo>
                    <a:pt x="0" y="274098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44151" y="3019734"/>
              <a:ext cx="1883076" cy="272916"/>
            </a:xfrm>
            <a:custGeom>
              <a:avLst/>
              <a:pathLst>
                <a:path w="1883076" h="272916">
                  <a:moveTo>
                    <a:pt x="0" y="272916"/>
                  </a:moveTo>
                  <a:lnTo>
                    <a:pt x="0" y="272916"/>
                  </a:lnTo>
                  <a:lnTo>
                    <a:pt x="5173" y="264180"/>
                  </a:lnTo>
                  <a:lnTo>
                    <a:pt x="10346" y="255549"/>
                  </a:lnTo>
                  <a:lnTo>
                    <a:pt x="15519" y="247033"/>
                  </a:lnTo>
                  <a:lnTo>
                    <a:pt x="20693" y="238641"/>
                  </a:lnTo>
                  <a:lnTo>
                    <a:pt x="25866" y="230382"/>
                  </a:lnTo>
                  <a:lnTo>
                    <a:pt x="31039" y="222263"/>
                  </a:lnTo>
                  <a:lnTo>
                    <a:pt x="36213" y="214291"/>
                  </a:lnTo>
                  <a:lnTo>
                    <a:pt x="41386" y="206472"/>
                  </a:lnTo>
                  <a:lnTo>
                    <a:pt x="46559" y="198814"/>
                  </a:lnTo>
                  <a:lnTo>
                    <a:pt x="51732" y="191321"/>
                  </a:lnTo>
                  <a:lnTo>
                    <a:pt x="56906" y="183999"/>
                  </a:lnTo>
                  <a:lnTo>
                    <a:pt x="62079" y="176850"/>
                  </a:lnTo>
                  <a:lnTo>
                    <a:pt x="67252" y="169880"/>
                  </a:lnTo>
                  <a:lnTo>
                    <a:pt x="72426" y="163091"/>
                  </a:lnTo>
                  <a:lnTo>
                    <a:pt x="77599" y="156485"/>
                  </a:lnTo>
                  <a:lnTo>
                    <a:pt x="82772" y="150064"/>
                  </a:lnTo>
                  <a:lnTo>
                    <a:pt x="87945" y="143829"/>
                  </a:lnTo>
                  <a:lnTo>
                    <a:pt x="93119" y="137782"/>
                  </a:lnTo>
                  <a:lnTo>
                    <a:pt x="98292" y="131922"/>
                  </a:lnTo>
                  <a:lnTo>
                    <a:pt x="103465" y="126248"/>
                  </a:lnTo>
                  <a:lnTo>
                    <a:pt x="108639" y="120760"/>
                  </a:lnTo>
                  <a:lnTo>
                    <a:pt x="113812" y="115458"/>
                  </a:lnTo>
                  <a:lnTo>
                    <a:pt x="118985" y="110338"/>
                  </a:lnTo>
                  <a:lnTo>
                    <a:pt x="124158" y="105399"/>
                  </a:lnTo>
                  <a:lnTo>
                    <a:pt x="129332" y="100639"/>
                  </a:lnTo>
                  <a:lnTo>
                    <a:pt x="134505" y="96055"/>
                  </a:lnTo>
                  <a:lnTo>
                    <a:pt x="139678" y="91644"/>
                  </a:lnTo>
                  <a:lnTo>
                    <a:pt x="144852" y="87403"/>
                  </a:lnTo>
                  <a:lnTo>
                    <a:pt x="150025" y="83327"/>
                  </a:lnTo>
                  <a:lnTo>
                    <a:pt x="155198" y="79415"/>
                  </a:lnTo>
                  <a:lnTo>
                    <a:pt x="160371" y="75660"/>
                  </a:lnTo>
                  <a:lnTo>
                    <a:pt x="165545" y="72061"/>
                  </a:lnTo>
                  <a:lnTo>
                    <a:pt x="170718" y="68612"/>
                  </a:lnTo>
                  <a:lnTo>
                    <a:pt x="175891" y="65309"/>
                  </a:lnTo>
                  <a:lnTo>
                    <a:pt x="181065" y="62148"/>
                  </a:lnTo>
                  <a:lnTo>
                    <a:pt x="186238" y="59125"/>
                  </a:lnTo>
                  <a:lnTo>
                    <a:pt x="191411" y="56235"/>
                  </a:lnTo>
                  <a:lnTo>
                    <a:pt x="196584" y="53474"/>
                  </a:lnTo>
                  <a:lnTo>
                    <a:pt x="201758" y="50837"/>
                  </a:lnTo>
                  <a:lnTo>
                    <a:pt x="206931" y="48320"/>
                  </a:lnTo>
                  <a:lnTo>
                    <a:pt x="212104" y="45920"/>
                  </a:lnTo>
                  <a:lnTo>
                    <a:pt x="217278" y="43630"/>
                  </a:lnTo>
                  <a:lnTo>
                    <a:pt x="222451" y="41448"/>
                  </a:lnTo>
                  <a:lnTo>
                    <a:pt x="227624" y="39369"/>
                  </a:lnTo>
                  <a:lnTo>
                    <a:pt x="232797" y="37390"/>
                  </a:lnTo>
                  <a:lnTo>
                    <a:pt x="237971" y="35505"/>
                  </a:lnTo>
                  <a:lnTo>
                    <a:pt x="243144" y="33711"/>
                  </a:lnTo>
                  <a:lnTo>
                    <a:pt x="248317" y="32004"/>
                  </a:lnTo>
                  <a:lnTo>
                    <a:pt x="253491" y="30381"/>
                  </a:lnTo>
                  <a:lnTo>
                    <a:pt x="258664" y="28838"/>
                  </a:lnTo>
                  <a:lnTo>
                    <a:pt x="263837" y="27371"/>
                  </a:lnTo>
                  <a:lnTo>
                    <a:pt x="269010" y="25978"/>
                  </a:lnTo>
                  <a:lnTo>
                    <a:pt x="274184" y="24654"/>
                  </a:lnTo>
                  <a:lnTo>
                    <a:pt x="279357" y="23396"/>
                  </a:lnTo>
                  <a:lnTo>
                    <a:pt x="284530" y="22202"/>
                  </a:lnTo>
                  <a:lnTo>
                    <a:pt x="289704" y="21069"/>
                  </a:lnTo>
                  <a:lnTo>
                    <a:pt x="294877" y="19993"/>
                  </a:lnTo>
                  <a:lnTo>
                    <a:pt x="300050" y="18972"/>
                  </a:lnTo>
                  <a:lnTo>
                    <a:pt x="305223" y="18003"/>
                  </a:lnTo>
                  <a:lnTo>
                    <a:pt x="310397" y="17084"/>
                  </a:lnTo>
                  <a:lnTo>
                    <a:pt x="315570" y="16213"/>
                  </a:lnTo>
                  <a:lnTo>
                    <a:pt x="320743" y="15386"/>
                  </a:lnTo>
                  <a:lnTo>
                    <a:pt x="325917" y="14602"/>
                  </a:lnTo>
                  <a:lnTo>
                    <a:pt x="331090" y="13859"/>
                  </a:lnTo>
                  <a:lnTo>
                    <a:pt x="336263" y="13155"/>
                  </a:lnTo>
                  <a:lnTo>
                    <a:pt x="341436" y="12487"/>
                  </a:lnTo>
                  <a:lnTo>
                    <a:pt x="346610" y="11853"/>
                  </a:lnTo>
                  <a:lnTo>
                    <a:pt x="351783" y="11253"/>
                  </a:lnTo>
                  <a:lnTo>
                    <a:pt x="356956" y="10684"/>
                  </a:lnTo>
                  <a:lnTo>
                    <a:pt x="362130" y="10145"/>
                  </a:lnTo>
                  <a:lnTo>
                    <a:pt x="367303" y="9634"/>
                  </a:lnTo>
                  <a:lnTo>
                    <a:pt x="372476" y="9150"/>
                  </a:lnTo>
                  <a:lnTo>
                    <a:pt x="377649" y="8691"/>
                  </a:lnTo>
                  <a:lnTo>
                    <a:pt x="382823" y="8256"/>
                  </a:lnTo>
                  <a:lnTo>
                    <a:pt x="387996" y="7844"/>
                  </a:lnTo>
                  <a:lnTo>
                    <a:pt x="393169" y="7454"/>
                  </a:lnTo>
                  <a:lnTo>
                    <a:pt x="398343" y="7083"/>
                  </a:lnTo>
                  <a:lnTo>
                    <a:pt x="403516" y="6733"/>
                  </a:lnTo>
                  <a:lnTo>
                    <a:pt x="408689" y="6400"/>
                  </a:lnTo>
                  <a:lnTo>
                    <a:pt x="413862" y="6085"/>
                  </a:lnTo>
                  <a:lnTo>
                    <a:pt x="419036" y="5786"/>
                  </a:lnTo>
                  <a:lnTo>
                    <a:pt x="424209" y="5503"/>
                  </a:lnTo>
                  <a:lnTo>
                    <a:pt x="429382" y="5235"/>
                  </a:lnTo>
                  <a:lnTo>
                    <a:pt x="434556" y="4980"/>
                  </a:lnTo>
                  <a:lnTo>
                    <a:pt x="439729" y="4739"/>
                  </a:lnTo>
                  <a:lnTo>
                    <a:pt x="444902" y="4510"/>
                  </a:lnTo>
                  <a:lnTo>
                    <a:pt x="450075" y="4294"/>
                  </a:lnTo>
                  <a:lnTo>
                    <a:pt x="455249" y="4088"/>
                  </a:lnTo>
                  <a:lnTo>
                    <a:pt x="460422" y="3893"/>
                  </a:lnTo>
                  <a:lnTo>
                    <a:pt x="465595" y="3708"/>
                  </a:lnTo>
                  <a:lnTo>
                    <a:pt x="470769" y="3532"/>
                  </a:lnTo>
                  <a:lnTo>
                    <a:pt x="475942" y="3366"/>
                  </a:lnTo>
                  <a:lnTo>
                    <a:pt x="481115" y="3208"/>
                  </a:lnTo>
                  <a:lnTo>
                    <a:pt x="486288" y="3058"/>
                  </a:lnTo>
                  <a:lnTo>
                    <a:pt x="491462" y="2916"/>
                  </a:lnTo>
                  <a:lnTo>
                    <a:pt x="496635" y="2781"/>
                  </a:lnTo>
                  <a:lnTo>
                    <a:pt x="501808" y="2652"/>
                  </a:lnTo>
                  <a:lnTo>
                    <a:pt x="506982" y="2531"/>
                  </a:lnTo>
                  <a:lnTo>
                    <a:pt x="512155" y="2415"/>
                  </a:lnTo>
                  <a:lnTo>
                    <a:pt x="517328" y="2305"/>
                  </a:lnTo>
                  <a:lnTo>
                    <a:pt x="522501" y="2201"/>
                  </a:lnTo>
                  <a:lnTo>
                    <a:pt x="527675" y="2102"/>
                  </a:lnTo>
                  <a:lnTo>
                    <a:pt x="532848" y="2008"/>
                  </a:lnTo>
                  <a:lnTo>
                    <a:pt x="538021" y="1918"/>
                  </a:lnTo>
                  <a:lnTo>
                    <a:pt x="543195" y="1833"/>
                  </a:lnTo>
                  <a:lnTo>
                    <a:pt x="548368" y="1752"/>
                  </a:lnTo>
                  <a:lnTo>
                    <a:pt x="553541" y="1676"/>
                  </a:lnTo>
                  <a:lnTo>
                    <a:pt x="558714" y="1602"/>
                  </a:lnTo>
                  <a:lnTo>
                    <a:pt x="563888" y="1533"/>
                  </a:lnTo>
                  <a:lnTo>
                    <a:pt x="569061" y="1467"/>
                  </a:lnTo>
                  <a:lnTo>
                    <a:pt x="574234" y="1404"/>
                  </a:lnTo>
                  <a:lnTo>
                    <a:pt x="579408" y="1344"/>
                  </a:lnTo>
                  <a:lnTo>
                    <a:pt x="584581" y="1287"/>
                  </a:lnTo>
                  <a:lnTo>
                    <a:pt x="589754" y="1233"/>
                  </a:lnTo>
                  <a:lnTo>
                    <a:pt x="594927" y="1181"/>
                  </a:lnTo>
                  <a:lnTo>
                    <a:pt x="600101" y="1132"/>
                  </a:lnTo>
                  <a:lnTo>
                    <a:pt x="605274" y="1085"/>
                  </a:lnTo>
                  <a:lnTo>
                    <a:pt x="610447" y="1040"/>
                  </a:lnTo>
                  <a:lnTo>
                    <a:pt x="615621" y="998"/>
                  </a:lnTo>
                  <a:lnTo>
                    <a:pt x="620794" y="957"/>
                  </a:lnTo>
                  <a:lnTo>
                    <a:pt x="625967" y="919"/>
                  </a:lnTo>
                  <a:lnTo>
                    <a:pt x="631140" y="882"/>
                  </a:lnTo>
                  <a:lnTo>
                    <a:pt x="636314" y="847"/>
                  </a:lnTo>
                  <a:lnTo>
                    <a:pt x="641487" y="813"/>
                  </a:lnTo>
                  <a:lnTo>
                    <a:pt x="646660" y="781"/>
                  </a:lnTo>
                  <a:lnTo>
                    <a:pt x="651834" y="750"/>
                  </a:lnTo>
                  <a:lnTo>
                    <a:pt x="657007" y="721"/>
                  </a:lnTo>
                  <a:lnTo>
                    <a:pt x="662180" y="693"/>
                  </a:lnTo>
                  <a:lnTo>
                    <a:pt x="667353" y="667"/>
                  </a:lnTo>
                  <a:lnTo>
                    <a:pt x="672527" y="642"/>
                  </a:lnTo>
                  <a:lnTo>
                    <a:pt x="677700" y="617"/>
                  </a:lnTo>
                  <a:lnTo>
                    <a:pt x="682873" y="594"/>
                  </a:lnTo>
                  <a:lnTo>
                    <a:pt x="688047" y="572"/>
                  </a:lnTo>
                  <a:lnTo>
                    <a:pt x="693220" y="551"/>
                  </a:lnTo>
                  <a:lnTo>
                    <a:pt x="698393" y="531"/>
                  </a:lnTo>
                  <a:lnTo>
                    <a:pt x="703566" y="511"/>
                  </a:lnTo>
                  <a:lnTo>
                    <a:pt x="708740" y="493"/>
                  </a:lnTo>
                  <a:lnTo>
                    <a:pt x="713913" y="475"/>
                  </a:lnTo>
                  <a:lnTo>
                    <a:pt x="719086" y="458"/>
                  </a:lnTo>
                  <a:lnTo>
                    <a:pt x="724260" y="442"/>
                  </a:lnTo>
                  <a:lnTo>
                    <a:pt x="729433" y="426"/>
                  </a:lnTo>
                  <a:lnTo>
                    <a:pt x="734606" y="411"/>
                  </a:lnTo>
                  <a:lnTo>
                    <a:pt x="739779" y="397"/>
                  </a:lnTo>
                  <a:lnTo>
                    <a:pt x="744953" y="384"/>
                  </a:lnTo>
                  <a:lnTo>
                    <a:pt x="750126" y="370"/>
                  </a:lnTo>
                  <a:lnTo>
                    <a:pt x="755299" y="358"/>
                  </a:lnTo>
                  <a:lnTo>
                    <a:pt x="760473" y="346"/>
                  </a:lnTo>
                  <a:lnTo>
                    <a:pt x="765646" y="334"/>
                  </a:lnTo>
                  <a:lnTo>
                    <a:pt x="770819" y="323"/>
                  </a:lnTo>
                  <a:lnTo>
                    <a:pt x="775992" y="313"/>
                  </a:lnTo>
                  <a:lnTo>
                    <a:pt x="781166" y="302"/>
                  </a:lnTo>
                  <a:lnTo>
                    <a:pt x="786339" y="293"/>
                  </a:lnTo>
                  <a:lnTo>
                    <a:pt x="791512" y="283"/>
                  </a:lnTo>
                  <a:lnTo>
                    <a:pt x="796686" y="274"/>
                  </a:lnTo>
                  <a:lnTo>
                    <a:pt x="801859" y="265"/>
                  </a:lnTo>
                  <a:lnTo>
                    <a:pt x="807032" y="257"/>
                  </a:lnTo>
                  <a:lnTo>
                    <a:pt x="812205" y="249"/>
                  </a:lnTo>
                  <a:lnTo>
                    <a:pt x="817379" y="241"/>
                  </a:lnTo>
                  <a:lnTo>
                    <a:pt x="822552" y="234"/>
                  </a:lnTo>
                  <a:lnTo>
                    <a:pt x="827725" y="226"/>
                  </a:lnTo>
                  <a:lnTo>
                    <a:pt x="832899" y="220"/>
                  </a:lnTo>
                  <a:lnTo>
                    <a:pt x="838072" y="213"/>
                  </a:lnTo>
                  <a:lnTo>
                    <a:pt x="843245" y="206"/>
                  </a:lnTo>
                  <a:lnTo>
                    <a:pt x="848418" y="200"/>
                  </a:lnTo>
                  <a:lnTo>
                    <a:pt x="853592" y="194"/>
                  </a:lnTo>
                  <a:lnTo>
                    <a:pt x="858765" y="188"/>
                  </a:lnTo>
                  <a:lnTo>
                    <a:pt x="863938" y="183"/>
                  </a:lnTo>
                  <a:lnTo>
                    <a:pt x="869112" y="177"/>
                  </a:lnTo>
                  <a:lnTo>
                    <a:pt x="874285" y="172"/>
                  </a:lnTo>
                  <a:lnTo>
                    <a:pt x="879458" y="167"/>
                  </a:lnTo>
                  <a:lnTo>
                    <a:pt x="884631" y="162"/>
                  </a:lnTo>
                  <a:lnTo>
                    <a:pt x="889805" y="157"/>
                  </a:lnTo>
                  <a:lnTo>
                    <a:pt x="894978" y="153"/>
                  </a:lnTo>
                  <a:lnTo>
                    <a:pt x="900151" y="148"/>
                  </a:lnTo>
                  <a:lnTo>
                    <a:pt x="905325" y="144"/>
                  </a:lnTo>
                  <a:lnTo>
                    <a:pt x="910498" y="139"/>
                  </a:lnTo>
                  <a:lnTo>
                    <a:pt x="915671" y="135"/>
                  </a:lnTo>
                  <a:lnTo>
                    <a:pt x="920844" y="131"/>
                  </a:lnTo>
                  <a:lnTo>
                    <a:pt x="926018" y="127"/>
                  </a:lnTo>
                  <a:lnTo>
                    <a:pt x="931191" y="124"/>
                  </a:lnTo>
                  <a:lnTo>
                    <a:pt x="936364" y="120"/>
                  </a:lnTo>
                  <a:lnTo>
                    <a:pt x="941538" y="116"/>
                  </a:lnTo>
                  <a:lnTo>
                    <a:pt x="946711" y="113"/>
                  </a:lnTo>
                  <a:lnTo>
                    <a:pt x="951884" y="109"/>
                  </a:lnTo>
                  <a:lnTo>
                    <a:pt x="957057" y="106"/>
                  </a:lnTo>
                  <a:lnTo>
                    <a:pt x="962231" y="103"/>
                  </a:lnTo>
                  <a:lnTo>
                    <a:pt x="967404" y="100"/>
                  </a:lnTo>
                  <a:lnTo>
                    <a:pt x="972577" y="97"/>
                  </a:lnTo>
                  <a:lnTo>
                    <a:pt x="977751" y="94"/>
                  </a:lnTo>
                  <a:lnTo>
                    <a:pt x="982924" y="91"/>
                  </a:lnTo>
                  <a:lnTo>
                    <a:pt x="988097" y="88"/>
                  </a:lnTo>
                  <a:lnTo>
                    <a:pt x="993270" y="85"/>
                  </a:lnTo>
                  <a:lnTo>
                    <a:pt x="998444" y="82"/>
                  </a:lnTo>
                  <a:lnTo>
                    <a:pt x="1003617" y="80"/>
                  </a:lnTo>
                  <a:lnTo>
                    <a:pt x="1008790" y="77"/>
                  </a:lnTo>
                  <a:lnTo>
                    <a:pt x="1013964" y="75"/>
                  </a:lnTo>
                  <a:lnTo>
                    <a:pt x="1019137" y="72"/>
                  </a:lnTo>
                  <a:lnTo>
                    <a:pt x="1024310" y="70"/>
                  </a:lnTo>
                  <a:lnTo>
                    <a:pt x="1029483" y="68"/>
                  </a:lnTo>
                  <a:lnTo>
                    <a:pt x="1034657" y="65"/>
                  </a:lnTo>
                  <a:lnTo>
                    <a:pt x="1039830" y="63"/>
                  </a:lnTo>
                  <a:lnTo>
                    <a:pt x="1045003" y="61"/>
                  </a:lnTo>
                  <a:lnTo>
                    <a:pt x="1050177" y="59"/>
                  </a:lnTo>
                  <a:lnTo>
                    <a:pt x="1055350" y="57"/>
                  </a:lnTo>
                  <a:lnTo>
                    <a:pt x="1060523" y="55"/>
                  </a:lnTo>
                  <a:lnTo>
                    <a:pt x="1065696" y="53"/>
                  </a:lnTo>
                  <a:lnTo>
                    <a:pt x="1070870" y="52"/>
                  </a:lnTo>
                  <a:lnTo>
                    <a:pt x="1076043" y="50"/>
                  </a:lnTo>
                  <a:lnTo>
                    <a:pt x="1081216" y="48"/>
                  </a:lnTo>
                  <a:lnTo>
                    <a:pt x="1086390" y="47"/>
                  </a:lnTo>
                  <a:lnTo>
                    <a:pt x="1091563" y="45"/>
                  </a:lnTo>
                  <a:lnTo>
                    <a:pt x="1096736" y="44"/>
                  </a:lnTo>
                  <a:lnTo>
                    <a:pt x="1101909" y="42"/>
                  </a:lnTo>
                  <a:lnTo>
                    <a:pt x="1107083" y="41"/>
                  </a:lnTo>
                  <a:lnTo>
                    <a:pt x="1112256" y="40"/>
                  </a:lnTo>
                  <a:lnTo>
                    <a:pt x="1117429" y="38"/>
                  </a:lnTo>
                  <a:lnTo>
                    <a:pt x="1122603" y="37"/>
                  </a:lnTo>
                  <a:lnTo>
                    <a:pt x="1127776" y="36"/>
                  </a:lnTo>
                  <a:lnTo>
                    <a:pt x="1132949" y="35"/>
                  </a:lnTo>
                  <a:lnTo>
                    <a:pt x="1138122" y="34"/>
                  </a:lnTo>
                  <a:lnTo>
                    <a:pt x="1143296" y="33"/>
                  </a:lnTo>
                  <a:lnTo>
                    <a:pt x="1148469" y="32"/>
                  </a:lnTo>
                  <a:lnTo>
                    <a:pt x="1153642" y="31"/>
                  </a:lnTo>
                  <a:lnTo>
                    <a:pt x="1158816" y="30"/>
                  </a:lnTo>
                  <a:lnTo>
                    <a:pt x="1163989" y="29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5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44151" y="3019734"/>
              <a:ext cx="1883076" cy="351957"/>
            </a:xfrm>
            <a:custGeom>
              <a:avLst/>
              <a:pathLst>
                <a:path w="1883076" h="351957">
                  <a:moveTo>
                    <a:pt x="0" y="274098"/>
                  </a:moveTo>
                  <a:lnTo>
                    <a:pt x="5173" y="265437"/>
                  </a:lnTo>
                  <a:lnTo>
                    <a:pt x="10346" y="256886"/>
                  </a:lnTo>
                  <a:lnTo>
                    <a:pt x="15519" y="248455"/>
                  </a:lnTo>
                  <a:lnTo>
                    <a:pt x="20693" y="240151"/>
                  </a:lnTo>
                  <a:lnTo>
                    <a:pt x="25866" y="231983"/>
                  </a:lnTo>
                  <a:lnTo>
                    <a:pt x="31039" y="223959"/>
                  </a:lnTo>
                  <a:lnTo>
                    <a:pt x="36213" y="216087"/>
                  </a:lnTo>
                  <a:lnTo>
                    <a:pt x="41386" y="208373"/>
                  </a:lnTo>
                  <a:lnTo>
                    <a:pt x="46559" y="200823"/>
                  </a:lnTo>
                  <a:lnTo>
                    <a:pt x="51732" y="193443"/>
                  </a:lnTo>
                  <a:lnTo>
                    <a:pt x="56906" y="186237"/>
                  </a:lnTo>
                  <a:lnTo>
                    <a:pt x="62079" y="179210"/>
                  </a:lnTo>
                  <a:lnTo>
                    <a:pt x="67252" y="172366"/>
                  </a:lnTo>
                  <a:lnTo>
                    <a:pt x="72426" y="165706"/>
                  </a:lnTo>
                  <a:lnTo>
                    <a:pt x="77599" y="159235"/>
                  </a:lnTo>
                  <a:lnTo>
                    <a:pt x="82772" y="152953"/>
                  </a:lnTo>
                  <a:lnTo>
                    <a:pt x="87945" y="146861"/>
                  </a:lnTo>
                  <a:lnTo>
                    <a:pt x="93119" y="140961"/>
                  </a:lnTo>
                  <a:lnTo>
                    <a:pt x="98292" y="135253"/>
                  </a:lnTo>
                  <a:lnTo>
                    <a:pt x="103465" y="129736"/>
                  </a:lnTo>
                  <a:lnTo>
                    <a:pt x="108639" y="124409"/>
                  </a:lnTo>
                  <a:lnTo>
                    <a:pt x="113812" y="119270"/>
                  </a:lnTo>
                  <a:lnTo>
                    <a:pt x="118985" y="114320"/>
                  </a:lnTo>
                  <a:lnTo>
                    <a:pt x="124158" y="109554"/>
                  </a:lnTo>
                  <a:lnTo>
                    <a:pt x="129332" y="104971"/>
                  </a:lnTo>
                  <a:lnTo>
                    <a:pt x="134505" y="100568"/>
                  </a:lnTo>
                  <a:lnTo>
                    <a:pt x="139678" y="96341"/>
                  </a:lnTo>
                  <a:lnTo>
                    <a:pt x="144852" y="92288"/>
                  </a:lnTo>
                  <a:lnTo>
                    <a:pt x="150025" y="88405"/>
                  </a:lnTo>
                  <a:lnTo>
                    <a:pt x="155198" y="84687"/>
                  </a:lnTo>
                  <a:lnTo>
                    <a:pt x="160371" y="81132"/>
                  </a:lnTo>
                  <a:lnTo>
                    <a:pt x="165545" y="77734"/>
                  </a:lnTo>
                  <a:lnTo>
                    <a:pt x="170718" y="74490"/>
                  </a:lnTo>
                  <a:lnTo>
                    <a:pt x="175891" y="71394"/>
                  </a:lnTo>
                  <a:lnTo>
                    <a:pt x="181065" y="68444"/>
                  </a:lnTo>
                  <a:lnTo>
                    <a:pt x="186238" y="65633"/>
                  </a:lnTo>
                  <a:lnTo>
                    <a:pt x="191411" y="62958"/>
                  </a:lnTo>
                  <a:lnTo>
                    <a:pt x="196584" y="60414"/>
                  </a:lnTo>
                  <a:lnTo>
                    <a:pt x="201758" y="57996"/>
                  </a:lnTo>
                  <a:lnTo>
                    <a:pt x="206931" y="55700"/>
                  </a:lnTo>
                  <a:lnTo>
                    <a:pt x="212104" y="53522"/>
                  </a:lnTo>
                  <a:lnTo>
                    <a:pt x="217278" y="51455"/>
                  </a:lnTo>
                  <a:lnTo>
                    <a:pt x="222451" y="49497"/>
                  </a:lnTo>
                  <a:lnTo>
                    <a:pt x="227624" y="47643"/>
                  </a:lnTo>
                  <a:lnTo>
                    <a:pt x="232797" y="45888"/>
                  </a:lnTo>
                  <a:lnTo>
                    <a:pt x="237971" y="44228"/>
                  </a:lnTo>
                  <a:lnTo>
                    <a:pt x="243144" y="42659"/>
                  </a:lnTo>
                  <a:lnTo>
                    <a:pt x="248317" y="41177"/>
                  </a:lnTo>
                  <a:lnTo>
                    <a:pt x="253491" y="39778"/>
                  </a:lnTo>
                  <a:lnTo>
                    <a:pt x="258664" y="38458"/>
                  </a:lnTo>
                  <a:lnTo>
                    <a:pt x="263837" y="37213"/>
                  </a:lnTo>
                  <a:lnTo>
                    <a:pt x="269010" y="36039"/>
                  </a:lnTo>
                  <a:lnTo>
                    <a:pt x="274184" y="34933"/>
                  </a:lnTo>
                  <a:lnTo>
                    <a:pt x="279357" y="33891"/>
                  </a:lnTo>
                  <a:lnTo>
                    <a:pt x="284530" y="32911"/>
                  </a:lnTo>
                  <a:lnTo>
                    <a:pt x="289704" y="31988"/>
                  </a:lnTo>
                  <a:lnTo>
                    <a:pt x="294877" y="31119"/>
                  </a:lnTo>
                  <a:lnTo>
                    <a:pt x="300050" y="30302"/>
                  </a:lnTo>
                  <a:lnTo>
                    <a:pt x="305223" y="29533"/>
                  </a:lnTo>
                  <a:lnTo>
                    <a:pt x="310397" y="28810"/>
                  </a:lnTo>
                  <a:lnTo>
                    <a:pt x="315570" y="28130"/>
                  </a:lnTo>
                  <a:lnTo>
                    <a:pt x="320743" y="27490"/>
                  </a:lnTo>
                  <a:lnTo>
                    <a:pt x="325917" y="26887"/>
                  </a:lnTo>
                  <a:lnTo>
                    <a:pt x="331090" y="26320"/>
                  </a:lnTo>
                  <a:lnTo>
                    <a:pt x="336263" y="25786"/>
                  </a:lnTo>
                  <a:lnTo>
                    <a:pt x="341436" y="25282"/>
                  </a:lnTo>
                  <a:lnTo>
                    <a:pt x="346610" y="24807"/>
                  </a:lnTo>
                  <a:lnTo>
                    <a:pt x="351783" y="24359"/>
                  </a:lnTo>
                  <a:lnTo>
                    <a:pt x="356956" y="23934"/>
                  </a:lnTo>
                  <a:lnTo>
                    <a:pt x="362130" y="23533"/>
                  </a:lnTo>
                  <a:lnTo>
                    <a:pt x="367303" y="23152"/>
                  </a:lnTo>
                  <a:lnTo>
                    <a:pt x="372476" y="22790"/>
                  </a:lnTo>
                  <a:lnTo>
                    <a:pt x="377649" y="22445"/>
                  </a:lnTo>
                  <a:lnTo>
                    <a:pt x="382823" y="22116"/>
                  </a:lnTo>
                  <a:lnTo>
                    <a:pt x="387996" y="21802"/>
                  </a:lnTo>
                  <a:lnTo>
                    <a:pt x="393169" y="21500"/>
                  </a:lnTo>
                  <a:lnTo>
                    <a:pt x="398343" y="21210"/>
                  </a:lnTo>
                  <a:lnTo>
                    <a:pt x="403516" y="20930"/>
                  </a:lnTo>
                  <a:lnTo>
                    <a:pt x="408689" y="20660"/>
                  </a:lnTo>
                  <a:lnTo>
                    <a:pt x="413862" y="20397"/>
                  </a:lnTo>
                  <a:lnTo>
                    <a:pt x="419036" y="20141"/>
                  </a:lnTo>
                  <a:lnTo>
                    <a:pt x="424209" y="19892"/>
                  </a:lnTo>
                  <a:lnTo>
                    <a:pt x="429382" y="19647"/>
                  </a:lnTo>
                  <a:lnTo>
                    <a:pt x="434556" y="19406"/>
                  </a:lnTo>
                  <a:lnTo>
                    <a:pt x="439729" y="19168"/>
                  </a:lnTo>
                  <a:lnTo>
                    <a:pt x="444902" y="18933"/>
                  </a:lnTo>
                  <a:lnTo>
                    <a:pt x="450075" y="18700"/>
                  </a:lnTo>
                  <a:lnTo>
                    <a:pt x="455249" y="18468"/>
                  </a:lnTo>
                  <a:lnTo>
                    <a:pt x="460422" y="18236"/>
                  </a:lnTo>
                  <a:lnTo>
                    <a:pt x="465595" y="18005"/>
                  </a:lnTo>
                  <a:lnTo>
                    <a:pt x="470769" y="17772"/>
                  </a:lnTo>
                  <a:lnTo>
                    <a:pt x="475942" y="17539"/>
                  </a:lnTo>
                  <a:lnTo>
                    <a:pt x="481115" y="17305"/>
                  </a:lnTo>
                  <a:lnTo>
                    <a:pt x="486288" y="17069"/>
                  </a:lnTo>
                  <a:lnTo>
                    <a:pt x="491462" y="16830"/>
                  </a:lnTo>
                  <a:lnTo>
                    <a:pt x="496635" y="16590"/>
                  </a:lnTo>
                  <a:lnTo>
                    <a:pt x="501808" y="16347"/>
                  </a:lnTo>
                  <a:lnTo>
                    <a:pt x="506982" y="16101"/>
                  </a:lnTo>
                  <a:lnTo>
                    <a:pt x="512155" y="15852"/>
                  </a:lnTo>
                  <a:lnTo>
                    <a:pt x="517328" y="15600"/>
                  </a:lnTo>
                  <a:lnTo>
                    <a:pt x="522501" y="15346"/>
                  </a:lnTo>
                  <a:lnTo>
                    <a:pt x="527675" y="15088"/>
                  </a:lnTo>
                  <a:lnTo>
                    <a:pt x="532848" y="14827"/>
                  </a:lnTo>
                  <a:lnTo>
                    <a:pt x="538021" y="14563"/>
                  </a:lnTo>
                  <a:lnTo>
                    <a:pt x="543195" y="14296"/>
                  </a:lnTo>
                  <a:lnTo>
                    <a:pt x="548368" y="14027"/>
                  </a:lnTo>
                  <a:lnTo>
                    <a:pt x="553541" y="13754"/>
                  </a:lnTo>
                  <a:lnTo>
                    <a:pt x="558714" y="13479"/>
                  </a:lnTo>
                  <a:lnTo>
                    <a:pt x="563888" y="13201"/>
                  </a:lnTo>
                  <a:lnTo>
                    <a:pt x="569061" y="12921"/>
                  </a:lnTo>
                  <a:lnTo>
                    <a:pt x="574234" y="12639"/>
                  </a:lnTo>
                  <a:lnTo>
                    <a:pt x="579408" y="12355"/>
                  </a:lnTo>
                  <a:lnTo>
                    <a:pt x="584581" y="12069"/>
                  </a:lnTo>
                  <a:lnTo>
                    <a:pt x="589754" y="11782"/>
                  </a:lnTo>
                  <a:lnTo>
                    <a:pt x="594927" y="11494"/>
                  </a:lnTo>
                  <a:lnTo>
                    <a:pt x="600101" y="11205"/>
                  </a:lnTo>
                  <a:lnTo>
                    <a:pt x="605274" y="10915"/>
                  </a:lnTo>
                  <a:lnTo>
                    <a:pt x="610447" y="10625"/>
                  </a:lnTo>
                  <a:lnTo>
                    <a:pt x="615621" y="10336"/>
                  </a:lnTo>
                  <a:lnTo>
                    <a:pt x="620794" y="10046"/>
                  </a:lnTo>
                  <a:lnTo>
                    <a:pt x="625967" y="9757"/>
                  </a:lnTo>
                  <a:lnTo>
                    <a:pt x="631140" y="9470"/>
                  </a:lnTo>
                  <a:lnTo>
                    <a:pt x="636314" y="9183"/>
                  </a:lnTo>
                  <a:lnTo>
                    <a:pt x="641487" y="8898"/>
                  </a:lnTo>
                  <a:lnTo>
                    <a:pt x="646660" y="8616"/>
                  </a:lnTo>
                  <a:lnTo>
                    <a:pt x="651834" y="8335"/>
                  </a:lnTo>
                  <a:lnTo>
                    <a:pt x="657007" y="8057"/>
                  </a:lnTo>
                  <a:lnTo>
                    <a:pt x="662180" y="7782"/>
                  </a:lnTo>
                  <a:lnTo>
                    <a:pt x="667353" y="7509"/>
                  </a:lnTo>
                  <a:lnTo>
                    <a:pt x="672527" y="7241"/>
                  </a:lnTo>
                  <a:lnTo>
                    <a:pt x="677700" y="6976"/>
                  </a:lnTo>
                  <a:lnTo>
                    <a:pt x="682873" y="6715"/>
                  </a:lnTo>
                  <a:lnTo>
                    <a:pt x="688047" y="6458"/>
                  </a:lnTo>
                  <a:lnTo>
                    <a:pt x="693220" y="6205"/>
                  </a:lnTo>
                  <a:lnTo>
                    <a:pt x="698393" y="5957"/>
                  </a:lnTo>
                  <a:lnTo>
                    <a:pt x="703566" y="5714"/>
                  </a:lnTo>
                  <a:lnTo>
                    <a:pt x="708740" y="5476"/>
                  </a:lnTo>
                  <a:lnTo>
                    <a:pt x="713913" y="5243"/>
                  </a:lnTo>
                  <a:lnTo>
                    <a:pt x="719086" y="5016"/>
                  </a:lnTo>
                  <a:lnTo>
                    <a:pt x="724260" y="4794"/>
                  </a:lnTo>
                  <a:lnTo>
                    <a:pt x="729433" y="4578"/>
                  </a:lnTo>
                  <a:lnTo>
                    <a:pt x="734606" y="4367"/>
                  </a:lnTo>
                  <a:lnTo>
                    <a:pt x="739779" y="4162"/>
                  </a:lnTo>
                  <a:lnTo>
                    <a:pt x="744953" y="3963"/>
                  </a:lnTo>
                  <a:lnTo>
                    <a:pt x="750126" y="3771"/>
                  </a:lnTo>
                  <a:lnTo>
                    <a:pt x="755299" y="3584"/>
                  </a:lnTo>
                  <a:lnTo>
                    <a:pt x="760473" y="3403"/>
                  </a:lnTo>
                  <a:lnTo>
                    <a:pt x="765646" y="3228"/>
                  </a:lnTo>
                  <a:lnTo>
                    <a:pt x="770819" y="3060"/>
                  </a:lnTo>
                  <a:lnTo>
                    <a:pt x="775992" y="2897"/>
                  </a:lnTo>
                  <a:lnTo>
                    <a:pt x="781166" y="2741"/>
                  </a:lnTo>
                  <a:lnTo>
                    <a:pt x="786339" y="2590"/>
                  </a:lnTo>
                  <a:lnTo>
                    <a:pt x="791512" y="2446"/>
                  </a:lnTo>
                  <a:lnTo>
                    <a:pt x="796686" y="2307"/>
                  </a:lnTo>
                  <a:lnTo>
                    <a:pt x="801859" y="2174"/>
                  </a:lnTo>
                  <a:lnTo>
                    <a:pt x="807032" y="2047"/>
                  </a:lnTo>
                  <a:lnTo>
                    <a:pt x="812205" y="1926"/>
                  </a:lnTo>
                  <a:lnTo>
                    <a:pt x="817379" y="1810"/>
                  </a:lnTo>
                  <a:lnTo>
                    <a:pt x="822552" y="1699"/>
                  </a:lnTo>
                  <a:lnTo>
                    <a:pt x="827725" y="1594"/>
                  </a:lnTo>
                  <a:lnTo>
                    <a:pt x="832899" y="1494"/>
                  </a:lnTo>
                  <a:lnTo>
                    <a:pt x="838072" y="1399"/>
                  </a:lnTo>
                  <a:lnTo>
                    <a:pt x="843245" y="1309"/>
                  </a:lnTo>
                  <a:lnTo>
                    <a:pt x="848418" y="1224"/>
                  </a:lnTo>
                  <a:lnTo>
                    <a:pt x="853592" y="1143"/>
                  </a:lnTo>
                  <a:lnTo>
                    <a:pt x="858765" y="1066"/>
                  </a:lnTo>
                  <a:lnTo>
                    <a:pt x="863938" y="994"/>
                  </a:lnTo>
                  <a:lnTo>
                    <a:pt x="869112" y="926"/>
                  </a:lnTo>
                  <a:lnTo>
                    <a:pt x="874285" y="862"/>
                  </a:lnTo>
                  <a:lnTo>
                    <a:pt x="879458" y="802"/>
                  </a:lnTo>
                  <a:lnTo>
                    <a:pt x="884631" y="746"/>
                  </a:lnTo>
                  <a:lnTo>
                    <a:pt x="889805" y="693"/>
                  </a:lnTo>
                  <a:lnTo>
                    <a:pt x="894978" y="643"/>
                  </a:lnTo>
                  <a:lnTo>
                    <a:pt x="900151" y="597"/>
                  </a:lnTo>
                  <a:lnTo>
                    <a:pt x="905325" y="554"/>
                  </a:lnTo>
                  <a:lnTo>
                    <a:pt x="910498" y="513"/>
                  </a:lnTo>
                  <a:lnTo>
                    <a:pt x="915671" y="476"/>
                  </a:lnTo>
                  <a:lnTo>
                    <a:pt x="920844" y="441"/>
                  </a:lnTo>
                  <a:lnTo>
                    <a:pt x="926018" y="408"/>
                  </a:lnTo>
                  <a:lnTo>
                    <a:pt x="931191" y="378"/>
                  </a:lnTo>
                  <a:lnTo>
                    <a:pt x="936364" y="350"/>
                  </a:lnTo>
                  <a:lnTo>
                    <a:pt x="941538" y="324"/>
                  </a:lnTo>
                  <a:lnTo>
                    <a:pt x="946711" y="300"/>
                  </a:lnTo>
                  <a:lnTo>
                    <a:pt x="951884" y="278"/>
                  </a:lnTo>
                  <a:lnTo>
                    <a:pt x="957057" y="257"/>
                  </a:lnTo>
                  <a:lnTo>
                    <a:pt x="962231" y="238"/>
                  </a:lnTo>
                  <a:lnTo>
                    <a:pt x="967404" y="221"/>
                  </a:lnTo>
                  <a:lnTo>
                    <a:pt x="972577" y="205"/>
                  </a:lnTo>
                  <a:lnTo>
                    <a:pt x="977751" y="190"/>
                  </a:lnTo>
                  <a:lnTo>
                    <a:pt x="982924" y="176"/>
                  </a:lnTo>
                  <a:lnTo>
                    <a:pt x="988097" y="164"/>
                  </a:lnTo>
                  <a:lnTo>
                    <a:pt x="993270" y="152"/>
                  </a:lnTo>
                  <a:lnTo>
                    <a:pt x="998444" y="142"/>
                  </a:lnTo>
                  <a:lnTo>
                    <a:pt x="1003617" y="132"/>
                  </a:lnTo>
                  <a:lnTo>
                    <a:pt x="1008790" y="123"/>
                  </a:lnTo>
                  <a:lnTo>
                    <a:pt x="1013964" y="115"/>
                  </a:lnTo>
                  <a:lnTo>
                    <a:pt x="1019137" y="108"/>
                  </a:lnTo>
                  <a:lnTo>
                    <a:pt x="1024310" y="101"/>
                  </a:lnTo>
                  <a:lnTo>
                    <a:pt x="1029483" y="95"/>
                  </a:lnTo>
                  <a:lnTo>
                    <a:pt x="1034657" y="89"/>
                  </a:lnTo>
                  <a:lnTo>
                    <a:pt x="1039830" y="84"/>
                  </a:lnTo>
                  <a:lnTo>
                    <a:pt x="1045003" y="79"/>
                  </a:lnTo>
                  <a:lnTo>
                    <a:pt x="1050177" y="75"/>
                  </a:lnTo>
                  <a:lnTo>
                    <a:pt x="1055350" y="71"/>
                  </a:lnTo>
                  <a:lnTo>
                    <a:pt x="1060523" y="67"/>
                  </a:lnTo>
                  <a:lnTo>
                    <a:pt x="1065696" y="63"/>
                  </a:lnTo>
                  <a:lnTo>
                    <a:pt x="1070870" y="60"/>
                  </a:lnTo>
                  <a:lnTo>
                    <a:pt x="1076043" y="57"/>
                  </a:lnTo>
                  <a:lnTo>
                    <a:pt x="1081216" y="55"/>
                  </a:lnTo>
                  <a:lnTo>
                    <a:pt x="1086390" y="52"/>
                  </a:lnTo>
                  <a:lnTo>
                    <a:pt x="1091563" y="50"/>
                  </a:lnTo>
                  <a:lnTo>
                    <a:pt x="1096736" y="48"/>
                  </a:lnTo>
                  <a:lnTo>
                    <a:pt x="1101909" y="46"/>
                  </a:lnTo>
                  <a:lnTo>
                    <a:pt x="1107083" y="44"/>
                  </a:lnTo>
                  <a:lnTo>
                    <a:pt x="1112256" y="42"/>
                  </a:lnTo>
                  <a:lnTo>
                    <a:pt x="1117429" y="40"/>
                  </a:lnTo>
                  <a:lnTo>
                    <a:pt x="1122603" y="39"/>
                  </a:lnTo>
                  <a:lnTo>
                    <a:pt x="1127776" y="37"/>
                  </a:lnTo>
                  <a:lnTo>
                    <a:pt x="1132949" y="36"/>
                  </a:lnTo>
                  <a:lnTo>
                    <a:pt x="1138122" y="35"/>
                  </a:lnTo>
                  <a:lnTo>
                    <a:pt x="1143296" y="34"/>
                  </a:lnTo>
                  <a:lnTo>
                    <a:pt x="1148469" y="33"/>
                  </a:lnTo>
                  <a:lnTo>
                    <a:pt x="1153642" y="32"/>
                  </a:lnTo>
                  <a:lnTo>
                    <a:pt x="1158816" y="31"/>
                  </a:lnTo>
                  <a:lnTo>
                    <a:pt x="1163989" y="30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6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1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2"/>
                  </a:lnTo>
                  <a:lnTo>
                    <a:pt x="1712357" y="2"/>
                  </a:lnTo>
                  <a:lnTo>
                    <a:pt x="1707184" y="2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3"/>
                  </a:lnTo>
                  <a:lnTo>
                    <a:pt x="1686491" y="3"/>
                  </a:lnTo>
                  <a:lnTo>
                    <a:pt x="1681317" y="3"/>
                  </a:lnTo>
                  <a:lnTo>
                    <a:pt x="1676144" y="4"/>
                  </a:lnTo>
                  <a:lnTo>
                    <a:pt x="1670971" y="4"/>
                  </a:lnTo>
                  <a:lnTo>
                    <a:pt x="1665798" y="4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6"/>
                  </a:lnTo>
                  <a:lnTo>
                    <a:pt x="1645104" y="6"/>
                  </a:lnTo>
                  <a:lnTo>
                    <a:pt x="1639931" y="7"/>
                  </a:lnTo>
                  <a:lnTo>
                    <a:pt x="1634758" y="7"/>
                  </a:lnTo>
                  <a:lnTo>
                    <a:pt x="1629585" y="8"/>
                  </a:lnTo>
                  <a:lnTo>
                    <a:pt x="1624411" y="8"/>
                  </a:lnTo>
                  <a:lnTo>
                    <a:pt x="1619238" y="9"/>
                  </a:lnTo>
                  <a:lnTo>
                    <a:pt x="1614065" y="10"/>
                  </a:lnTo>
                  <a:lnTo>
                    <a:pt x="1608891" y="10"/>
                  </a:lnTo>
                  <a:lnTo>
                    <a:pt x="1603718" y="11"/>
                  </a:lnTo>
                  <a:lnTo>
                    <a:pt x="1598545" y="12"/>
                  </a:lnTo>
                  <a:lnTo>
                    <a:pt x="1593372" y="13"/>
                  </a:lnTo>
                  <a:lnTo>
                    <a:pt x="1588198" y="13"/>
                  </a:lnTo>
                  <a:lnTo>
                    <a:pt x="1583025" y="14"/>
                  </a:lnTo>
                  <a:lnTo>
                    <a:pt x="1577852" y="15"/>
                  </a:lnTo>
                  <a:lnTo>
                    <a:pt x="1572678" y="16"/>
                  </a:lnTo>
                  <a:lnTo>
                    <a:pt x="1567505" y="16"/>
                  </a:lnTo>
                  <a:lnTo>
                    <a:pt x="1562332" y="17"/>
                  </a:lnTo>
                  <a:lnTo>
                    <a:pt x="1557159" y="18"/>
                  </a:lnTo>
                  <a:lnTo>
                    <a:pt x="1551985" y="18"/>
                  </a:lnTo>
                  <a:lnTo>
                    <a:pt x="1546812" y="19"/>
                  </a:lnTo>
                  <a:lnTo>
                    <a:pt x="1541639" y="19"/>
                  </a:lnTo>
                  <a:lnTo>
                    <a:pt x="1536465" y="20"/>
                  </a:lnTo>
                  <a:lnTo>
                    <a:pt x="1531292" y="20"/>
                  </a:lnTo>
                  <a:lnTo>
                    <a:pt x="1526119" y="21"/>
                  </a:lnTo>
                  <a:lnTo>
                    <a:pt x="1520946" y="21"/>
                  </a:lnTo>
                  <a:lnTo>
                    <a:pt x="1515772" y="22"/>
                  </a:lnTo>
                  <a:lnTo>
                    <a:pt x="1510599" y="22"/>
                  </a:lnTo>
                  <a:lnTo>
                    <a:pt x="1505426" y="22"/>
                  </a:lnTo>
                  <a:lnTo>
                    <a:pt x="1500252" y="22"/>
                  </a:lnTo>
                  <a:lnTo>
                    <a:pt x="1495079" y="22"/>
                  </a:lnTo>
                  <a:lnTo>
                    <a:pt x="1489906" y="23"/>
                  </a:lnTo>
                  <a:lnTo>
                    <a:pt x="1484733" y="23"/>
                  </a:lnTo>
                  <a:lnTo>
                    <a:pt x="1479559" y="23"/>
                  </a:lnTo>
                  <a:lnTo>
                    <a:pt x="1474386" y="23"/>
                  </a:lnTo>
                  <a:lnTo>
                    <a:pt x="1469213" y="23"/>
                  </a:lnTo>
                  <a:lnTo>
                    <a:pt x="1464039" y="23"/>
                  </a:lnTo>
                  <a:lnTo>
                    <a:pt x="1458866" y="22"/>
                  </a:lnTo>
                  <a:lnTo>
                    <a:pt x="1453693" y="22"/>
                  </a:lnTo>
                  <a:lnTo>
                    <a:pt x="1448520" y="22"/>
                  </a:lnTo>
                  <a:lnTo>
                    <a:pt x="1443346" y="22"/>
                  </a:lnTo>
                  <a:lnTo>
                    <a:pt x="1438173" y="22"/>
                  </a:lnTo>
                  <a:lnTo>
                    <a:pt x="1433000" y="22"/>
                  </a:lnTo>
                  <a:lnTo>
                    <a:pt x="1427826" y="22"/>
                  </a:lnTo>
                  <a:lnTo>
                    <a:pt x="1422653" y="21"/>
                  </a:lnTo>
                  <a:lnTo>
                    <a:pt x="1417480" y="21"/>
                  </a:lnTo>
                  <a:lnTo>
                    <a:pt x="1412307" y="21"/>
                  </a:lnTo>
                  <a:lnTo>
                    <a:pt x="1407133" y="21"/>
                  </a:lnTo>
                  <a:lnTo>
                    <a:pt x="1401960" y="21"/>
                  </a:lnTo>
                  <a:lnTo>
                    <a:pt x="1396787" y="21"/>
                  </a:lnTo>
                  <a:lnTo>
                    <a:pt x="1391613" y="20"/>
                  </a:lnTo>
                  <a:lnTo>
                    <a:pt x="1386440" y="20"/>
                  </a:lnTo>
                  <a:lnTo>
                    <a:pt x="1381267" y="20"/>
                  </a:lnTo>
                  <a:lnTo>
                    <a:pt x="1376094" y="20"/>
                  </a:lnTo>
                  <a:lnTo>
                    <a:pt x="1370920" y="20"/>
                  </a:lnTo>
                  <a:lnTo>
                    <a:pt x="1365747" y="20"/>
                  </a:lnTo>
                  <a:lnTo>
                    <a:pt x="1360574" y="20"/>
                  </a:lnTo>
                  <a:lnTo>
                    <a:pt x="1355400" y="20"/>
                  </a:lnTo>
                  <a:lnTo>
                    <a:pt x="1350227" y="20"/>
                  </a:lnTo>
                  <a:lnTo>
                    <a:pt x="1345054" y="20"/>
                  </a:lnTo>
                  <a:lnTo>
                    <a:pt x="1339881" y="19"/>
                  </a:lnTo>
                  <a:lnTo>
                    <a:pt x="1334707" y="19"/>
                  </a:lnTo>
                  <a:lnTo>
                    <a:pt x="1329534" y="19"/>
                  </a:lnTo>
                  <a:lnTo>
                    <a:pt x="1324361" y="19"/>
                  </a:lnTo>
                  <a:lnTo>
                    <a:pt x="1319187" y="19"/>
                  </a:lnTo>
                  <a:lnTo>
                    <a:pt x="1314014" y="19"/>
                  </a:lnTo>
                  <a:lnTo>
                    <a:pt x="1308841" y="19"/>
                  </a:lnTo>
                  <a:lnTo>
                    <a:pt x="1303668" y="20"/>
                  </a:lnTo>
                  <a:lnTo>
                    <a:pt x="1298494" y="20"/>
                  </a:lnTo>
                  <a:lnTo>
                    <a:pt x="1293321" y="20"/>
                  </a:lnTo>
                  <a:lnTo>
                    <a:pt x="1288148" y="20"/>
                  </a:lnTo>
                  <a:lnTo>
                    <a:pt x="1282974" y="20"/>
                  </a:lnTo>
                  <a:lnTo>
                    <a:pt x="1277801" y="20"/>
                  </a:lnTo>
                  <a:lnTo>
                    <a:pt x="1272628" y="20"/>
                  </a:lnTo>
                  <a:lnTo>
                    <a:pt x="1267455" y="20"/>
                  </a:lnTo>
                  <a:lnTo>
                    <a:pt x="1262281" y="21"/>
                  </a:lnTo>
                  <a:lnTo>
                    <a:pt x="1257108" y="21"/>
                  </a:lnTo>
                  <a:lnTo>
                    <a:pt x="1251935" y="21"/>
                  </a:lnTo>
                  <a:lnTo>
                    <a:pt x="1246761" y="21"/>
                  </a:lnTo>
                  <a:lnTo>
                    <a:pt x="1241588" y="22"/>
                  </a:lnTo>
                  <a:lnTo>
                    <a:pt x="1236415" y="22"/>
                  </a:lnTo>
                  <a:lnTo>
                    <a:pt x="1231242" y="22"/>
                  </a:lnTo>
                  <a:lnTo>
                    <a:pt x="1226068" y="23"/>
                  </a:lnTo>
                  <a:lnTo>
                    <a:pt x="1220895" y="23"/>
                  </a:lnTo>
                  <a:lnTo>
                    <a:pt x="1215722" y="23"/>
                  </a:lnTo>
                  <a:lnTo>
                    <a:pt x="1210548" y="24"/>
                  </a:lnTo>
                  <a:lnTo>
                    <a:pt x="1205375" y="24"/>
                  </a:lnTo>
                  <a:lnTo>
                    <a:pt x="1200202" y="25"/>
                  </a:lnTo>
                  <a:lnTo>
                    <a:pt x="1195029" y="26"/>
                  </a:lnTo>
                  <a:lnTo>
                    <a:pt x="1189855" y="26"/>
                  </a:lnTo>
                  <a:lnTo>
                    <a:pt x="1184682" y="27"/>
                  </a:lnTo>
                  <a:lnTo>
                    <a:pt x="1179509" y="27"/>
                  </a:lnTo>
                  <a:lnTo>
                    <a:pt x="1174335" y="28"/>
                  </a:lnTo>
                  <a:lnTo>
                    <a:pt x="1169162" y="29"/>
                  </a:lnTo>
                  <a:lnTo>
                    <a:pt x="1163989" y="30"/>
                  </a:lnTo>
                  <a:lnTo>
                    <a:pt x="1158816" y="31"/>
                  </a:lnTo>
                  <a:lnTo>
                    <a:pt x="1153642" y="32"/>
                  </a:lnTo>
                  <a:lnTo>
                    <a:pt x="1148469" y="33"/>
                  </a:lnTo>
                  <a:lnTo>
                    <a:pt x="1143296" y="34"/>
                  </a:lnTo>
                  <a:lnTo>
                    <a:pt x="1138122" y="35"/>
                  </a:lnTo>
                  <a:lnTo>
                    <a:pt x="1132949" y="36"/>
                  </a:lnTo>
                  <a:lnTo>
                    <a:pt x="1127776" y="37"/>
                  </a:lnTo>
                  <a:lnTo>
                    <a:pt x="1122603" y="39"/>
                  </a:lnTo>
                  <a:lnTo>
                    <a:pt x="1117429" y="40"/>
                  </a:lnTo>
                  <a:lnTo>
                    <a:pt x="1112256" y="42"/>
                  </a:lnTo>
                  <a:lnTo>
                    <a:pt x="1107083" y="44"/>
                  </a:lnTo>
                  <a:lnTo>
                    <a:pt x="1101909" y="46"/>
                  </a:lnTo>
                  <a:lnTo>
                    <a:pt x="1096736" y="48"/>
                  </a:lnTo>
                  <a:lnTo>
                    <a:pt x="1091563" y="50"/>
                  </a:lnTo>
                  <a:lnTo>
                    <a:pt x="1086390" y="52"/>
                  </a:lnTo>
                  <a:lnTo>
                    <a:pt x="1081216" y="55"/>
                  </a:lnTo>
                  <a:lnTo>
                    <a:pt x="1076043" y="57"/>
                  </a:lnTo>
                  <a:lnTo>
                    <a:pt x="1070870" y="60"/>
                  </a:lnTo>
                  <a:lnTo>
                    <a:pt x="1065696" y="63"/>
                  </a:lnTo>
                  <a:lnTo>
                    <a:pt x="1060523" y="67"/>
                  </a:lnTo>
                  <a:lnTo>
                    <a:pt x="1055350" y="71"/>
                  </a:lnTo>
                  <a:lnTo>
                    <a:pt x="1050177" y="75"/>
                  </a:lnTo>
                  <a:lnTo>
                    <a:pt x="1045003" y="79"/>
                  </a:lnTo>
                  <a:lnTo>
                    <a:pt x="1039830" y="84"/>
                  </a:lnTo>
                  <a:lnTo>
                    <a:pt x="1034657" y="89"/>
                  </a:lnTo>
                  <a:lnTo>
                    <a:pt x="1029483" y="95"/>
                  </a:lnTo>
                  <a:lnTo>
                    <a:pt x="1024310" y="101"/>
                  </a:lnTo>
                  <a:lnTo>
                    <a:pt x="1019137" y="108"/>
                  </a:lnTo>
                  <a:lnTo>
                    <a:pt x="1013964" y="115"/>
                  </a:lnTo>
                  <a:lnTo>
                    <a:pt x="1008790" y="123"/>
                  </a:lnTo>
                  <a:lnTo>
                    <a:pt x="1003617" y="132"/>
                  </a:lnTo>
                  <a:lnTo>
                    <a:pt x="998444" y="142"/>
                  </a:lnTo>
                  <a:lnTo>
                    <a:pt x="993270" y="152"/>
                  </a:lnTo>
                  <a:lnTo>
                    <a:pt x="988097" y="164"/>
                  </a:lnTo>
                  <a:lnTo>
                    <a:pt x="982924" y="176"/>
                  </a:lnTo>
                  <a:lnTo>
                    <a:pt x="977751" y="190"/>
                  </a:lnTo>
                  <a:lnTo>
                    <a:pt x="972577" y="205"/>
                  </a:lnTo>
                  <a:lnTo>
                    <a:pt x="967404" y="221"/>
                  </a:lnTo>
                  <a:lnTo>
                    <a:pt x="962231" y="238"/>
                  </a:lnTo>
                  <a:lnTo>
                    <a:pt x="957057" y="257"/>
                  </a:lnTo>
                  <a:lnTo>
                    <a:pt x="951884" y="278"/>
                  </a:lnTo>
                  <a:lnTo>
                    <a:pt x="946711" y="300"/>
                  </a:lnTo>
                  <a:lnTo>
                    <a:pt x="941538" y="324"/>
                  </a:lnTo>
                  <a:lnTo>
                    <a:pt x="936364" y="350"/>
                  </a:lnTo>
                  <a:lnTo>
                    <a:pt x="931191" y="378"/>
                  </a:lnTo>
                  <a:lnTo>
                    <a:pt x="926018" y="408"/>
                  </a:lnTo>
                  <a:lnTo>
                    <a:pt x="920844" y="441"/>
                  </a:lnTo>
                  <a:lnTo>
                    <a:pt x="915671" y="476"/>
                  </a:lnTo>
                  <a:lnTo>
                    <a:pt x="910498" y="513"/>
                  </a:lnTo>
                  <a:lnTo>
                    <a:pt x="905325" y="554"/>
                  </a:lnTo>
                  <a:lnTo>
                    <a:pt x="900151" y="597"/>
                  </a:lnTo>
                  <a:lnTo>
                    <a:pt x="894978" y="643"/>
                  </a:lnTo>
                  <a:lnTo>
                    <a:pt x="889805" y="693"/>
                  </a:lnTo>
                  <a:lnTo>
                    <a:pt x="884631" y="746"/>
                  </a:lnTo>
                  <a:lnTo>
                    <a:pt x="879458" y="802"/>
                  </a:lnTo>
                  <a:lnTo>
                    <a:pt x="874285" y="862"/>
                  </a:lnTo>
                  <a:lnTo>
                    <a:pt x="869112" y="926"/>
                  </a:lnTo>
                  <a:lnTo>
                    <a:pt x="863938" y="994"/>
                  </a:lnTo>
                  <a:lnTo>
                    <a:pt x="858765" y="1066"/>
                  </a:lnTo>
                  <a:lnTo>
                    <a:pt x="853592" y="1143"/>
                  </a:lnTo>
                  <a:lnTo>
                    <a:pt x="848418" y="1224"/>
                  </a:lnTo>
                  <a:lnTo>
                    <a:pt x="843245" y="1309"/>
                  </a:lnTo>
                  <a:lnTo>
                    <a:pt x="838072" y="1399"/>
                  </a:lnTo>
                  <a:lnTo>
                    <a:pt x="832899" y="1494"/>
                  </a:lnTo>
                  <a:lnTo>
                    <a:pt x="827725" y="1594"/>
                  </a:lnTo>
                  <a:lnTo>
                    <a:pt x="822552" y="1700"/>
                  </a:lnTo>
                  <a:lnTo>
                    <a:pt x="817379" y="1810"/>
                  </a:lnTo>
                  <a:lnTo>
                    <a:pt x="812205" y="1926"/>
                  </a:lnTo>
                  <a:lnTo>
                    <a:pt x="807032" y="2047"/>
                  </a:lnTo>
                  <a:lnTo>
                    <a:pt x="801859" y="2175"/>
                  </a:lnTo>
                  <a:lnTo>
                    <a:pt x="796686" y="2307"/>
                  </a:lnTo>
                  <a:lnTo>
                    <a:pt x="791512" y="2446"/>
                  </a:lnTo>
                  <a:lnTo>
                    <a:pt x="786339" y="2591"/>
                  </a:lnTo>
                  <a:lnTo>
                    <a:pt x="781166" y="2741"/>
                  </a:lnTo>
                  <a:lnTo>
                    <a:pt x="775992" y="2898"/>
                  </a:lnTo>
                  <a:lnTo>
                    <a:pt x="770819" y="3060"/>
                  </a:lnTo>
                  <a:lnTo>
                    <a:pt x="765646" y="3229"/>
                  </a:lnTo>
                  <a:lnTo>
                    <a:pt x="760473" y="3404"/>
                  </a:lnTo>
                  <a:lnTo>
                    <a:pt x="755299" y="3584"/>
                  </a:lnTo>
                  <a:lnTo>
                    <a:pt x="750126" y="3771"/>
                  </a:lnTo>
                  <a:lnTo>
                    <a:pt x="744953" y="3964"/>
                  </a:lnTo>
                  <a:lnTo>
                    <a:pt x="739779" y="4163"/>
                  </a:lnTo>
                  <a:lnTo>
                    <a:pt x="734606" y="4368"/>
                  </a:lnTo>
                  <a:lnTo>
                    <a:pt x="729433" y="4579"/>
                  </a:lnTo>
                  <a:lnTo>
                    <a:pt x="724260" y="4795"/>
                  </a:lnTo>
                  <a:lnTo>
                    <a:pt x="719086" y="5017"/>
                  </a:lnTo>
                  <a:lnTo>
                    <a:pt x="713913" y="5245"/>
                  </a:lnTo>
                  <a:lnTo>
                    <a:pt x="708740" y="5478"/>
                  </a:lnTo>
                  <a:lnTo>
                    <a:pt x="703566" y="5716"/>
                  </a:lnTo>
                  <a:lnTo>
                    <a:pt x="698393" y="5960"/>
                  </a:lnTo>
                  <a:lnTo>
                    <a:pt x="693220" y="6208"/>
                  </a:lnTo>
                  <a:lnTo>
                    <a:pt x="688047" y="6461"/>
                  </a:lnTo>
                  <a:lnTo>
                    <a:pt x="682873" y="6719"/>
                  </a:lnTo>
                  <a:lnTo>
                    <a:pt x="677700" y="6981"/>
                  </a:lnTo>
                  <a:lnTo>
                    <a:pt x="672527" y="7246"/>
                  </a:lnTo>
                  <a:lnTo>
                    <a:pt x="667353" y="7516"/>
                  </a:lnTo>
                  <a:lnTo>
                    <a:pt x="662180" y="7789"/>
                  </a:lnTo>
                  <a:lnTo>
                    <a:pt x="657007" y="8066"/>
                  </a:lnTo>
                  <a:lnTo>
                    <a:pt x="651834" y="8345"/>
                  </a:lnTo>
                  <a:lnTo>
                    <a:pt x="646660" y="8627"/>
                  </a:lnTo>
                  <a:lnTo>
                    <a:pt x="641487" y="8912"/>
                  </a:lnTo>
                  <a:lnTo>
                    <a:pt x="636314" y="9199"/>
                  </a:lnTo>
                  <a:lnTo>
                    <a:pt x="631140" y="9487"/>
                  </a:lnTo>
                  <a:lnTo>
                    <a:pt x="625967" y="9778"/>
                  </a:lnTo>
                  <a:lnTo>
                    <a:pt x="620794" y="10069"/>
                  </a:lnTo>
                  <a:lnTo>
                    <a:pt x="615621" y="10362"/>
                  </a:lnTo>
                  <a:lnTo>
                    <a:pt x="610447" y="10655"/>
                  </a:lnTo>
                  <a:lnTo>
                    <a:pt x="605274" y="10949"/>
                  </a:lnTo>
                  <a:lnTo>
                    <a:pt x="600101" y="11243"/>
                  </a:lnTo>
                  <a:lnTo>
                    <a:pt x="594927" y="11537"/>
                  </a:lnTo>
                  <a:lnTo>
                    <a:pt x="589754" y="11831"/>
                  </a:lnTo>
                  <a:lnTo>
                    <a:pt x="584581" y="12125"/>
                  </a:lnTo>
                  <a:lnTo>
                    <a:pt x="579408" y="12418"/>
                  </a:lnTo>
                  <a:lnTo>
                    <a:pt x="574234" y="12710"/>
                  </a:lnTo>
                  <a:lnTo>
                    <a:pt x="569061" y="13001"/>
                  </a:lnTo>
                  <a:lnTo>
                    <a:pt x="563888" y="13292"/>
                  </a:lnTo>
                  <a:lnTo>
                    <a:pt x="558714" y="13581"/>
                  </a:lnTo>
                  <a:lnTo>
                    <a:pt x="553541" y="13868"/>
                  </a:lnTo>
                  <a:lnTo>
                    <a:pt x="548368" y="14155"/>
                  </a:lnTo>
                  <a:lnTo>
                    <a:pt x="543195" y="14440"/>
                  </a:lnTo>
                  <a:lnTo>
                    <a:pt x="538021" y="14724"/>
                  </a:lnTo>
                  <a:lnTo>
                    <a:pt x="532848" y="15007"/>
                  </a:lnTo>
                  <a:lnTo>
                    <a:pt x="527675" y="15289"/>
                  </a:lnTo>
                  <a:lnTo>
                    <a:pt x="522501" y="15570"/>
                  </a:lnTo>
                  <a:lnTo>
                    <a:pt x="517328" y="15850"/>
                  </a:lnTo>
                  <a:lnTo>
                    <a:pt x="512155" y="16130"/>
                  </a:lnTo>
                  <a:lnTo>
                    <a:pt x="506982" y="16409"/>
                  </a:lnTo>
                  <a:lnTo>
                    <a:pt x="501808" y="16689"/>
                  </a:lnTo>
                  <a:lnTo>
                    <a:pt x="496635" y="16969"/>
                  </a:lnTo>
                  <a:lnTo>
                    <a:pt x="491462" y="17251"/>
                  </a:lnTo>
                  <a:lnTo>
                    <a:pt x="486288" y="17534"/>
                  </a:lnTo>
                  <a:lnTo>
                    <a:pt x="481115" y="17819"/>
                  </a:lnTo>
                  <a:lnTo>
                    <a:pt x="475942" y="18107"/>
                  </a:lnTo>
                  <a:lnTo>
                    <a:pt x="470769" y="18398"/>
                  </a:lnTo>
                  <a:lnTo>
                    <a:pt x="465595" y="18694"/>
                  </a:lnTo>
                  <a:lnTo>
                    <a:pt x="460422" y="18995"/>
                  </a:lnTo>
                  <a:lnTo>
                    <a:pt x="455249" y="19301"/>
                  </a:lnTo>
                  <a:lnTo>
                    <a:pt x="450075" y="19615"/>
                  </a:lnTo>
                  <a:lnTo>
                    <a:pt x="444902" y="19937"/>
                  </a:lnTo>
                  <a:lnTo>
                    <a:pt x="439729" y="20268"/>
                  </a:lnTo>
                  <a:lnTo>
                    <a:pt x="434556" y="20609"/>
                  </a:lnTo>
                  <a:lnTo>
                    <a:pt x="429382" y="20962"/>
                  </a:lnTo>
                  <a:lnTo>
                    <a:pt x="424209" y="21328"/>
                  </a:lnTo>
                  <a:lnTo>
                    <a:pt x="419036" y="21709"/>
                  </a:lnTo>
                  <a:lnTo>
                    <a:pt x="413862" y="22106"/>
                  </a:lnTo>
                  <a:lnTo>
                    <a:pt x="408689" y="22520"/>
                  </a:lnTo>
                  <a:lnTo>
                    <a:pt x="403516" y="22954"/>
                  </a:lnTo>
                  <a:lnTo>
                    <a:pt x="398343" y="23409"/>
                  </a:lnTo>
                  <a:lnTo>
                    <a:pt x="393169" y="23887"/>
                  </a:lnTo>
                  <a:lnTo>
                    <a:pt x="387996" y="24390"/>
                  </a:lnTo>
                  <a:lnTo>
                    <a:pt x="382823" y="24921"/>
                  </a:lnTo>
                  <a:lnTo>
                    <a:pt x="377649" y="25480"/>
                  </a:lnTo>
                  <a:lnTo>
                    <a:pt x="372476" y="26072"/>
                  </a:lnTo>
                  <a:lnTo>
                    <a:pt x="367303" y="26697"/>
                  </a:lnTo>
                  <a:lnTo>
                    <a:pt x="362130" y="27359"/>
                  </a:lnTo>
                  <a:lnTo>
                    <a:pt x="356956" y="28060"/>
                  </a:lnTo>
                  <a:lnTo>
                    <a:pt x="351783" y="28802"/>
                  </a:lnTo>
                  <a:lnTo>
                    <a:pt x="346610" y="29589"/>
                  </a:lnTo>
                  <a:lnTo>
                    <a:pt x="341436" y="30423"/>
                  </a:lnTo>
                  <a:lnTo>
                    <a:pt x="336263" y="31308"/>
                  </a:lnTo>
                  <a:lnTo>
                    <a:pt x="331090" y="32246"/>
                  </a:lnTo>
                  <a:lnTo>
                    <a:pt x="325917" y="33240"/>
                  </a:lnTo>
                  <a:lnTo>
                    <a:pt x="320743" y="34294"/>
                  </a:lnTo>
                  <a:lnTo>
                    <a:pt x="315570" y="35411"/>
                  </a:lnTo>
                  <a:lnTo>
                    <a:pt x="310397" y="36594"/>
                  </a:lnTo>
                  <a:lnTo>
                    <a:pt x="305223" y="37847"/>
                  </a:lnTo>
                  <a:lnTo>
                    <a:pt x="300050" y="39174"/>
                  </a:lnTo>
                  <a:lnTo>
                    <a:pt x="294877" y="40578"/>
                  </a:lnTo>
                  <a:lnTo>
                    <a:pt x="289704" y="42063"/>
                  </a:lnTo>
                  <a:lnTo>
                    <a:pt x="284530" y="43633"/>
                  </a:lnTo>
                  <a:lnTo>
                    <a:pt x="279357" y="45292"/>
                  </a:lnTo>
                  <a:lnTo>
                    <a:pt x="274184" y="47043"/>
                  </a:lnTo>
                  <a:lnTo>
                    <a:pt x="269010" y="48891"/>
                  </a:lnTo>
                  <a:lnTo>
                    <a:pt x="263837" y="50840"/>
                  </a:lnTo>
                  <a:lnTo>
                    <a:pt x="258664" y="52894"/>
                  </a:lnTo>
                  <a:lnTo>
                    <a:pt x="253491" y="55057"/>
                  </a:lnTo>
                  <a:lnTo>
                    <a:pt x="248317" y="57334"/>
                  </a:lnTo>
                  <a:lnTo>
                    <a:pt x="243144" y="59728"/>
                  </a:lnTo>
                  <a:lnTo>
                    <a:pt x="237971" y="62244"/>
                  </a:lnTo>
                  <a:lnTo>
                    <a:pt x="232797" y="64887"/>
                  </a:lnTo>
                  <a:lnTo>
                    <a:pt x="227624" y="67660"/>
                  </a:lnTo>
                  <a:lnTo>
                    <a:pt x="222451" y="70567"/>
                  </a:lnTo>
                  <a:lnTo>
                    <a:pt x="217278" y="73614"/>
                  </a:lnTo>
                  <a:lnTo>
                    <a:pt x="212104" y="76804"/>
                  </a:lnTo>
                  <a:lnTo>
                    <a:pt x="206931" y="80141"/>
                  </a:lnTo>
                  <a:lnTo>
                    <a:pt x="201758" y="83629"/>
                  </a:lnTo>
                  <a:lnTo>
                    <a:pt x="196584" y="87273"/>
                  </a:lnTo>
                  <a:lnTo>
                    <a:pt x="191411" y="91075"/>
                  </a:lnTo>
                  <a:lnTo>
                    <a:pt x="186238" y="95041"/>
                  </a:lnTo>
                  <a:lnTo>
                    <a:pt x="181065" y="99172"/>
                  </a:lnTo>
                  <a:lnTo>
                    <a:pt x="175891" y="103473"/>
                  </a:lnTo>
                  <a:lnTo>
                    <a:pt x="170718" y="107947"/>
                  </a:lnTo>
                  <a:lnTo>
                    <a:pt x="165545" y="112596"/>
                  </a:lnTo>
                  <a:lnTo>
                    <a:pt x="160371" y="117424"/>
                  </a:lnTo>
                  <a:lnTo>
                    <a:pt x="155198" y="122433"/>
                  </a:lnTo>
                  <a:lnTo>
                    <a:pt x="150025" y="127624"/>
                  </a:lnTo>
                  <a:lnTo>
                    <a:pt x="144852" y="133001"/>
                  </a:lnTo>
                  <a:lnTo>
                    <a:pt x="139678" y="138564"/>
                  </a:lnTo>
                  <a:lnTo>
                    <a:pt x="134505" y="144314"/>
                  </a:lnTo>
                  <a:lnTo>
                    <a:pt x="129332" y="150252"/>
                  </a:lnTo>
                  <a:lnTo>
                    <a:pt x="124158" y="156379"/>
                  </a:lnTo>
                  <a:lnTo>
                    <a:pt x="118985" y="162694"/>
                  </a:lnTo>
                  <a:lnTo>
                    <a:pt x="113812" y="169198"/>
                  </a:lnTo>
                  <a:lnTo>
                    <a:pt x="108639" y="175888"/>
                  </a:lnTo>
                  <a:lnTo>
                    <a:pt x="103465" y="182763"/>
                  </a:lnTo>
                  <a:lnTo>
                    <a:pt x="98292" y="189821"/>
                  </a:lnTo>
                  <a:lnTo>
                    <a:pt x="93119" y="197060"/>
                  </a:lnTo>
                  <a:lnTo>
                    <a:pt x="87945" y="204477"/>
                  </a:lnTo>
                  <a:lnTo>
                    <a:pt x="82772" y="212067"/>
                  </a:lnTo>
                  <a:lnTo>
                    <a:pt x="77599" y="219827"/>
                  </a:lnTo>
                  <a:lnTo>
                    <a:pt x="72426" y="227751"/>
                  </a:lnTo>
                  <a:lnTo>
                    <a:pt x="67252" y="235835"/>
                  </a:lnTo>
                  <a:lnTo>
                    <a:pt x="62079" y="244072"/>
                  </a:lnTo>
                  <a:lnTo>
                    <a:pt x="56906" y="252455"/>
                  </a:lnTo>
                  <a:lnTo>
                    <a:pt x="51732" y="260978"/>
                  </a:lnTo>
                  <a:lnTo>
                    <a:pt x="46559" y="269632"/>
                  </a:lnTo>
                  <a:lnTo>
                    <a:pt x="41386" y="278411"/>
                  </a:lnTo>
                  <a:lnTo>
                    <a:pt x="36213" y="287304"/>
                  </a:lnTo>
                  <a:lnTo>
                    <a:pt x="31039" y="296303"/>
                  </a:lnTo>
                  <a:lnTo>
                    <a:pt x="25866" y="305399"/>
                  </a:lnTo>
                  <a:lnTo>
                    <a:pt x="20693" y="314580"/>
                  </a:lnTo>
                  <a:lnTo>
                    <a:pt x="15519" y="323838"/>
                  </a:lnTo>
                  <a:lnTo>
                    <a:pt x="10346" y="333160"/>
                  </a:lnTo>
                  <a:lnTo>
                    <a:pt x="5173" y="342537"/>
                  </a:lnTo>
                  <a:lnTo>
                    <a:pt x="0" y="35195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44151" y="3019734"/>
              <a:ext cx="1883076" cy="274098"/>
            </a:xfrm>
            <a:custGeom>
              <a:avLst/>
              <a:pathLst>
                <a:path w="1883076" h="274098">
                  <a:moveTo>
                    <a:pt x="0" y="274098"/>
                  </a:moveTo>
                  <a:lnTo>
                    <a:pt x="0" y="274098"/>
                  </a:lnTo>
                  <a:lnTo>
                    <a:pt x="5173" y="265437"/>
                  </a:lnTo>
                  <a:lnTo>
                    <a:pt x="10346" y="256886"/>
                  </a:lnTo>
                  <a:lnTo>
                    <a:pt x="15519" y="248455"/>
                  </a:lnTo>
                  <a:lnTo>
                    <a:pt x="20693" y="240151"/>
                  </a:lnTo>
                  <a:lnTo>
                    <a:pt x="25866" y="231983"/>
                  </a:lnTo>
                  <a:lnTo>
                    <a:pt x="31039" y="223959"/>
                  </a:lnTo>
                  <a:lnTo>
                    <a:pt x="36213" y="216087"/>
                  </a:lnTo>
                  <a:lnTo>
                    <a:pt x="41386" y="208373"/>
                  </a:lnTo>
                  <a:lnTo>
                    <a:pt x="46559" y="200823"/>
                  </a:lnTo>
                  <a:lnTo>
                    <a:pt x="51732" y="193443"/>
                  </a:lnTo>
                  <a:lnTo>
                    <a:pt x="56906" y="186237"/>
                  </a:lnTo>
                  <a:lnTo>
                    <a:pt x="62079" y="179210"/>
                  </a:lnTo>
                  <a:lnTo>
                    <a:pt x="67252" y="172366"/>
                  </a:lnTo>
                  <a:lnTo>
                    <a:pt x="72426" y="165706"/>
                  </a:lnTo>
                  <a:lnTo>
                    <a:pt x="77599" y="159235"/>
                  </a:lnTo>
                  <a:lnTo>
                    <a:pt x="82772" y="152953"/>
                  </a:lnTo>
                  <a:lnTo>
                    <a:pt x="87945" y="146861"/>
                  </a:lnTo>
                  <a:lnTo>
                    <a:pt x="93119" y="140961"/>
                  </a:lnTo>
                  <a:lnTo>
                    <a:pt x="98292" y="135253"/>
                  </a:lnTo>
                  <a:lnTo>
                    <a:pt x="103465" y="129736"/>
                  </a:lnTo>
                  <a:lnTo>
                    <a:pt x="108639" y="124409"/>
                  </a:lnTo>
                  <a:lnTo>
                    <a:pt x="113812" y="119270"/>
                  </a:lnTo>
                  <a:lnTo>
                    <a:pt x="118985" y="114320"/>
                  </a:lnTo>
                  <a:lnTo>
                    <a:pt x="124158" y="109554"/>
                  </a:lnTo>
                  <a:lnTo>
                    <a:pt x="129332" y="104971"/>
                  </a:lnTo>
                  <a:lnTo>
                    <a:pt x="134505" y="100568"/>
                  </a:lnTo>
                  <a:lnTo>
                    <a:pt x="139678" y="96341"/>
                  </a:lnTo>
                  <a:lnTo>
                    <a:pt x="144852" y="92288"/>
                  </a:lnTo>
                  <a:lnTo>
                    <a:pt x="150025" y="88405"/>
                  </a:lnTo>
                  <a:lnTo>
                    <a:pt x="155198" y="84687"/>
                  </a:lnTo>
                  <a:lnTo>
                    <a:pt x="160371" y="81132"/>
                  </a:lnTo>
                  <a:lnTo>
                    <a:pt x="165545" y="77734"/>
                  </a:lnTo>
                  <a:lnTo>
                    <a:pt x="170718" y="74490"/>
                  </a:lnTo>
                  <a:lnTo>
                    <a:pt x="175891" y="71394"/>
                  </a:lnTo>
                  <a:lnTo>
                    <a:pt x="181065" y="68444"/>
                  </a:lnTo>
                  <a:lnTo>
                    <a:pt x="186238" y="65633"/>
                  </a:lnTo>
                  <a:lnTo>
                    <a:pt x="191411" y="62958"/>
                  </a:lnTo>
                  <a:lnTo>
                    <a:pt x="196584" y="60414"/>
                  </a:lnTo>
                  <a:lnTo>
                    <a:pt x="201758" y="57996"/>
                  </a:lnTo>
                  <a:lnTo>
                    <a:pt x="206931" y="55700"/>
                  </a:lnTo>
                  <a:lnTo>
                    <a:pt x="212104" y="53522"/>
                  </a:lnTo>
                  <a:lnTo>
                    <a:pt x="217278" y="51455"/>
                  </a:lnTo>
                  <a:lnTo>
                    <a:pt x="222451" y="49497"/>
                  </a:lnTo>
                  <a:lnTo>
                    <a:pt x="227624" y="47643"/>
                  </a:lnTo>
                  <a:lnTo>
                    <a:pt x="232797" y="45888"/>
                  </a:lnTo>
                  <a:lnTo>
                    <a:pt x="237971" y="44228"/>
                  </a:lnTo>
                  <a:lnTo>
                    <a:pt x="243144" y="42659"/>
                  </a:lnTo>
                  <a:lnTo>
                    <a:pt x="248317" y="41177"/>
                  </a:lnTo>
                  <a:lnTo>
                    <a:pt x="253491" y="39778"/>
                  </a:lnTo>
                  <a:lnTo>
                    <a:pt x="258664" y="38458"/>
                  </a:lnTo>
                  <a:lnTo>
                    <a:pt x="263837" y="37213"/>
                  </a:lnTo>
                  <a:lnTo>
                    <a:pt x="269010" y="36039"/>
                  </a:lnTo>
                  <a:lnTo>
                    <a:pt x="274184" y="34933"/>
                  </a:lnTo>
                  <a:lnTo>
                    <a:pt x="279357" y="33891"/>
                  </a:lnTo>
                  <a:lnTo>
                    <a:pt x="284530" y="32911"/>
                  </a:lnTo>
                  <a:lnTo>
                    <a:pt x="289704" y="31988"/>
                  </a:lnTo>
                  <a:lnTo>
                    <a:pt x="294877" y="31119"/>
                  </a:lnTo>
                  <a:lnTo>
                    <a:pt x="300050" y="30302"/>
                  </a:lnTo>
                  <a:lnTo>
                    <a:pt x="305223" y="29533"/>
                  </a:lnTo>
                  <a:lnTo>
                    <a:pt x="310397" y="28810"/>
                  </a:lnTo>
                  <a:lnTo>
                    <a:pt x="315570" y="28130"/>
                  </a:lnTo>
                  <a:lnTo>
                    <a:pt x="320743" y="27490"/>
                  </a:lnTo>
                  <a:lnTo>
                    <a:pt x="325917" y="26887"/>
                  </a:lnTo>
                  <a:lnTo>
                    <a:pt x="331090" y="26320"/>
                  </a:lnTo>
                  <a:lnTo>
                    <a:pt x="336263" y="25786"/>
                  </a:lnTo>
                  <a:lnTo>
                    <a:pt x="341436" y="25282"/>
                  </a:lnTo>
                  <a:lnTo>
                    <a:pt x="346610" y="24807"/>
                  </a:lnTo>
                  <a:lnTo>
                    <a:pt x="351783" y="24359"/>
                  </a:lnTo>
                  <a:lnTo>
                    <a:pt x="356956" y="23934"/>
                  </a:lnTo>
                  <a:lnTo>
                    <a:pt x="362130" y="23533"/>
                  </a:lnTo>
                  <a:lnTo>
                    <a:pt x="367303" y="23152"/>
                  </a:lnTo>
                  <a:lnTo>
                    <a:pt x="372476" y="22790"/>
                  </a:lnTo>
                  <a:lnTo>
                    <a:pt x="377649" y="22445"/>
                  </a:lnTo>
                  <a:lnTo>
                    <a:pt x="382823" y="22116"/>
                  </a:lnTo>
                  <a:lnTo>
                    <a:pt x="387996" y="21802"/>
                  </a:lnTo>
                  <a:lnTo>
                    <a:pt x="393169" y="21500"/>
                  </a:lnTo>
                  <a:lnTo>
                    <a:pt x="398343" y="21210"/>
                  </a:lnTo>
                  <a:lnTo>
                    <a:pt x="403516" y="20930"/>
                  </a:lnTo>
                  <a:lnTo>
                    <a:pt x="408689" y="20660"/>
                  </a:lnTo>
                  <a:lnTo>
                    <a:pt x="413862" y="20397"/>
                  </a:lnTo>
                  <a:lnTo>
                    <a:pt x="419036" y="20141"/>
                  </a:lnTo>
                  <a:lnTo>
                    <a:pt x="424209" y="19892"/>
                  </a:lnTo>
                  <a:lnTo>
                    <a:pt x="429382" y="19647"/>
                  </a:lnTo>
                  <a:lnTo>
                    <a:pt x="434556" y="19406"/>
                  </a:lnTo>
                  <a:lnTo>
                    <a:pt x="439729" y="19168"/>
                  </a:lnTo>
                  <a:lnTo>
                    <a:pt x="444902" y="18933"/>
                  </a:lnTo>
                  <a:lnTo>
                    <a:pt x="450075" y="18700"/>
                  </a:lnTo>
                  <a:lnTo>
                    <a:pt x="455249" y="18468"/>
                  </a:lnTo>
                  <a:lnTo>
                    <a:pt x="460422" y="18236"/>
                  </a:lnTo>
                  <a:lnTo>
                    <a:pt x="465595" y="18005"/>
                  </a:lnTo>
                  <a:lnTo>
                    <a:pt x="470769" y="17772"/>
                  </a:lnTo>
                  <a:lnTo>
                    <a:pt x="475942" y="17539"/>
                  </a:lnTo>
                  <a:lnTo>
                    <a:pt x="481115" y="17305"/>
                  </a:lnTo>
                  <a:lnTo>
                    <a:pt x="486288" y="17069"/>
                  </a:lnTo>
                  <a:lnTo>
                    <a:pt x="491462" y="16830"/>
                  </a:lnTo>
                  <a:lnTo>
                    <a:pt x="496635" y="16590"/>
                  </a:lnTo>
                  <a:lnTo>
                    <a:pt x="501808" y="16347"/>
                  </a:lnTo>
                  <a:lnTo>
                    <a:pt x="506982" y="16101"/>
                  </a:lnTo>
                  <a:lnTo>
                    <a:pt x="512155" y="15852"/>
                  </a:lnTo>
                  <a:lnTo>
                    <a:pt x="517328" y="15600"/>
                  </a:lnTo>
                  <a:lnTo>
                    <a:pt x="522501" y="15346"/>
                  </a:lnTo>
                  <a:lnTo>
                    <a:pt x="527675" y="15088"/>
                  </a:lnTo>
                  <a:lnTo>
                    <a:pt x="532848" y="14827"/>
                  </a:lnTo>
                  <a:lnTo>
                    <a:pt x="538021" y="14563"/>
                  </a:lnTo>
                  <a:lnTo>
                    <a:pt x="543195" y="14296"/>
                  </a:lnTo>
                  <a:lnTo>
                    <a:pt x="548368" y="14027"/>
                  </a:lnTo>
                  <a:lnTo>
                    <a:pt x="553541" y="13754"/>
                  </a:lnTo>
                  <a:lnTo>
                    <a:pt x="558714" y="13479"/>
                  </a:lnTo>
                  <a:lnTo>
                    <a:pt x="563888" y="13201"/>
                  </a:lnTo>
                  <a:lnTo>
                    <a:pt x="569061" y="12921"/>
                  </a:lnTo>
                  <a:lnTo>
                    <a:pt x="574234" y="12639"/>
                  </a:lnTo>
                  <a:lnTo>
                    <a:pt x="579408" y="12355"/>
                  </a:lnTo>
                  <a:lnTo>
                    <a:pt x="584581" y="12069"/>
                  </a:lnTo>
                  <a:lnTo>
                    <a:pt x="589754" y="11782"/>
                  </a:lnTo>
                  <a:lnTo>
                    <a:pt x="594927" y="11494"/>
                  </a:lnTo>
                  <a:lnTo>
                    <a:pt x="600101" y="11205"/>
                  </a:lnTo>
                  <a:lnTo>
                    <a:pt x="605274" y="10915"/>
                  </a:lnTo>
                  <a:lnTo>
                    <a:pt x="610447" y="10625"/>
                  </a:lnTo>
                  <a:lnTo>
                    <a:pt x="615621" y="10336"/>
                  </a:lnTo>
                  <a:lnTo>
                    <a:pt x="620794" y="10046"/>
                  </a:lnTo>
                  <a:lnTo>
                    <a:pt x="625967" y="9757"/>
                  </a:lnTo>
                  <a:lnTo>
                    <a:pt x="631140" y="9470"/>
                  </a:lnTo>
                  <a:lnTo>
                    <a:pt x="636314" y="9183"/>
                  </a:lnTo>
                  <a:lnTo>
                    <a:pt x="641487" y="8898"/>
                  </a:lnTo>
                  <a:lnTo>
                    <a:pt x="646660" y="8616"/>
                  </a:lnTo>
                  <a:lnTo>
                    <a:pt x="651834" y="8335"/>
                  </a:lnTo>
                  <a:lnTo>
                    <a:pt x="657007" y="8057"/>
                  </a:lnTo>
                  <a:lnTo>
                    <a:pt x="662180" y="7782"/>
                  </a:lnTo>
                  <a:lnTo>
                    <a:pt x="667353" y="7509"/>
                  </a:lnTo>
                  <a:lnTo>
                    <a:pt x="672527" y="7241"/>
                  </a:lnTo>
                  <a:lnTo>
                    <a:pt x="677700" y="6976"/>
                  </a:lnTo>
                  <a:lnTo>
                    <a:pt x="682873" y="6715"/>
                  </a:lnTo>
                  <a:lnTo>
                    <a:pt x="688047" y="6458"/>
                  </a:lnTo>
                  <a:lnTo>
                    <a:pt x="693220" y="6205"/>
                  </a:lnTo>
                  <a:lnTo>
                    <a:pt x="698393" y="5957"/>
                  </a:lnTo>
                  <a:lnTo>
                    <a:pt x="703566" y="5714"/>
                  </a:lnTo>
                  <a:lnTo>
                    <a:pt x="708740" y="5476"/>
                  </a:lnTo>
                  <a:lnTo>
                    <a:pt x="713913" y="5243"/>
                  </a:lnTo>
                  <a:lnTo>
                    <a:pt x="719086" y="5016"/>
                  </a:lnTo>
                  <a:lnTo>
                    <a:pt x="724260" y="4794"/>
                  </a:lnTo>
                  <a:lnTo>
                    <a:pt x="729433" y="4578"/>
                  </a:lnTo>
                  <a:lnTo>
                    <a:pt x="734606" y="4367"/>
                  </a:lnTo>
                  <a:lnTo>
                    <a:pt x="739779" y="4162"/>
                  </a:lnTo>
                  <a:lnTo>
                    <a:pt x="744953" y="3963"/>
                  </a:lnTo>
                  <a:lnTo>
                    <a:pt x="750126" y="3771"/>
                  </a:lnTo>
                  <a:lnTo>
                    <a:pt x="755299" y="3584"/>
                  </a:lnTo>
                  <a:lnTo>
                    <a:pt x="760473" y="3403"/>
                  </a:lnTo>
                  <a:lnTo>
                    <a:pt x="765646" y="3228"/>
                  </a:lnTo>
                  <a:lnTo>
                    <a:pt x="770819" y="3060"/>
                  </a:lnTo>
                  <a:lnTo>
                    <a:pt x="775992" y="2897"/>
                  </a:lnTo>
                  <a:lnTo>
                    <a:pt x="781166" y="2741"/>
                  </a:lnTo>
                  <a:lnTo>
                    <a:pt x="786339" y="2590"/>
                  </a:lnTo>
                  <a:lnTo>
                    <a:pt x="791512" y="2446"/>
                  </a:lnTo>
                  <a:lnTo>
                    <a:pt x="796686" y="2307"/>
                  </a:lnTo>
                  <a:lnTo>
                    <a:pt x="801859" y="2174"/>
                  </a:lnTo>
                  <a:lnTo>
                    <a:pt x="807032" y="2047"/>
                  </a:lnTo>
                  <a:lnTo>
                    <a:pt x="812205" y="1926"/>
                  </a:lnTo>
                  <a:lnTo>
                    <a:pt x="817379" y="1810"/>
                  </a:lnTo>
                  <a:lnTo>
                    <a:pt x="822552" y="1699"/>
                  </a:lnTo>
                  <a:lnTo>
                    <a:pt x="827725" y="1594"/>
                  </a:lnTo>
                  <a:lnTo>
                    <a:pt x="832899" y="1494"/>
                  </a:lnTo>
                  <a:lnTo>
                    <a:pt x="838072" y="1399"/>
                  </a:lnTo>
                  <a:lnTo>
                    <a:pt x="843245" y="1309"/>
                  </a:lnTo>
                  <a:lnTo>
                    <a:pt x="848418" y="1224"/>
                  </a:lnTo>
                  <a:lnTo>
                    <a:pt x="853592" y="1143"/>
                  </a:lnTo>
                  <a:lnTo>
                    <a:pt x="858765" y="1066"/>
                  </a:lnTo>
                  <a:lnTo>
                    <a:pt x="863938" y="994"/>
                  </a:lnTo>
                  <a:lnTo>
                    <a:pt x="869112" y="926"/>
                  </a:lnTo>
                  <a:lnTo>
                    <a:pt x="874285" y="862"/>
                  </a:lnTo>
                  <a:lnTo>
                    <a:pt x="879458" y="802"/>
                  </a:lnTo>
                  <a:lnTo>
                    <a:pt x="884631" y="746"/>
                  </a:lnTo>
                  <a:lnTo>
                    <a:pt x="889805" y="693"/>
                  </a:lnTo>
                  <a:lnTo>
                    <a:pt x="894978" y="643"/>
                  </a:lnTo>
                  <a:lnTo>
                    <a:pt x="900151" y="597"/>
                  </a:lnTo>
                  <a:lnTo>
                    <a:pt x="905325" y="554"/>
                  </a:lnTo>
                  <a:lnTo>
                    <a:pt x="910498" y="513"/>
                  </a:lnTo>
                  <a:lnTo>
                    <a:pt x="915671" y="476"/>
                  </a:lnTo>
                  <a:lnTo>
                    <a:pt x="920844" y="441"/>
                  </a:lnTo>
                  <a:lnTo>
                    <a:pt x="926018" y="408"/>
                  </a:lnTo>
                  <a:lnTo>
                    <a:pt x="931191" y="378"/>
                  </a:lnTo>
                  <a:lnTo>
                    <a:pt x="936364" y="350"/>
                  </a:lnTo>
                  <a:lnTo>
                    <a:pt x="941538" y="324"/>
                  </a:lnTo>
                  <a:lnTo>
                    <a:pt x="946711" y="300"/>
                  </a:lnTo>
                  <a:lnTo>
                    <a:pt x="951884" y="278"/>
                  </a:lnTo>
                  <a:lnTo>
                    <a:pt x="957057" y="257"/>
                  </a:lnTo>
                  <a:lnTo>
                    <a:pt x="962231" y="238"/>
                  </a:lnTo>
                  <a:lnTo>
                    <a:pt x="967404" y="221"/>
                  </a:lnTo>
                  <a:lnTo>
                    <a:pt x="972577" y="205"/>
                  </a:lnTo>
                  <a:lnTo>
                    <a:pt x="977751" y="190"/>
                  </a:lnTo>
                  <a:lnTo>
                    <a:pt x="982924" y="176"/>
                  </a:lnTo>
                  <a:lnTo>
                    <a:pt x="988097" y="164"/>
                  </a:lnTo>
                  <a:lnTo>
                    <a:pt x="993270" y="152"/>
                  </a:lnTo>
                  <a:lnTo>
                    <a:pt x="998444" y="142"/>
                  </a:lnTo>
                  <a:lnTo>
                    <a:pt x="1003617" y="132"/>
                  </a:lnTo>
                  <a:lnTo>
                    <a:pt x="1008790" y="123"/>
                  </a:lnTo>
                  <a:lnTo>
                    <a:pt x="1013964" y="115"/>
                  </a:lnTo>
                  <a:lnTo>
                    <a:pt x="1019137" y="108"/>
                  </a:lnTo>
                  <a:lnTo>
                    <a:pt x="1024310" y="101"/>
                  </a:lnTo>
                  <a:lnTo>
                    <a:pt x="1029483" y="95"/>
                  </a:lnTo>
                  <a:lnTo>
                    <a:pt x="1034657" y="89"/>
                  </a:lnTo>
                  <a:lnTo>
                    <a:pt x="1039830" y="84"/>
                  </a:lnTo>
                  <a:lnTo>
                    <a:pt x="1045003" y="79"/>
                  </a:lnTo>
                  <a:lnTo>
                    <a:pt x="1050177" y="75"/>
                  </a:lnTo>
                  <a:lnTo>
                    <a:pt x="1055350" y="71"/>
                  </a:lnTo>
                  <a:lnTo>
                    <a:pt x="1060523" y="67"/>
                  </a:lnTo>
                  <a:lnTo>
                    <a:pt x="1065696" y="63"/>
                  </a:lnTo>
                  <a:lnTo>
                    <a:pt x="1070870" y="60"/>
                  </a:lnTo>
                  <a:lnTo>
                    <a:pt x="1076043" y="57"/>
                  </a:lnTo>
                  <a:lnTo>
                    <a:pt x="1081216" y="55"/>
                  </a:lnTo>
                  <a:lnTo>
                    <a:pt x="1086390" y="52"/>
                  </a:lnTo>
                  <a:lnTo>
                    <a:pt x="1091563" y="50"/>
                  </a:lnTo>
                  <a:lnTo>
                    <a:pt x="1096736" y="48"/>
                  </a:lnTo>
                  <a:lnTo>
                    <a:pt x="1101909" y="46"/>
                  </a:lnTo>
                  <a:lnTo>
                    <a:pt x="1107083" y="44"/>
                  </a:lnTo>
                  <a:lnTo>
                    <a:pt x="1112256" y="42"/>
                  </a:lnTo>
                  <a:lnTo>
                    <a:pt x="1117429" y="40"/>
                  </a:lnTo>
                  <a:lnTo>
                    <a:pt x="1122603" y="39"/>
                  </a:lnTo>
                  <a:lnTo>
                    <a:pt x="1127776" y="37"/>
                  </a:lnTo>
                  <a:lnTo>
                    <a:pt x="1132949" y="36"/>
                  </a:lnTo>
                  <a:lnTo>
                    <a:pt x="1138122" y="35"/>
                  </a:lnTo>
                  <a:lnTo>
                    <a:pt x="1143296" y="34"/>
                  </a:lnTo>
                  <a:lnTo>
                    <a:pt x="1148469" y="33"/>
                  </a:lnTo>
                  <a:lnTo>
                    <a:pt x="1153642" y="32"/>
                  </a:lnTo>
                  <a:lnTo>
                    <a:pt x="1158816" y="31"/>
                  </a:lnTo>
                  <a:lnTo>
                    <a:pt x="1163989" y="30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6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44151" y="3019734"/>
              <a:ext cx="1883076" cy="475490"/>
            </a:xfrm>
            <a:custGeom>
              <a:avLst/>
              <a:pathLst>
                <a:path w="1883076" h="475490">
                  <a:moveTo>
                    <a:pt x="0" y="351957"/>
                  </a:moveTo>
                  <a:lnTo>
                    <a:pt x="5173" y="342537"/>
                  </a:lnTo>
                  <a:lnTo>
                    <a:pt x="10346" y="333160"/>
                  </a:lnTo>
                  <a:lnTo>
                    <a:pt x="15519" y="323838"/>
                  </a:lnTo>
                  <a:lnTo>
                    <a:pt x="20693" y="314580"/>
                  </a:lnTo>
                  <a:lnTo>
                    <a:pt x="25866" y="305399"/>
                  </a:lnTo>
                  <a:lnTo>
                    <a:pt x="31039" y="296303"/>
                  </a:lnTo>
                  <a:lnTo>
                    <a:pt x="36213" y="287304"/>
                  </a:lnTo>
                  <a:lnTo>
                    <a:pt x="41386" y="278411"/>
                  </a:lnTo>
                  <a:lnTo>
                    <a:pt x="46559" y="269632"/>
                  </a:lnTo>
                  <a:lnTo>
                    <a:pt x="51732" y="260978"/>
                  </a:lnTo>
                  <a:lnTo>
                    <a:pt x="56906" y="252455"/>
                  </a:lnTo>
                  <a:lnTo>
                    <a:pt x="62079" y="244072"/>
                  </a:lnTo>
                  <a:lnTo>
                    <a:pt x="67252" y="235835"/>
                  </a:lnTo>
                  <a:lnTo>
                    <a:pt x="72426" y="227751"/>
                  </a:lnTo>
                  <a:lnTo>
                    <a:pt x="77599" y="219827"/>
                  </a:lnTo>
                  <a:lnTo>
                    <a:pt x="82772" y="212067"/>
                  </a:lnTo>
                  <a:lnTo>
                    <a:pt x="87945" y="204477"/>
                  </a:lnTo>
                  <a:lnTo>
                    <a:pt x="93119" y="197060"/>
                  </a:lnTo>
                  <a:lnTo>
                    <a:pt x="98292" y="189821"/>
                  </a:lnTo>
                  <a:lnTo>
                    <a:pt x="103465" y="182763"/>
                  </a:lnTo>
                  <a:lnTo>
                    <a:pt x="108639" y="175888"/>
                  </a:lnTo>
                  <a:lnTo>
                    <a:pt x="113812" y="169198"/>
                  </a:lnTo>
                  <a:lnTo>
                    <a:pt x="118985" y="162694"/>
                  </a:lnTo>
                  <a:lnTo>
                    <a:pt x="124158" y="156379"/>
                  </a:lnTo>
                  <a:lnTo>
                    <a:pt x="129332" y="150252"/>
                  </a:lnTo>
                  <a:lnTo>
                    <a:pt x="134505" y="144314"/>
                  </a:lnTo>
                  <a:lnTo>
                    <a:pt x="139678" y="138563"/>
                  </a:lnTo>
                  <a:lnTo>
                    <a:pt x="144852" y="133001"/>
                  </a:lnTo>
                  <a:lnTo>
                    <a:pt x="150025" y="127624"/>
                  </a:lnTo>
                  <a:lnTo>
                    <a:pt x="155198" y="122433"/>
                  </a:lnTo>
                  <a:lnTo>
                    <a:pt x="160371" y="117424"/>
                  </a:lnTo>
                  <a:lnTo>
                    <a:pt x="165545" y="112596"/>
                  </a:lnTo>
                  <a:lnTo>
                    <a:pt x="170718" y="107947"/>
                  </a:lnTo>
                  <a:lnTo>
                    <a:pt x="175891" y="103473"/>
                  </a:lnTo>
                  <a:lnTo>
                    <a:pt x="181065" y="99172"/>
                  </a:lnTo>
                  <a:lnTo>
                    <a:pt x="186238" y="95041"/>
                  </a:lnTo>
                  <a:lnTo>
                    <a:pt x="191411" y="91075"/>
                  </a:lnTo>
                  <a:lnTo>
                    <a:pt x="196584" y="87273"/>
                  </a:lnTo>
                  <a:lnTo>
                    <a:pt x="201758" y="83629"/>
                  </a:lnTo>
                  <a:lnTo>
                    <a:pt x="206931" y="80141"/>
                  </a:lnTo>
                  <a:lnTo>
                    <a:pt x="212104" y="76804"/>
                  </a:lnTo>
                  <a:lnTo>
                    <a:pt x="217278" y="73614"/>
                  </a:lnTo>
                  <a:lnTo>
                    <a:pt x="222451" y="70567"/>
                  </a:lnTo>
                  <a:lnTo>
                    <a:pt x="227624" y="67660"/>
                  </a:lnTo>
                  <a:lnTo>
                    <a:pt x="232797" y="64887"/>
                  </a:lnTo>
                  <a:lnTo>
                    <a:pt x="237971" y="62244"/>
                  </a:lnTo>
                  <a:lnTo>
                    <a:pt x="243144" y="59728"/>
                  </a:lnTo>
                  <a:lnTo>
                    <a:pt x="248317" y="57334"/>
                  </a:lnTo>
                  <a:lnTo>
                    <a:pt x="253491" y="55057"/>
                  </a:lnTo>
                  <a:lnTo>
                    <a:pt x="258664" y="52894"/>
                  </a:lnTo>
                  <a:lnTo>
                    <a:pt x="263837" y="50840"/>
                  </a:lnTo>
                  <a:lnTo>
                    <a:pt x="269010" y="48891"/>
                  </a:lnTo>
                  <a:lnTo>
                    <a:pt x="274184" y="47043"/>
                  </a:lnTo>
                  <a:lnTo>
                    <a:pt x="279357" y="45292"/>
                  </a:lnTo>
                  <a:lnTo>
                    <a:pt x="284530" y="43633"/>
                  </a:lnTo>
                  <a:lnTo>
                    <a:pt x="289704" y="42063"/>
                  </a:lnTo>
                  <a:lnTo>
                    <a:pt x="294877" y="40578"/>
                  </a:lnTo>
                  <a:lnTo>
                    <a:pt x="300050" y="39174"/>
                  </a:lnTo>
                  <a:lnTo>
                    <a:pt x="305223" y="37847"/>
                  </a:lnTo>
                  <a:lnTo>
                    <a:pt x="310397" y="36594"/>
                  </a:lnTo>
                  <a:lnTo>
                    <a:pt x="315570" y="35411"/>
                  </a:lnTo>
                  <a:lnTo>
                    <a:pt x="320743" y="34294"/>
                  </a:lnTo>
                  <a:lnTo>
                    <a:pt x="325917" y="33240"/>
                  </a:lnTo>
                  <a:lnTo>
                    <a:pt x="331090" y="32246"/>
                  </a:lnTo>
                  <a:lnTo>
                    <a:pt x="336263" y="31308"/>
                  </a:lnTo>
                  <a:lnTo>
                    <a:pt x="341436" y="30423"/>
                  </a:lnTo>
                  <a:lnTo>
                    <a:pt x="346610" y="29589"/>
                  </a:lnTo>
                  <a:lnTo>
                    <a:pt x="351783" y="28802"/>
                  </a:lnTo>
                  <a:lnTo>
                    <a:pt x="356956" y="28060"/>
                  </a:lnTo>
                  <a:lnTo>
                    <a:pt x="362130" y="27359"/>
                  </a:lnTo>
                  <a:lnTo>
                    <a:pt x="367303" y="26697"/>
                  </a:lnTo>
                  <a:lnTo>
                    <a:pt x="372476" y="26072"/>
                  </a:lnTo>
                  <a:lnTo>
                    <a:pt x="377649" y="25480"/>
                  </a:lnTo>
                  <a:lnTo>
                    <a:pt x="382823" y="24921"/>
                  </a:lnTo>
                  <a:lnTo>
                    <a:pt x="387996" y="24390"/>
                  </a:lnTo>
                  <a:lnTo>
                    <a:pt x="393169" y="23887"/>
                  </a:lnTo>
                  <a:lnTo>
                    <a:pt x="398343" y="23409"/>
                  </a:lnTo>
                  <a:lnTo>
                    <a:pt x="403516" y="22954"/>
                  </a:lnTo>
                  <a:lnTo>
                    <a:pt x="408689" y="22520"/>
                  </a:lnTo>
                  <a:lnTo>
                    <a:pt x="413862" y="22106"/>
                  </a:lnTo>
                  <a:lnTo>
                    <a:pt x="419036" y="21709"/>
                  </a:lnTo>
                  <a:lnTo>
                    <a:pt x="424209" y="21328"/>
                  </a:lnTo>
                  <a:lnTo>
                    <a:pt x="429382" y="20962"/>
                  </a:lnTo>
                  <a:lnTo>
                    <a:pt x="434556" y="20609"/>
                  </a:lnTo>
                  <a:lnTo>
                    <a:pt x="439729" y="20268"/>
                  </a:lnTo>
                  <a:lnTo>
                    <a:pt x="444902" y="19937"/>
                  </a:lnTo>
                  <a:lnTo>
                    <a:pt x="450075" y="19615"/>
                  </a:lnTo>
                  <a:lnTo>
                    <a:pt x="455249" y="19301"/>
                  </a:lnTo>
                  <a:lnTo>
                    <a:pt x="460422" y="18995"/>
                  </a:lnTo>
                  <a:lnTo>
                    <a:pt x="465595" y="18694"/>
                  </a:lnTo>
                  <a:lnTo>
                    <a:pt x="470769" y="18398"/>
                  </a:lnTo>
                  <a:lnTo>
                    <a:pt x="475942" y="18107"/>
                  </a:lnTo>
                  <a:lnTo>
                    <a:pt x="481115" y="17819"/>
                  </a:lnTo>
                  <a:lnTo>
                    <a:pt x="486288" y="17534"/>
                  </a:lnTo>
                  <a:lnTo>
                    <a:pt x="491462" y="17251"/>
                  </a:lnTo>
                  <a:lnTo>
                    <a:pt x="496635" y="16969"/>
                  </a:lnTo>
                  <a:lnTo>
                    <a:pt x="501808" y="16689"/>
                  </a:lnTo>
                  <a:lnTo>
                    <a:pt x="506982" y="16409"/>
                  </a:lnTo>
                  <a:lnTo>
                    <a:pt x="512155" y="16130"/>
                  </a:lnTo>
                  <a:lnTo>
                    <a:pt x="517328" y="15850"/>
                  </a:lnTo>
                  <a:lnTo>
                    <a:pt x="522501" y="15570"/>
                  </a:lnTo>
                  <a:lnTo>
                    <a:pt x="527675" y="15289"/>
                  </a:lnTo>
                  <a:lnTo>
                    <a:pt x="532848" y="15007"/>
                  </a:lnTo>
                  <a:lnTo>
                    <a:pt x="538021" y="14724"/>
                  </a:lnTo>
                  <a:lnTo>
                    <a:pt x="543195" y="14440"/>
                  </a:lnTo>
                  <a:lnTo>
                    <a:pt x="548368" y="14155"/>
                  </a:lnTo>
                  <a:lnTo>
                    <a:pt x="553541" y="13868"/>
                  </a:lnTo>
                  <a:lnTo>
                    <a:pt x="558714" y="13581"/>
                  </a:lnTo>
                  <a:lnTo>
                    <a:pt x="563888" y="13292"/>
                  </a:lnTo>
                  <a:lnTo>
                    <a:pt x="569061" y="13001"/>
                  </a:lnTo>
                  <a:lnTo>
                    <a:pt x="574234" y="12710"/>
                  </a:lnTo>
                  <a:lnTo>
                    <a:pt x="579408" y="12418"/>
                  </a:lnTo>
                  <a:lnTo>
                    <a:pt x="584581" y="12125"/>
                  </a:lnTo>
                  <a:lnTo>
                    <a:pt x="589754" y="11831"/>
                  </a:lnTo>
                  <a:lnTo>
                    <a:pt x="594927" y="11537"/>
                  </a:lnTo>
                  <a:lnTo>
                    <a:pt x="600101" y="11243"/>
                  </a:lnTo>
                  <a:lnTo>
                    <a:pt x="605274" y="10949"/>
                  </a:lnTo>
                  <a:lnTo>
                    <a:pt x="610447" y="10655"/>
                  </a:lnTo>
                  <a:lnTo>
                    <a:pt x="615621" y="10362"/>
                  </a:lnTo>
                  <a:lnTo>
                    <a:pt x="620794" y="10069"/>
                  </a:lnTo>
                  <a:lnTo>
                    <a:pt x="625967" y="9777"/>
                  </a:lnTo>
                  <a:lnTo>
                    <a:pt x="631140" y="9487"/>
                  </a:lnTo>
                  <a:lnTo>
                    <a:pt x="636314" y="9199"/>
                  </a:lnTo>
                  <a:lnTo>
                    <a:pt x="641487" y="8912"/>
                  </a:lnTo>
                  <a:lnTo>
                    <a:pt x="646660" y="8627"/>
                  </a:lnTo>
                  <a:lnTo>
                    <a:pt x="651834" y="8345"/>
                  </a:lnTo>
                  <a:lnTo>
                    <a:pt x="657007" y="8066"/>
                  </a:lnTo>
                  <a:lnTo>
                    <a:pt x="662180" y="7789"/>
                  </a:lnTo>
                  <a:lnTo>
                    <a:pt x="667353" y="7516"/>
                  </a:lnTo>
                  <a:lnTo>
                    <a:pt x="672527" y="7246"/>
                  </a:lnTo>
                  <a:lnTo>
                    <a:pt x="677700" y="6981"/>
                  </a:lnTo>
                  <a:lnTo>
                    <a:pt x="682873" y="6719"/>
                  </a:lnTo>
                  <a:lnTo>
                    <a:pt x="688047" y="6461"/>
                  </a:lnTo>
                  <a:lnTo>
                    <a:pt x="693220" y="6208"/>
                  </a:lnTo>
                  <a:lnTo>
                    <a:pt x="698393" y="5960"/>
                  </a:lnTo>
                  <a:lnTo>
                    <a:pt x="703566" y="5716"/>
                  </a:lnTo>
                  <a:lnTo>
                    <a:pt x="708740" y="5478"/>
                  </a:lnTo>
                  <a:lnTo>
                    <a:pt x="713913" y="5245"/>
                  </a:lnTo>
                  <a:lnTo>
                    <a:pt x="719086" y="5017"/>
                  </a:lnTo>
                  <a:lnTo>
                    <a:pt x="724260" y="4795"/>
                  </a:lnTo>
                  <a:lnTo>
                    <a:pt x="729433" y="4579"/>
                  </a:lnTo>
                  <a:lnTo>
                    <a:pt x="734606" y="4368"/>
                  </a:lnTo>
                  <a:lnTo>
                    <a:pt x="739779" y="4163"/>
                  </a:lnTo>
                  <a:lnTo>
                    <a:pt x="744953" y="3964"/>
                  </a:lnTo>
                  <a:lnTo>
                    <a:pt x="750126" y="3771"/>
                  </a:lnTo>
                  <a:lnTo>
                    <a:pt x="755299" y="3584"/>
                  </a:lnTo>
                  <a:lnTo>
                    <a:pt x="760473" y="3403"/>
                  </a:lnTo>
                  <a:lnTo>
                    <a:pt x="765646" y="3229"/>
                  </a:lnTo>
                  <a:lnTo>
                    <a:pt x="770819" y="3060"/>
                  </a:lnTo>
                  <a:lnTo>
                    <a:pt x="775992" y="2898"/>
                  </a:lnTo>
                  <a:lnTo>
                    <a:pt x="781166" y="2741"/>
                  </a:lnTo>
                  <a:lnTo>
                    <a:pt x="786339" y="2591"/>
                  </a:lnTo>
                  <a:lnTo>
                    <a:pt x="791512" y="2446"/>
                  </a:lnTo>
                  <a:lnTo>
                    <a:pt x="796686" y="2307"/>
                  </a:lnTo>
                  <a:lnTo>
                    <a:pt x="801859" y="2175"/>
                  </a:lnTo>
                  <a:lnTo>
                    <a:pt x="807032" y="2047"/>
                  </a:lnTo>
                  <a:lnTo>
                    <a:pt x="812205" y="1926"/>
                  </a:lnTo>
                  <a:lnTo>
                    <a:pt x="817379" y="1810"/>
                  </a:lnTo>
                  <a:lnTo>
                    <a:pt x="822552" y="1700"/>
                  </a:lnTo>
                  <a:lnTo>
                    <a:pt x="827725" y="1594"/>
                  </a:lnTo>
                  <a:lnTo>
                    <a:pt x="832899" y="1494"/>
                  </a:lnTo>
                  <a:lnTo>
                    <a:pt x="838072" y="1399"/>
                  </a:lnTo>
                  <a:lnTo>
                    <a:pt x="843245" y="1309"/>
                  </a:lnTo>
                  <a:lnTo>
                    <a:pt x="848418" y="1224"/>
                  </a:lnTo>
                  <a:lnTo>
                    <a:pt x="853592" y="1143"/>
                  </a:lnTo>
                  <a:lnTo>
                    <a:pt x="858765" y="1066"/>
                  </a:lnTo>
                  <a:lnTo>
                    <a:pt x="863938" y="994"/>
                  </a:lnTo>
                  <a:lnTo>
                    <a:pt x="869112" y="926"/>
                  </a:lnTo>
                  <a:lnTo>
                    <a:pt x="874285" y="862"/>
                  </a:lnTo>
                  <a:lnTo>
                    <a:pt x="879458" y="802"/>
                  </a:lnTo>
                  <a:lnTo>
                    <a:pt x="884631" y="746"/>
                  </a:lnTo>
                  <a:lnTo>
                    <a:pt x="889805" y="693"/>
                  </a:lnTo>
                  <a:lnTo>
                    <a:pt x="894978" y="643"/>
                  </a:lnTo>
                  <a:lnTo>
                    <a:pt x="900151" y="597"/>
                  </a:lnTo>
                  <a:lnTo>
                    <a:pt x="905325" y="554"/>
                  </a:lnTo>
                  <a:lnTo>
                    <a:pt x="910498" y="513"/>
                  </a:lnTo>
                  <a:lnTo>
                    <a:pt x="915671" y="476"/>
                  </a:lnTo>
                  <a:lnTo>
                    <a:pt x="920844" y="441"/>
                  </a:lnTo>
                  <a:lnTo>
                    <a:pt x="926018" y="408"/>
                  </a:lnTo>
                  <a:lnTo>
                    <a:pt x="931191" y="378"/>
                  </a:lnTo>
                  <a:lnTo>
                    <a:pt x="936364" y="350"/>
                  </a:lnTo>
                  <a:lnTo>
                    <a:pt x="941538" y="324"/>
                  </a:lnTo>
                  <a:lnTo>
                    <a:pt x="946711" y="300"/>
                  </a:lnTo>
                  <a:lnTo>
                    <a:pt x="951884" y="278"/>
                  </a:lnTo>
                  <a:lnTo>
                    <a:pt x="957057" y="257"/>
                  </a:lnTo>
                  <a:lnTo>
                    <a:pt x="962231" y="238"/>
                  </a:lnTo>
                  <a:lnTo>
                    <a:pt x="967404" y="221"/>
                  </a:lnTo>
                  <a:lnTo>
                    <a:pt x="972577" y="205"/>
                  </a:lnTo>
                  <a:lnTo>
                    <a:pt x="977751" y="190"/>
                  </a:lnTo>
                  <a:lnTo>
                    <a:pt x="982924" y="176"/>
                  </a:lnTo>
                  <a:lnTo>
                    <a:pt x="988097" y="164"/>
                  </a:lnTo>
                  <a:lnTo>
                    <a:pt x="993270" y="152"/>
                  </a:lnTo>
                  <a:lnTo>
                    <a:pt x="998444" y="142"/>
                  </a:lnTo>
                  <a:lnTo>
                    <a:pt x="1003617" y="132"/>
                  </a:lnTo>
                  <a:lnTo>
                    <a:pt x="1008790" y="123"/>
                  </a:lnTo>
                  <a:lnTo>
                    <a:pt x="1013964" y="115"/>
                  </a:lnTo>
                  <a:lnTo>
                    <a:pt x="1019137" y="108"/>
                  </a:lnTo>
                  <a:lnTo>
                    <a:pt x="1024310" y="101"/>
                  </a:lnTo>
                  <a:lnTo>
                    <a:pt x="1029483" y="95"/>
                  </a:lnTo>
                  <a:lnTo>
                    <a:pt x="1034657" y="89"/>
                  </a:lnTo>
                  <a:lnTo>
                    <a:pt x="1039830" y="84"/>
                  </a:lnTo>
                  <a:lnTo>
                    <a:pt x="1045003" y="79"/>
                  </a:lnTo>
                  <a:lnTo>
                    <a:pt x="1050177" y="75"/>
                  </a:lnTo>
                  <a:lnTo>
                    <a:pt x="1055350" y="71"/>
                  </a:lnTo>
                  <a:lnTo>
                    <a:pt x="1060523" y="67"/>
                  </a:lnTo>
                  <a:lnTo>
                    <a:pt x="1065696" y="63"/>
                  </a:lnTo>
                  <a:lnTo>
                    <a:pt x="1070870" y="60"/>
                  </a:lnTo>
                  <a:lnTo>
                    <a:pt x="1076043" y="57"/>
                  </a:lnTo>
                  <a:lnTo>
                    <a:pt x="1081216" y="55"/>
                  </a:lnTo>
                  <a:lnTo>
                    <a:pt x="1086390" y="52"/>
                  </a:lnTo>
                  <a:lnTo>
                    <a:pt x="1091563" y="50"/>
                  </a:lnTo>
                  <a:lnTo>
                    <a:pt x="1096736" y="48"/>
                  </a:lnTo>
                  <a:lnTo>
                    <a:pt x="1101909" y="46"/>
                  </a:lnTo>
                  <a:lnTo>
                    <a:pt x="1107083" y="44"/>
                  </a:lnTo>
                  <a:lnTo>
                    <a:pt x="1112256" y="42"/>
                  </a:lnTo>
                  <a:lnTo>
                    <a:pt x="1117429" y="40"/>
                  </a:lnTo>
                  <a:lnTo>
                    <a:pt x="1122603" y="39"/>
                  </a:lnTo>
                  <a:lnTo>
                    <a:pt x="1127776" y="37"/>
                  </a:lnTo>
                  <a:lnTo>
                    <a:pt x="1132949" y="36"/>
                  </a:lnTo>
                  <a:lnTo>
                    <a:pt x="1138122" y="35"/>
                  </a:lnTo>
                  <a:lnTo>
                    <a:pt x="1143296" y="34"/>
                  </a:lnTo>
                  <a:lnTo>
                    <a:pt x="1148469" y="33"/>
                  </a:lnTo>
                  <a:lnTo>
                    <a:pt x="1153642" y="32"/>
                  </a:lnTo>
                  <a:lnTo>
                    <a:pt x="1158816" y="31"/>
                  </a:lnTo>
                  <a:lnTo>
                    <a:pt x="1163989" y="30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5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2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31"/>
                  </a:lnTo>
                  <a:lnTo>
                    <a:pt x="1877902" y="34"/>
                  </a:lnTo>
                  <a:lnTo>
                    <a:pt x="1872729" y="38"/>
                  </a:lnTo>
                  <a:lnTo>
                    <a:pt x="1867556" y="41"/>
                  </a:lnTo>
                  <a:lnTo>
                    <a:pt x="1862382" y="45"/>
                  </a:lnTo>
                  <a:lnTo>
                    <a:pt x="1857209" y="49"/>
                  </a:lnTo>
                  <a:lnTo>
                    <a:pt x="1852036" y="53"/>
                  </a:lnTo>
                  <a:lnTo>
                    <a:pt x="1846863" y="58"/>
                  </a:lnTo>
                  <a:lnTo>
                    <a:pt x="1841689" y="64"/>
                  </a:lnTo>
                  <a:lnTo>
                    <a:pt x="1836516" y="69"/>
                  </a:lnTo>
                  <a:lnTo>
                    <a:pt x="1831343" y="76"/>
                  </a:lnTo>
                  <a:lnTo>
                    <a:pt x="1826169" y="83"/>
                  </a:lnTo>
                  <a:lnTo>
                    <a:pt x="1820996" y="90"/>
                  </a:lnTo>
                  <a:lnTo>
                    <a:pt x="1815823" y="98"/>
                  </a:lnTo>
                  <a:lnTo>
                    <a:pt x="1810650" y="107"/>
                  </a:lnTo>
                  <a:lnTo>
                    <a:pt x="1805476" y="117"/>
                  </a:lnTo>
                  <a:lnTo>
                    <a:pt x="1800303" y="127"/>
                  </a:lnTo>
                  <a:lnTo>
                    <a:pt x="1795130" y="139"/>
                  </a:lnTo>
                  <a:lnTo>
                    <a:pt x="1789956" y="152"/>
                  </a:lnTo>
                  <a:lnTo>
                    <a:pt x="1784783" y="165"/>
                  </a:lnTo>
                  <a:lnTo>
                    <a:pt x="1779610" y="180"/>
                  </a:lnTo>
                  <a:lnTo>
                    <a:pt x="1774437" y="196"/>
                  </a:lnTo>
                  <a:lnTo>
                    <a:pt x="1769263" y="214"/>
                  </a:lnTo>
                  <a:lnTo>
                    <a:pt x="1764090" y="233"/>
                  </a:lnTo>
                  <a:lnTo>
                    <a:pt x="1758917" y="254"/>
                  </a:lnTo>
                  <a:lnTo>
                    <a:pt x="1753743" y="277"/>
                  </a:lnTo>
                  <a:lnTo>
                    <a:pt x="1748570" y="301"/>
                  </a:lnTo>
                  <a:lnTo>
                    <a:pt x="1743397" y="328"/>
                  </a:lnTo>
                  <a:lnTo>
                    <a:pt x="1738224" y="357"/>
                  </a:lnTo>
                  <a:lnTo>
                    <a:pt x="1733050" y="389"/>
                  </a:lnTo>
                  <a:lnTo>
                    <a:pt x="1727877" y="423"/>
                  </a:lnTo>
                  <a:lnTo>
                    <a:pt x="1722704" y="460"/>
                  </a:lnTo>
                  <a:lnTo>
                    <a:pt x="1717530" y="500"/>
                  </a:lnTo>
                  <a:lnTo>
                    <a:pt x="1712357" y="544"/>
                  </a:lnTo>
                  <a:lnTo>
                    <a:pt x="1707184" y="591"/>
                  </a:lnTo>
                  <a:lnTo>
                    <a:pt x="1702011" y="642"/>
                  </a:lnTo>
                  <a:lnTo>
                    <a:pt x="1696837" y="697"/>
                  </a:lnTo>
                  <a:lnTo>
                    <a:pt x="1691664" y="756"/>
                  </a:lnTo>
                  <a:lnTo>
                    <a:pt x="1686491" y="820"/>
                  </a:lnTo>
                  <a:lnTo>
                    <a:pt x="1681317" y="889"/>
                  </a:lnTo>
                  <a:lnTo>
                    <a:pt x="1676144" y="963"/>
                  </a:lnTo>
                  <a:lnTo>
                    <a:pt x="1670971" y="1042"/>
                  </a:lnTo>
                  <a:lnTo>
                    <a:pt x="1665798" y="1127"/>
                  </a:lnTo>
                  <a:lnTo>
                    <a:pt x="1660624" y="1217"/>
                  </a:lnTo>
                  <a:lnTo>
                    <a:pt x="1655451" y="1314"/>
                  </a:lnTo>
                  <a:lnTo>
                    <a:pt x="1650278" y="1416"/>
                  </a:lnTo>
                  <a:lnTo>
                    <a:pt x="1645104" y="1525"/>
                  </a:lnTo>
                  <a:lnTo>
                    <a:pt x="1639931" y="1640"/>
                  </a:lnTo>
                  <a:lnTo>
                    <a:pt x="1634758" y="1761"/>
                  </a:lnTo>
                  <a:lnTo>
                    <a:pt x="1629585" y="1888"/>
                  </a:lnTo>
                  <a:lnTo>
                    <a:pt x="1624411" y="2021"/>
                  </a:lnTo>
                  <a:lnTo>
                    <a:pt x="1619238" y="2160"/>
                  </a:lnTo>
                  <a:lnTo>
                    <a:pt x="1614065" y="2303"/>
                  </a:lnTo>
                  <a:lnTo>
                    <a:pt x="1608891" y="2451"/>
                  </a:lnTo>
                  <a:lnTo>
                    <a:pt x="1603718" y="2603"/>
                  </a:lnTo>
                  <a:lnTo>
                    <a:pt x="1598545" y="2758"/>
                  </a:lnTo>
                  <a:lnTo>
                    <a:pt x="1593372" y="2914"/>
                  </a:lnTo>
                  <a:lnTo>
                    <a:pt x="1588198" y="3072"/>
                  </a:lnTo>
                  <a:lnTo>
                    <a:pt x="1583025" y="3231"/>
                  </a:lnTo>
                  <a:lnTo>
                    <a:pt x="1577852" y="3388"/>
                  </a:lnTo>
                  <a:lnTo>
                    <a:pt x="1572678" y="3542"/>
                  </a:lnTo>
                  <a:lnTo>
                    <a:pt x="1567505" y="3694"/>
                  </a:lnTo>
                  <a:lnTo>
                    <a:pt x="1562332" y="3841"/>
                  </a:lnTo>
                  <a:lnTo>
                    <a:pt x="1557159" y="3982"/>
                  </a:lnTo>
                  <a:lnTo>
                    <a:pt x="1551985" y="4116"/>
                  </a:lnTo>
                  <a:lnTo>
                    <a:pt x="1546812" y="4241"/>
                  </a:lnTo>
                  <a:lnTo>
                    <a:pt x="1541639" y="4358"/>
                  </a:lnTo>
                  <a:lnTo>
                    <a:pt x="1536465" y="4466"/>
                  </a:lnTo>
                  <a:lnTo>
                    <a:pt x="1531292" y="4563"/>
                  </a:lnTo>
                  <a:lnTo>
                    <a:pt x="1526119" y="4649"/>
                  </a:lnTo>
                  <a:lnTo>
                    <a:pt x="1520946" y="4724"/>
                  </a:lnTo>
                  <a:lnTo>
                    <a:pt x="1515772" y="4789"/>
                  </a:lnTo>
                  <a:lnTo>
                    <a:pt x="1510599" y="4842"/>
                  </a:lnTo>
                  <a:lnTo>
                    <a:pt x="1505426" y="4884"/>
                  </a:lnTo>
                  <a:lnTo>
                    <a:pt x="1500252" y="4916"/>
                  </a:lnTo>
                  <a:lnTo>
                    <a:pt x="1495079" y="4938"/>
                  </a:lnTo>
                  <a:lnTo>
                    <a:pt x="1489906" y="4950"/>
                  </a:lnTo>
                  <a:lnTo>
                    <a:pt x="1484733" y="4954"/>
                  </a:lnTo>
                  <a:lnTo>
                    <a:pt x="1479559" y="4950"/>
                  </a:lnTo>
                  <a:lnTo>
                    <a:pt x="1474386" y="4939"/>
                  </a:lnTo>
                  <a:lnTo>
                    <a:pt x="1469213" y="4921"/>
                  </a:lnTo>
                  <a:lnTo>
                    <a:pt x="1464039" y="4897"/>
                  </a:lnTo>
                  <a:lnTo>
                    <a:pt x="1458866" y="4868"/>
                  </a:lnTo>
                  <a:lnTo>
                    <a:pt x="1453693" y="4835"/>
                  </a:lnTo>
                  <a:lnTo>
                    <a:pt x="1448520" y="4798"/>
                  </a:lnTo>
                  <a:lnTo>
                    <a:pt x="1443346" y="4758"/>
                  </a:lnTo>
                  <a:lnTo>
                    <a:pt x="1438173" y="4715"/>
                  </a:lnTo>
                  <a:lnTo>
                    <a:pt x="1433000" y="4671"/>
                  </a:lnTo>
                  <a:lnTo>
                    <a:pt x="1427826" y="4625"/>
                  </a:lnTo>
                  <a:lnTo>
                    <a:pt x="1422653" y="4579"/>
                  </a:lnTo>
                  <a:lnTo>
                    <a:pt x="1417480" y="4532"/>
                  </a:lnTo>
                  <a:lnTo>
                    <a:pt x="1412307" y="4484"/>
                  </a:lnTo>
                  <a:lnTo>
                    <a:pt x="1407133" y="4437"/>
                  </a:lnTo>
                  <a:lnTo>
                    <a:pt x="1401960" y="4391"/>
                  </a:lnTo>
                  <a:lnTo>
                    <a:pt x="1396787" y="4345"/>
                  </a:lnTo>
                  <a:lnTo>
                    <a:pt x="1391613" y="4300"/>
                  </a:lnTo>
                  <a:lnTo>
                    <a:pt x="1386440" y="4257"/>
                  </a:lnTo>
                  <a:lnTo>
                    <a:pt x="1381267" y="4215"/>
                  </a:lnTo>
                  <a:lnTo>
                    <a:pt x="1376094" y="4174"/>
                  </a:lnTo>
                  <a:lnTo>
                    <a:pt x="1370920" y="4135"/>
                  </a:lnTo>
                  <a:lnTo>
                    <a:pt x="1365747" y="4098"/>
                  </a:lnTo>
                  <a:lnTo>
                    <a:pt x="1360574" y="4063"/>
                  </a:lnTo>
                  <a:lnTo>
                    <a:pt x="1355400" y="4030"/>
                  </a:lnTo>
                  <a:lnTo>
                    <a:pt x="1350227" y="3999"/>
                  </a:lnTo>
                  <a:lnTo>
                    <a:pt x="1345054" y="3970"/>
                  </a:lnTo>
                  <a:lnTo>
                    <a:pt x="1339881" y="3943"/>
                  </a:lnTo>
                  <a:lnTo>
                    <a:pt x="1334707" y="3919"/>
                  </a:lnTo>
                  <a:lnTo>
                    <a:pt x="1329534" y="3896"/>
                  </a:lnTo>
                  <a:lnTo>
                    <a:pt x="1324361" y="3877"/>
                  </a:lnTo>
                  <a:lnTo>
                    <a:pt x="1319187" y="3859"/>
                  </a:lnTo>
                  <a:lnTo>
                    <a:pt x="1314014" y="3844"/>
                  </a:lnTo>
                  <a:lnTo>
                    <a:pt x="1308841" y="3832"/>
                  </a:lnTo>
                  <a:lnTo>
                    <a:pt x="1303668" y="3822"/>
                  </a:lnTo>
                  <a:lnTo>
                    <a:pt x="1298494" y="3814"/>
                  </a:lnTo>
                  <a:lnTo>
                    <a:pt x="1293321" y="3809"/>
                  </a:lnTo>
                  <a:lnTo>
                    <a:pt x="1288148" y="3807"/>
                  </a:lnTo>
                  <a:lnTo>
                    <a:pt x="1282974" y="3807"/>
                  </a:lnTo>
                  <a:lnTo>
                    <a:pt x="1277801" y="3809"/>
                  </a:lnTo>
                  <a:lnTo>
                    <a:pt x="1272628" y="3815"/>
                  </a:lnTo>
                  <a:lnTo>
                    <a:pt x="1267455" y="3823"/>
                  </a:lnTo>
                  <a:lnTo>
                    <a:pt x="1262281" y="3834"/>
                  </a:lnTo>
                  <a:lnTo>
                    <a:pt x="1257108" y="3848"/>
                  </a:lnTo>
                  <a:lnTo>
                    <a:pt x="1251935" y="3864"/>
                  </a:lnTo>
                  <a:lnTo>
                    <a:pt x="1246761" y="3884"/>
                  </a:lnTo>
                  <a:lnTo>
                    <a:pt x="1241588" y="3906"/>
                  </a:lnTo>
                  <a:lnTo>
                    <a:pt x="1236415" y="3931"/>
                  </a:lnTo>
                  <a:lnTo>
                    <a:pt x="1231242" y="3960"/>
                  </a:lnTo>
                  <a:lnTo>
                    <a:pt x="1226068" y="3991"/>
                  </a:lnTo>
                  <a:lnTo>
                    <a:pt x="1220895" y="4026"/>
                  </a:lnTo>
                  <a:lnTo>
                    <a:pt x="1215722" y="4063"/>
                  </a:lnTo>
                  <a:lnTo>
                    <a:pt x="1210548" y="4104"/>
                  </a:lnTo>
                  <a:lnTo>
                    <a:pt x="1205375" y="4149"/>
                  </a:lnTo>
                  <a:lnTo>
                    <a:pt x="1200202" y="4196"/>
                  </a:lnTo>
                  <a:lnTo>
                    <a:pt x="1195029" y="4247"/>
                  </a:lnTo>
                  <a:lnTo>
                    <a:pt x="1189855" y="4302"/>
                  </a:lnTo>
                  <a:lnTo>
                    <a:pt x="1184682" y="4360"/>
                  </a:lnTo>
                  <a:lnTo>
                    <a:pt x="1179509" y="4422"/>
                  </a:lnTo>
                  <a:lnTo>
                    <a:pt x="1174335" y="4488"/>
                  </a:lnTo>
                  <a:lnTo>
                    <a:pt x="1169162" y="4557"/>
                  </a:lnTo>
                  <a:lnTo>
                    <a:pt x="1163989" y="4630"/>
                  </a:lnTo>
                  <a:lnTo>
                    <a:pt x="1158816" y="4707"/>
                  </a:lnTo>
                  <a:lnTo>
                    <a:pt x="1153642" y="4787"/>
                  </a:lnTo>
                  <a:lnTo>
                    <a:pt x="1148469" y="4871"/>
                  </a:lnTo>
                  <a:lnTo>
                    <a:pt x="1143296" y="4959"/>
                  </a:lnTo>
                  <a:lnTo>
                    <a:pt x="1138122" y="5050"/>
                  </a:lnTo>
                  <a:lnTo>
                    <a:pt x="1132949" y="5145"/>
                  </a:lnTo>
                  <a:lnTo>
                    <a:pt x="1127776" y="5243"/>
                  </a:lnTo>
                  <a:lnTo>
                    <a:pt x="1122603" y="5344"/>
                  </a:lnTo>
                  <a:lnTo>
                    <a:pt x="1117429" y="5449"/>
                  </a:lnTo>
                  <a:lnTo>
                    <a:pt x="1112256" y="5558"/>
                  </a:lnTo>
                  <a:lnTo>
                    <a:pt x="1107083" y="5669"/>
                  </a:lnTo>
                  <a:lnTo>
                    <a:pt x="1101909" y="5784"/>
                  </a:lnTo>
                  <a:lnTo>
                    <a:pt x="1096736" y="5901"/>
                  </a:lnTo>
                  <a:lnTo>
                    <a:pt x="1091563" y="6022"/>
                  </a:lnTo>
                  <a:lnTo>
                    <a:pt x="1086390" y="6145"/>
                  </a:lnTo>
                  <a:lnTo>
                    <a:pt x="1081216" y="6270"/>
                  </a:lnTo>
                  <a:lnTo>
                    <a:pt x="1076043" y="6398"/>
                  </a:lnTo>
                  <a:lnTo>
                    <a:pt x="1070870" y="6528"/>
                  </a:lnTo>
                  <a:lnTo>
                    <a:pt x="1065696" y="6660"/>
                  </a:lnTo>
                  <a:lnTo>
                    <a:pt x="1060523" y="6795"/>
                  </a:lnTo>
                  <a:lnTo>
                    <a:pt x="1055350" y="6930"/>
                  </a:lnTo>
                  <a:lnTo>
                    <a:pt x="1050177" y="7068"/>
                  </a:lnTo>
                  <a:lnTo>
                    <a:pt x="1045003" y="7206"/>
                  </a:lnTo>
                  <a:lnTo>
                    <a:pt x="1039830" y="7346"/>
                  </a:lnTo>
                  <a:lnTo>
                    <a:pt x="1034657" y="7487"/>
                  </a:lnTo>
                  <a:lnTo>
                    <a:pt x="1029483" y="7629"/>
                  </a:lnTo>
                  <a:lnTo>
                    <a:pt x="1024310" y="7771"/>
                  </a:lnTo>
                  <a:lnTo>
                    <a:pt x="1019137" y="7914"/>
                  </a:lnTo>
                  <a:lnTo>
                    <a:pt x="1013964" y="8058"/>
                  </a:lnTo>
                  <a:lnTo>
                    <a:pt x="1008790" y="8201"/>
                  </a:lnTo>
                  <a:lnTo>
                    <a:pt x="1003617" y="8345"/>
                  </a:lnTo>
                  <a:lnTo>
                    <a:pt x="998444" y="8489"/>
                  </a:lnTo>
                  <a:lnTo>
                    <a:pt x="993270" y="8632"/>
                  </a:lnTo>
                  <a:lnTo>
                    <a:pt x="988097" y="8776"/>
                  </a:lnTo>
                  <a:lnTo>
                    <a:pt x="982924" y="8920"/>
                  </a:lnTo>
                  <a:lnTo>
                    <a:pt x="977751" y="9063"/>
                  </a:lnTo>
                  <a:lnTo>
                    <a:pt x="972577" y="9207"/>
                  </a:lnTo>
                  <a:lnTo>
                    <a:pt x="967404" y="9350"/>
                  </a:lnTo>
                  <a:lnTo>
                    <a:pt x="962231" y="9493"/>
                  </a:lnTo>
                  <a:lnTo>
                    <a:pt x="957057" y="9637"/>
                  </a:lnTo>
                  <a:lnTo>
                    <a:pt x="951884" y="9780"/>
                  </a:lnTo>
                  <a:lnTo>
                    <a:pt x="946711" y="9924"/>
                  </a:lnTo>
                  <a:lnTo>
                    <a:pt x="941538" y="10068"/>
                  </a:lnTo>
                  <a:lnTo>
                    <a:pt x="936364" y="10213"/>
                  </a:lnTo>
                  <a:lnTo>
                    <a:pt x="931191" y="10359"/>
                  </a:lnTo>
                  <a:lnTo>
                    <a:pt x="926018" y="10506"/>
                  </a:lnTo>
                  <a:lnTo>
                    <a:pt x="920844" y="10654"/>
                  </a:lnTo>
                  <a:lnTo>
                    <a:pt x="915671" y="10803"/>
                  </a:lnTo>
                  <a:lnTo>
                    <a:pt x="910498" y="10954"/>
                  </a:lnTo>
                  <a:lnTo>
                    <a:pt x="905325" y="11107"/>
                  </a:lnTo>
                  <a:lnTo>
                    <a:pt x="900151" y="11263"/>
                  </a:lnTo>
                  <a:lnTo>
                    <a:pt x="894978" y="11420"/>
                  </a:lnTo>
                  <a:lnTo>
                    <a:pt x="889805" y="11581"/>
                  </a:lnTo>
                  <a:lnTo>
                    <a:pt x="884631" y="11745"/>
                  </a:lnTo>
                  <a:lnTo>
                    <a:pt x="879458" y="11912"/>
                  </a:lnTo>
                  <a:lnTo>
                    <a:pt x="874285" y="12083"/>
                  </a:lnTo>
                  <a:lnTo>
                    <a:pt x="869112" y="12258"/>
                  </a:lnTo>
                  <a:lnTo>
                    <a:pt x="863938" y="12437"/>
                  </a:lnTo>
                  <a:lnTo>
                    <a:pt x="858765" y="12621"/>
                  </a:lnTo>
                  <a:lnTo>
                    <a:pt x="853592" y="12809"/>
                  </a:lnTo>
                  <a:lnTo>
                    <a:pt x="848418" y="13003"/>
                  </a:lnTo>
                  <a:lnTo>
                    <a:pt x="843245" y="13203"/>
                  </a:lnTo>
                  <a:lnTo>
                    <a:pt x="838072" y="13408"/>
                  </a:lnTo>
                  <a:lnTo>
                    <a:pt x="832899" y="13619"/>
                  </a:lnTo>
                  <a:lnTo>
                    <a:pt x="827725" y="13837"/>
                  </a:lnTo>
                  <a:lnTo>
                    <a:pt x="822552" y="14062"/>
                  </a:lnTo>
                  <a:lnTo>
                    <a:pt x="817379" y="14293"/>
                  </a:lnTo>
                  <a:lnTo>
                    <a:pt x="812205" y="14532"/>
                  </a:lnTo>
                  <a:lnTo>
                    <a:pt x="807032" y="14778"/>
                  </a:lnTo>
                  <a:lnTo>
                    <a:pt x="801859" y="15032"/>
                  </a:lnTo>
                  <a:lnTo>
                    <a:pt x="796686" y="15293"/>
                  </a:lnTo>
                  <a:lnTo>
                    <a:pt x="791512" y="15563"/>
                  </a:lnTo>
                  <a:lnTo>
                    <a:pt x="786339" y="15842"/>
                  </a:lnTo>
                  <a:lnTo>
                    <a:pt x="781166" y="16128"/>
                  </a:lnTo>
                  <a:lnTo>
                    <a:pt x="775992" y="16424"/>
                  </a:lnTo>
                  <a:lnTo>
                    <a:pt x="770819" y="16728"/>
                  </a:lnTo>
                  <a:lnTo>
                    <a:pt x="765646" y="17042"/>
                  </a:lnTo>
                  <a:lnTo>
                    <a:pt x="760473" y="17365"/>
                  </a:lnTo>
                  <a:lnTo>
                    <a:pt x="755299" y="17697"/>
                  </a:lnTo>
                  <a:lnTo>
                    <a:pt x="750126" y="18038"/>
                  </a:lnTo>
                  <a:lnTo>
                    <a:pt x="744953" y="18390"/>
                  </a:lnTo>
                  <a:lnTo>
                    <a:pt x="739779" y="18750"/>
                  </a:lnTo>
                  <a:lnTo>
                    <a:pt x="734606" y="19121"/>
                  </a:lnTo>
                  <a:lnTo>
                    <a:pt x="729433" y="19501"/>
                  </a:lnTo>
                  <a:lnTo>
                    <a:pt x="724260" y="19891"/>
                  </a:lnTo>
                  <a:lnTo>
                    <a:pt x="719086" y="20290"/>
                  </a:lnTo>
                  <a:lnTo>
                    <a:pt x="713913" y="20700"/>
                  </a:lnTo>
                  <a:lnTo>
                    <a:pt x="708740" y="21119"/>
                  </a:lnTo>
                  <a:lnTo>
                    <a:pt x="703566" y="21548"/>
                  </a:lnTo>
                  <a:lnTo>
                    <a:pt x="698393" y="21987"/>
                  </a:lnTo>
                  <a:lnTo>
                    <a:pt x="693220" y="22435"/>
                  </a:lnTo>
                  <a:lnTo>
                    <a:pt x="688047" y="22893"/>
                  </a:lnTo>
                  <a:lnTo>
                    <a:pt x="682873" y="23361"/>
                  </a:lnTo>
                  <a:lnTo>
                    <a:pt x="677700" y="23838"/>
                  </a:lnTo>
                  <a:lnTo>
                    <a:pt x="672527" y="24325"/>
                  </a:lnTo>
                  <a:lnTo>
                    <a:pt x="667353" y="24821"/>
                  </a:lnTo>
                  <a:lnTo>
                    <a:pt x="662180" y="25325"/>
                  </a:lnTo>
                  <a:lnTo>
                    <a:pt x="657007" y="25840"/>
                  </a:lnTo>
                  <a:lnTo>
                    <a:pt x="651834" y="26363"/>
                  </a:lnTo>
                  <a:lnTo>
                    <a:pt x="646660" y="26894"/>
                  </a:lnTo>
                  <a:lnTo>
                    <a:pt x="641487" y="27435"/>
                  </a:lnTo>
                  <a:lnTo>
                    <a:pt x="636314" y="27984"/>
                  </a:lnTo>
                  <a:lnTo>
                    <a:pt x="631140" y="28542"/>
                  </a:lnTo>
                  <a:lnTo>
                    <a:pt x="625967" y="29108"/>
                  </a:lnTo>
                  <a:lnTo>
                    <a:pt x="620794" y="29683"/>
                  </a:lnTo>
                  <a:lnTo>
                    <a:pt x="615621" y="30266"/>
                  </a:lnTo>
                  <a:lnTo>
                    <a:pt x="610447" y="30856"/>
                  </a:lnTo>
                  <a:lnTo>
                    <a:pt x="605274" y="31455"/>
                  </a:lnTo>
                  <a:lnTo>
                    <a:pt x="600101" y="32062"/>
                  </a:lnTo>
                  <a:lnTo>
                    <a:pt x="594927" y="32677"/>
                  </a:lnTo>
                  <a:lnTo>
                    <a:pt x="589754" y="33300"/>
                  </a:lnTo>
                  <a:lnTo>
                    <a:pt x="584581" y="33931"/>
                  </a:lnTo>
                  <a:lnTo>
                    <a:pt x="579408" y="34570"/>
                  </a:lnTo>
                  <a:lnTo>
                    <a:pt x="574234" y="35217"/>
                  </a:lnTo>
                  <a:lnTo>
                    <a:pt x="569061" y="35871"/>
                  </a:lnTo>
                  <a:lnTo>
                    <a:pt x="563888" y="36535"/>
                  </a:lnTo>
                  <a:lnTo>
                    <a:pt x="558714" y="37206"/>
                  </a:lnTo>
                  <a:lnTo>
                    <a:pt x="553541" y="37886"/>
                  </a:lnTo>
                  <a:lnTo>
                    <a:pt x="548368" y="38575"/>
                  </a:lnTo>
                  <a:lnTo>
                    <a:pt x="543195" y="39273"/>
                  </a:lnTo>
                  <a:lnTo>
                    <a:pt x="538021" y="39980"/>
                  </a:lnTo>
                  <a:lnTo>
                    <a:pt x="532848" y="40697"/>
                  </a:lnTo>
                  <a:lnTo>
                    <a:pt x="527675" y="41423"/>
                  </a:lnTo>
                  <a:lnTo>
                    <a:pt x="522501" y="42161"/>
                  </a:lnTo>
                  <a:lnTo>
                    <a:pt x="517328" y="42909"/>
                  </a:lnTo>
                  <a:lnTo>
                    <a:pt x="512155" y="43668"/>
                  </a:lnTo>
                  <a:lnTo>
                    <a:pt x="506982" y="44440"/>
                  </a:lnTo>
                  <a:lnTo>
                    <a:pt x="501808" y="45224"/>
                  </a:lnTo>
                  <a:lnTo>
                    <a:pt x="496635" y="46022"/>
                  </a:lnTo>
                  <a:lnTo>
                    <a:pt x="491462" y="46833"/>
                  </a:lnTo>
                  <a:lnTo>
                    <a:pt x="486288" y="47660"/>
                  </a:lnTo>
                  <a:lnTo>
                    <a:pt x="481115" y="48503"/>
                  </a:lnTo>
                  <a:lnTo>
                    <a:pt x="475942" y="49362"/>
                  </a:lnTo>
                  <a:lnTo>
                    <a:pt x="470769" y="50239"/>
                  </a:lnTo>
                  <a:lnTo>
                    <a:pt x="465595" y="51135"/>
                  </a:lnTo>
                  <a:lnTo>
                    <a:pt x="460422" y="52051"/>
                  </a:lnTo>
                  <a:lnTo>
                    <a:pt x="455249" y="52989"/>
                  </a:lnTo>
                  <a:lnTo>
                    <a:pt x="450075" y="53949"/>
                  </a:lnTo>
                  <a:lnTo>
                    <a:pt x="444902" y="54933"/>
                  </a:lnTo>
                  <a:lnTo>
                    <a:pt x="439729" y="55942"/>
                  </a:lnTo>
                  <a:lnTo>
                    <a:pt x="434556" y="56979"/>
                  </a:lnTo>
                  <a:lnTo>
                    <a:pt x="429382" y="58044"/>
                  </a:lnTo>
                  <a:lnTo>
                    <a:pt x="424209" y="59139"/>
                  </a:lnTo>
                  <a:lnTo>
                    <a:pt x="419036" y="60267"/>
                  </a:lnTo>
                  <a:lnTo>
                    <a:pt x="413862" y="61428"/>
                  </a:lnTo>
                  <a:lnTo>
                    <a:pt x="408689" y="62625"/>
                  </a:lnTo>
                  <a:lnTo>
                    <a:pt x="403516" y="63861"/>
                  </a:lnTo>
                  <a:lnTo>
                    <a:pt x="398343" y="65136"/>
                  </a:lnTo>
                  <a:lnTo>
                    <a:pt x="393169" y="66453"/>
                  </a:lnTo>
                  <a:lnTo>
                    <a:pt x="387996" y="67815"/>
                  </a:lnTo>
                  <a:lnTo>
                    <a:pt x="382823" y="69224"/>
                  </a:lnTo>
                  <a:lnTo>
                    <a:pt x="377649" y="70682"/>
                  </a:lnTo>
                  <a:lnTo>
                    <a:pt x="372476" y="72192"/>
                  </a:lnTo>
                  <a:lnTo>
                    <a:pt x="367303" y="73756"/>
                  </a:lnTo>
                  <a:lnTo>
                    <a:pt x="362130" y="75378"/>
                  </a:lnTo>
                  <a:lnTo>
                    <a:pt x="356956" y="77059"/>
                  </a:lnTo>
                  <a:lnTo>
                    <a:pt x="351783" y="78803"/>
                  </a:lnTo>
                  <a:lnTo>
                    <a:pt x="346610" y="80612"/>
                  </a:lnTo>
                  <a:lnTo>
                    <a:pt x="341436" y="82490"/>
                  </a:lnTo>
                  <a:lnTo>
                    <a:pt x="336263" y="84440"/>
                  </a:lnTo>
                  <a:lnTo>
                    <a:pt x="331090" y="86464"/>
                  </a:lnTo>
                  <a:lnTo>
                    <a:pt x="325917" y="88567"/>
                  </a:lnTo>
                  <a:lnTo>
                    <a:pt x="320743" y="90750"/>
                  </a:lnTo>
                  <a:lnTo>
                    <a:pt x="315570" y="93018"/>
                  </a:lnTo>
                  <a:lnTo>
                    <a:pt x="310397" y="95374"/>
                  </a:lnTo>
                  <a:lnTo>
                    <a:pt x="305223" y="97821"/>
                  </a:lnTo>
                  <a:lnTo>
                    <a:pt x="300050" y="100363"/>
                  </a:lnTo>
                  <a:lnTo>
                    <a:pt x="294877" y="103003"/>
                  </a:lnTo>
                  <a:lnTo>
                    <a:pt x="289704" y="105745"/>
                  </a:lnTo>
                  <a:lnTo>
                    <a:pt x="284530" y="108592"/>
                  </a:lnTo>
                  <a:lnTo>
                    <a:pt x="279357" y="111547"/>
                  </a:lnTo>
                  <a:lnTo>
                    <a:pt x="274184" y="114616"/>
                  </a:lnTo>
                  <a:lnTo>
                    <a:pt x="269010" y="117799"/>
                  </a:lnTo>
                  <a:lnTo>
                    <a:pt x="263837" y="121103"/>
                  </a:lnTo>
                  <a:lnTo>
                    <a:pt x="258664" y="124529"/>
                  </a:lnTo>
                  <a:lnTo>
                    <a:pt x="253491" y="128082"/>
                  </a:lnTo>
                  <a:lnTo>
                    <a:pt x="248317" y="131764"/>
                  </a:lnTo>
                  <a:lnTo>
                    <a:pt x="243144" y="135580"/>
                  </a:lnTo>
                  <a:lnTo>
                    <a:pt x="237971" y="139532"/>
                  </a:lnTo>
                  <a:lnTo>
                    <a:pt x="232797" y="143624"/>
                  </a:lnTo>
                  <a:lnTo>
                    <a:pt x="227624" y="147859"/>
                  </a:lnTo>
                  <a:lnTo>
                    <a:pt x="222451" y="152240"/>
                  </a:lnTo>
                  <a:lnTo>
                    <a:pt x="217278" y="156769"/>
                  </a:lnTo>
                  <a:lnTo>
                    <a:pt x="212104" y="161450"/>
                  </a:lnTo>
                  <a:lnTo>
                    <a:pt x="206931" y="166285"/>
                  </a:lnTo>
                  <a:lnTo>
                    <a:pt x="201758" y="171277"/>
                  </a:lnTo>
                  <a:lnTo>
                    <a:pt x="196584" y="176427"/>
                  </a:lnTo>
                  <a:lnTo>
                    <a:pt x="191411" y="181737"/>
                  </a:lnTo>
                  <a:lnTo>
                    <a:pt x="186238" y="187210"/>
                  </a:lnTo>
                  <a:lnTo>
                    <a:pt x="181065" y="192847"/>
                  </a:lnTo>
                  <a:lnTo>
                    <a:pt x="175891" y="198648"/>
                  </a:lnTo>
                  <a:lnTo>
                    <a:pt x="170718" y="204615"/>
                  </a:lnTo>
                  <a:lnTo>
                    <a:pt x="165545" y="210749"/>
                  </a:lnTo>
                  <a:lnTo>
                    <a:pt x="160371" y="217049"/>
                  </a:lnTo>
                  <a:lnTo>
                    <a:pt x="155198" y="223515"/>
                  </a:lnTo>
                  <a:lnTo>
                    <a:pt x="150025" y="230147"/>
                  </a:lnTo>
                  <a:lnTo>
                    <a:pt x="144852" y="236944"/>
                  </a:lnTo>
                  <a:lnTo>
                    <a:pt x="139678" y="243904"/>
                  </a:lnTo>
                  <a:lnTo>
                    <a:pt x="134505" y="251026"/>
                  </a:lnTo>
                  <a:lnTo>
                    <a:pt x="129332" y="258307"/>
                  </a:lnTo>
                  <a:lnTo>
                    <a:pt x="124158" y="265745"/>
                  </a:lnTo>
                  <a:lnTo>
                    <a:pt x="118985" y="273337"/>
                  </a:lnTo>
                  <a:lnTo>
                    <a:pt x="113812" y="281077"/>
                  </a:lnTo>
                  <a:lnTo>
                    <a:pt x="108639" y="288964"/>
                  </a:lnTo>
                  <a:lnTo>
                    <a:pt x="103465" y="296991"/>
                  </a:lnTo>
                  <a:lnTo>
                    <a:pt x="98292" y="305153"/>
                  </a:lnTo>
                  <a:lnTo>
                    <a:pt x="93119" y="313445"/>
                  </a:lnTo>
                  <a:lnTo>
                    <a:pt x="87945" y="321860"/>
                  </a:lnTo>
                  <a:lnTo>
                    <a:pt x="82772" y="330392"/>
                  </a:lnTo>
                  <a:lnTo>
                    <a:pt x="77599" y="339033"/>
                  </a:lnTo>
                  <a:lnTo>
                    <a:pt x="72426" y="347775"/>
                  </a:lnTo>
                  <a:lnTo>
                    <a:pt x="67252" y="356611"/>
                  </a:lnTo>
                  <a:lnTo>
                    <a:pt x="62079" y="365531"/>
                  </a:lnTo>
                  <a:lnTo>
                    <a:pt x="56906" y="374526"/>
                  </a:lnTo>
                  <a:lnTo>
                    <a:pt x="51732" y="383586"/>
                  </a:lnTo>
                  <a:lnTo>
                    <a:pt x="46559" y="392703"/>
                  </a:lnTo>
                  <a:lnTo>
                    <a:pt x="41386" y="401865"/>
                  </a:lnTo>
                  <a:lnTo>
                    <a:pt x="36213" y="411062"/>
                  </a:lnTo>
                  <a:lnTo>
                    <a:pt x="31039" y="420283"/>
                  </a:lnTo>
                  <a:lnTo>
                    <a:pt x="25866" y="429517"/>
                  </a:lnTo>
                  <a:lnTo>
                    <a:pt x="20693" y="438753"/>
                  </a:lnTo>
                  <a:lnTo>
                    <a:pt x="15519" y="447979"/>
                  </a:lnTo>
                  <a:lnTo>
                    <a:pt x="10346" y="457185"/>
                  </a:lnTo>
                  <a:lnTo>
                    <a:pt x="5173" y="466359"/>
                  </a:lnTo>
                  <a:lnTo>
                    <a:pt x="0" y="47549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44151" y="3019734"/>
              <a:ext cx="1883076" cy="351957"/>
            </a:xfrm>
            <a:custGeom>
              <a:avLst/>
              <a:pathLst>
                <a:path w="1883076" h="351957">
                  <a:moveTo>
                    <a:pt x="0" y="351957"/>
                  </a:moveTo>
                  <a:lnTo>
                    <a:pt x="0" y="351957"/>
                  </a:lnTo>
                  <a:lnTo>
                    <a:pt x="5173" y="342537"/>
                  </a:lnTo>
                  <a:lnTo>
                    <a:pt x="10346" y="333160"/>
                  </a:lnTo>
                  <a:lnTo>
                    <a:pt x="15519" y="323838"/>
                  </a:lnTo>
                  <a:lnTo>
                    <a:pt x="20693" y="314580"/>
                  </a:lnTo>
                  <a:lnTo>
                    <a:pt x="25866" y="305399"/>
                  </a:lnTo>
                  <a:lnTo>
                    <a:pt x="31039" y="296303"/>
                  </a:lnTo>
                  <a:lnTo>
                    <a:pt x="36213" y="287304"/>
                  </a:lnTo>
                  <a:lnTo>
                    <a:pt x="41386" y="278411"/>
                  </a:lnTo>
                  <a:lnTo>
                    <a:pt x="46559" y="269632"/>
                  </a:lnTo>
                  <a:lnTo>
                    <a:pt x="51732" y="260978"/>
                  </a:lnTo>
                  <a:lnTo>
                    <a:pt x="56906" y="252455"/>
                  </a:lnTo>
                  <a:lnTo>
                    <a:pt x="62079" y="244072"/>
                  </a:lnTo>
                  <a:lnTo>
                    <a:pt x="67252" y="235835"/>
                  </a:lnTo>
                  <a:lnTo>
                    <a:pt x="72426" y="227751"/>
                  </a:lnTo>
                  <a:lnTo>
                    <a:pt x="77599" y="219827"/>
                  </a:lnTo>
                  <a:lnTo>
                    <a:pt x="82772" y="212067"/>
                  </a:lnTo>
                  <a:lnTo>
                    <a:pt x="87945" y="204477"/>
                  </a:lnTo>
                  <a:lnTo>
                    <a:pt x="93119" y="197060"/>
                  </a:lnTo>
                  <a:lnTo>
                    <a:pt x="98292" y="189821"/>
                  </a:lnTo>
                  <a:lnTo>
                    <a:pt x="103465" y="182763"/>
                  </a:lnTo>
                  <a:lnTo>
                    <a:pt x="108639" y="175888"/>
                  </a:lnTo>
                  <a:lnTo>
                    <a:pt x="113812" y="169198"/>
                  </a:lnTo>
                  <a:lnTo>
                    <a:pt x="118985" y="162694"/>
                  </a:lnTo>
                  <a:lnTo>
                    <a:pt x="124158" y="156379"/>
                  </a:lnTo>
                  <a:lnTo>
                    <a:pt x="129332" y="150252"/>
                  </a:lnTo>
                  <a:lnTo>
                    <a:pt x="134505" y="144314"/>
                  </a:lnTo>
                  <a:lnTo>
                    <a:pt x="139678" y="138564"/>
                  </a:lnTo>
                  <a:lnTo>
                    <a:pt x="144852" y="133001"/>
                  </a:lnTo>
                  <a:lnTo>
                    <a:pt x="150025" y="127624"/>
                  </a:lnTo>
                  <a:lnTo>
                    <a:pt x="155198" y="122433"/>
                  </a:lnTo>
                  <a:lnTo>
                    <a:pt x="160371" y="117424"/>
                  </a:lnTo>
                  <a:lnTo>
                    <a:pt x="165545" y="112596"/>
                  </a:lnTo>
                  <a:lnTo>
                    <a:pt x="170718" y="107947"/>
                  </a:lnTo>
                  <a:lnTo>
                    <a:pt x="175891" y="103473"/>
                  </a:lnTo>
                  <a:lnTo>
                    <a:pt x="181065" y="99172"/>
                  </a:lnTo>
                  <a:lnTo>
                    <a:pt x="186238" y="95041"/>
                  </a:lnTo>
                  <a:lnTo>
                    <a:pt x="191411" y="91075"/>
                  </a:lnTo>
                  <a:lnTo>
                    <a:pt x="196584" y="87273"/>
                  </a:lnTo>
                  <a:lnTo>
                    <a:pt x="201758" y="83629"/>
                  </a:lnTo>
                  <a:lnTo>
                    <a:pt x="206931" y="80141"/>
                  </a:lnTo>
                  <a:lnTo>
                    <a:pt x="212104" y="76804"/>
                  </a:lnTo>
                  <a:lnTo>
                    <a:pt x="217278" y="73614"/>
                  </a:lnTo>
                  <a:lnTo>
                    <a:pt x="222451" y="70567"/>
                  </a:lnTo>
                  <a:lnTo>
                    <a:pt x="227624" y="67660"/>
                  </a:lnTo>
                  <a:lnTo>
                    <a:pt x="232797" y="64887"/>
                  </a:lnTo>
                  <a:lnTo>
                    <a:pt x="237971" y="62244"/>
                  </a:lnTo>
                  <a:lnTo>
                    <a:pt x="243144" y="59728"/>
                  </a:lnTo>
                  <a:lnTo>
                    <a:pt x="248317" y="57334"/>
                  </a:lnTo>
                  <a:lnTo>
                    <a:pt x="253491" y="55057"/>
                  </a:lnTo>
                  <a:lnTo>
                    <a:pt x="258664" y="52894"/>
                  </a:lnTo>
                  <a:lnTo>
                    <a:pt x="263837" y="50840"/>
                  </a:lnTo>
                  <a:lnTo>
                    <a:pt x="269010" y="48891"/>
                  </a:lnTo>
                  <a:lnTo>
                    <a:pt x="274184" y="47043"/>
                  </a:lnTo>
                  <a:lnTo>
                    <a:pt x="279357" y="45292"/>
                  </a:lnTo>
                  <a:lnTo>
                    <a:pt x="284530" y="43633"/>
                  </a:lnTo>
                  <a:lnTo>
                    <a:pt x="289704" y="42063"/>
                  </a:lnTo>
                  <a:lnTo>
                    <a:pt x="294877" y="40578"/>
                  </a:lnTo>
                  <a:lnTo>
                    <a:pt x="300050" y="39174"/>
                  </a:lnTo>
                  <a:lnTo>
                    <a:pt x="305223" y="37847"/>
                  </a:lnTo>
                  <a:lnTo>
                    <a:pt x="310397" y="36594"/>
                  </a:lnTo>
                  <a:lnTo>
                    <a:pt x="315570" y="35411"/>
                  </a:lnTo>
                  <a:lnTo>
                    <a:pt x="320743" y="34294"/>
                  </a:lnTo>
                  <a:lnTo>
                    <a:pt x="325917" y="33240"/>
                  </a:lnTo>
                  <a:lnTo>
                    <a:pt x="331090" y="32246"/>
                  </a:lnTo>
                  <a:lnTo>
                    <a:pt x="336263" y="31308"/>
                  </a:lnTo>
                  <a:lnTo>
                    <a:pt x="341436" y="30423"/>
                  </a:lnTo>
                  <a:lnTo>
                    <a:pt x="346610" y="29589"/>
                  </a:lnTo>
                  <a:lnTo>
                    <a:pt x="351783" y="28802"/>
                  </a:lnTo>
                  <a:lnTo>
                    <a:pt x="356956" y="28060"/>
                  </a:lnTo>
                  <a:lnTo>
                    <a:pt x="362130" y="27359"/>
                  </a:lnTo>
                  <a:lnTo>
                    <a:pt x="367303" y="26697"/>
                  </a:lnTo>
                  <a:lnTo>
                    <a:pt x="372476" y="26072"/>
                  </a:lnTo>
                  <a:lnTo>
                    <a:pt x="377649" y="25480"/>
                  </a:lnTo>
                  <a:lnTo>
                    <a:pt x="382823" y="24921"/>
                  </a:lnTo>
                  <a:lnTo>
                    <a:pt x="387996" y="24390"/>
                  </a:lnTo>
                  <a:lnTo>
                    <a:pt x="393169" y="23887"/>
                  </a:lnTo>
                  <a:lnTo>
                    <a:pt x="398343" y="23409"/>
                  </a:lnTo>
                  <a:lnTo>
                    <a:pt x="403516" y="22954"/>
                  </a:lnTo>
                  <a:lnTo>
                    <a:pt x="408689" y="22520"/>
                  </a:lnTo>
                  <a:lnTo>
                    <a:pt x="413862" y="22106"/>
                  </a:lnTo>
                  <a:lnTo>
                    <a:pt x="419036" y="21709"/>
                  </a:lnTo>
                  <a:lnTo>
                    <a:pt x="424209" y="21328"/>
                  </a:lnTo>
                  <a:lnTo>
                    <a:pt x="429382" y="20962"/>
                  </a:lnTo>
                  <a:lnTo>
                    <a:pt x="434556" y="20609"/>
                  </a:lnTo>
                  <a:lnTo>
                    <a:pt x="439729" y="20268"/>
                  </a:lnTo>
                  <a:lnTo>
                    <a:pt x="444902" y="19937"/>
                  </a:lnTo>
                  <a:lnTo>
                    <a:pt x="450075" y="19615"/>
                  </a:lnTo>
                  <a:lnTo>
                    <a:pt x="455249" y="19301"/>
                  </a:lnTo>
                  <a:lnTo>
                    <a:pt x="460422" y="18995"/>
                  </a:lnTo>
                  <a:lnTo>
                    <a:pt x="465595" y="18694"/>
                  </a:lnTo>
                  <a:lnTo>
                    <a:pt x="470769" y="18398"/>
                  </a:lnTo>
                  <a:lnTo>
                    <a:pt x="475942" y="18107"/>
                  </a:lnTo>
                  <a:lnTo>
                    <a:pt x="481115" y="17819"/>
                  </a:lnTo>
                  <a:lnTo>
                    <a:pt x="486288" y="17534"/>
                  </a:lnTo>
                  <a:lnTo>
                    <a:pt x="491462" y="17251"/>
                  </a:lnTo>
                  <a:lnTo>
                    <a:pt x="496635" y="16969"/>
                  </a:lnTo>
                  <a:lnTo>
                    <a:pt x="501808" y="16689"/>
                  </a:lnTo>
                  <a:lnTo>
                    <a:pt x="506982" y="16409"/>
                  </a:lnTo>
                  <a:lnTo>
                    <a:pt x="512155" y="16130"/>
                  </a:lnTo>
                  <a:lnTo>
                    <a:pt x="517328" y="15850"/>
                  </a:lnTo>
                  <a:lnTo>
                    <a:pt x="522501" y="15570"/>
                  </a:lnTo>
                  <a:lnTo>
                    <a:pt x="527675" y="15289"/>
                  </a:lnTo>
                  <a:lnTo>
                    <a:pt x="532848" y="15007"/>
                  </a:lnTo>
                  <a:lnTo>
                    <a:pt x="538021" y="14724"/>
                  </a:lnTo>
                  <a:lnTo>
                    <a:pt x="543195" y="14440"/>
                  </a:lnTo>
                  <a:lnTo>
                    <a:pt x="548368" y="14155"/>
                  </a:lnTo>
                  <a:lnTo>
                    <a:pt x="553541" y="13868"/>
                  </a:lnTo>
                  <a:lnTo>
                    <a:pt x="558714" y="13581"/>
                  </a:lnTo>
                  <a:lnTo>
                    <a:pt x="563888" y="13292"/>
                  </a:lnTo>
                  <a:lnTo>
                    <a:pt x="569061" y="13001"/>
                  </a:lnTo>
                  <a:lnTo>
                    <a:pt x="574234" y="12710"/>
                  </a:lnTo>
                  <a:lnTo>
                    <a:pt x="579408" y="12418"/>
                  </a:lnTo>
                  <a:lnTo>
                    <a:pt x="584581" y="12125"/>
                  </a:lnTo>
                  <a:lnTo>
                    <a:pt x="589754" y="11831"/>
                  </a:lnTo>
                  <a:lnTo>
                    <a:pt x="594927" y="11537"/>
                  </a:lnTo>
                  <a:lnTo>
                    <a:pt x="600101" y="11243"/>
                  </a:lnTo>
                  <a:lnTo>
                    <a:pt x="605274" y="10949"/>
                  </a:lnTo>
                  <a:lnTo>
                    <a:pt x="610447" y="10655"/>
                  </a:lnTo>
                  <a:lnTo>
                    <a:pt x="615621" y="10362"/>
                  </a:lnTo>
                  <a:lnTo>
                    <a:pt x="620794" y="10069"/>
                  </a:lnTo>
                  <a:lnTo>
                    <a:pt x="625967" y="9778"/>
                  </a:lnTo>
                  <a:lnTo>
                    <a:pt x="631140" y="9487"/>
                  </a:lnTo>
                  <a:lnTo>
                    <a:pt x="636314" y="9199"/>
                  </a:lnTo>
                  <a:lnTo>
                    <a:pt x="641487" y="8912"/>
                  </a:lnTo>
                  <a:lnTo>
                    <a:pt x="646660" y="8627"/>
                  </a:lnTo>
                  <a:lnTo>
                    <a:pt x="651834" y="8345"/>
                  </a:lnTo>
                  <a:lnTo>
                    <a:pt x="657007" y="8066"/>
                  </a:lnTo>
                  <a:lnTo>
                    <a:pt x="662180" y="7789"/>
                  </a:lnTo>
                  <a:lnTo>
                    <a:pt x="667353" y="7516"/>
                  </a:lnTo>
                  <a:lnTo>
                    <a:pt x="672527" y="7246"/>
                  </a:lnTo>
                  <a:lnTo>
                    <a:pt x="677700" y="6981"/>
                  </a:lnTo>
                  <a:lnTo>
                    <a:pt x="682873" y="6719"/>
                  </a:lnTo>
                  <a:lnTo>
                    <a:pt x="688047" y="6461"/>
                  </a:lnTo>
                  <a:lnTo>
                    <a:pt x="693220" y="6208"/>
                  </a:lnTo>
                  <a:lnTo>
                    <a:pt x="698393" y="5960"/>
                  </a:lnTo>
                  <a:lnTo>
                    <a:pt x="703566" y="5716"/>
                  </a:lnTo>
                  <a:lnTo>
                    <a:pt x="708740" y="5478"/>
                  </a:lnTo>
                  <a:lnTo>
                    <a:pt x="713913" y="5245"/>
                  </a:lnTo>
                  <a:lnTo>
                    <a:pt x="719086" y="5017"/>
                  </a:lnTo>
                  <a:lnTo>
                    <a:pt x="724260" y="4795"/>
                  </a:lnTo>
                  <a:lnTo>
                    <a:pt x="729433" y="4579"/>
                  </a:lnTo>
                  <a:lnTo>
                    <a:pt x="734606" y="4368"/>
                  </a:lnTo>
                  <a:lnTo>
                    <a:pt x="739779" y="4163"/>
                  </a:lnTo>
                  <a:lnTo>
                    <a:pt x="744953" y="3964"/>
                  </a:lnTo>
                  <a:lnTo>
                    <a:pt x="750126" y="3771"/>
                  </a:lnTo>
                  <a:lnTo>
                    <a:pt x="755299" y="3584"/>
                  </a:lnTo>
                  <a:lnTo>
                    <a:pt x="760473" y="3404"/>
                  </a:lnTo>
                  <a:lnTo>
                    <a:pt x="765646" y="3229"/>
                  </a:lnTo>
                  <a:lnTo>
                    <a:pt x="770819" y="3060"/>
                  </a:lnTo>
                  <a:lnTo>
                    <a:pt x="775992" y="2898"/>
                  </a:lnTo>
                  <a:lnTo>
                    <a:pt x="781166" y="2741"/>
                  </a:lnTo>
                  <a:lnTo>
                    <a:pt x="786339" y="2591"/>
                  </a:lnTo>
                  <a:lnTo>
                    <a:pt x="791512" y="2446"/>
                  </a:lnTo>
                  <a:lnTo>
                    <a:pt x="796686" y="2307"/>
                  </a:lnTo>
                  <a:lnTo>
                    <a:pt x="801859" y="2175"/>
                  </a:lnTo>
                  <a:lnTo>
                    <a:pt x="807032" y="2047"/>
                  </a:lnTo>
                  <a:lnTo>
                    <a:pt x="812205" y="1926"/>
                  </a:lnTo>
                  <a:lnTo>
                    <a:pt x="817379" y="1810"/>
                  </a:lnTo>
                  <a:lnTo>
                    <a:pt x="822552" y="1700"/>
                  </a:lnTo>
                  <a:lnTo>
                    <a:pt x="827725" y="1594"/>
                  </a:lnTo>
                  <a:lnTo>
                    <a:pt x="832899" y="1494"/>
                  </a:lnTo>
                  <a:lnTo>
                    <a:pt x="838072" y="1399"/>
                  </a:lnTo>
                  <a:lnTo>
                    <a:pt x="843245" y="1309"/>
                  </a:lnTo>
                  <a:lnTo>
                    <a:pt x="848418" y="1224"/>
                  </a:lnTo>
                  <a:lnTo>
                    <a:pt x="853592" y="1143"/>
                  </a:lnTo>
                  <a:lnTo>
                    <a:pt x="858765" y="1066"/>
                  </a:lnTo>
                  <a:lnTo>
                    <a:pt x="863938" y="994"/>
                  </a:lnTo>
                  <a:lnTo>
                    <a:pt x="869112" y="926"/>
                  </a:lnTo>
                  <a:lnTo>
                    <a:pt x="874285" y="862"/>
                  </a:lnTo>
                  <a:lnTo>
                    <a:pt x="879458" y="802"/>
                  </a:lnTo>
                  <a:lnTo>
                    <a:pt x="884631" y="746"/>
                  </a:lnTo>
                  <a:lnTo>
                    <a:pt x="889805" y="693"/>
                  </a:lnTo>
                  <a:lnTo>
                    <a:pt x="894978" y="643"/>
                  </a:lnTo>
                  <a:lnTo>
                    <a:pt x="900151" y="597"/>
                  </a:lnTo>
                  <a:lnTo>
                    <a:pt x="905325" y="554"/>
                  </a:lnTo>
                  <a:lnTo>
                    <a:pt x="910498" y="513"/>
                  </a:lnTo>
                  <a:lnTo>
                    <a:pt x="915671" y="476"/>
                  </a:lnTo>
                  <a:lnTo>
                    <a:pt x="920844" y="441"/>
                  </a:lnTo>
                  <a:lnTo>
                    <a:pt x="926018" y="408"/>
                  </a:lnTo>
                  <a:lnTo>
                    <a:pt x="931191" y="378"/>
                  </a:lnTo>
                  <a:lnTo>
                    <a:pt x="936364" y="350"/>
                  </a:lnTo>
                  <a:lnTo>
                    <a:pt x="941538" y="324"/>
                  </a:lnTo>
                  <a:lnTo>
                    <a:pt x="946711" y="300"/>
                  </a:lnTo>
                  <a:lnTo>
                    <a:pt x="951884" y="278"/>
                  </a:lnTo>
                  <a:lnTo>
                    <a:pt x="957057" y="257"/>
                  </a:lnTo>
                  <a:lnTo>
                    <a:pt x="962231" y="238"/>
                  </a:lnTo>
                  <a:lnTo>
                    <a:pt x="967404" y="221"/>
                  </a:lnTo>
                  <a:lnTo>
                    <a:pt x="972577" y="205"/>
                  </a:lnTo>
                  <a:lnTo>
                    <a:pt x="977751" y="190"/>
                  </a:lnTo>
                  <a:lnTo>
                    <a:pt x="982924" y="176"/>
                  </a:lnTo>
                  <a:lnTo>
                    <a:pt x="988097" y="164"/>
                  </a:lnTo>
                  <a:lnTo>
                    <a:pt x="993270" y="152"/>
                  </a:lnTo>
                  <a:lnTo>
                    <a:pt x="998444" y="142"/>
                  </a:lnTo>
                  <a:lnTo>
                    <a:pt x="1003617" y="132"/>
                  </a:lnTo>
                  <a:lnTo>
                    <a:pt x="1008790" y="123"/>
                  </a:lnTo>
                  <a:lnTo>
                    <a:pt x="1013964" y="115"/>
                  </a:lnTo>
                  <a:lnTo>
                    <a:pt x="1019137" y="108"/>
                  </a:lnTo>
                  <a:lnTo>
                    <a:pt x="1024310" y="101"/>
                  </a:lnTo>
                  <a:lnTo>
                    <a:pt x="1029483" y="95"/>
                  </a:lnTo>
                  <a:lnTo>
                    <a:pt x="1034657" y="89"/>
                  </a:lnTo>
                  <a:lnTo>
                    <a:pt x="1039830" y="84"/>
                  </a:lnTo>
                  <a:lnTo>
                    <a:pt x="1045003" y="79"/>
                  </a:lnTo>
                  <a:lnTo>
                    <a:pt x="1050177" y="75"/>
                  </a:lnTo>
                  <a:lnTo>
                    <a:pt x="1055350" y="71"/>
                  </a:lnTo>
                  <a:lnTo>
                    <a:pt x="1060523" y="67"/>
                  </a:lnTo>
                  <a:lnTo>
                    <a:pt x="1065696" y="63"/>
                  </a:lnTo>
                  <a:lnTo>
                    <a:pt x="1070870" y="60"/>
                  </a:lnTo>
                  <a:lnTo>
                    <a:pt x="1076043" y="57"/>
                  </a:lnTo>
                  <a:lnTo>
                    <a:pt x="1081216" y="55"/>
                  </a:lnTo>
                  <a:lnTo>
                    <a:pt x="1086390" y="52"/>
                  </a:lnTo>
                  <a:lnTo>
                    <a:pt x="1091563" y="50"/>
                  </a:lnTo>
                  <a:lnTo>
                    <a:pt x="1096736" y="48"/>
                  </a:lnTo>
                  <a:lnTo>
                    <a:pt x="1101909" y="46"/>
                  </a:lnTo>
                  <a:lnTo>
                    <a:pt x="1107083" y="44"/>
                  </a:lnTo>
                  <a:lnTo>
                    <a:pt x="1112256" y="42"/>
                  </a:lnTo>
                  <a:lnTo>
                    <a:pt x="1117429" y="40"/>
                  </a:lnTo>
                  <a:lnTo>
                    <a:pt x="1122603" y="39"/>
                  </a:lnTo>
                  <a:lnTo>
                    <a:pt x="1127776" y="37"/>
                  </a:lnTo>
                  <a:lnTo>
                    <a:pt x="1132949" y="36"/>
                  </a:lnTo>
                  <a:lnTo>
                    <a:pt x="1138122" y="35"/>
                  </a:lnTo>
                  <a:lnTo>
                    <a:pt x="1143296" y="34"/>
                  </a:lnTo>
                  <a:lnTo>
                    <a:pt x="1148469" y="33"/>
                  </a:lnTo>
                  <a:lnTo>
                    <a:pt x="1153642" y="32"/>
                  </a:lnTo>
                  <a:lnTo>
                    <a:pt x="1158816" y="31"/>
                  </a:lnTo>
                  <a:lnTo>
                    <a:pt x="1163989" y="30"/>
                  </a:lnTo>
                  <a:lnTo>
                    <a:pt x="1169162" y="29"/>
                  </a:lnTo>
                  <a:lnTo>
                    <a:pt x="1174335" y="28"/>
                  </a:lnTo>
                  <a:lnTo>
                    <a:pt x="1179509" y="27"/>
                  </a:lnTo>
                  <a:lnTo>
                    <a:pt x="1184682" y="27"/>
                  </a:lnTo>
                  <a:lnTo>
                    <a:pt x="1189855" y="26"/>
                  </a:lnTo>
                  <a:lnTo>
                    <a:pt x="1195029" y="26"/>
                  </a:lnTo>
                  <a:lnTo>
                    <a:pt x="1200202" y="25"/>
                  </a:lnTo>
                  <a:lnTo>
                    <a:pt x="1205375" y="24"/>
                  </a:lnTo>
                  <a:lnTo>
                    <a:pt x="1210548" y="24"/>
                  </a:lnTo>
                  <a:lnTo>
                    <a:pt x="1215722" y="23"/>
                  </a:lnTo>
                  <a:lnTo>
                    <a:pt x="1220895" y="23"/>
                  </a:lnTo>
                  <a:lnTo>
                    <a:pt x="1226068" y="23"/>
                  </a:lnTo>
                  <a:lnTo>
                    <a:pt x="1231242" y="22"/>
                  </a:lnTo>
                  <a:lnTo>
                    <a:pt x="1236415" y="22"/>
                  </a:lnTo>
                  <a:lnTo>
                    <a:pt x="1241588" y="22"/>
                  </a:lnTo>
                  <a:lnTo>
                    <a:pt x="1246761" y="21"/>
                  </a:lnTo>
                  <a:lnTo>
                    <a:pt x="1251935" y="21"/>
                  </a:lnTo>
                  <a:lnTo>
                    <a:pt x="1257108" y="21"/>
                  </a:lnTo>
                  <a:lnTo>
                    <a:pt x="1262281" y="21"/>
                  </a:lnTo>
                  <a:lnTo>
                    <a:pt x="1267455" y="20"/>
                  </a:lnTo>
                  <a:lnTo>
                    <a:pt x="1272628" y="20"/>
                  </a:lnTo>
                  <a:lnTo>
                    <a:pt x="1277801" y="20"/>
                  </a:lnTo>
                  <a:lnTo>
                    <a:pt x="1282974" y="20"/>
                  </a:lnTo>
                  <a:lnTo>
                    <a:pt x="1288148" y="20"/>
                  </a:lnTo>
                  <a:lnTo>
                    <a:pt x="1293321" y="20"/>
                  </a:lnTo>
                  <a:lnTo>
                    <a:pt x="1298494" y="20"/>
                  </a:lnTo>
                  <a:lnTo>
                    <a:pt x="1303668" y="20"/>
                  </a:lnTo>
                  <a:lnTo>
                    <a:pt x="1308841" y="19"/>
                  </a:lnTo>
                  <a:lnTo>
                    <a:pt x="1314014" y="19"/>
                  </a:lnTo>
                  <a:lnTo>
                    <a:pt x="1319187" y="19"/>
                  </a:lnTo>
                  <a:lnTo>
                    <a:pt x="1324361" y="19"/>
                  </a:lnTo>
                  <a:lnTo>
                    <a:pt x="1329534" y="19"/>
                  </a:lnTo>
                  <a:lnTo>
                    <a:pt x="1334707" y="19"/>
                  </a:lnTo>
                  <a:lnTo>
                    <a:pt x="1339881" y="19"/>
                  </a:lnTo>
                  <a:lnTo>
                    <a:pt x="1345054" y="20"/>
                  </a:lnTo>
                  <a:lnTo>
                    <a:pt x="1350227" y="20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20"/>
                  </a:lnTo>
                  <a:lnTo>
                    <a:pt x="1370920" y="20"/>
                  </a:lnTo>
                  <a:lnTo>
                    <a:pt x="1376094" y="20"/>
                  </a:lnTo>
                  <a:lnTo>
                    <a:pt x="1381267" y="20"/>
                  </a:lnTo>
                  <a:lnTo>
                    <a:pt x="1386440" y="20"/>
                  </a:lnTo>
                  <a:lnTo>
                    <a:pt x="1391613" y="20"/>
                  </a:lnTo>
                  <a:lnTo>
                    <a:pt x="1396787" y="21"/>
                  </a:lnTo>
                  <a:lnTo>
                    <a:pt x="1401960" y="21"/>
                  </a:lnTo>
                  <a:lnTo>
                    <a:pt x="1407133" y="21"/>
                  </a:lnTo>
                  <a:lnTo>
                    <a:pt x="1412307" y="21"/>
                  </a:lnTo>
                  <a:lnTo>
                    <a:pt x="1417480" y="21"/>
                  </a:lnTo>
                  <a:lnTo>
                    <a:pt x="1422653" y="21"/>
                  </a:lnTo>
                  <a:lnTo>
                    <a:pt x="1427826" y="22"/>
                  </a:lnTo>
                  <a:lnTo>
                    <a:pt x="1433000" y="22"/>
                  </a:lnTo>
                  <a:lnTo>
                    <a:pt x="1438173" y="22"/>
                  </a:lnTo>
                  <a:lnTo>
                    <a:pt x="1443346" y="22"/>
                  </a:lnTo>
                  <a:lnTo>
                    <a:pt x="1448520" y="22"/>
                  </a:lnTo>
                  <a:lnTo>
                    <a:pt x="1453693" y="22"/>
                  </a:lnTo>
                  <a:lnTo>
                    <a:pt x="1458866" y="22"/>
                  </a:lnTo>
                  <a:lnTo>
                    <a:pt x="1464039" y="23"/>
                  </a:lnTo>
                  <a:lnTo>
                    <a:pt x="1469213" y="23"/>
                  </a:lnTo>
                  <a:lnTo>
                    <a:pt x="1474386" y="23"/>
                  </a:lnTo>
                  <a:lnTo>
                    <a:pt x="1479559" y="23"/>
                  </a:lnTo>
                  <a:lnTo>
                    <a:pt x="1484733" y="23"/>
                  </a:lnTo>
                  <a:lnTo>
                    <a:pt x="1489906" y="23"/>
                  </a:lnTo>
                  <a:lnTo>
                    <a:pt x="1495079" y="22"/>
                  </a:lnTo>
                  <a:lnTo>
                    <a:pt x="1500252" y="22"/>
                  </a:lnTo>
                  <a:lnTo>
                    <a:pt x="1505426" y="22"/>
                  </a:lnTo>
                  <a:lnTo>
                    <a:pt x="1510599" y="22"/>
                  </a:lnTo>
                  <a:lnTo>
                    <a:pt x="1515772" y="22"/>
                  </a:lnTo>
                  <a:lnTo>
                    <a:pt x="1520946" y="21"/>
                  </a:lnTo>
                  <a:lnTo>
                    <a:pt x="1526119" y="21"/>
                  </a:lnTo>
                  <a:lnTo>
                    <a:pt x="1531292" y="20"/>
                  </a:lnTo>
                  <a:lnTo>
                    <a:pt x="1536465" y="20"/>
                  </a:lnTo>
                  <a:lnTo>
                    <a:pt x="1541639" y="19"/>
                  </a:lnTo>
                  <a:lnTo>
                    <a:pt x="1546812" y="19"/>
                  </a:lnTo>
                  <a:lnTo>
                    <a:pt x="1551985" y="18"/>
                  </a:lnTo>
                  <a:lnTo>
                    <a:pt x="1557159" y="18"/>
                  </a:lnTo>
                  <a:lnTo>
                    <a:pt x="1562332" y="17"/>
                  </a:lnTo>
                  <a:lnTo>
                    <a:pt x="1567505" y="16"/>
                  </a:lnTo>
                  <a:lnTo>
                    <a:pt x="1572678" y="16"/>
                  </a:lnTo>
                  <a:lnTo>
                    <a:pt x="1577852" y="15"/>
                  </a:lnTo>
                  <a:lnTo>
                    <a:pt x="1583025" y="14"/>
                  </a:lnTo>
                  <a:lnTo>
                    <a:pt x="1588198" y="13"/>
                  </a:lnTo>
                  <a:lnTo>
                    <a:pt x="1593372" y="13"/>
                  </a:lnTo>
                  <a:lnTo>
                    <a:pt x="1598545" y="12"/>
                  </a:lnTo>
                  <a:lnTo>
                    <a:pt x="1603718" y="11"/>
                  </a:lnTo>
                  <a:lnTo>
                    <a:pt x="1608891" y="10"/>
                  </a:lnTo>
                  <a:lnTo>
                    <a:pt x="1614065" y="10"/>
                  </a:lnTo>
                  <a:lnTo>
                    <a:pt x="1619238" y="9"/>
                  </a:lnTo>
                  <a:lnTo>
                    <a:pt x="1624411" y="8"/>
                  </a:lnTo>
                  <a:lnTo>
                    <a:pt x="1629585" y="8"/>
                  </a:lnTo>
                  <a:lnTo>
                    <a:pt x="1634758" y="7"/>
                  </a:lnTo>
                  <a:lnTo>
                    <a:pt x="1639931" y="7"/>
                  </a:lnTo>
                  <a:lnTo>
                    <a:pt x="1645104" y="6"/>
                  </a:lnTo>
                  <a:lnTo>
                    <a:pt x="1650278" y="6"/>
                  </a:lnTo>
                  <a:lnTo>
                    <a:pt x="1655451" y="5"/>
                  </a:lnTo>
                  <a:lnTo>
                    <a:pt x="1660624" y="5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4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644151" y="3019766"/>
              <a:ext cx="1883076" cy="571553"/>
            </a:xfrm>
            <a:custGeom>
              <a:avLst/>
              <a:pathLst>
                <a:path w="1883076" h="571553">
                  <a:moveTo>
                    <a:pt x="0" y="475458"/>
                  </a:moveTo>
                  <a:lnTo>
                    <a:pt x="5173" y="466327"/>
                  </a:lnTo>
                  <a:lnTo>
                    <a:pt x="10346" y="457153"/>
                  </a:lnTo>
                  <a:lnTo>
                    <a:pt x="15519" y="447947"/>
                  </a:lnTo>
                  <a:lnTo>
                    <a:pt x="20693" y="438721"/>
                  </a:lnTo>
                  <a:lnTo>
                    <a:pt x="25866" y="429485"/>
                  </a:lnTo>
                  <a:lnTo>
                    <a:pt x="31039" y="420250"/>
                  </a:lnTo>
                  <a:lnTo>
                    <a:pt x="36213" y="411030"/>
                  </a:lnTo>
                  <a:lnTo>
                    <a:pt x="41386" y="401833"/>
                  </a:lnTo>
                  <a:lnTo>
                    <a:pt x="46559" y="392671"/>
                  </a:lnTo>
                  <a:lnTo>
                    <a:pt x="51732" y="383554"/>
                  </a:lnTo>
                  <a:lnTo>
                    <a:pt x="56906" y="374494"/>
                  </a:lnTo>
                  <a:lnTo>
                    <a:pt x="62079" y="365499"/>
                  </a:lnTo>
                  <a:lnTo>
                    <a:pt x="67252" y="356579"/>
                  </a:lnTo>
                  <a:lnTo>
                    <a:pt x="72426" y="347743"/>
                  </a:lnTo>
                  <a:lnTo>
                    <a:pt x="77599" y="339001"/>
                  </a:lnTo>
                  <a:lnTo>
                    <a:pt x="82772" y="330360"/>
                  </a:lnTo>
                  <a:lnTo>
                    <a:pt x="87945" y="321828"/>
                  </a:lnTo>
                  <a:lnTo>
                    <a:pt x="93119" y="313413"/>
                  </a:lnTo>
                  <a:lnTo>
                    <a:pt x="98292" y="305121"/>
                  </a:lnTo>
                  <a:lnTo>
                    <a:pt x="103465" y="296959"/>
                  </a:lnTo>
                  <a:lnTo>
                    <a:pt x="108639" y="288932"/>
                  </a:lnTo>
                  <a:lnTo>
                    <a:pt x="113812" y="281045"/>
                  </a:lnTo>
                  <a:lnTo>
                    <a:pt x="118985" y="273305"/>
                  </a:lnTo>
                  <a:lnTo>
                    <a:pt x="124158" y="265713"/>
                  </a:lnTo>
                  <a:lnTo>
                    <a:pt x="129332" y="258275"/>
                  </a:lnTo>
                  <a:lnTo>
                    <a:pt x="134505" y="250994"/>
                  </a:lnTo>
                  <a:lnTo>
                    <a:pt x="139678" y="243872"/>
                  </a:lnTo>
                  <a:lnTo>
                    <a:pt x="144852" y="236912"/>
                  </a:lnTo>
                  <a:lnTo>
                    <a:pt x="150025" y="230115"/>
                  </a:lnTo>
                  <a:lnTo>
                    <a:pt x="155198" y="223483"/>
                  </a:lnTo>
                  <a:lnTo>
                    <a:pt x="160371" y="217017"/>
                  </a:lnTo>
                  <a:lnTo>
                    <a:pt x="165545" y="210717"/>
                  </a:lnTo>
                  <a:lnTo>
                    <a:pt x="170718" y="204583"/>
                  </a:lnTo>
                  <a:lnTo>
                    <a:pt x="175891" y="198616"/>
                  </a:lnTo>
                  <a:lnTo>
                    <a:pt x="181065" y="192815"/>
                  </a:lnTo>
                  <a:lnTo>
                    <a:pt x="186238" y="187178"/>
                  </a:lnTo>
                  <a:lnTo>
                    <a:pt x="191411" y="181705"/>
                  </a:lnTo>
                  <a:lnTo>
                    <a:pt x="196584" y="176395"/>
                  </a:lnTo>
                  <a:lnTo>
                    <a:pt x="201758" y="171245"/>
                  </a:lnTo>
                  <a:lnTo>
                    <a:pt x="206931" y="166253"/>
                  </a:lnTo>
                  <a:lnTo>
                    <a:pt x="212104" y="161418"/>
                  </a:lnTo>
                  <a:lnTo>
                    <a:pt x="217278" y="156737"/>
                  </a:lnTo>
                  <a:lnTo>
                    <a:pt x="222451" y="152208"/>
                  </a:lnTo>
                  <a:lnTo>
                    <a:pt x="227624" y="147827"/>
                  </a:lnTo>
                  <a:lnTo>
                    <a:pt x="232797" y="143592"/>
                  </a:lnTo>
                  <a:lnTo>
                    <a:pt x="237971" y="139500"/>
                  </a:lnTo>
                  <a:lnTo>
                    <a:pt x="243144" y="135548"/>
                  </a:lnTo>
                  <a:lnTo>
                    <a:pt x="248317" y="131732"/>
                  </a:lnTo>
                  <a:lnTo>
                    <a:pt x="253491" y="128050"/>
                  </a:lnTo>
                  <a:lnTo>
                    <a:pt x="258664" y="124497"/>
                  </a:lnTo>
                  <a:lnTo>
                    <a:pt x="263837" y="121071"/>
                  </a:lnTo>
                  <a:lnTo>
                    <a:pt x="269010" y="117767"/>
                  </a:lnTo>
                  <a:lnTo>
                    <a:pt x="274184" y="114584"/>
                  </a:lnTo>
                  <a:lnTo>
                    <a:pt x="279357" y="111515"/>
                  </a:lnTo>
                  <a:lnTo>
                    <a:pt x="284530" y="108560"/>
                  </a:lnTo>
                  <a:lnTo>
                    <a:pt x="289704" y="105713"/>
                  </a:lnTo>
                  <a:lnTo>
                    <a:pt x="294877" y="102971"/>
                  </a:lnTo>
                  <a:lnTo>
                    <a:pt x="300050" y="100331"/>
                  </a:lnTo>
                  <a:lnTo>
                    <a:pt x="305223" y="97789"/>
                  </a:lnTo>
                  <a:lnTo>
                    <a:pt x="310397" y="95342"/>
                  </a:lnTo>
                  <a:lnTo>
                    <a:pt x="315570" y="92986"/>
                  </a:lnTo>
                  <a:lnTo>
                    <a:pt x="320743" y="90718"/>
                  </a:lnTo>
                  <a:lnTo>
                    <a:pt x="325917" y="88534"/>
                  </a:lnTo>
                  <a:lnTo>
                    <a:pt x="331090" y="86432"/>
                  </a:lnTo>
                  <a:lnTo>
                    <a:pt x="336263" y="84408"/>
                  </a:lnTo>
                  <a:lnTo>
                    <a:pt x="341436" y="82458"/>
                  </a:lnTo>
                  <a:lnTo>
                    <a:pt x="346610" y="80580"/>
                  </a:lnTo>
                  <a:lnTo>
                    <a:pt x="351783" y="78771"/>
                  </a:lnTo>
                  <a:lnTo>
                    <a:pt x="356956" y="77027"/>
                  </a:lnTo>
                  <a:lnTo>
                    <a:pt x="362130" y="75346"/>
                  </a:lnTo>
                  <a:lnTo>
                    <a:pt x="367303" y="73724"/>
                  </a:lnTo>
                  <a:lnTo>
                    <a:pt x="372476" y="72160"/>
                  </a:lnTo>
                  <a:lnTo>
                    <a:pt x="377649" y="70650"/>
                  </a:lnTo>
                  <a:lnTo>
                    <a:pt x="382823" y="69192"/>
                  </a:lnTo>
                  <a:lnTo>
                    <a:pt x="387996" y="67783"/>
                  </a:lnTo>
                  <a:lnTo>
                    <a:pt x="393169" y="66421"/>
                  </a:lnTo>
                  <a:lnTo>
                    <a:pt x="398343" y="65104"/>
                  </a:lnTo>
                  <a:lnTo>
                    <a:pt x="403516" y="63829"/>
                  </a:lnTo>
                  <a:lnTo>
                    <a:pt x="408689" y="62593"/>
                  </a:lnTo>
                  <a:lnTo>
                    <a:pt x="413862" y="61396"/>
                  </a:lnTo>
                  <a:lnTo>
                    <a:pt x="419036" y="60235"/>
                  </a:lnTo>
                  <a:lnTo>
                    <a:pt x="424209" y="59107"/>
                  </a:lnTo>
                  <a:lnTo>
                    <a:pt x="429382" y="58012"/>
                  </a:lnTo>
                  <a:lnTo>
                    <a:pt x="434556" y="56947"/>
                  </a:lnTo>
                  <a:lnTo>
                    <a:pt x="439729" y="55910"/>
                  </a:lnTo>
                  <a:lnTo>
                    <a:pt x="444902" y="54901"/>
                  </a:lnTo>
                  <a:lnTo>
                    <a:pt x="450075" y="53917"/>
                  </a:lnTo>
                  <a:lnTo>
                    <a:pt x="455249" y="52957"/>
                  </a:lnTo>
                  <a:lnTo>
                    <a:pt x="460422" y="52019"/>
                  </a:lnTo>
                  <a:lnTo>
                    <a:pt x="465595" y="51103"/>
                  </a:lnTo>
                  <a:lnTo>
                    <a:pt x="470769" y="50207"/>
                  </a:lnTo>
                  <a:lnTo>
                    <a:pt x="475942" y="49330"/>
                  </a:lnTo>
                  <a:lnTo>
                    <a:pt x="481115" y="48471"/>
                  </a:lnTo>
                  <a:lnTo>
                    <a:pt x="486288" y="47628"/>
                  </a:lnTo>
                  <a:lnTo>
                    <a:pt x="491462" y="46801"/>
                  </a:lnTo>
                  <a:lnTo>
                    <a:pt x="496635" y="45990"/>
                  </a:lnTo>
                  <a:lnTo>
                    <a:pt x="501808" y="45192"/>
                  </a:lnTo>
                  <a:lnTo>
                    <a:pt x="506982" y="44408"/>
                  </a:lnTo>
                  <a:lnTo>
                    <a:pt x="512155" y="43636"/>
                  </a:lnTo>
                  <a:lnTo>
                    <a:pt x="517328" y="42877"/>
                  </a:lnTo>
                  <a:lnTo>
                    <a:pt x="522501" y="42129"/>
                  </a:lnTo>
                  <a:lnTo>
                    <a:pt x="527675" y="41391"/>
                  </a:lnTo>
                  <a:lnTo>
                    <a:pt x="532848" y="40665"/>
                  </a:lnTo>
                  <a:lnTo>
                    <a:pt x="538021" y="39948"/>
                  </a:lnTo>
                  <a:lnTo>
                    <a:pt x="543195" y="39241"/>
                  </a:lnTo>
                  <a:lnTo>
                    <a:pt x="548368" y="38543"/>
                  </a:lnTo>
                  <a:lnTo>
                    <a:pt x="553541" y="37854"/>
                  </a:lnTo>
                  <a:lnTo>
                    <a:pt x="558714" y="37174"/>
                  </a:lnTo>
                  <a:lnTo>
                    <a:pt x="563888" y="36503"/>
                  </a:lnTo>
                  <a:lnTo>
                    <a:pt x="569061" y="35839"/>
                  </a:lnTo>
                  <a:lnTo>
                    <a:pt x="574234" y="35184"/>
                  </a:lnTo>
                  <a:lnTo>
                    <a:pt x="579408" y="34538"/>
                  </a:lnTo>
                  <a:lnTo>
                    <a:pt x="584581" y="33899"/>
                  </a:lnTo>
                  <a:lnTo>
                    <a:pt x="589754" y="33268"/>
                  </a:lnTo>
                  <a:lnTo>
                    <a:pt x="594927" y="32645"/>
                  </a:lnTo>
                  <a:lnTo>
                    <a:pt x="600101" y="32030"/>
                  </a:lnTo>
                  <a:lnTo>
                    <a:pt x="605274" y="31423"/>
                  </a:lnTo>
                  <a:lnTo>
                    <a:pt x="610447" y="30824"/>
                  </a:lnTo>
                  <a:lnTo>
                    <a:pt x="615621" y="30234"/>
                  </a:lnTo>
                  <a:lnTo>
                    <a:pt x="620794" y="29651"/>
                  </a:lnTo>
                  <a:lnTo>
                    <a:pt x="625967" y="29076"/>
                  </a:lnTo>
                  <a:lnTo>
                    <a:pt x="631140" y="28510"/>
                  </a:lnTo>
                  <a:lnTo>
                    <a:pt x="636314" y="27952"/>
                  </a:lnTo>
                  <a:lnTo>
                    <a:pt x="641487" y="27403"/>
                  </a:lnTo>
                  <a:lnTo>
                    <a:pt x="646660" y="26862"/>
                  </a:lnTo>
                  <a:lnTo>
                    <a:pt x="651834" y="26331"/>
                  </a:lnTo>
                  <a:lnTo>
                    <a:pt x="657007" y="25808"/>
                  </a:lnTo>
                  <a:lnTo>
                    <a:pt x="662180" y="25293"/>
                  </a:lnTo>
                  <a:lnTo>
                    <a:pt x="667353" y="24788"/>
                  </a:lnTo>
                  <a:lnTo>
                    <a:pt x="672527" y="24293"/>
                  </a:lnTo>
                  <a:lnTo>
                    <a:pt x="677700" y="23806"/>
                  </a:lnTo>
                  <a:lnTo>
                    <a:pt x="682873" y="23329"/>
                  </a:lnTo>
                  <a:lnTo>
                    <a:pt x="688047" y="22861"/>
                  </a:lnTo>
                  <a:lnTo>
                    <a:pt x="693220" y="22403"/>
                  </a:lnTo>
                  <a:lnTo>
                    <a:pt x="698393" y="21955"/>
                  </a:lnTo>
                  <a:lnTo>
                    <a:pt x="703566" y="21516"/>
                  </a:lnTo>
                  <a:lnTo>
                    <a:pt x="708740" y="21087"/>
                  </a:lnTo>
                  <a:lnTo>
                    <a:pt x="713913" y="20668"/>
                  </a:lnTo>
                  <a:lnTo>
                    <a:pt x="719086" y="20258"/>
                  </a:lnTo>
                  <a:lnTo>
                    <a:pt x="724260" y="19859"/>
                  </a:lnTo>
                  <a:lnTo>
                    <a:pt x="729433" y="19469"/>
                  </a:lnTo>
                  <a:lnTo>
                    <a:pt x="734606" y="19089"/>
                  </a:lnTo>
                  <a:lnTo>
                    <a:pt x="739779" y="18718"/>
                  </a:lnTo>
                  <a:lnTo>
                    <a:pt x="744953" y="18357"/>
                  </a:lnTo>
                  <a:lnTo>
                    <a:pt x="750126" y="18006"/>
                  </a:lnTo>
                  <a:lnTo>
                    <a:pt x="755299" y="17665"/>
                  </a:lnTo>
                  <a:lnTo>
                    <a:pt x="760473" y="17333"/>
                  </a:lnTo>
                  <a:lnTo>
                    <a:pt x="765646" y="17010"/>
                  </a:lnTo>
                  <a:lnTo>
                    <a:pt x="770819" y="16696"/>
                  </a:lnTo>
                  <a:lnTo>
                    <a:pt x="775992" y="16392"/>
                  </a:lnTo>
                  <a:lnTo>
                    <a:pt x="781166" y="16096"/>
                  </a:lnTo>
                  <a:lnTo>
                    <a:pt x="786339" y="15809"/>
                  </a:lnTo>
                  <a:lnTo>
                    <a:pt x="791512" y="15531"/>
                  </a:lnTo>
                  <a:lnTo>
                    <a:pt x="796686" y="15261"/>
                  </a:lnTo>
                  <a:lnTo>
                    <a:pt x="801859" y="15000"/>
                  </a:lnTo>
                  <a:lnTo>
                    <a:pt x="807032" y="14746"/>
                  </a:lnTo>
                  <a:lnTo>
                    <a:pt x="812205" y="14500"/>
                  </a:lnTo>
                  <a:lnTo>
                    <a:pt x="817379" y="14261"/>
                  </a:lnTo>
                  <a:lnTo>
                    <a:pt x="822552" y="14030"/>
                  </a:lnTo>
                  <a:lnTo>
                    <a:pt x="827725" y="13805"/>
                  </a:lnTo>
                  <a:lnTo>
                    <a:pt x="832899" y="13587"/>
                  </a:lnTo>
                  <a:lnTo>
                    <a:pt x="838072" y="13376"/>
                  </a:lnTo>
                  <a:lnTo>
                    <a:pt x="843245" y="13171"/>
                  </a:lnTo>
                  <a:lnTo>
                    <a:pt x="848418" y="12971"/>
                  </a:lnTo>
                  <a:lnTo>
                    <a:pt x="853592" y="12777"/>
                  </a:lnTo>
                  <a:lnTo>
                    <a:pt x="858765" y="12589"/>
                  </a:lnTo>
                  <a:lnTo>
                    <a:pt x="863938" y="12405"/>
                  </a:lnTo>
                  <a:lnTo>
                    <a:pt x="869112" y="12226"/>
                  </a:lnTo>
                  <a:lnTo>
                    <a:pt x="874285" y="12051"/>
                  </a:lnTo>
                  <a:lnTo>
                    <a:pt x="879458" y="11880"/>
                  </a:lnTo>
                  <a:lnTo>
                    <a:pt x="884631" y="11713"/>
                  </a:lnTo>
                  <a:lnTo>
                    <a:pt x="889805" y="11549"/>
                  </a:lnTo>
                  <a:lnTo>
                    <a:pt x="894978" y="11388"/>
                  </a:lnTo>
                  <a:lnTo>
                    <a:pt x="900151" y="11231"/>
                  </a:lnTo>
                  <a:lnTo>
                    <a:pt x="905325" y="11075"/>
                  </a:lnTo>
                  <a:lnTo>
                    <a:pt x="910498" y="10922"/>
                  </a:lnTo>
                  <a:lnTo>
                    <a:pt x="915671" y="10771"/>
                  </a:lnTo>
                  <a:lnTo>
                    <a:pt x="920844" y="10622"/>
                  </a:lnTo>
                  <a:lnTo>
                    <a:pt x="926018" y="10474"/>
                  </a:lnTo>
                  <a:lnTo>
                    <a:pt x="931191" y="10327"/>
                  </a:lnTo>
                  <a:lnTo>
                    <a:pt x="936364" y="10181"/>
                  </a:lnTo>
                  <a:lnTo>
                    <a:pt x="941538" y="10036"/>
                  </a:lnTo>
                  <a:lnTo>
                    <a:pt x="946711" y="9892"/>
                  </a:lnTo>
                  <a:lnTo>
                    <a:pt x="951884" y="9748"/>
                  </a:lnTo>
                  <a:lnTo>
                    <a:pt x="957057" y="9604"/>
                  </a:lnTo>
                  <a:lnTo>
                    <a:pt x="962231" y="9461"/>
                  </a:lnTo>
                  <a:lnTo>
                    <a:pt x="967404" y="9318"/>
                  </a:lnTo>
                  <a:lnTo>
                    <a:pt x="972577" y="9174"/>
                  </a:lnTo>
                  <a:lnTo>
                    <a:pt x="977751" y="9031"/>
                  </a:lnTo>
                  <a:lnTo>
                    <a:pt x="982924" y="8888"/>
                  </a:lnTo>
                  <a:lnTo>
                    <a:pt x="988097" y="8744"/>
                  </a:lnTo>
                  <a:lnTo>
                    <a:pt x="993270" y="8600"/>
                  </a:lnTo>
                  <a:lnTo>
                    <a:pt x="998444" y="8457"/>
                  </a:lnTo>
                  <a:lnTo>
                    <a:pt x="1003617" y="8313"/>
                  </a:lnTo>
                  <a:lnTo>
                    <a:pt x="1008790" y="8169"/>
                  </a:lnTo>
                  <a:lnTo>
                    <a:pt x="1013964" y="8026"/>
                  </a:lnTo>
                  <a:lnTo>
                    <a:pt x="1019137" y="7882"/>
                  </a:lnTo>
                  <a:lnTo>
                    <a:pt x="1024310" y="7739"/>
                  </a:lnTo>
                  <a:lnTo>
                    <a:pt x="1029483" y="7597"/>
                  </a:lnTo>
                  <a:lnTo>
                    <a:pt x="1034657" y="7455"/>
                  </a:lnTo>
                  <a:lnTo>
                    <a:pt x="1039830" y="7314"/>
                  </a:lnTo>
                  <a:lnTo>
                    <a:pt x="1045003" y="7174"/>
                  </a:lnTo>
                  <a:lnTo>
                    <a:pt x="1050177" y="7036"/>
                  </a:lnTo>
                  <a:lnTo>
                    <a:pt x="1055350" y="6898"/>
                  </a:lnTo>
                  <a:lnTo>
                    <a:pt x="1060523" y="6763"/>
                  </a:lnTo>
                  <a:lnTo>
                    <a:pt x="1065696" y="6628"/>
                  </a:lnTo>
                  <a:lnTo>
                    <a:pt x="1070870" y="6496"/>
                  </a:lnTo>
                  <a:lnTo>
                    <a:pt x="1076043" y="6366"/>
                  </a:lnTo>
                  <a:lnTo>
                    <a:pt x="1081216" y="6238"/>
                  </a:lnTo>
                  <a:lnTo>
                    <a:pt x="1086390" y="6112"/>
                  </a:lnTo>
                  <a:lnTo>
                    <a:pt x="1091563" y="5989"/>
                  </a:lnTo>
                  <a:lnTo>
                    <a:pt x="1096736" y="5869"/>
                  </a:lnTo>
                  <a:lnTo>
                    <a:pt x="1101909" y="5752"/>
                  </a:lnTo>
                  <a:lnTo>
                    <a:pt x="1107083" y="5637"/>
                  </a:lnTo>
                  <a:lnTo>
                    <a:pt x="1112256" y="5526"/>
                  </a:lnTo>
                  <a:lnTo>
                    <a:pt x="1117429" y="5417"/>
                  </a:lnTo>
                  <a:lnTo>
                    <a:pt x="1122603" y="5312"/>
                  </a:lnTo>
                  <a:lnTo>
                    <a:pt x="1127776" y="5211"/>
                  </a:lnTo>
                  <a:lnTo>
                    <a:pt x="1132949" y="5113"/>
                  </a:lnTo>
                  <a:lnTo>
                    <a:pt x="1138122" y="5018"/>
                  </a:lnTo>
                  <a:lnTo>
                    <a:pt x="1143296" y="4927"/>
                  </a:lnTo>
                  <a:lnTo>
                    <a:pt x="1148469" y="4839"/>
                  </a:lnTo>
                  <a:lnTo>
                    <a:pt x="1153642" y="4755"/>
                  </a:lnTo>
                  <a:lnTo>
                    <a:pt x="1158816" y="4675"/>
                  </a:lnTo>
                  <a:lnTo>
                    <a:pt x="1163989" y="4598"/>
                  </a:lnTo>
                  <a:lnTo>
                    <a:pt x="1169162" y="4525"/>
                  </a:lnTo>
                  <a:lnTo>
                    <a:pt x="1174335" y="4456"/>
                  </a:lnTo>
                  <a:lnTo>
                    <a:pt x="1179509" y="4390"/>
                  </a:lnTo>
                  <a:lnTo>
                    <a:pt x="1184682" y="4328"/>
                  </a:lnTo>
                  <a:lnTo>
                    <a:pt x="1189855" y="4270"/>
                  </a:lnTo>
                  <a:lnTo>
                    <a:pt x="1195029" y="4215"/>
                  </a:lnTo>
                  <a:lnTo>
                    <a:pt x="1200202" y="4164"/>
                  </a:lnTo>
                  <a:lnTo>
                    <a:pt x="1205375" y="4117"/>
                  </a:lnTo>
                  <a:lnTo>
                    <a:pt x="1210548" y="4072"/>
                  </a:lnTo>
                  <a:lnTo>
                    <a:pt x="1215722" y="4031"/>
                  </a:lnTo>
                  <a:lnTo>
                    <a:pt x="1220895" y="3994"/>
                  </a:lnTo>
                  <a:lnTo>
                    <a:pt x="1226068" y="3959"/>
                  </a:lnTo>
                  <a:lnTo>
                    <a:pt x="1231242" y="3928"/>
                  </a:lnTo>
                  <a:lnTo>
                    <a:pt x="1236415" y="3899"/>
                  </a:lnTo>
                  <a:lnTo>
                    <a:pt x="1241588" y="3874"/>
                  </a:lnTo>
                  <a:lnTo>
                    <a:pt x="1246761" y="3852"/>
                  </a:lnTo>
                  <a:lnTo>
                    <a:pt x="1251935" y="3832"/>
                  </a:lnTo>
                  <a:lnTo>
                    <a:pt x="1257108" y="3816"/>
                  </a:lnTo>
                  <a:lnTo>
                    <a:pt x="1262281" y="3802"/>
                  </a:lnTo>
                  <a:lnTo>
                    <a:pt x="1267455" y="3791"/>
                  </a:lnTo>
                  <a:lnTo>
                    <a:pt x="1272628" y="3783"/>
                  </a:lnTo>
                  <a:lnTo>
                    <a:pt x="1277801" y="3777"/>
                  </a:lnTo>
                  <a:lnTo>
                    <a:pt x="1282974" y="3775"/>
                  </a:lnTo>
                  <a:lnTo>
                    <a:pt x="1288148" y="3775"/>
                  </a:lnTo>
                  <a:lnTo>
                    <a:pt x="1293321" y="3777"/>
                  </a:lnTo>
                  <a:lnTo>
                    <a:pt x="1298494" y="3782"/>
                  </a:lnTo>
                  <a:lnTo>
                    <a:pt x="1303668" y="3790"/>
                  </a:lnTo>
                  <a:lnTo>
                    <a:pt x="1308841" y="3800"/>
                  </a:lnTo>
                  <a:lnTo>
                    <a:pt x="1314014" y="3812"/>
                  </a:lnTo>
                  <a:lnTo>
                    <a:pt x="1319187" y="3827"/>
                  </a:lnTo>
                  <a:lnTo>
                    <a:pt x="1324361" y="3845"/>
                  </a:lnTo>
                  <a:lnTo>
                    <a:pt x="1329534" y="3864"/>
                  </a:lnTo>
                  <a:lnTo>
                    <a:pt x="1334707" y="3887"/>
                  </a:lnTo>
                  <a:lnTo>
                    <a:pt x="1339881" y="3911"/>
                  </a:lnTo>
                  <a:lnTo>
                    <a:pt x="1345054" y="3938"/>
                  </a:lnTo>
                  <a:lnTo>
                    <a:pt x="1350227" y="3967"/>
                  </a:lnTo>
                  <a:lnTo>
                    <a:pt x="1355400" y="3998"/>
                  </a:lnTo>
                  <a:lnTo>
                    <a:pt x="1360574" y="4031"/>
                  </a:lnTo>
                  <a:lnTo>
                    <a:pt x="1365747" y="4066"/>
                  </a:lnTo>
                  <a:lnTo>
                    <a:pt x="1370920" y="4103"/>
                  </a:lnTo>
                  <a:lnTo>
                    <a:pt x="1376094" y="4142"/>
                  </a:lnTo>
                  <a:lnTo>
                    <a:pt x="1381267" y="4183"/>
                  </a:lnTo>
                  <a:lnTo>
                    <a:pt x="1386440" y="4225"/>
                  </a:lnTo>
                  <a:lnTo>
                    <a:pt x="1391613" y="4268"/>
                  </a:lnTo>
                  <a:lnTo>
                    <a:pt x="1396787" y="4313"/>
                  </a:lnTo>
                  <a:lnTo>
                    <a:pt x="1401960" y="4359"/>
                  </a:lnTo>
                  <a:lnTo>
                    <a:pt x="1407133" y="4405"/>
                  </a:lnTo>
                  <a:lnTo>
                    <a:pt x="1412307" y="4452"/>
                  </a:lnTo>
                  <a:lnTo>
                    <a:pt x="1417480" y="4500"/>
                  </a:lnTo>
                  <a:lnTo>
                    <a:pt x="1422653" y="4547"/>
                  </a:lnTo>
                  <a:lnTo>
                    <a:pt x="1427826" y="4593"/>
                  </a:lnTo>
                  <a:lnTo>
                    <a:pt x="1433000" y="4639"/>
                  </a:lnTo>
                  <a:lnTo>
                    <a:pt x="1438173" y="4683"/>
                  </a:lnTo>
                  <a:lnTo>
                    <a:pt x="1443346" y="4726"/>
                  </a:lnTo>
                  <a:lnTo>
                    <a:pt x="1448520" y="4766"/>
                  </a:lnTo>
                  <a:lnTo>
                    <a:pt x="1453693" y="4803"/>
                  </a:lnTo>
                  <a:lnTo>
                    <a:pt x="1458866" y="4836"/>
                  </a:lnTo>
                  <a:lnTo>
                    <a:pt x="1464039" y="4865"/>
                  </a:lnTo>
                  <a:lnTo>
                    <a:pt x="1469213" y="4889"/>
                  </a:lnTo>
                  <a:lnTo>
                    <a:pt x="1474386" y="4907"/>
                  </a:lnTo>
                  <a:lnTo>
                    <a:pt x="1479559" y="4918"/>
                  </a:lnTo>
                  <a:lnTo>
                    <a:pt x="1484733" y="4922"/>
                  </a:lnTo>
                  <a:lnTo>
                    <a:pt x="1489906" y="4918"/>
                  </a:lnTo>
                  <a:lnTo>
                    <a:pt x="1495079" y="4906"/>
                  </a:lnTo>
                  <a:lnTo>
                    <a:pt x="1500252" y="4884"/>
                  </a:lnTo>
                  <a:lnTo>
                    <a:pt x="1505426" y="4852"/>
                  </a:lnTo>
                  <a:lnTo>
                    <a:pt x="1510599" y="4810"/>
                  </a:lnTo>
                  <a:lnTo>
                    <a:pt x="1515772" y="4756"/>
                  </a:lnTo>
                  <a:lnTo>
                    <a:pt x="1520946" y="4692"/>
                  </a:lnTo>
                  <a:lnTo>
                    <a:pt x="1526119" y="4617"/>
                  </a:lnTo>
                  <a:lnTo>
                    <a:pt x="1531292" y="4531"/>
                  </a:lnTo>
                  <a:lnTo>
                    <a:pt x="1536465" y="4434"/>
                  </a:lnTo>
                  <a:lnTo>
                    <a:pt x="1541639" y="4326"/>
                  </a:lnTo>
                  <a:lnTo>
                    <a:pt x="1546812" y="4209"/>
                  </a:lnTo>
                  <a:lnTo>
                    <a:pt x="1551985" y="4084"/>
                  </a:lnTo>
                  <a:lnTo>
                    <a:pt x="1557159" y="3950"/>
                  </a:lnTo>
                  <a:lnTo>
                    <a:pt x="1562332" y="3809"/>
                  </a:lnTo>
                  <a:lnTo>
                    <a:pt x="1567505" y="3662"/>
                  </a:lnTo>
                  <a:lnTo>
                    <a:pt x="1572678" y="3510"/>
                  </a:lnTo>
                  <a:lnTo>
                    <a:pt x="1577852" y="3356"/>
                  </a:lnTo>
                  <a:lnTo>
                    <a:pt x="1583025" y="3198"/>
                  </a:lnTo>
                  <a:lnTo>
                    <a:pt x="1588198" y="3040"/>
                  </a:lnTo>
                  <a:lnTo>
                    <a:pt x="1593372" y="2882"/>
                  </a:lnTo>
                  <a:lnTo>
                    <a:pt x="1598545" y="2726"/>
                  </a:lnTo>
                  <a:lnTo>
                    <a:pt x="1603718" y="2571"/>
                  </a:lnTo>
                  <a:lnTo>
                    <a:pt x="1608891" y="2419"/>
                  </a:lnTo>
                  <a:lnTo>
                    <a:pt x="1614065" y="2271"/>
                  </a:lnTo>
                  <a:lnTo>
                    <a:pt x="1619238" y="2128"/>
                  </a:lnTo>
                  <a:lnTo>
                    <a:pt x="1624411" y="1989"/>
                  </a:lnTo>
                  <a:lnTo>
                    <a:pt x="1629585" y="1856"/>
                  </a:lnTo>
                  <a:lnTo>
                    <a:pt x="1634758" y="1729"/>
                  </a:lnTo>
                  <a:lnTo>
                    <a:pt x="1639931" y="1608"/>
                  </a:lnTo>
                  <a:lnTo>
                    <a:pt x="1645104" y="1493"/>
                  </a:lnTo>
                  <a:lnTo>
                    <a:pt x="1650278" y="1384"/>
                  </a:lnTo>
                  <a:lnTo>
                    <a:pt x="1655451" y="1282"/>
                  </a:lnTo>
                  <a:lnTo>
                    <a:pt x="1660624" y="1185"/>
                  </a:lnTo>
                  <a:lnTo>
                    <a:pt x="1665798" y="1095"/>
                  </a:lnTo>
                  <a:lnTo>
                    <a:pt x="1670971" y="1010"/>
                  </a:lnTo>
                  <a:lnTo>
                    <a:pt x="1676144" y="931"/>
                  </a:lnTo>
                  <a:lnTo>
                    <a:pt x="1681317" y="857"/>
                  </a:lnTo>
                  <a:lnTo>
                    <a:pt x="1686491" y="788"/>
                  </a:lnTo>
                  <a:lnTo>
                    <a:pt x="1691664" y="724"/>
                  </a:lnTo>
                  <a:lnTo>
                    <a:pt x="1696837" y="665"/>
                  </a:lnTo>
                  <a:lnTo>
                    <a:pt x="1702011" y="610"/>
                  </a:lnTo>
                  <a:lnTo>
                    <a:pt x="1707184" y="559"/>
                  </a:lnTo>
                  <a:lnTo>
                    <a:pt x="1712357" y="512"/>
                  </a:lnTo>
                  <a:lnTo>
                    <a:pt x="1717530" y="468"/>
                  </a:lnTo>
                  <a:lnTo>
                    <a:pt x="1722704" y="428"/>
                  </a:lnTo>
                  <a:lnTo>
                    <a:pt x="1727877" y="391"/>
                  </a:lnTo>
                  <a:lnTo>
                    <a:pt x="1733050" y="357"/>
                  </a:lnTo>
                  <a:lnTo>
                    <a:pt x="1738224" y="325"/>
                  </a:lnTo>
                  <a:lnTo>
                    <a:pt x="1743397" y="296"/>
                  </a:lnTo>
                  <a:lnTo>
                    <a:pt x="1748570" y="269"/>
                  </a:lnTo>
                  <a:lnTo>
                    <a:pt x="1753743" y="245"/>
                  </a:lnTo>
                  <a:lnTo>
                    <a:pt x="1758917" y="222"/>
                  </a:lnTo>
                  <a:lnTo>
                    <a:pt x="1764090" y="201"/>
                  </a:lnTo>
                  <a:lnTo>
                    <a:pt x="1769263" y="182"/>
                  </a:lnTo>
                  <a:lnTo>
                    <a:pt x="1774437" y="164"/>
                  </a:lnTo>
                  <a:lnTo>
                    <a:pt x="1779610" y="148"/>
                  </a:lnTo>
                  <a:lnTo>
                    <a:pt x="1784783" y="133"/>
                  </a:lnTo>
                  <a:lnTo>
                    <a:pt x="1789956" y="120"/>
                  </a:lnTo>
                  <a:lnTo>
                    <a:pt x="1795130" y="107"/>
                  </a:lnTo>
                  <a:lnTo>
                    <a:pt x="1800303" y="95"/>
                  </a:lnTo>
                  <a:lnTo>
                    <a:pt x="1805476" y="85"/>
                  </a:lnTo>
                  <a:lnTo>
                    <a:pt x="1810650" y="75"/>
                  </a:lnTo>
                  <a:lnTo>
                    <a:pt x="1815823" y="66"/>
                  </a:lnTo>
                  <a:lnTo>
                    <a:pt x="1820996" y="58"/>
                  </a:lnTo>
                  <a:lnTo>
                    <a:pt x="1826169" y="51"/>
                  </a:lnTo>
                  <a:lnTo>
                    <a:pt x="1831343" y="44"/>
                  </a:lnTo>
                  <a:lnTo>
                    <a:pt x="1836516" y="37"/>
                  </a:lnTo>
                  <a:lnTo>
                    <a:pt x="1841689" y="32"/>
                  </a:lnTo>
                  <a:lnTo>
                    <a:pt x="1846863" y="26"/>
                  </a:lnTo>
                  <a:lnTo>
                    <a:pt x="1852036" y="21"/>
                  </a:lnTo>
                  <a:lnTo>
                    <a:pt x="1857209" y="17"/>
                  </a:lnTo>
                  <a:lnTo>
                    <a:pt x="1862382" y="13"/>
                  </a:lnTo>
                  <a:lnTo>
                    <a:pt x="1867556" y="9"/>
                  </a:lnTo>
                  <a:lnTo>
                    <a:pt x="1872729" y="6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77902" y="2"/>
                  </a:lnTo>
                  <a:lnTo>
                    <a:pt x="1872729" y="6"/>
                  </a:lnTo>
                  <a:lnTo>
                    <a:pt x="1867556" y="9"/>
                  </a:lnTo>
                  <a:lnTo>
                    <a:pt x="1862382" y="13"/>
                  </a:lnTo>
                  <a:lnTo>
                    <a:pt x="1857209" y="17"/>
                  </a:lnTo>
                  <a:lnTo>
                    <a:pt x="1852036" y="21"/>
                  </a:lnTo>
                  <a:lnTo>
                    <a:pt x="1846863" y="26"/>
                  </a:lnTo>
                  <a:lnTo>
                    <a:pt x="1841689" y="32"/>
                  </a:lnTo>
                  <a:lnTo>
                    <a:pt x="1836516" y="37"/>
                  </a:lnTo>
                  <a:lnTo>
                    <a:pt x="1831343" y="44"/>
                  </a:lnTo>
                  <a:lnTo>
                    <a:pt x="1826169" y="51"/>
                  </a:lnTo>
                  <a:lnTo>
                    <a:pt x="1820996" y="58"/>
                  </a:lnTo>
                  <a:lnTo>
                    <a:pt x="1815823" y="66"/>
                  </a:lnTo>
                  <a:lnTo>
                    <a:pt x="1810650" y="75"/>
                  </a:lnTo>
                  <a:lnTo>
                    <a:pt x="1805476" y="85"/>
                  </a:lnTo>
                  <a:lnTo>
                    <a:pt x="1800303" y="96"/>
                  </a:lnTo>
                  <a:lnTo>
                    <a:pt x="1795130" y="107"/>
                  </a:lnTo>
                  <a:lnTo>
                    <a:pt x="1789956" y="120"/>
                  </a:lnTo>
                  <a:lnTo>
                    <a:pt x="1784783" y="134"/>
                  </a:lnTo>
                  <a:lnTo>
                    <a:pt x="1779610" y="149"/>
                  </a:lnTo>
                  <a:lnTo>
                    <a:pt x="1774437" y="165"/>
                  </a:lnTo>
                  <a:lnTo>
                    <a:pt x="1769263" y="183"/>
                  </a:lnTo>
                  <a:lnTo>
                    <a:pt x="1764090" y="202"/>
                  </a:lnTo>
                  <a:lnTo>
                    <a:pt x="1758917" y="223"/>
                  </a:lnTo>
                  <a:lnTo>
                    <a:pt x="1753743" y="246"/>
                  </a:lnTo>
                  <a:lnTo>
                    <a:pt x="1748570" y="270"/>
                  </a:lnTo>
                  <a:lnTo>
                    <a:pt x="1743397" y="297"/>
                  </a:lnTo>
                  <a:lnTo>
                    <a:pt x="1738224" y="327"/>
                  </a:lnTo>
                  <a:lnTo>
                    <a:pt x="1733050" y="358"/>
                  </a:lnTo>
                  <a:lnTo>
                    <a:pt x="1727877" y="393"/>
                  </a:lnTo>
                  <a:lnTo>
                    <a:pt x="1722704" y="430"/>
                  </a:lnTo>
                  <a:lnTo>
                    <a:pt x="1717530" y="471"/>
                  </a:lnTo>
                  <a:lnTo>
                    <a:pt x="1712357" y="515"/>
                  </a:lnTo>
                  <a:lnTo>
                    <a:pt x="1707184" y="563"/>
                  </a:lnTo>
                  <a:lnTo>
                    <a:pt x="1702011" y="614"/>
                  </a:lnTo>
                  <a:lnTo>
                    <a:pt x="1696837" y="670"/>
                  </a:lnTo>
                  <a:lnTo>
                    <a:pt x="1691664" y="730"/>
                  </a:lnTo>
                  <a:lnTo>
                    <a:pt x="1686491" y="795"/>
                  </a:lnTo>
                  <a:lnTo>
                    <a:pt x="1681317" y="865"/>
                  </a:lnTo>
                  <a:lnTo>
                    <a:pt x="1676144" y="940"/>
                  </a:lnTo>
                  <a:lnTo>
                    <a:pt x="1670971" y="1020"/>
                  </a:lnTo>
                  <a:lnTo>
                    <a:pt x="1665798" y="1106"/>
                  </a:lnTo>
                  <a:lnTo>
                    <a:pt x="1660624" y="1199"/>
                  </a:lnTo>
                  <a:lnTo>
                    <a:pt x="1655451" y="1297"/>
                  </a:lnTo>
                  <a:lnTo>
                    <a:pt x="1650278" y="1402"/>
                  </a:lnTo>
                  <a:lnTo>
                    <a:pt x="1645104" y="1513"/>
                  </a:lnTo>
                  <a:lnTo>
                    <a:pt x="1639931" y="1631"/>
                  </a:lnTo>
                  <a:lnTo>
                    <a:pt x="1634758" y="1755"/>
                  </a:lnTo>
                  <a:lnTo>
                    <a:pt x="1629585" y="1886"/>
                  </a:lnTo>
                  <a:lnTo>
                    <a:pt x="1624411" y="2023"/>
                  </a:lnTo>
                  <a:lnTo>
                    <a:pt x="1619238" y="2166"/>
                  </a:lnTo>
                  <a:lnTo>
                    <a:pt x="1614065" y="2314"/>
                  </a:lnTo>
                  <a:lnTo>
                    <a:pt x="1608891" y="2468"/>
                  </a:lnTo>
                  <a:lnTo>
                    <a:pt x="1603718" y="2625"/>
                  </a:lnTo>
                  <a:lnTo>
                    <a:pt x="1598545" y="2787"/>
                  </a:lnTo>
                  <a:lnTo>
                    <a:pt x="1593372" y="2951"/>
                  </a:lnTo>
                  <a:lnTo>
                    <a:pt x="1588198" y="3117"/>
                  </a:lnTo>
                  <a:lnTo>
                    <a:pt x="1583025" y="3284"/>
                  </a:lnTo>
                  <a:lnTo>
                    <a:pt x="1577852" y="3451"/>
                  </a:lnTo>
                  <a:lnTo>
                    <a:pt x="1572678" y="3616"/>
                  </a:lnTo>
                  <a:lnTo>
                    <a:pt x="1567505" y="3779"/>
                  </a:lnTo>
                  <a:lnTo>
                    <a:pt x="1562332" y="3938"/>
                  </a:lnTo>
                  <a:lnTo>
                    <a:pt x="1557159" y="4092"/>
                  </a:lnTo>
                  <a:lnTo>
                    <a:pt x="1551985" y="4239"/>
                  </a:lnTo>
                  <a:lnTo>
                    <a:pt x="1546812" y="4380"/>
                  </a:lnTo>
                  <a:lnTo>
                    <a:pt x="1541639" y="4512"/>
                  </a:lnTo>
                  <a:lnTo>
                    <a:pt x="1536465" y="4635"/>
                  </a:lnTo>
                  <a:lnTo>
                    <a:pt x="1531292" y="4749"/>
                  </a:lnTo>
                  <a:lnTo>
                    <a:pt x="1526119" y="4853"/>
                  </a:lnTo>
                  <a:lnTo>
                    <a:pt x="1520946" y="4946"/>
                  </a:lnTo>
                  <a:lnTo>
                    <a:pt x="1515772" y="5029"/>
                  </a:lnTo>
                  <a:lnTo>
                    <a:pt x="1510599" y="5102"/>
                  </a:lnTo>
                  <a:lnTo>
                    <a:pt x="1505426" y="5165"/>
                  </a:lnTo>
                  <a:lnTo>
                    <a:pt x="1500252" y="5217"/>
                  </a:lnTo>
                  <a:lnTo>
                    <a:pt x="1495079" y="5261"/>
                  </a:lnTo>
                  <a:lnTo>
                    <a:pt x="1489906" y="5295"/>
                  </a:lnTo>
                  <a:lnTo>
                    <a:pt x="1484733" y="5322"/>
                  </a:lnTo>
                  <a:lnTo>
                    <a:pt x="1479559" y="5341"/>
                  </a:lnTo>
                  <a:lnTo>
                    <a:pt x="1474386" y="5353"/>
                  </a:lnTo>
                  <a:lnTo>
                    <a:pt x="1469213" y="5360"/>
                  </a:lnTo>
                  <a:lnTo>
                    <a:pt x="1464039" y="5361"/>
                  </a:lnTo>
                  <a:lnTo>
                    <a:pt x="1458866" y="5358"/>
                  </a:lnTo>
                  <a:lnTo>
                    <a:pt x="1453693" y="5351"/>
                  </a:lnTo>
                  <a:lnTo>
                    <a:pt x="1448520" y="5342"/>
                  </a:lnTo>
                  <a:lnTo>
                    <a:pt x="1443346" y="5330"/>
                  </a:lnTo>
                  <a:lnTo>
                    <a:pt x="1438173" y="5317"/>
                  </a:lnTo>
                  <a:lnTo>
                    <a:pt x="1433000" y="5302"/>
                  </a:lnTo>
                  <a:lnTo>
                    <a:pt x="1427826" y="5288"/>
                  </a:lnTo>
                  <a:lnTo>
                    <a:pt x="1422653" y="5273"/>
                  </a:lnTo>
                  <a:lnTo>
                    <a:pt x="1417480" y="5259"/>
                  </a:lnTo>
                  <a:lnTo>
                    <a:pt x="1412307" y="5247"/>
                  </a:lnTo>
                  <a:lnTo>
                    <a:pt x="1407133" y="5235"/>
                  </a:lnTo>
                  <a:lnTo>
                    <a:pt x="1401960" y="5226"/>
                  </a:lnTo>
                  <a:lnTo>
                    <a:pt x="1396787" y="5219"/>
                  </a:lnTo>
                  <a:lnTo>
                    <a:pt x="1391613" y="5215"/>
                  </a:lnTo>
                  <a:lnTo>
                    <a:pt x="1386440" y="5213"/>
                  </a:lnTo>
                  <a:lnTo>
                    <a:pt x="1381267" y="5215"/>
                  </a:lnTo>
                  <a:lnTo>
                    <a:pt x="1376094" y="5220"/>
                  </a:lnTo>
                  <a:lnTo>
                    <a:pt x="1370920" y="5229"/>
                  </a:lnTo>
                  <a:lnTo>
                    <a:pt x="1365747" y="5242"/>
                  </a:lnTo>
                  <a:lnTo>
                    <a:pt x="1360574" y="5260"/>
                  </a:lnTo>
                  <a:lnTo>
                    <a:pt x="1355400" y="5281"/>
                  </a:lnTo>
                  <a:lnTo>
                    <a:pt x="1350227" y="5308"/>
                  </a:lnTo>
                  <a:lnTo>
                    <a:pt x="1345054" y="5339"/>
                  </a:lnTo>
                  <a:lnTo>
                    <a:pt x="1339881" y="5376"/>
                  </a:lnTo>
                  <a:lnTo>
                    <a:pt x="1334707" y="5418"/>
                  </a:lnTo>
                  <a:lnTo>
                    <a:pt x="1329534" y="5466"/>
                  </a:lnTo>
                  <a:lnTo>
                    <a:pt x="1324361" y="5520"/>
                  </a:lnTo>
                  <a:lnTo>
                    <a:pt x="1319187" y="5580"/>
                  </a:lnTo>
                  <a:lnTo>
                    <a:pt x="1314014" y="5647"/>
                  </a:lnTo>
                  <a:lnTo>
                    <a:pt x="1308841" y="5720"/>
                  </a:lnTo>
                  <a:lnTo>
                    <a:pt x="1303668" y="5800"/>
                  </a:lnTo>
                  <a:lnTo>
                    <a:pt x="1298494" y="5888"/>
                  </a:lnTo>
                  <a:lnTo>
                    <a:pt x="1293321" y="5983"/>
                  </a:lnTo>
                  <a:lnTo>
                    <a:pt x="1288148" y="6087"/>
                  </a:lnTo>
                  <a:lnTo>
                    <a:pt x="1282974" y="6199"/>
                  </a:lnTo>
                  <a:lnTo>
                    <a:pt x="1277801" y="6320"/>
                  </a:lnTo>
                  <a:lnTo>
                    <a:pt x="1272628" y="6449"/>
                  </a:lnTo>
                  <a:lnTo>
                    <a:pt x="1267455" y="6589"/>
                  </a:lnTo>
                  <a:lnTo>
                    <a:pt x="1262281" y="6739"/>
                  </a:lnTo>
                  <a:lnTo>
                    <a:pt x="1257108" y="6899"/>
                  </a:lnTo>
                  <a:lnTo>
                    <a:pt x="1251935" y="7070"/>
                  </a:lnTo>
                  <a:lnTo>
                    <a:pt x="1246761" y="7253"/>
                  </a:lnTo>
                  <a:lnTo>
                    <a:pt x="1241588" y="7449"/>
                  </a:lnTo>
                  <a:lnTo>
                    <a:pt x="1236415" y="7657"/>
                  </a:lnTo>
                  <a:lnTo>
                    <a:pt x="1231242" y="7878"/>
                  </a:lnTo>
                  <a:lnTo>
                    <a:pt x="1226068" y="8114"/>
                  </a:lnTo>
                  <a:lnTo>
                    <a:pt x="1220895" y="8365"/>
                  </a:lnTo>
                  <a:lnTo>
                    <a:pt x="1215722" y="8631"/>
                  </a:lnTo>
                  <a:lnTo>
                    <a:pt x="1210548" y="8913"/>
                  </a:lnTo>
                  <a:lnTo>
                    <a:pt x="1205375" y="9213"/>
                  </a:lnTo>
                  <a:lnTo>
                    <a:pt x="1200202" y="9530"/>
                  </a:lnTo>
                  <a:lnTo>
                    <a:pt x="1195029" y="9866"/>
                  </a:lnTo>
                  <a:lnTo>
                    <a:pt x="1189855" y="10222"/>
                  </a:lnTo>
                  <a:lnTo>
                    <a:pt x="1184682" y="10599"/>
                  </a:lnTo>
                  <a:lnTo>
                    <a:pt x="1179509" y="10997"/>
                  </a:lnTo>
                  <a:lnTo>
                    <a:pt x="1174335" y="11418"/>
                  </a:lnTo>
                  <a:lnTo>
                    <a:pt x="1169162" y="11862"/>
                  </a:lnTo>
                  <a:lnTo>
                    <a:pt x="1163989" y="12331"/>
                  </a:lnTo>
                  <a:lnTo>
                    <a:pt x="1158816" y="12824"/>
                  </a:lnTo>
                  <a:lnTo>
                    <a:pt x="1153642" y="13344"/>
                  </a:lnTo>
                  <a:lnTo>
                    <a:pt x="1148469" y="13891"/>
                  </a:lnTo>
                  <a:lnTo>
                    <a:pt x="1143296" y="14466"/>
                  </a:lnTo>
                  <a:lnTo>
                    <a:pt x="1138122" y="15069"/>
                  </a:lnTo>
                  <a:lnTo>
                    <a:pt x="1132949" y="15702"/>
                  </a:lnTo>
                  <a:lnTo>
                    <a:pt x="1127776" y="16366"/>
                  </a:lnTo>
                  <a:lnTo>
                    <a:pt x="1122603" y="17060"/>
                  </a:lnTo>
                  <a:lnTo>
                    <a:pt x="1117429" y="17787"/>
                  </a:lnTo>
                  <a:lnTo>
                    <a:pt x="1112256" y="18545"/>
                  </a:lnTo>
                  <a:lnTo>
                    <a:pt x="1107083" y="19337"/>
                  </a:lnTo>
                  <a:lnTo>
                    <a:pt x="1101909" y="20163"/>
                  </a:lnTo>
                  <a:lnTo>
                    <a:pt x="1096736" y="21022"/>
                  </a:lnTo>
                  <a:lnTo>
                    <a:pt x="1091563" y="21916"/>
                  </a:lnTo>
                  <a:lnTo>
                    <a:pt x="1086390" y="22844"/>
                  </a:lnTo>
                  <a:lnTo>
                    <a:pt x="1081216" y="23807"/>
                  </a:lnTo>
                  <a:lnTo>
                    <a:pt x="1076043" y="24804"/>
                  </a:lnTo>
                  <a:lnTo>
                    <a:pt x="1070870" y="25837"/>
                  </a:lnTo>
                  <a:lnTo>
                    <a:pt x="1065696" y="26903"/>
                  </a:lnTo>
                  <a:lnTo>
                    <a:pt x="1060523" y="28004"/>
                  </a:lnTo>
                  <a:lnTo>
                    <a:pt x="1055350" y="29139"/>
                  </a:lnTo>
                  <a:lnTo>
                    <a:pt x="1050177" y="30306"/>
                  </a:lnTo>
                  <a:lnTo>
                    <a:pt x="1045003" y="31506"/>
                  </a:lnTo>
                  <a:lnTo>
                    <a:pt x="1039830" y="32737"/>
                  </a:lnTo>
                  <a:lnTo>
                    <a:pt x="1034657" y="33999"/>
                  </a:lnTo>
                  <a:lnTo>
                    <a:pt x="1029483" y="35291"/>
                  </a:lnTo>
                  <a:lnTo>
                    <a:pt x="1024310" y="36612"/>
                  </a:lnTo>
                  <a:lnTo>
                    <a:pt x="1019137" y="37959"/>
                  </a:lnTo>
                  <a:lnTo>
                    <a:pt x="1013964" y="39333"/>
                  </a:lnTo>
                  <a:lnTo>
                    <a:pt x="1008790" y="40732"/>
                  </a:lnTo>
                  <a:lnTo>
                    <a:pt x="1003617" y="42154"/>
                  </a:lnTo>
                  <a:lnTo>
                    <a:pt x="998444" y="43598"/>
                  </a:lnTo>
                  <a:lnTo>
                    <a:pt x="993270" y="45063"/>
                  </a:lnTo>
                  <a:lnTo>
                    <a:pt x="988097" y="46547"/>
                  </a:lnTo>
                  <a:lnTo>
                    <a:pt x="982924" y="48048"/>
                  </a:lnTo>
                  <a:lnTo>
                    <a:pt x="977751" y="49567"/>
                  </a:lnTo>
                  <a:lnTo>
                    <a:pt x="972577" y="51100"/>
                  </a:lnTo>
                  <a:lnTo>
                    <a:pt x="967404" y="52646"/>
                  </a:lnTo>
                  <a:lnTo>
                    <a:pt x="962231" y="54205"/>
                  </a:lnTo>
                  <a:lnTo>
                    <a:pt x="957057" y="55775"/>
                  </a:lnTo>
                  <a:lnTo>
                    <a:pt x="951884" y="57355"/>
                  </a:lnTo>
                  <a:lnTo>
                    <a:pt x="946711" y="58944"/>
                  </a:lnTo>
                  <a:lnTo>
                    <a:pt x="941538" y="60541"/>
                  </a:lnTo>
                  <a:lnTo>
                    <a:pt x="936364" y="62144"/>
                  </a:lnTo>
                  <a:lnTo>
                    <a:pt x="931191" y="63754"/>
                  </a:lnTo>
                  <a:lnTo>
                    <a:pt x="926018" y="65369"/>
                  </a:lnTo>
                  <a:lnTo>
                    <a:pt x="920844" y="66989"/>
                  </a:lnTo>
                  <a:lnTo>
                    <a:pt x="915671" y="68613"/>
                  </a:lnTo>
                  <a:lnTo>
                    <a:pt x="910498" y="70240"/>
                  </a:lnTo>
                  <a:lnTo>
                    <a:pt x="905325" y="71870"/>
                  </a:lnTo>
                  <a:lnTo>
                    <a:pt x="900151" y="73504"/>
                  </a:lnTo>
                  <a:lnTo>
                    <a:pt x="894978" y="75139"/>
                  </a:lnTo>
                  <a:lnTo>
                    <a:pt x="889805" y="76777"/>
                  </a:lnTo>
                  <a:lnTo>
                    <a:pt x="884631" y="78418"/>
                  </a:lnTo>
                  <a:lnTo>
                    <a:pt x="879458" y="80060"/>
                  </a:lnTo>
                  <a:lnTo>
                    <a:pt x="874285" y="81705"/>
                  </a:lnTo>
                  <a:lnTo>
                    <a:pt x="869112" y="83351"/>
                  </a:lnTo>
                  <a:lnTo>
                    <a:pt x="863938" y="85000"/>
                  </a:lnTo>
                  <a:lnTo>
                    <a:pt x="858765" y="86651"/>
                  </a:lnTo>
                  <a:lnTo>
                    <a:pt x="853592" y="88304"/>
                  </a:lnTo>
                  <a:lnTo>
                    <a:pt x="848418" y="89960"/>
                  </a:lnTo>
                  <a:lnTo>
                    <a:pt x="843245" y="91618"/>
                  </a:lnTo>
                  <a:lnTo>
                    <a:pt x="838072" y="93280"/>
                  </a:lnTo>
                  <a:lnTo>
                    <a:pt x="832899" y="94944"/>
                  </a:lnTo>
                  <a:lnTo>
                    <a:pt x="827725" y="96612"/>
                  </a:lnTo>
                  <a:lnTo>
                    <a:pt x="822552" y="98283"/>
                  </a:lnTo>
                  <a:lnTo>
                    <a:pt x="817379" y="99958"/>
                  </a:lnTo>
                  <a:lnTo>
                    <a:pt x="812205" y="101637"/>
                  </a:lnTo>
                  <a:lnTo>
                    <a:pt x="807032" y="103320"/>
                  </a:lnTo>
                  <a:lnTo>
                    <a:pt x="801859" y="105007"/>
                  </a:lnTo>
                  <a:lnTo>
                    <a:pt x="796686" y="106699"/>
                  </a:lnTo>
                  <a:lnTo>
                    <a:pt x="791512" y="108395"/>
                  </a:lnTo>
                  <a:lnTo>
                    <a:pt x="786339" y="110096"/>
                  </a:lnTo>
                  <a:lnTo>
                    <a:pt x="781166" y="111803"/>
                  </a:lnTo>
                  <a:lnTo>
                    <a:pt x="775992" y="113514"/>
                  </a:lnTo>
                  <a:lnTo>
                    <a:pt x="770819" y="115230"/>
                  </a:lnTo>
                  <a:lnTo>
                    <a:pt x="765646" y="116952"/>
                  </a:lnTo>
                  <a:lnTo>
                    <a:pt x="760473" y="118679"/>
                  </a:lnTo>
                  <a:lnTo>
                    <a:pt x="755299" y="120411"/>
                  </a:lnTo>
                  <a:lnTo>
                    <a:pt x="750126" y="122148"/>
                  </a:lnTo>
                  <a:lnTo>
                    <a:pt x="744953" y="123891"/>
                  </a:lnTo>
                  <a:lnTo>
                    <a:pt x="739779" y="125640"/>
                  </a:lnTo>
                  <a:lnTo>
                    <a:pt x="734606" y="127393"/>
                  </a:lnTo>
                  <a:lnTo>
                    <a:pt x="729433" y="129152"/>
                  </a:lnTo>
                  <a:lnTo>
                    <a:pt x="724260" y="130916"/>
                  </a:lnTo>
                  <a:lnTo>
                    <a:pt x="719086" y="132684"/>
                  </a:lnTo>
                  <a:lnTo>
                    <a:pt x="713913" y="134458"/>
                  </a:lnTo>
                  <a:lnTo>
                    <a:pt x="708740" y="136236"/>
                  </a:lnTo>
                  <a:lnTo>
                    <a:pt x="703566" y="138019"/>
                  </a:lnTo>
                  <a:lnTo>
                    <a:pt x="698393" y="139806"/>
                  </a:lnTo>
                  <a:lnTo>
                    <a:pt x="693220" y="141597"/>
                  </a:lnTo>
                  <a:lnTo>
                    <a:pt x="688047" y="143393"/>
                  </a:lnTo>
                  <a:lnTo>
                    <a:pt x="682873" y="145191"/>
                  </a:lnTo>
                  <a:lnTo>
                    <a:pt x="677700" y="146994"/>
                  </a:lnTo>
                  <a:lnTo>
                    <a:pt x="672527" y="148799"/>
                  </a:lnTo>
                  <a:lnTo>
                    <a:pt x="667353" y="150608"/>
                  </a:lnTo>
                  <a:lnTo>
                    <a:pt x="662180" y="152419"/>
                  </a:lnTo>
                  <a:lnTo>
                    <a:pt x="657007" y="154232"/>
                  </a:lnTo>
                  <a:lnTo>
                    <a:pt x="651834" y="156047"/>
                  </a:lnTo>
                  <a:lnTo>
                    <a:pt x="646660" y="157864"/>
                  </a:lnTo>
                  <a:lnTo>
                    <a:pt x="641487" y="159683"/>
                  </a:lnTo>
                  <a:lnTo>
                    <a:pt x="636314" y="161503"/>
                  </a:lnTo>
                  <a:lnTo>
                    <a:pt x="631140" y="163324"/>
                  </a:lnTo>
                  <a:lnTo>
                    <a:pt x="625967" y="165145"/>
                  </a:lnTo>
                  <a:lnTo>
                    <a:pt x="620794" y="166967"/>
                  </a:lnTo>
                  <a:lnTo>
                    <a:pt x="615621" y="168789"/>
                  </a:lnTo>
                  <a:lnTo>
                    <a:pt x="610447" y="170610"/>
                  </a:lnTo>
                  <a:lnTo>
                    <a:pt x="605274" y="172432"/>
                  </a:lnTo>
                  <a:lnTo>
                    <a:pt x="600101" y="174252"/>
                  </a:lnTo>
                  <a:lnTo>
                    <a:pt x="594927" y="176072"/>
                  </a:lnTo>
                  <a:lnTo>
                    <a:pt x="589754" y="177890"/>
                  </a:lnTo>
                  <a:lnTo>
                    <a:pt x="584581" y="179708"/>
                  </a:lnTo>
                  <a:lnTo>
                    <a:pt x="579408" y="181523"/>
                  </a:lnTo>
                  <a:lnTo>
                    <a:pt x="574234" y="183337"/>
                  </a:lnTo>
                  <a:lnTo>
                    <a:pt x="569061" y="185150"/>
                  </a:lnTo>
                  <a:lnTo>
                    <a:pt x="563888" y="186960"/>
                  </a:lnTo>
                  <a:lnTo>
                    <a:pt x="558714" y="188769"/>
                  </a:lnTo>
                  <a:lnTo>
                    <a:pt x="553541" y="190576"/>
                  </a:lnTo>
                  <a:lnTo>
                    <a:pt x="548368" y="192380"/>
                  </a:lnTo>
                  <a:lnTo>
                    <a:pt x="543195" y="194183"/>
                  </a:lnTo>
                  <a:lnTo>
                    <a:pt x="538021" y="195984"/>
                  </a:lnTo>
                  <a:lnTo>
                    <a:pt x="532848" y="197783"/>
                  </a:lnTo>
                  <a:lnTo>
                    <a:pt x="527675" y="199580"/>
                  </a:lnTo>
                  <a:lnTo>
                    <a:pt x="522501" y="201376"/>
                  </a:lnTo>
                  <a:lnTo>
                    <a:pt x="517328" y="203171"/>
                  </a:lnTo>
                  <a:lnTo>
                    <a:pt x="512155" y="204965"/>
                  </a:lnTo>
                  <a:lnTo>
                    <a:pt x="506982" y="206758"/>
                  </a:lnTo>
                  <a:lnTo>
                    <a:pt x="501808" y="208550"/>
                  </a:lnTo>
                  <a:lnTo>
                    <a:pt x="496635" y="210343"/>
                  </a:lnTo>
                  <a:lnTo>
                    <a:pt x="491462" y="212135"/>
                  </a:lnTo>
                  <a:lnTo>
                    <a:pt x="486288" y="213929"/>
                  </a:lnTo>
                  <a:lnTo>
                    <a:pt x="481115" y="215724"/>
                  </a:lnTo>
                  <a:lnTo>
                    <a:pt x="475942" y="217521"/>
                  </a:lnTo>
                  <a:lnTo>
                    <a:pt x="470769" y="219321"/>
                  </a:lnTo>
                  <a:lnTo>
                    <a:pt x="465595" y="221124"/>
                  </a:lnTo>
                  <a:lnTo>
                    <a:pt x="460422" y="222931"/>
                  </a:lnTo>
                  <a:lnTo>
                    <a:pt x="455249" y="224743"/>
                  </a:lnTo>
                  <a:lnTo>
                    <a:pt x="450075" y="226560"/>
                  </a:lnTo>
                  <a:lnTo>
                    <a:pt x="444902" y="228384"/>
                  </a:lnTo>
                  <a:lnTo>
                    <a:pt x="439729" y="230215"/>
                  </a:lnTo>
                  <a:lnTo>
                    <a:pt x="434556" y="232055"/>
                  </a:lnTo>
                  <a:lnTo>
                    <a:pt x="429382" y="233904"/>
                  </a:lnTo>
                  <a:lnTo>
                    <a:pt x="424209" y="235764"/>
                  </a:lnTo>
                  <a:lnTo>
                    <a:pt x="419036" y="237636"/>
                  </a:lnTo>
                  <a:lnTo>
                    <a:pt x="413862" y="239521"/>
                  </a:lnTo>
                  <a:lnTo>
                    <a:pt x="408689" y="241420"/>
                  </a:lnTo>
                  <a:lnTo>
                    <a:pt x="403516" y="243334"/>
                  </a:lnTo>
                  <a:lnTo>
                    <a:pt x="398343" y="245266"/>
                  </a:lnTo>
                  <a:lnTo>
                    <a:pt x="393169" y="247216"/>
                  </a:lnTo>
                  <a:lnTo>
                    <a:pt x="387996" y="249187"/>
                  </a:lnTo>
                  <a:lnTo>
                    <a:pt x="382823" y="251179"/>
                  </a:lnTo>
                  <a:lnTo>
                    <a:pt x="377649" y="253194"/>
                  </a:lnTo>
                  <a:lnTo>
                    <a:pt x="372476" y="255234"/>
                  </a:lnTo>
                  <a:lnTo>
                    <a:pt x="367303" y="257301"/>
                  </a:lnTo>
                  <a:lnTo>
                    <a:pt x="362130" y="259396"/>
                  </a:lnTo>
                  <a:lnTo>
                    <a:pt x="356956" y="261522"/>
                  </a:lnTo>
                  <a:lnTo>
                    <a:pt x="351783" y="263679"/>
                  </a:lnTo>
                  <a:lnTo>
                    <a:pt x="346610" y="265871"/>
                  </a:lnTo>
                  <a:lnTo>
                    <a:pt x="341436" y="268099"/>
                  </a:lnTo>
                  <a:lnTo>
                    <a:pt x="336263" y="270365"/>
                  </a:lnTo>
                  <a:lnTo>
                    <a:pt x="331090" y="272671"/>
                  </a:lnTo>
                  <a:lnTo>
                    <a:pt x="325917" y="275020"/>
                  </a:lnTo>
                  <a:lnTo>
                    <a:pt x="320743" y="277413"/>
                  </a:lnTo>
                  <a:lnTo>
                    <a:pt x="315570" y="279853"/>
                  </a:lnTo>
                  <a:lnTo>
                    <a:pt x="310397" y="282342"/>
                  </a:lnTo>
                  <a:lnTo>
                    <a:pt x="305223" y="284882"/>
                  </a:lnTo>
                  <a:lnTo>
                    <a:pt x="300050" y="287476"/>
                  </a:lnTo>
                  <a:lnTo>
                    <a:pt x="294877" y="290125"/>
                  </a:lnTo>
                  <a:lnTo>
                    <a:pt x="289704" y="292832"/>
                  </a:lnTo>
                  <a:lnTo>
                    <a:pt x="284530" y="295600"/>
                  </a:lnTo>
                  <a:lnTo>
                    <a:pt x="279357" y="298431"/>
                  </a:lnTo>
                  <a:lnTo>
                    <a:pt x="274184" y="301326"/>
                  </a:lnTo>
                  <a:lnTo>
                    <a:pt x="269010" y="304290"/>
                  </a:lnTo>
                  <a:lnTo>
                    <a:pt x="263837" y="307322"/>
                  </a:lnTo>
                  <a:lnTo>
                    <a:pt x="258664" y="310427"/>
                  </a:lnTo>
                  <a:lnTo>
                    <a:pt x="253491" y="313607"/>
                  </a:lnTo>
                  <a:lnTo>
                    <a:pt x="248317" y="316863"/>
                  </a:lnTo>
                  <a:lnTo>
                    <a:pt x="243144" y="320197"/>
                  </a:lnTo>
                  <a:lnTo>
                    <a:pt x="237971" y="323613"/>
                  </a:lnTo>
                  <a:lnTo>
                    <a:pt x="232797" y="327112"/>
                  </a:lnTo>
                  <a:lnTo>
                    <a:pt x="227624" y="330696"/>
                  </a:lnTo>
                  <a:lnTo>
                    <a:pt x="222451" y="334366"/>
                  </a:lnTo>
                  <a:lnTo>
                    <a:pt x="217278" y="338126"/>
                  </a:lnTo>
                  <a:lnTo>
                    <a:pt x="212104" y="341976"/>
                  </a:lnTo>
                  <a:lnTo>
                    <a:pt x="206931" y="345919"/>
                  </a:lnTo>
                  <a:lnTo>
                    <a:pt x="201758" y="349955"/>
                  </a:lnTo>
                  <a:lnTo>
                    <a:pt x="196584" y="354086"/>
                  </a:lnTo>
                  <a:lnTo>
                    <a:pt x="191411" y="358314"/>
                  </a:lnTo>
                  <a:lnTo>
                    <a:pt x="186238" y="362639"/>
                  </a:lnTo>
                  <a:lnTo>
                    <a:pt x="181065" y="367063"/>
                  </a:lnTo>
                  <a:lnTo>
                    <a:pt x="175891" y="371586"/>
                  </a:lnTo>
                  <a:lnTo>
                    <a:pt x="170718" y="376208"/>
                  </a:lnTo>
                  <a:lnTo>
                    <a:pt x="165545" y="380930"/>
                  </a:lnTo>
                  <a:lnTo>
                    <a:pt x="160371" y="385751"/>
                  </a:lnTo>
                  <a:lnTo>
                    <a:pt x="155198" y="390673"/>
                  </a:lnTo>
                  <a:lnTo>
                    <a:pt x="150025" y="395693"/>
                  </a:lnTo>
                  <a:lnTo>
                    <a:pt x="144852" y="400813"/>
                  </a:lnTo>
                  <a:lnTo>
                    <a:pt x="139678" y="406029"/>
                  </a:lnTo>
                  <a:lnTo>
                    <a:pt x="134505" y="411342"/>
                  </a:lnTo>
                  <a:lnTo>
                    <a:pt x="129332" y="416750"/>
                  </a:lnTo>
                  <a:lnTo>
                    <a:pt x="124158" y="422250"/>
                  </a:lnTo>
                  <a:lnTo>
                    <a:pt x="118985" y="427841"/>
                  </a:lnTo>
                  <a:lnTo>
                    <a:pt x="113812" y="433520"/>
                  </a:lnTo>
                  <a:lnTo>
                    <a:pt x="108639" y="439284"/>
                  </a:lnTo>
                  <a:lnTo>
                    <a:pt x="103465" y="445131"/>
                  </a:lnTo>
                  <a:lnTo>
                    <a:pt x="98292" y="451055"/>
                  </a:lnTo>
                  <a:lnTo>
                    <a:pt x="93119" y="457054"/>
                  </a:lnTo>
                  <a:lnTo>
                    <a:pt x="87945" y="463123"/>
                  </a:lnTo>
                  <a:lnTo>
                    <a:pt x="82772" y="469258"/>
                  </a:lnTo>
                  <a:lnTo>
                    <a:pt x="77599" y="475454"/>
                  </a:lnTo>
                  <a:lnTo>
                    <a:pt x="72426" y="481706"/>
                  </a:lnTo>
                  <a:lnTo>
                    <a:pt x="67252" y="488007"/>
                  </a:lnTo>
                  <a:lnTo>
                    <a:pt x="62079" y="494353"/>
                  </a:lnTo>
                  <a:lnTo>
                    <a:pt x="56906" y="500738"/>
                  </a:lnTo>
                  <a:lnTo>
                    <a:pt x="51732" y="507154"/>
                  </a:lnTo>
                  <a:lnTo>
                    <a:pt x="46559" y="513596"/>
                  </a:lnTo>
                  <a:lnTo>
                    <a:pt x="41386" y="520056"/>
                  </a:lnTo>
                  <a:lnTo>
                    <a:pt x="36213" y="526528"/>
                  </a:lnTo>
                  <a:lnTo>
                    <a:pt x="31039" y="533005"/>
                  </a:lnTo>
                  <a:lnTo>
                    <a:pt x="25866" y="539479"/>
                  </a:lnTo>
                  <a:lnTo>
                    <a:pt x="20693" y="545943"/>
                  </a:lnTo>
                  <a:lnTo>
                    <a:pt x="15519" y="552390"/>
                  </a:lnTo>
                  <a:lnTo>
                    <a:pt x="10346" y="558812"/>
                  </a:lnTo>
                  <a:lnTo>
                    <a:pt x="5173" y="565202"/>
                  </a:lnTo>
                  <a:lnTo>
                    <a:pt x="0" y="57155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44151" y="3019766"/>
              <a:ext cx="1883076" cy="475458"/>
            </a:xfrm>
            <a:custGeom>
              <a:avLst/>
              <a:pathLst>
                <a:path w="1883076" h="475458">
                  <a:moveTo>
                    <a:pt x="0" y="475458"/>
                  </a:moveTo>
                  <a:lnTo>
                    <a:pt x="0" y="475458"/>
                  </a:lnTo>
                  <a:lnTo>
                    <a:pt x="5173" y="466327"/>
                  </a:lnTo>
                  <a:lnTo>
                    <a:pt x="10346" y="457153"/>
                  </a:lnTo>
                  <a:lnTo>
                    <a:pt x="15519" y="447947"/>
                  </a:lnTo>
                  <a:lnTo>
                    <a:pt x="20693" y="438721"/>
                  </a:lnTo>
                  <a:lnTo>
                    <a:pt x="25866" y="429485"/>
                  </a:lnTo>
                  <a:lnTo>
                    <a:pt x="31039" y="420251"/>
                  </a:lnTo>
                  <a:lnTo>
                    <a:pt x="36213" y="411030"/>
                  </a:lnTo>
                  <a:lnTo>
                    <a:pt x="41386" y="401833"/>
                  </a:lnTo>
                  <a:lnTo>
                    <a:pt x="46559" y="392671"/>
                  </a:lnTo>
                  <a:lnTo>
                    <a:pt x="51732" y="383554"/>
                  </a:lnTo>
                  <a:lnTo>
                    <a:pt x="56906" y="374494"/>
                  </a:lnTo>
                  <a:lnTo>
                    <a:pt x="62079" y="365499"/>
                  </a:lnTo>
                  <a:lnTo>
                    <a:pt x="67252" y="356579"/>
                  </a:lnTo>
                  <a:lnTo>
                    <a:pt x="72426" y="347743"/>
                  </a:lnTo>
                  <a:lnTo>
                    <a:pt x="77599" y="339001"/>
                  </a:lnTo>
                  <a:lnTo>
                    <a:pt x="82772" y="330360"/>
                  </a:lnTo>
                  <a:lnTo>
                    <a:pt x="87945" y="321828"/>
                  </a:lnTo>
                  <a:lnTo>
                    <a:pt x="93119" y="313413"/>
                  </a:lnTo>
                  <a:lnTo>
                    <a:pt x="98292" y="305121"/>
                  </a:lnTo>
                  <a:lnTo>
                    <a:pt x="103465" y="296959"/>
                  </a:lnTo>
                  <a:lnTo>
                    <a:pt x="108639" y="288932"/>
                  </a:lnTo>
                  <a:lnTo>
                    <a:pt x="113812" y="281045"/>
                  </a:lnTo>
                  <a:lnTo>
                    <a:pt x="118985" y="273305"/>
                  </a:lnTo>
                  <a:lnTo>
                    <a:pt x="124158" y="265713"/>
                  </a:lnTo>
                  <a:lnTo>
                    <a:pt x="129332" y="258275"/>
                  </a:lnTo>
                  <a:lnTo>
                    <a:pt x="134505" y="250994"/>
                  </a:lnTo>
                  <a:lnTo>
                    <a:pt x="139678" y="243872"/>
                  </a:lnTo>
                  <a:lnTo>
                    <a:pt x="144852" y="236912"/>
                  </a:lnTo>
                  <a:lnTo>
                    <a:pt x="150025" y="230115"/>
                  </a:lnTo>
                  <a:lnTo>
                    <a:pt x="155198" y="223483"/>
                  </a:lnTo>
                  <a:lnTo>
                    <a:pt x="160371" y="217017"/>
                  </a:lnTo>
                  <a:lnTo>
                    <a:pt x="165545" y="210717"/>
                  </a:lnTo>
                  <a:lnTo>
                    <a:pt x="170718" y="204583"/>
                  </a:lnTo>
                  <a:lnTo>
                    <a:pt x="175891" y="198616"/>
                  </a:lnTo>
                  <a:lnTo>
                    <a:pt x="181065" y="192815"/>
                  </a:lnTo>
                  <a:lnTo>
                    <a:pt x="186238" y="187178"/>
                  </a:lnTo>
                  <a:lnTo>
                    <a:pt x="191411" y="181705"/>
                  </a:lnTo>
                  <a:lnTo>
                    <a:pt x="196584" y="176395"/>
                  </a:lnTo>
                  <a:lnTo>
                    <a:pt x="201758" y="171245"/>
                  </a:lnTo>
                  <a:lnTo>
                    <a:pt x="206931" y="166253"/>
                  </a:lnTo>
                  <a:lnTo>
                    <a:pt x="212104" y="161418"/>
                  </a:lnTo>
                  <a:lnTo>
                    <a:pt x="217278" y="156737"/>
                  </a:lnTo>
                  <a:lnTo>
                    <a:pt x="222451" y="152208"/>
                  </a:lnTo>
                  <a:lnTo>
                    <a:pt x="227624" y="147827"/>
                  </a:lnTo>
                  <a:lnTo>
                    <a:pt x="232797" y="143592"/>
                  </a:lnTo>
                  <a:lnTo>
                    <a:pt x="237971" y="139500"/>
                  </a:lnTo>
                  <a:lnTo>
                    <a:pt x="243144" y="135548"/>
                  </a:lnTo>
                  <a:lnTo>
                    <a:pt x="248317" y="131732"/>
                  </a:lnTo>
                  <a:lnTo>
                    <a:pt x="253491" y="128050"/>
                  </a:lnTo>
                  <a:lnTo>
                    <a:pt x="258664" y="124497"/>
                  </a:lnTo>
                  <a:lnTo>
                    <a:pt x="263837" y="121071"/>
                  </a:lnTo>
                  <a:lnTo>
                    <a:pt x="269010" y="117767"/>
                  </a:lnTo>
                  <a:lnTo>
                    <a:pt x="274184" y="114584"/>
                  </a:lnTo>
                  <a:lnTo>
                    <a:pt x="279357" y="111515"/>
                  </a:lnTo>
                  <a:lnTo>
                    <a:pt x="284530" y="108560"/>
                  </a:lnTo>
                  <a:lnTo>
                    <a:pt x="289704" y="105713"/>
                  </a:lnTo>
                  <a:lnTo>
                    <a:pt x="294877" y="102971"/>
                  </a:lnTo>
                  <a:lnTo>
                    <a:pt x="300050" y="100331"/>
                  </a:lnTo>
                  <a:lnTo>
                    <a:pt x="305223" y="97789"/>
                  </a:lnTo>
                  <a:lnTo>
                    <a:pt x="310397" y="95342"/>
                  </a:lnTo>
                  <a:lnTo>
                    <a:pt x="315570" y="92986"/>
                  </a:lnTo>
                  <a:lnTo>
                    <a:pt x="320743" y="90718"/>
                  </a:lnTo>
                  <a:lnTo>
                    <a:pt x="325917" y="88535"/>
                  </a:lnTo>
                  <a:lnTo>
                    <a:pt x="331090" y="86432"/>
                  </a:lnTo>
                  <a:lnTo>
                    <a:pt x="336263" y="84408"/>
                  </a:lnTo>
                  <a:lnTo>
                    <a:pt x="341436" y="82458"/>
                  </a:lnTo>
                  <a:lnTo>
                    <a:pt x="346610" y="80580"/>
                  </a:lnTo>
                  <a:lnTo>
                    <a:pt x="351783" y="78771"/>
                  </a:lnTo>
                  <a:lnTo>
                    <a:pt x="356956" y="77027"/>
                  </a:lnTo>
                  <a:lnTo>
                    <a:pt x="362130" y="75346"/>
                  </a:lnTo>
                  <a:lnTo>
                    <a:pt x="367303" y="73724"/>
                  </a:lnTo>
                  <a:lnTo>
                    <a:pt x="372476" y="72160"/>
                  </a:lnTo>
                  <a:lnTo>
                    <a:pt x="377649" y="70650"/>
                  </a:lnTo>
                  <a:lnTo>
                    <a:pt x="382823" y="69192"/>
                  </a:lnTo>
                  <a:lnTo>
                    <a:pt x="387996" y="67783"/>
                  </a:lnTo>
                  <a:lnTo>
                    <a:pt x="393169" y="66421"/>
                  </a:lnTo>
                  <a:lnTo>
                    <a:pt x="398343" y="65104"/>
                  </a:lnTo>
                  <a:lnTo>
                    <a:pt x="403516" y="63829"/>
                  </a:lnTo>
                  <a:lnTo>
                    <a:pt x="408689" y="62593"/>
                  </a:lnTo>
                  <a:lnTo>
                    <a:pt x="413862" y="61396"/>
                  </a:lnTo>
                  <a:lnTo>
                    <a:pt x="419036" y="60235"/>
                  </a:lnTo>
                  <a:lnTo>
                    <a:pt x="424209" y="59107"/>
                  </a:lnTo>
                  <a:lnTo>
                    <a:pt x="429382" y="58012"/>
                  </a:lnTo>
                  <a:lnTo>
                    <a:pt x="434556" y="56947"/>
                  </a:lnTo>
                  <a:lnTo>
                    <a:pt x="439729" y="55910"/>
                  </a:lnTo>
                  <a:lnTo>
                    <a:pt x="444902" y="54901"/>
                  </a:lnTo>
                  <a:lnTo>
                    <a:pt x="450075" y="53917"/>
                  </a:lnTo>
                  <a:lnTo>
                    <a:pt x="455249" y="52957"/>
                  </a:lnTo>
                  <a:lnTo>
                    <a:pt x="460422" y="52019"/>
                  </a:lnTo>
                  <a:lnTo>
                    <a:pt x="465595" y="51103"/>
                  </a:lnTo>
                  <a:lnTo>
                    <a:pt x="470769" y="50207"/>
                  </a:lnTo>
                  <a:lnTo>
                    <a:pt x="475942" y="49330"/>
                  </a:lnTo>
                  <a:lnTo>
                    <a:pt x="481115" y="48471"/>
                  </a:lnTo>
                  <a:lnTo>
                    <a:pt x="486288" y="47628"/>
                  </a:lnTo>
                  <a:lnTo>
                    <a:pt x="491462" y="46801"/>
                  </a:lnTo>
                  <a:lnTo>
                    <a:pt x="496635" y="45990"/>
                  </a:lnTo>
                  <a:lnTo>
                    <a:pt x="501808" y="45192"/>
                  </a:lnTo>
                  <a:lnTo>
                    <a:pt x="506982" y="44408"/>
                  </a:lnTo>
                  <a:lnTo>
                    <a:pt x="512155" y="43636"/>
                  </a:lnTo>
                  <a:lnTo>
                    <a:pt x="517328" y="42877"/>
                  </a:lnTo>
                  <a:lnTo>
                    <a:pt x="522501" y="42129"/>
                  </a:lnTo>
                  <a:lnTo>
                    <a:pt x="527675" y="41391"/>
                  </a:lnTo>
                  <a:lnTo>
                    <a:pt x="532848" y="40665"/>
                  </a:lnTo>
                  <a:lnTo>
                    <a:pt x="538021" y="39948"/>
                  </a:lnTo>
                  <a:lnTo>
                    <a:pt x="543195" y="39241"/>
                  </a:lnTo>
                  <a:lnTo>
                    <a:pt x="548368" y="38543"/>
                  </a:lnTo>
                  <a:lnTo>
                    <a:pt x="553541" y="37854"/>
                  </a:lnTo>
                  <a:lnTo>
                    <a:pt x="558714" y="37174"/>
                  </a:lnTo>
                  <a:lnTo>
                    <a:pt x="563888" y="36503"/>
                  </a:lnTo>
                  <a:lnTo>
                    <a:pt x="569061" y="35839"/>
                  </a:lnTo>
                  <a:lnTo>
                    <a:pt x="574234" y="35185"/>
                  </a:lnTo>
                  <a:lnTo>
                    <a:pt x="579408" y="34538"/>
                  </a:lnTo>
                  <a:lnTo>
                    <a:pt x="584581" y="33899"/>
                  </a:lnTo>
                  <a:lnTo>
                    <a:pt x="589754" y="33268"/>
                  </a:lnTo>
                  <a:lnTo>
                    <a:pt x="594927" y="32645"/>
                  </a:lnTo>
                  <a:lnTo>
                    <a:pt x="600101" y="32030"/>
                  </a:lnTo>
                  <a:lnTo>
                    <a:pt x="605274" y="31423"/>
                  </a:lnTo>
                  <a:lnTo>
                    <a:pt x="610447" y="30824"/>
                  </a:lnTo>
                  <a:lnTo>
                    <a:pt x="615621" y="30234"/>
                  </a:lnTo>
                  <a:lnTo>
                    <a:pt x="620794" y="29651"/>
                  </a:lnTo>
                  <a:lnTo>
                    <a:pt x="625967" y="29076"/>
                  </a:lnTo>
                  <a:lnTo>
                    <a:pt x="631140" y="28510"/>
                  </a:lnTo>
                  <a:lnTo>
                    <a:pt x="636314" y="27952"/>
                  </a:lnTo>
                  <a:lnTo>
                    <a:pt x="641487" y="27403"/>
                  </a:lnTo>
                  <a:lnTo>
                    <a:pt x="646660" y="26862"/>
                  </a:lnTo>
                  <a:lnTo>
                    <a:pt x="651834" y="26331"/>
                  </a:lnTo>
                  <a:lnTo>
                    <a:pt x="657007" y="25808"/>
                  </a:lnTo>
                  <a:lnTo>
                    <a:pt x="662180" y="25293"/>
                  </a:lnTo>
                  <a:lnTo>
                    <a:pt x="667353" y="24789"/>
                  </a:lnTo>
                  <a:lnTo>
                    <a:pt x="672527" y="24293"/>
                  </a:lnTo>
                  <a:lnTo>
                    <a:pt x="677700" y="23806"/>
                  </a:lnTo>
                  <a:lnTo>
                    <a:pt x="682873" y="23329"/>
                  </a:lnTo>
                  <a:lnTo>
                    <a:pt x="688047" y="22861"/>
                  </a:lnTo>
                  <a:lnTo>
                    <a:pt x="693220" y="22403"/>
                  </a:lnTo>
                  <a:lnTo>
                    <a:pt x="698393" y="21955"/>
                  </a:lnTo>
                  <a:lnTo>
                    <a:pt x="703566" y="21516"/>
                  </a:lnTo>
                  <a:lnTo>
                    <a:pt x="708740" y="21087"/>
                  </a:lnTo>
                  <a:lnTo>
                    <a:pt x="713913" y="20668"/>
                  </a:lnTo>
                  <a:lnTo>
                    <a:pt x="719086" y="20258"/>
                  </a:lnTo>
                  <a:lnTo>
                    <a:pt x="724260" y="19859"/>
                  </a:lnTo>
                  <a:lnTo>
                    <a:pt x="729433" y="19469"/>
                  </a:lnTo>
                  <a:lnTo>
                    <a:pt x="734606" y="19089"/>
                  </a:lnTo>
                  <a:lnTo>
                    <a:pt x="739779" y="18718"/>
                  </a:lnTo>
                  <a:lnTo>
                    <a:pt x="744953" y="18358"/>
                  </a:lnTo>
                  <a:lnTo>
                    <a:pt x="750126" y="18006"/>
                  </a:lnTo>
                  <a:lnTo>
                    <a:pt x="755299" y="17665"/>
                  </a:lnTo>
                  <a:lnTo>
                    <a:pt x="760473" y="17333"/>
                  </a:lnTo>
                  <a:lnTo>
                    <a:pt x="765646" y="17010"/>
                  </a:lnTo>
                  <a:lnTo>
                    <a:pt x="770819" y="16696"/>
                  </a:lnTo>
                  <a:lnTo>
                    <a:pt x="775992" y="16392"/>
                  </a:lnTo>
                  <a:lnTo>
                    <a:pt x="781166" y="16096"/>
                  </a:lnTo>
                  <a:lnTo>
                    <a:pt x="786339" y="15810"/>
                  </a:lnTo>
                  <a:lnTo>
                    <a:pt x="791512" y="15531"/>
                  </a:lnTo>
                  <a:lnTo>
                    <a:pt x="796686" y="15261"/>
                  </a:lnTo>
                  <a:lnTo>
                    <a:pt x="801859" y="15000"/>
                  </a:lnTo>
                  <a:lnTo>
                    <a:pt x="807032" y="14746"/>
                  </a:lnTo>
                  <a:lnTo>
                    <a:pt x="812205" y="14500"/>
                  </a:lnTo>
                  <a:lnTo>
                    <a:pt x="817379" y="14261"/>
                  </a:lnTo>
                  <a:lnTo>
                    <a:pt x="822552" y="14030"/>
                  </a:lnTo>
                  <a:lnTo>
                    <a:pt x="827725" y="13805"/>
                  </a:lnTo>
                  <a:lnTo>
                    <a:pt x="832899" y="13587"/>
                  </a:lnTo>
                  <a:lnTo>
                    <a:pt x="838072" y="13376"/>
                  </a:lnTo>
                  <a:lnTo>
                    <a:pt x="843245" y="13171"/>
                  </a:lnTo>
                  <a:lnTo>
                    <a:pt x="848418" y="12971"/>
                  </a:lnTo>
                  <a:lnTo>
                    <a:pt x="853592" y="12777"/>
                  </a:lnTo>
                  <a:lnTo>
                    <a:pt x="858765" y="12589"/>
                  </a:lnTo>
                  <a:lnTo>
                    <a:pt x="863938" y="12405"/>
                  </a:lnTo>
                  <a:lnTo>
                    <a:pt x="869112" y="12226"/>
                  </a:lnTo>
                  <a:lnTo>
                    <a:pt x="874285" y="12051"/>
                  </a:lnTo>
                  <a:lnTo>
                    <a:pt x="879458" y="11880"/>
                  </a:lnTo>
                  <a:lnTo>
                    <a:pt x="884631" y="11713"/>
                  </a:lnTo>
                  <a:lnTo>
                    <a:pt x="889805" y="11549"/>
                  </a:lnTo>
                  <a:lnTo>
                    <a:pt x="894978" y="11388"/>
                  </a:lnTo>
                  <a:lnTo>
                    <a:pt x="900151" y="11231"/>
                  </a:lnTo>
                  <a:lnTo>
                    <a:pt x="905325" y="11075"/>
                  </a:lnTo>
                  <a:lnTo>
                    <a:pt x="910498" y="10922"/>
                  </a:lnTo>
                  <a:lnTo>
                    <a:pt x="915671" y="10771"/>
                  </a:lnTo>
                  <a:lnTo>
                    <a:pt x="920844" y="10622"/>
                  </a:lnTo>
                  <a:lnTo>
                    <a:pt x="926018" y="10474"/>
                  </a:lnTo>
                  <a:lnTo>
                    <a:pt x="931191" y="10327"/>
                  </a:lnTo>
                  <a:lnTo>
                    <a:pt x="936364" y="10181"/>
                  </a:lnTo>
                  <a:lnTo>
                    <a:pt x="941538" y="10036"/>
                  </a:lnTo>
                  <a:lnTo>
                    <a:pt x="946711" y="9892"/>
                  </a:lnTo>
                  <a:lnTo>
                    <a:pt x="951884" y="9748"/>
                  </a:lnTo>
                  <a:lnTo>
                    <a:pt x="957057" y="9605"/>
                  </a:lnTo>
                  <a:lnTo>
                    <a:pt x="962231" y="9461"/>
                  </a:lnTo>
                  <a:lnTo>
                    <a:pt x="967404" y="9318"/>
                  </a:lnTo>
                  <a:lnTo>
                    <a:pt x="972577" y="9175"/>
                  </a:lnTo>
                  <a:lnTo>
                    <a:pt x="977751" y="9031"/>
                  </a:lnTo>
                  <a:lnTo>
                    <a:pt x="982924" y="8888"/>
                  </a:lnTo>
                  <a:lnTo>
                    <a:pt x="988097" y="8744"/>
                  </a:lnTo>
                  <a:lnTo>
                    <a:pt x="993270" y="8600"/>
                  </a:lnTo>
                  <a:lnTo>
                    <a:pt x="998444" y="8457"/>
                  </a:lnTo>
                  <a:lnTo>
                    <a:pt x="1003617" y="8313"/>
                  </a:lnTo>
                  <a:lnTo>
                    <a:pt x="1008790" y="8169"/>
                  </a:lnTo>
                  <a:lnTo>
                    <a:pt x="1013964" y="8026"/>
                  </a:lnTo>
                  <a:lnTo>
                    <a:pt x="1019137" y="7882"/>
                  </a:lnTo>
                  <a:lnTo>
                    <a:pt x="1024310" y="7739"/>
                  </a:lnTo>
                  <a:lnTo>
                    <a:pt x="1029483" y="7597"/>
                  </a:lnTo>
                  <a:lnTo>
                    <a:pt x="1034657" y="7455"/>
                  </a:lnTo>
                  <a:lnTo>
                    <a:pt x="1039830" y="7314"/>
                  </a:lnTo>
                  <a:lnTo>
                    <a:pt x="1045003" y="7174"/>
                  </a:lnTo>
                  <a:lnTo>
                    <a:pt x="1050177" y="7036"/>
                  </a:lnTo>
                  <a:lnTo>
                    <a:pt x="1055350" y="6898"/>
                  </a:lnTo>
                  <a:lnTo>
                    <a:pt x="1060523" y="6763"/>
                  </a:lnTo>
                  <a:lnTo>
                    <a:pt x="1065696" y="6628"/>
                  </a:lnTo>
                  <a:lnTo>
                    <a:pt x="1070870" y="6496"/>
                  </a:lnTo>
                  <a:lnTo>
                    <a:pt x="1076043" y="6366"/>
                  </a:lnTo>
                  <a:lnTo>
                    <a:pt x="1081216" y="6238"/>
                  </a:lnTo>
                  <a:lnTo>
                    <a:pt x="1086390" y="6113"/>
                  </a:lnTo>
                  <a:lnTo>
                    <a:pt x="1091563" y="5990"/>
                  </a:lnTo>
                  <a:lnTo>
                    <a:pt x="1096736" y="5869"/>
                  </a:lnTo>
                  <a:lnTo>
                    <a:pt x="1101909" y="5752"/>
                  </a:lnTo>
                  <a:lnTo>
                    <a:pt x="1107083" y="5637"/>
                  </a:lnTo>
                  <a:lnTo>
                    <a:pt x="1112256" y="5526"/>
                  </a:lnTo>
                  <a:lnTo>
                    <a:pt x="1117429" y="5417"/>
                  </a:lnTo>
                  <a:lnTo>
                    <a:pt x="1122603" y="5312"/>
                  </a:lnTo>
                  <a:lnTo>
                    <a:pt x="1127776" y="5211"/>
                  </a:lnTo>
                  <a:lnTo>
                    <a:pt x="1132949" y="5113"/>
                  </a:lnTo>
                  <a:lnTo>
                    <a:pt x="1138122" y="5018"/>
                  </a:lnTo>
                  <a:lnTo>
                    <a:pt x="1143296" y="4927"/>
                  </a:lnTo>
                  <a:lnTo>
                    <a:pt x="1148469" y="4839"/>
                  </a:lnTo>
                  <a:lnTo>
                    <a:pt x="1153642" y="4755"/>
                  </a:lnTo>
                  <a:lnTo>
                    <a:pt x="1158816" y="4675"/>
                  </a:lnTo>
                  <a:lnTo>
                    <a:pt x="1163989" y="4598"/>
                  </a:lnTo>
                  <a:lnTo>
                    <a:pt x="1169162" y="4525"/>
                  </a:lnTo>
                  <a:lnTo>
                    <a:pt x="1174335" y="4456"/>
                  </a:lnTo>
                  <a:lnTo>
                    <a:pt x="1179509" y="4390"/>
                  </a:lnTo>
                  <a:lnTo>
                    <a:pt x="1184682" y="4328"/>
                  </a:lnTo>
                  <a:lnTo>
                    <a:pt x="1189855" y="4270"/>
                  </a:lnTo>
                  <a:lnTo>
                    <a:pt x="1195029" y="4215"/>
                  </a:lnTo>
                  <a:lnTo>
                    <a:pt x="1200202" y="4164"/>
                  </a:lnTo>
                  <a:lnTo>
                    <a:pt x="1205375" y="4117"/>
                  </a:lnTo>
                  <a:lnTo>
                    <a:pt x="1210548" y="4072"/>
                  </a:lnTo>
                  <a:lnTo>
                    <a:pt x="1215722" y="4031"/>
                  </a:lnTo>
                  <a:lnTo>
                    <a:pt x="1220895" y="3994"/>
                  </a:lnTo>
                  <a:lnTo>
                    <a:pt x="1226068" y="3959"/>
                  </a:lnTo>
                  <a:lnTo>
                    <a:pt x="1231242" y="3928"/>
                  </a:lnTo>
                  <a:lnTo>
                    <a:pt x="1236415" y="3899"/>
                  </a:lnTo>
                  <a:lnTo>
                    <a:pt x="1241588" y="3874"/>
                  </a:lnTo>
                  <a:lnTo>
                    <a:pt x="1246761" y="3852"/>
                  </a:lnTo>
                  <a:lnTo>
                    <a:pt x="1251935" y="3832"/>
                  </a:lnTo>
                  <a:lnTo>
                    <a:pt x="1257108" y="3816"/>
                  </a:lnTo>
                  <a:lnTo>
                    <a:pt x="1262281" y="3802"/>
                  </a:lnTo>
                  <a:lnTo>
                    <a:pt x="1267455" y="3791"/>
                  </a:lnTo>
                  <a:lnTo>
                    <a:pt x="1272628" y="3783"/>
                  </a:lnTo>
                  <a:lnTo>
                    <a:pt x="1277801" y="3777"/>
                  </a:lnTo>
                  <a:lnTo>
                    <a:pt x="1282974" y="3775"/>
                  </a:lnTo>
                  <a:lnTo>
                    <a:pt x="1288148" y="3775"/>
                  </a:lnTo>
                  <a:lnTo>
                    <a:pt x="1293321" y="3777"/>
                  </a:lnTo>
                  <a:lnTo>
                    <a:pt x="1298494" y="3782"/>
                  </a:lnTo>
                  <a:lnTo>
                    <a:pt x="1303668" y="3790"/>
                  </a:lnTo>
                  <a:lnTo>
                    <a:pt x="1308841" y="3800"/>
                  </a:lnTo>
                  <a:lnTo>
                    <a:pt x="1314014" y="3812"/>
                  </a:lnTo>
                  <a:lnTo>
                    <a:pt x="1319187" y="3827"/>
                  </a:lnTo>
                  <a:lnTo>
                    <a:pt x="1324361" y="3845"/>
                  </a:lnTo>
                  <a:lnTo>
                    <a:pt x="1329534" y="3864"/>
                  </a:lnTo>
                  <a:lnTo>
                    <a:pt x="1334707" y="3887"/>
                  </a:lnTo>
                  <a:lnTo>
                    <a:pt x="1339881" y="3911"/>
                  </a:lnTo>
                  <a:lnTo>
                    <a:pt x="1345054" y="3938"/>
                  </a:lnTo>
                  <a:lnTo>
                    <a:pt x="1350227" y="3967"/>
                  </a:lnTo>
                  <a:lnTo>
                    <a:pt x="1355400" y="3998"/>
                  </a:lnTo>
                  <a:lnTo>
                    <a:pt x="1360574" y="4031"/>
                  </a:lnTo>
                  <a:lnTo>
                    <a:pt x="1365747" y="4066"/>
                  </a:lnTo>
                  <a:lnTo>
                    <a:pt x="1370920" y="4103"/>
                  </a:lnTo>
                  <a:lnTo>
                    <a:pt x="1376094" y="4142"/>
                  </a:lnTo>
                  <a:lnTo>
                    <a:pt x="1381267" y="4183"/>
                  </a:lnTo>
                  <a:lnTo>
                    <a:pt x="1386440" y="4225"/>
                  </a:lnTo>
                  <a:lnTo>
                    <a:pt x="1391613" y="4268"/>
                  </a:lnTo>
                  <a:lnTo>
                    <a:pt x="1396787" y="4313"/>
                  </a:lnTo>
                  <a:lnTo>
                    <a:pt x="1401960" y="4359"/>
                  </a:lnTo>
                  <a:lnTo>
                    <a:pt x="1407133" y="4405"/>
                  </a:lnTo>
                  <a:lnTo>
                    <a:pt x="1412307" y="4452"/>
                  </a:lnTo>
                  <a:lnTo>
                    <a:pt x="1417480" y="4500"/>
                  </a:lnTo>
                  <a:lnTo>
                    <a:pt x="1422653" y="4547"/>
                  </a:lnTo>
                  <a:lnTo>
                    <a:pt x="1427826" y="4593"/>
                  </a:lnTo>
                  <a:lnTo>
                    <a:pt x="1433000" y="4639"/>
                  </a:lnTo>
                  <a:lnTo>
                    <a:pt x="1438173" y="4683"/>
                  </a:lnTo>
                  <a:lnTo>
                    <a:pt x="1443346" y="4726"/>
                  </a:lnTo>
                  <a:lnTo>
                    <a:pt x="1448520" y="4766"/>
                  </a:lnTo>
                  <a:lnTo>
                    <a:pt x="1453693" y="4803"/>
                  </a:lnTo>
                  <a:lnTo>
                    <a:pt x="1458866" y="4836"/>
                  </a:lnTo>
                  <a:lnTo>
                    <a:pt x="1464039" y="4865"/>
                  </a:lnTo>
                  <a:lnTo>
                    <a:pt x="1469213" y="4889"/>
                  </a:lnTo>
                  <a:lnTo>
                    <a:pt x="1474386" y="4907"/>
                  </a:lnTo>
                  <a:lnTo>
                    <a:pt x="1479559" y="4918"/>
                  </a:lnTo>
                  <a:lnTo>
                    <a:pt x="1484733" y="4922"/>
                  </a:lnTo>
                  <a:lnTo>
                    <a:pt x="1489906" y="4918"/>
                  </a:lnTo>
                  <a:lnTo>
                    <a:pt x="1495079" y="4906"/>
                  </a:lnTo>
                  <a:lnTo>
                    <a:pt x="1500252" y="4884"/>
                  </a:lnTo>
                  <a:lnTo>
                    <a:pt x="1505426" y="4852"/>
                  </a:lnTo>
                  <a:lnTo>
                    <a:pt x="1510599" y="4810"/>
                  </a:lnTo>
                  <a:lnTo>
                    <a:pt x="1515772" y="4757"/>
                  </a:lnTo>
                  <a:lnTo>
                    <a:pt x="1520946" y="4692"/>
                  </a:lnTo>
                  <a:lnTo>
                    <a:pt x="1526119" y="4617"/>
                  </a:lnTo>
                  <a:lnTo>
                    <a:pt x="1531292" y="4531"/>
                  </a:lnTo>
                  <a:lnTo>
                    <a:pt x="1536465" y="4434"/>
                  </a:lnTo>
                  <a:lnTo>
                    <a:pt x="1541639" y="4326"/>
                  </a:lnTo>
                  <a:lnTo>
                    <a:pt x="1546812" y="4209"/>
                  </a:lnTo>
                  <a:lnTo>
                    <a:pt x="1551985" y="4084"/>
                  </a:lnTo>
                  <a:lnTo>
                    <a:pt x="1557159" y="3950"/>
                  </a:lnTo>
                  <a:lnTo>
                    <a:pt x="1562332" y="3809"/>
                  </a:lnTo>
                  <a:lnTo>
                    <a:pt x="1567505" y="3662"/>
                  </a:lnTo>
                  <a:lnTo>
                    <a:pt x="1572678" y="3510"/>
                  </a:lnTo>
                  <a:lnTo>
                    <a:pt x="1577852" y="3356"/>
                  </a:lnTo>
                  <a:lnTo>
                    <a:pt x="1583025" y="3199"/>
                  </a:lnTo>
                  <a:lnTo>
                    <a:pt x="1588198" y="3040"/>
                  </a:lnTo>
                  <a:lnTo>
                    <a:pt x="1593372" y="2882"/>
                  </a:lnTo>
                  <a:lnTo>
                    <a:pt x="1598545" y="2726"/>
                  </a:lnTo>
                  <a:lnTo>
                    <a:pt x="1603718" y="2571"/>
                  </a:lnTo>
                  <a:lnTo>
                    <a:pt x="1608891" y="2419"/>
                  </a:lnTo>
                  <a:lnTo>
                    <a:pt x="1614065" y="2271"/>
                  </a:lnTo>
                  <a:lnTo>
                    <a:pt x="1619238" y="2128"/>
                  </a:lnTo>
                  <a:lnTo>
                    <a:pt x="1624411" y="1989"/>
                  </a:lnTo>
                  <a:lnTo>
                    <a:pt x="1629585" y="1856"/>
                  </a:lnTo>
                  <a:lnTo>
                    <a:pt x="1634758" y="1729"/>
                  </a:lnTo>
                  <a:lnTo>
                    <a:pt x="1639931" y="1608"/>
                  </a:lnTo>
                  <a:lnTo>
                    <a:pt x="1645104" y="1493"/>
                  </a:lnTo>
                  <a:lnTo>
                    <a:pt x="1650278" y="1384"/>
                  </a:lnTo>
                  <a:lnTo>
                    <a:pt x="1655451" y="1282"/>
                  </a:lnTo>
                  <a:lnTo>
                    <a:pt x="1660624" y="1185"/>
                  </a:lnTo>
                  <a:lnTo>
                    <a:pt x="1665798" y="1095"/>
                  </a:lnTo>
                  <a:lnTo>
                    <a:pt x="1670971" y="1010"/>
                  </a:lnTo>
                  <a:lnTo>
                    <a:pt x="1676144" y="931"/>
                  </a:lnTo>
                  <a:lnTo>
                    <a:pt x="1681317" y="857"/>
                  </a:lnTo>
                  <a:lnTo>
                    <a:pt x="1686491" y="788"/>
                  </a:lnTo>
                  <a:lnTo>
                    <a:pt x="1691664" y="724"/>
                  </a:lnTo>
                  <a:lnTo>
                    <a:pt x="1696837" y="665"/>
                  </a:lnTo>
                  <a:lnTo>
                    <a:pt x="1702011" y="610"/>
                  </a:lnTo>
                  <a:lnTo>
                    <a:pt x="1707184" y="559"/>
                  </a:lnTo>
                  <a:lnTo>
                    <a:pt x="1712357" y="512"/>
                  </a:lnTo>
                  <a:lnTo>
                    <a:pt x="1717530" y="468"/>
                  </a:lnTo>
                  <a:lnTo>
                    <a:pt x="1722704" y="428"/>
                  </a:lnTo>
                  <a:lnTo>
                    <a:pt x="1727877" y="391"/>
                  </a:lnTo>
                  <a:lnTo>
                    <a:pt x="1733050" y="357"/>
                  </a:lnTo>
                  <a:lnTo>
                    <a:pt x="1738224" y="325"/>
                  </a:lnTo>
                  <a:lnTo>
                    <a:pt x="1743397" y="296"/>
                  </a:lnTo>
                  <a:lnTo>
                    <a:pt x="1748570" y="269"/>
                  </a:lnTo>
                  <a:lnTo>
                    <a:pt x="1753743" y="245"/>
                  </a:lnTo>
                  <a:lnTo>
                    <a:pt x="1758917" y="222"/>
                  </a:lnTo>
                  <a:lnTo>
                    <a:pt x="1764090" y="201"/>
                  </a:lnTo>
                  <a:lnTo>
                    <a:pt x="1769263" y="182"/>
                  </a:lnTo>
                  <a:lnTo>
                    <a:pt x="1774437" y="164"/>
                  </a:lnTo>
                  <a:lnTo>
                    <a:pt x="1779610" y="148"/>
                  </a:lnTo>
                  <a:lnTo>
                    <a:pt x="1784783" y="133"/>
                  </a:lnTo>
                  <a:lnTo>
                    <a:pt x="1789956" y="120"/>
                  </a:lnTo>
                  <a:lnTo>
                    <a:pt x="1795130" y="107"/>
                  </a:lnTo>
                  <a:lnTo>
                    <a:pt x="1800303" y="95"/>
                  </a:lnTo>
                  <a:lnTo>
                    <a:pt x="1805476" y="85"/>
                  </a:lnTo>
                  <a:lnTo>
                    <a:pt x="1810650" y="75"/>
                  </a:lnTo>
                  <a:lnTo>
                    <a:pt x="1815823" y="66"/>
                  </a:lnTo>
                  <a:lnTo>
                    <a:pt x="1820996" y="58"/>
                  </a:lnTo>
                  <a:lnTo>
                    <a:pt x="1826169" y="51"/>
                  </a:lnTo>
                  <a:lnTo>
                    <a:pt x="1831343" y="44"/>
                  </a:lnTo>
                  <a:lnTo>
                    <a:pt x="1836516" y="37"/>
                  </a:lnTo>
                  <a:lnTo>
                    <a:pt x="1841689" y="32"/>
                  </a:lnTo>
                  <a:lnTo>
                    <a:pt x="1846863" y="26"/>
                  </a:lnTo>
                  <a:lnTo>
                    <a:pt x="1852036" y="21"/>
                  </a:lnTo>
                  <a:lnTo>
                    <a:pt x="1857209" y="17"/>
                  </a:lnTo>
                  <a:lnTo>
                    <a:pt x="1862382" y="13"/>
                  </a:lnTo>
                  <a:lnTo>
                    <a:pt x="1867556" y="9"/>
                  </a:lnTo>
                  <a:lnTo>
                    <a:pt x="1872729" y="6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44151" y="3019769"/>
              <a:ext cx="1883076" cy="643186"/>
            </a:xfrm>
            <a:custGeom>
              <a:avLst/>
              <a:pathLst>
                <a:path w="1883076" h="643186">
                  <a:moveTo>
                    <a:pt x="0" y="571550"/>
                  </a:moveTo>
                  <a:lnTo>
                    <a:pt x="5173" y="565200"/>
                  </a:lnTo>
                  <a:lnTo>
                    <a:pt x="10346" y="558809"/>
                  </a:lnTo>
                  <a:lnTo>
                    <a:pt x="15519" y="552387"/>
                  </a:lnTo>
                  <a:lnTo>
                    <a:pt x="20693" y="545940"/>
                  </a:lnTo>
                  <a:lnTo>
                    <a:pt x="25866" y="539476"/>
                  </a:lnTo>
                  <a:lnTo>
                    <a:pt x="31039" y="533002"/>
                  </a:lnTo>
                  <a:lnTo>
                    <a:pt x="36213" y="526525"/>
                  </a:lnTo>
                  <a:lnTo>
                    <a:pt x="41386" y="520053"/>
                  </a:lnTo>
                  <a:lnTo>
                    <a:pt x="46559" y="513593"/>
                  </a:lnTo>
                  <a:lnTo>
                    <a:pt x="51732" y="507151"/>
                  </a:lnTo>
                  <a:lnTo>
                    <a:pt x="56906" y="500735"/>
                  </a:lnTo>
                  <a:lnTo>
                    <a:pt x="62079" y="494350"/>
                  </a:lnTo>
                  <a:lnTo>
                    <a:pt x="67252" y="488004"/>
                  </a:lnTo>
                  <a:lnTo>
                    <a:pt x="72426" y="481703"/>
                  </a:lnTo>
                  <a:lnTo>
                    <a:pt x="77599" y="475451"/>
                  </a:lnTo>
                  <a:lnTo>
                    <a:pt x="82772" y="469255"/>
                  </a:lnTo>
                  <a:lnTo>
                    <a:pt x="87945" y="463120"/>
                  </a:lnTo>
                  <a:lnTo>
                    <a:pt x="93119" y="457051"/>
                  </a:lnTo>
                  <a:lnTo>
                    <a:pt x="98292" y="451052"/>
                  </a:lnTo>
                  <a:lnTo>
                    <a:pt x="103465" y="445128"/>
                  </a:lnTo>
                  <a:lnTo>
                    <a:pt x="108639" y="439282"/>
                  </a:lnTo>
                  <a:lnTo>
                    <a:pt x="113812" y="433517"/>
                  </a:lnTo>
                  <a:lnTo>
                    <a:pt x="118985" y="427838"/>
                  </a:lnTo>
                  <a:lnTo>
                    <a:pt x="124158" y="422247"/>
                  </a:lnTo>
                  <a:lnTo>
                    <a:pt x="129332" y="416747"/>
                  </a:lnTo>
                  <a:lnTo>
                    <a:pt x="134505" y="411339"/>
                  </a:lnTo>
                  <a:lnTo>
                    <a:pt x="139678" y="406026"/>
                  </a:lnTo>
                  <a:lnTo>
                    <a:pt x="144852" y="400810"/>
                  </a:lnTo>
                  <a:lnTo>
                    <a:pt x="150025" y="395690"/>
                  </a:lnTo>
                  <a:lnTo>
                    <a:pt x="155198" y="390670"/>
                  </a:lnTo>
                  <a:lnTo>
                    <a:pt x="160371" y="385748"/>
                  </a:lnTo>
                  <a:lnTo>
                    <a:pt x="165545" y="380927"/>
                  </a:lnTo>
                  <a:lnTo>
                    <a:pt x="170718" y="376205"/>
                  </a:lnTo>
                  <a:lnTo>
                    <a:pt x="175891" y="371583"/>
                  </a:lnTo>
                  <a:lnTo>
                    <a:pt x="181065" y="367060"/>
                  </a:lnTo>
                  <a:lnTo>
                    <a:pt x="186238" y="362637"/>
                  </a:lnTo>
                  <a:lnTo>
                    <a:pt x="191411" y="358311"/>
                  </a:lnTo>
                  <a:lnTo>
                    <a:pt x="196584" y="354084"/>
                  </a:lnTo>
                  <a:lnTo>
                    <a:pt x="201758" y="349952"/>
                  </a:lnTo>
                  <a:lnTo>
                    <a:pt x="206931" y="345916"/>
                  </a:lnTo>
                  <a:lnTo>
                    <a:pt x="212104" y="341973"/>
                  </a:lnTo>
                  <a:lnTo>
                    <a:pt x="217278" y="338123"/>
                  </a:lnTo>
                  <a:lnTo>
                    <a:pt x="222451" y="334363"/>
                  </a:lnTo>
                  <a:lnTo>
                    <a:pt x="227624" y="330693"/>
                  </a:lnTo>
                  <a:lnTo>
                    <a:pt x="232797" y="327109"/>
                  </a:lnTo>
                  <a:lnTo>
                    <a:pt x="237971" y="323610"/>
                  </a:lnTo>
                  <a:lnTo>
                    <a:pt x="243144" y="320195"/>
                  </a:lnTo>
                  <a:lnTo>
                    <a:pt x="248317" y="316860"/>
                  </a:lnTo>
                  <a:lnTo>
                    <a:pt x="253491" y="313604"/>
                  </a:lnTo>
                  <a:lnTo>
                    <a:pt x="258664" y="310425"/>
                  </a:lnTo>
                  <a:lnTo>
                    <a:pt x="263837" y="307320"/>
                  </a:lnTo>
                  <a:lnTo>
                    <a:pt x="269010" y="304287"/>
                  </a:lnTo>
                  <a:lnTo>
                    <a:pt x="274184" y="301323"/>
                  </a:lnTo>
                  <a:lnTo>
                    <a:pt x="279357" y="298428"/>
                  </a:lnTo>
                  <a:lnTo>
                    <a:pt x="284530" y="295597"/>
                  </a:lnTo>
                  <a:lnTo>
                    <a:pt x="289704" y="292829"/>
                  </a:lnTo>
                  <a:lnTo>
                    <a:pt x="294877" y="290122"/>
                  </a:lnTo>
                  <a:lnTo>
                    <a:pt x="300050" y="287473"/>
                  </a:lnTo>
                  <a:lnTo>
                    <a:pt x="305223" y="284879"/>
                  </a:lnTo>
                  <a:lnTo>
                    <a:pt x="310397" y="282339"/>
                  </a:lnTo>
                  <a:lnTo>
                    <a:pt x="315570" y="279850"/>
                  </a:lnTo>
                  <a:lnTo>
                    <a:pt x="320743" y="277410"/>
                  </a:lnTo>
                  <a:lnTo>
                    <a:pt x="325917" y="275017"/>
                  </a:lnTo>
                  <a:lnTo>
                    <a:pt x="331090" y="272669"/>
                  </a:lnTo>
                  <a:lnTo>
                    <a:pt x="336263" y="270362"/>
                  </a:lnTo>
                  <a:lnTo>
                    <a:pt x="341436" y="268096"/>
                  </a:lnTo>
                  <a:lnTo>
                    <a:pt x="346610" y="265868"/>
                  </a:lnTo>
                  <a:lnTo>
                    <a:pt x="351783" y="263676"/>
                  </a:lnTo>
                  <a:lnTo>
                    <a:pt x="356956" y="261519"/>
                  </a:lnTo>
                  <a:lnTo>
                    <a:pt x="362130" y="259393"/>
                  </a:lnTo>
                  <a:lnTo>
                    <a:pt x="367303" y="257298"/>
                  </a:lnTo>
                  <a:lnTo>
                    <a:pt x="372476" y="255231"/>
                  </a:lnTo>
                  <a:lnTo>
                    <a:pt x="377649" y="253191"/>
                  </a:lnTo>
                  <a:lnTo>
                    <a:pt x="382823" y="251176"/>
                  </a:lnTo>
                  <a:lnTo>
                    <a:pt x="387996" y="249184"/>
                  </a:lnTo>
                  <a:lnTo>
                    <a:pt x="393169" y="247214"/>
                  </a:lnTo>
                  <a:lnTo>
                    <a:pt x="398343" y="245263"/>
                  </a:lnTo>
                  <a:lnTo>
                    <a:pt x="403516" y="243331"/>
                  </a:lnTo>
                  <a:lnTo>
                    <a:pt x="408689" y="241417"/>
                  </a:lnTo>
                  <a:lnTo>
                    <a:pt x="413862" y="239518"/>
                  </a:lnTo>
                  <a:lnTo>
                    <a:pt x="419036" y="237633"/>
                  </a:lnTo>
                  <a:lnTo>
                    <a:pt x="424209" y="235761"/>
                  </a:lnTo>
                  <a:lnTo>
                    <a:pt x="429382" y="233901"/>
                  </a:lnTo>
                  <a:lnTo>
                    <a:pt x="434556" y="232052"/>
                  </a:lnTo>
                  <a:lnTo>
                    <a:pt x="439729" y="230212"/>
                  </a:lnTo>
                  <a:lnTo>
                    <a:pt x="444902" y="228381"/>
                  </a:lnTo>
                  <a:lnTo>
                    <a:pt x="450075" y="226557"/>
                  </a:lnTo>
                  <a:lnTo>
                    <a:pt x="455249" y="224740"/>
                  </a:lnTo>
                  <a:lnTo>
                    <a:pt x="460422" y="222928"/>
                  </a:lnTo>
                  <a:lnTo>
                    <a:pt x="465595" y="221121"/>
                  </a:lnTo>
                  <a:lnTo>
                    <a:pt x="470769" y="219318"/>
                  </a:lnTo>
                  <a:lnTo>
                    <a:pt x="475942" y="217518"/>
                  </a:lnTo>
                  <a:lnTo>
                    <a:pt x="481115" y="215721"/>
                  </a:lnTo>
                  <a:lnTo>
                    <a:pt x="486288" y="213926"/>
                  </a:lnTo>
                  <a:lnTo>
                    <a:pt x="491462" y="212132"/>
                  </a:lnTo>
                  <a:lnTo>
                    <a:pt x="496635" y="210340"/>
                  </a:lnTo>
                  <a:lnTo>
                    <a:pt x="501808" y="208547"/>
                  </a:lnTo>
                  <a:lnTo>
                    <a:pt x="506982" y="206755"/>
                  </a:lnTo>
                  <a:lnTo>
                    <a:pt x="512155" y="204962"/>
                  </a:lnTo>
                  <a:lnTo>
                    <a:pt x="517328" y="203168"/>
                  </a:lnTo>
                  <a:lnTo>
                    <a:pt x="522501" y="201374"/>
                  </a:lnTo>
                  <a:lnTo>
                    <a:pt x="527675" y="199578"/>
                  </a:lnTo>
                  <a:lnTo>
                    <a:pt x="532848" y="197780"/>
                  </a:lnTo>
                  <a:lnTo>
                    <a:pt x="538021" y="195981"/>
                  </a:lnTo>
                  <a:lnTo>
                    <a:pt x="543195" y="194180"/>
                  </a:lnTo>
                  <a:lnTo>
                    <a:pt x="548368" y="192377"/>
                  </a:lnTo>
                  <a:lnTo>
                    <a:pt x="553541" y="190573"/>
                  </a:lnTo>
                  <a:lnTo>
                    <a:pt x="558714" y="188766"/>
                  </a:lnTo>
                  <a:lnTo>
                    <a:pt x="563888" y="186957"/>
                  </a:lnTo>
                  <a:lnTo>
                    <a:pt x="569061" y="185147"/>
                  </a:lnTo>
                  <a:lnTo>
                    <a:pt x="574234" y="183334"/>
                  </a:lnTo>
                  <a:lnTo>
                    <a:pt x="579408" y="181520"/>
                  </a:lnTo>
                  <a:lnTo>
                    <a:pt x="584581" y="179705"/>
                  </a:lnTo>
                  <a:lnTo>
                    <a:pt x="589754" y="177887"/>
                  </a:lnTo>
                  <a:lnTo>
                    <a:pt x="594927" y="176069"/>
                  </a:lnTo>
                  <a:lnTo>
                    <a:pt x="600101" y="174249"/>
                  </a:lnTo>
                  <a:lnTo>
                    <a:pt x="605274" y="172429"/>
                  </a:lnTo>
                  <a:lnTo>
                    <a:pt x="610447" y="170608"/>
                  </a:lnTo>
                  <a:lnTo>
                    <a:pt x="615621" y="168786"/>
                  </a:lnTo>
                  <a:lnTo>
                    <a:pt x="620794" y="166964"/>
                  </a:lnTo>
                  <a:lnTo>
                    <a:pt x="625967" y="165142"/>
                  </a:lnTo>
                  <a:lnTo>
                    <a:pt x="631140" y="163321"/>
                  </a:lnTo>
                  <a:lnTo>
                    <a:pt x="636314" y="161500"/>
                  </a:lnTo>
                  <a:lnTo>
                    <a:pt x="641487" y="159680"/>
                  </a:lnTo>
                  <a:lnTo>
                    <a:pt x="646660" y="157862"/>
                  </a:lnTo>
                  <a:lnTo>
                    <a:pt x="651834" y="156044"/>
                  </a:lnTo>
                  <a:lnTo>
                    <a:pt x="657007" y="154229"/>
                  </a:lnTo>
                  <a:lnTo>
                    <a:pt x="662180" y="152416"/>
                  </a:lnTo>
                  <a:lnTo>
                    <a:pt x="667353" y="150605"/>
                  </a:lnTo>
                  <a:lnTo>
                    <a:pt x="672527" y="148796"/>
                  </a:lnTo>
                  <a:lnTo>
                    <a:pt x="677700" y="146991"/>
                  </a:lnTo>
                  <a:lnTo>
                    <a:pt x="682873" y="145188"/>
                  </a:lnTo>
                  <a:lnTo>
                    <a:pt x="688047" y="143390"/>
                  </a:lnTo>
                  <a:lnTo>
                    <a:pt x="693220" y="141594"/>
                  </a:lnTo>
                  <a:lnTo>
                    <a:pt x="698393" y="139803"/>
                  </a:lnTo>
                  <a:lnTo>
                    <a:pt x="703566" y="138016"/>
                  </a:lnTo>
                  <a:lnTo>
                    <a:pt x="708740" y="136233"/>
                  </a:lnTo>
                  <a:lnTo>
                    <a:pt x="713913" y="134455"/>
                  </a:lnTo>
                  <a:lnTo>
                    <a:pt x="719086" y="132681"/>
                  </a:lnTo>
                  <a:lnTo>
                    <a:pt x="724260" y="130913"/>
                  </a:lnTo>
                  <a:lnTo>
                    <a:pt x="729433" y="129149"/>
                  </a:lnTo>
                  <a:lnTo>
                    <a:pt x="734606" y="127390"/>
                  </a:lnTo>
                  <a:lnTo>
                    <a:pt x="739779" y="125637"/>
                  </a:lnTo>
                  <a:lnTo>
                    <a:pt x="744953" y="123888"/>
                  </a:lnTo>
                  <a:lnTo>
                    <a:pt x="750126" y="122146"/>
                  </a:lnTo>
                  <a:lnTo>
                    <a:pt x="755299" y="120408"/>
                  </a:lnTo>
                  <a:lnTo>
                    <a:pt x="760473" y="118676"/>
                  </a:lnTo>
                  <a:lnTo>
                    <a:pt x="765646" y="116949"/>
                  </a:lnTo>
                  <a:lnTo>
                    <a:pt x="770819" y="115227"/>
                  </a:lnTo>
                  <a:lnTo>
                    <a:pt x="775992" y="113511"/>
                  </a:lnTo>
                  <a:lnTo>
                    <a:pt x="781166" y="111800"/>
                  </a:lnTo>
                  <a:lnTo>
                    <a:pt x="786339" y="110093"/>
                  </a:lnTo>
                  <a:lnTo>
                    <a:pt x="791512" y="108392"/>
                  </a:lnTo>
                  <a:lnTo>
                    <a:pt x="796686" y="106696"/>
                  </a:lnTo>
                  <a:lnTo>
                    <a:pt x="801859" y="105004"/>
                  </a:lnTo>
                  <a:lnTo>
                    <a:pt x="807032" y="103317"/>
                  </a:lnTo>
                  <a:lnTo>
                    <a:pt x="812205" y="101634"/>
                  </a:lnTo>
                  <a:lnTo>
                    <a:pt x="817379" y="99955"/>
                  </a:lnTo>
                  <a:lnTo>
                    <a:pt x="822552" y="98280"/>
                  </a:lnTo>
                  <a:lnTo>
                    <a:pt x="827725" y="96609"/>
                  </a:lnTo>
                  <a:lnTo>
                    <a:pt x="832899" y="94941"/>
                  </a:lnTo>
                  <a:lnTo>
                    <a:pt x="838072" y="93277"/>
                  </a:lnTo>
                  <a:lnTo>
                    <a:pt x="843245" y="91615"/>
                  </a:lnTo>
                  <a:lnTo>
                    <a:pt x="848418" y="89957"/>
                  </a:lnTo>
                  <a:lnTo>
                    <a:pt x="853592" y="88301"/>
                  </a:lnTo>
                  <a:lnTo>
                    <a:pt x="858765" y="86648"/>
                  </a:lnTo>
                  <a:lnTo>
                    <a:pt x="863938" y="84997"/>
                  </a:lnTo>
                  <a:lnTo>
                    <a:pt x="869112" y="83348"/>
                  </a:lnTo>
                  <a:lnTo>
                    <a:pt x="874285" y="81702"/>
                  </a:lnTo>
                  <a:lnTo>
                    <a:pt x="879458" y="80057"/>
                  </a:lnTo>
                  <a:lnTo>
                    <a:pt x="884631" y="78415"/>
                  </a:lnTo>
                  <a:lnTo>
                    <a:pt x="889805" y="76775"/>
                  </a:lnTo>
                  <a:lnTo>
                    <a:pt x="894978" y="75136"/>
                  </a:lnTo>
                  <a:lnTo>
                    <a:pt x="900151" y="73501"/>
                  </a:lnTo>
                  <a:lnTo>
                    <a:pt x="905325" y="71867"/>
                  </a:lnTo>
                  <a:lnTo>
                    <a:pt x="910498" y="70237"/>
                  </a:lnTo>
                  <a:lnTo>
                    <a:pt x="915671" y="68610"/>
                  </a:lnTo>
                  <a:lnTo>
                    <a:pt x="920844" y="66986"/>
                  </a:lnTo>
                  <a:lnTo>
                    <a:pt x="926018" y="65366"/>
                  </a:lnTo>
                  <a:lnTo>
                    <a:pt x="931191" y="63751"/>
                  </a:lnTo>
                  <a:lnTo>
                    <a:pt x="936364" y="62141"/>
                  </a:lnTo>
                  <a:lnTo>
                    <a:pt x="941538" y="60538"/>
                  </a:lnTo>
                  <a:lnTo>
                    <a:pt x="946711" y="58941"/>
                  </a:lnTo>
                  <a:lnTo>
                    <a:pt x="951884" y="57352"/>
                  </a:lnTo>
                  <a:lnTo>
                    <a:pt x="957057" y="55772"/>
                  </a:lnTo>
                  <a:lnTo>
                    <a:pt x="962231" y="54202"/>
                  </a:lnTo>
                  <a:lnTo>
                    <a:pt x="967404" y="52643"/>
                  </a:lnTo>
                  <a:lnTo>
                    <a:pt x="972577" y="51097"/>
                  </a:lnTo>
                  <a:lnTo>
                    <a:pt x="977751" y="49564"/>
                  </a:lnTo>
                  <a:lnTo>
                    <a:pt x="982924" y="48046"/>
                  </a:lnTo>
                  <a:lnTo>
                    <a:pt x="988097" y="46544"/>
                  </a:lnTo>
                  <a:lnTo>
                    <a:pt x="993270" y="45060"/>
                  </a:lnTo>
                  <a:lnTo>
                    <a:pt x="998444" y="43595"/>
                  </a:lnTo>
                  <a:lnTo>
                    <a:pt x="1003617" y="42151"/>
                  </a:lnTo>
                  <a:lnTo>
                    <a:pt x="1008790" y="40729"/>
                  </a:lnTo>
                  <a:lnTo>
                    <a:pt x="1013964" y="39330"/>
                  </a:lnTo>
                  <a:lnTo>
                    <a:pt x="1019137" y="37956"/>
                  </a:lnTo>
                  <a:lnTo>
                    <a:pt x="1024310" y="36609"/>
                  </a:lnTo>
                  <a:lnTo>
                    <a:pt x="1029483" y="35288"/>
                  </a:lnTo>
                  <a:lnTo>
                    <a:pt x="1034657" y="33997"/>
                  </a:lnTo>
                  <a:lnTo>
                    <a:pt x="1039830" y="32734"/>
                  </a:lnTo>
                  <a:lnTo>
                    <a:pt x="1045003" y="31503"/>
                  </a:lnTo>
                  <a:lnTo>
                    <a:pt x="1050177" y="30303"/>
                  </a:lnTo>
                  <a:lnTo>
                    <a:pt x="1055350" y="29136"/>
                  </a:lnTo>
                  <a:lnTo>
                    <a:pt x="1060523" y="28001"/>
                  </a:lnTo>
                  <a:lnTo>
                    <a:pt x="1065696" y="26900"/>
                  </a:lnTo>
                  <a:lnTo>
                    <a:pt x="1070870" y="25834"/>
                  </a:lnTo>
                  <a:lnTo>
                    <a:pt x="1076043" y="24802"/>
                  </a:lnTo>
                  <a:lnTo>
                    <a:pt x="1081216" y="23804"/>
                  </a:lnTo>
                  <a:lnTo>
                    <a:pt x="1086390" y="22841"/>
                  </a:lnTo>
                  <a:lnTo>
                    <a:pt x="1091563" y="21913"/>
                  </a:lnTo>
                  <a:lnTo>
                    <a:pt x="1096736" y="21019"/>
                  </a:lnTo>
                  <a:lnTo>
                    <a:pt x="1101909" y="20160"/>
                  </a:lnTo>
                  <a:lnTo>
                    <a:pt x="1107083" y="19334"/>
                  </a:lnTo>
                  <a:lnTo>
                    <a:pt x="1112256" y="18542"/>
                  </a:lnTo>
                  <a:lnTo>
                    <a:pt x="1117429" y="17784"/>
                  </a:lnTo>
                  <a:lnTo>
                    <a:pt x="1122603" y="17057"/>
                  </a:lnTo>
                  <a:lnTo>
                    <a:pt x="1127776" y="16363"/>
                  </a:lnTo>
                  <a:lnTo>
                    <a:pt x="1132949" y="15699"/>
                  </a:lnTo>
                  <a:lnTo>
                    <a:pt x="1138122" y="15066"/>
                  </a:lnTo>
                  <a:lnTo>
                    <a:pt x="1143296" y="14463"/>
                  </a:lnTo>
                  <a:lnTo>
                    <a:pt x="1148469" y="13888"/>
                  </a:lnTo>
                  <a:lnTo>
                    <a:pt x="1153642" y="13341"/>
                  </a:lnTo>
                  <a:lnTo>
                    <a:pt x="1158816" y="12822"/>
                  </a:lnTo>
                  <a:lnTo>
                    <a:pt x="1163989" y="12328"/>
                  </a:lnTo>
                  <a:lnTo>
                    <a:pt x="1169162" y="11859"/>
                  </a:lnTo>
                  <a:lnTo>
                    <a:pt x="1174335" y="11415"/>
                  </a:lnTo>
                  <a:lnTo>
                    <a:pt x="1179509" y="10994"/>
                  </a:lnTo>
                  <a:lnTo>
                    <a:pt x="1184682" y="10596"/>
                  </a:lnTo>
                  <a:lnTo>
                    <a:pt x="1189855" y="10220"/>
                  </a:lnTo>
                  <a:lnTo>
                    <a:pt x="1195029" y="9864"/>
                  </a:lnTo>
                  <a:lnTo>
                    <a:pt x="1200202" y="9527"/>
                  </a:lnTo>
                  <a:lnTo>
                    <a:pt x="1205375" y="9210"/>
                  </a:lnTo>
                  <a:lnTo>
                    <a:pt x="1210548" y="8910"/>
                  </a:lnTo>
                  <a:lnTo>
                    <a:pt x="1215722" y="8628"/>
                  </a:lnTo>
                  <a:lnTo>
                    <a:pt x="1220895" y="8362"/>
                  </a:lnTo>
                  <a:lnTo>
                    <a:pt x="1226068" y="8111"/>
                  </a:lnTo>
                  <a:lnTo>
                    <a:pt x="1231242" y="7876"/>
                  </a:lnTo>
                  <a:lnTo>
                    <a:pt x="1236415" y="7654"/>
                  </a:lnTo>
                  <a:lnTo>
                    <a:pt x="1241588" y="7446"/>
                  </a:lnTo>
                  <a:lnTo>
                    <a:pt x="1246761" y="7251"/>
                  </a:lnTo>
                  <a:lnTo>
                    <a:pt x="1251935" y="7068"/>
                  </a:lnTo>
                  <a:lnTo>
                    <a:pt x="1257108" y="6896"/>
                  </a:lnTo>
                  <a:lnTo>
                    <a:pt x="1262281" y="6736"/>
                  </a:lnTo>
                  <a:lnTo>
                    <a:pt x="1267455" y="6586"/>
                  </a:lnTo>
                  <a:lnTo>
                    <a:pt x="1272628" y="6447"/>
                  </a:lnTo>
                  <a:lnTo>
                    <a:pt x="1277801" y="6317"/>
                  </a:lnTo>
                  <a:lnTo>
                    <a:pt x="1282974" y="6196"/>
                  </a:lnTo>
                  <a:lnTo>
                    <a:pt x="1288148" y="6084"/>
                  </a:lnTo>
                  <a:lnTo>
                    <a:pt x="1293321" y="5981"/>
                  </a:lnTo>
                  <a:lnTo>
                    <a:pt x="1298494" y="5885"/>
                  </a:lnTo>
                  <a:lnTo>
                    <a:pt x="1303668" y="5797"/>
                  </a:lnTo>
                  <a:lnTo>
                    <a:pt x="1308841" y="5717"/>
                  </a:lnTo>
                  <a:lnTo>
                    <a:pt x="1314014" y="5644"/>
                  </a:lnTo>
                  <a:lnTo>
                    <a:pt x="1319187" y="5577"/>
                  </a:lnTo>
                  <a:lnTo>
                    <a:pt x="1324361" y="5517"/>
                  </a:lnTo>
                  <a:lnTo>
                    <a:pt x="1329534" y="5463"/>
                  </a:lnTo>
                  <a:lnTo>
                    <a:pt x="1334707" y="5415"/>
                  </a:lnTo>
                  <a:lnTo>
                    <a:pt x="1339881" y="5373"/>
                  </a:lnTo>
                  <a:lnTo>
                    <a:pt x="1345054" y="5337"/>
                  </a:lnTo>
                  <a:lnTo>
                    <a:pt x="1350227" y="5305"/>
                  </a:lnTo>
                  <a:lnTo>
                    <a:pt x="1355400" y="5279"/>
                  </a:lnTo>
                  <a:lnTo>
                    <a:pt x="1360574" y="5257"/>
                  </a:lnTo>
                  <a:lnTo>
                    <a:pt x="1365747" y="5239"/>
                  </a:lnTo>
                  <a:lnTo>
                    <a:pt x="1370920" y="5226"/>
                  </a:lnTo>
                  <a:lnTo>
                    <a:pt x="1376094" y="5217"/>
                  </a:lnTo>
                  <a:lnTo>
                    <a:pt x="1381267" y="5212"/>
                  </a:lnTo>
                  <a:lnTo>
                    <a:pt x="1386440" y="5210"/>
                  </a:lnTo>
                  <a:lnTo>
                    <a:pt x="1391613" y="5212"/>
                  </a:lnTo>
                  <a:lnTo>
                    <a:pt x="1396787" y="5216"/>
                  </a:lnTo>
                  <a:lnTo>
                    <a:pt x="1401960" y="5223"/>
                  </a:lnTo>
                  <a:lnTo>
                    <a:pt x="1407133" y="5232"/>
                  </a:lnTo>
                  <a:lnTo>
                    <a:pt x="1412307" y="5244"/>
                  </a:lnTo>
                  <a:lnTo>
                    <a:pt x="1417480" y="5256"/>
                  </a:lnTo>
                  <a:lnTo>
                    <a:pt x="1422653" y="5270"/>
                  </a:lnTo>
                  <a:lnTo>
                    <a:pt x="1427826" y="5285"/>
                  </a:lnTo>
                  <a:lnTo>
                    <a:pt x="1433000" y="5299"/>
                  </a:lnTo>
                  <a:lnTo>
                    <a:pt x="1438173" y="5314"/>
                  </a:lnTo>
                  <a:lnTo>
                    <a:pt x="1443346" y="5327"/>
                  </a:lnTo>
                  <a:lnTo>
                    <a:pt x="1448520" y="5339"/>
                  </a:lnTo>
                  <a:lnTo>
                    <a:pt x="1453693" y="5348"/>
                  </a:lnTo>
                  <a:lnTo>
                    <a:pt x="1458866" y="5355"/>
                  </a:lnTo>
                  <a:lnTo>
                    <a:pt x="1464039" y="5358"/>
                  </a:lnTo>
                  <a:lnTo>
                    <a:pt x="1469213" y="5357"/>
                  </a:lnTo>
                  <a:lnTo>
                    <a:pt x="1474386" y="5350"/>
                  </a:lnTo>
                  <a:lnTo>
                    <a:pt x="1479559" y="5338"/>
                  </a:lnTo>
                  <a:lnTo>
                    <a:pt x="1484733" y="5319"/>
                  </a:lnTo>
                  <a:lnTo>
                    <a:pt x="1489906" y="5292"/>
                  </a:lnTo>
                  <a:lnTo>
                    <a:pt x="1495079" y="5258"/>
                  </a:lnTo>
                  <a:lnTo>
                    <a:pt x="1500252" y="5214"/>
                  </a:lnTo>
                  <a:lnTo>
                    <a:pt x="1505426" y="5162"/>
                  </a:lnTo>
                  <a:lnTo>
                    <a:pt x="1510599" y="5099"/>
                  </a:lnTo>
                  <a:lnTo>
                    <a:pt x="1515772" y="5026"/>
                  </a:lnTo>
                  <a:lnTo>
                    <a:pt x="1520946" y="4943"/>
                  </a:lnTo>
                  <a:lnTo>
                    <a:pt x="1526119" y="4850"/>
                  </a:lnTo>
                  <a:lnTo>
                    <a:pt x="1531292" y="4746"/>
                  </a:lnTo>
                  <a:lnTo>
                    <a:pt x="1536465" y="4632"/>
                  </a:lnTo>
                  <a:lnTo>
                    <a:pt x="1541639" y="4509"/>
                  </a:lnTo>
                  <a:lnTo>
                    <a:pt x="1546812" y="4377"/>
                  </a:lnTo>
                  <a:lnTo>
                    <a:pt x="1551985" y="4236"/>
                  </a:lnTo>
                  <a:lnTo>
                    <a:pt x="1557159" y="4089"/>
                  </a:lnTo>
                  <a:lnTo>
                    <a:pt x="1562332" y="3935"/>
                  </a:lnTo>
                  <a:lnTo>
                    <a:pt x="1567505" y="3776"/>
                  </a:lnTo>
                  <a:lnTo>
                    <a:pt x="1572678" y="3613"/>
                  </a:lnTo>
                  <a:lnTo>
                    <a:pt x="1577852" y="3448"/>
                  </a:lnTo>
                  <a:lnTo>
                    <a:pt x="1583025" y="3281"/>
                  </a:lnTo>
                  <a:lnTo>
                    <a:pt x="1588198" y="3114"/>
                  </a:lnTo>
                  <a:lnTo>
                    <a:pt x="1593372" y="2948"/>
                  </a:lnTo>
                  <a:lnTo>
                    <a:pt x="1598545" y="2784"/>
                  </a:lnTo>
                  <a:lnTo>
                    <a:pt x="1603718" y="2622"/>
                  </a:lnTo>
                  <a:lnTo>
                    <a:pt x="1608891" y="2465"/>
                  </a:lnTo>
                  <a:lnTo>
                    <a:pt x="1614065" y="2311"/>
                  </a:lnTo>
                  <a:lnTo>
                    <a:pt x="1619238" y="2163"/>
                  </a:lnTo>
                  <a:lnTo>
                    <a:pt x="1624411" y="2020"/>
                  </a:lnTo>
                  <a:lnTo>
                    <a:pt x="1629585" y="1883"/>
                  </a:lnTo>
                  <a:lnTo>
                    <a:pt x="1634758" y="1752"/>
                  </a:lnTo>
                  <a:lnTo>
                    <a:pt x="1639931" y="1628"/>
                  </a:lnTo>
                  <a:lnTo>
                    <a:pt x="1645104" y="1510"/>
                  </a:lnTo>
                  <a:lnTo>
                    <a:pt x="1650278" y="1399"/>
                  </a:lnTo>
                  <a:lnTo>
                    <a:pt x="1655451" y="1294"/>
                  </a:lnTo>
                  <a:lnTo>
                    <a:pt x="1660624" y="1196"/>
                  </a:lnTo>
                  <a:lnTo>
                    <a:pt x="1665798" y="1103"/>
                  </a:lnTo>
                  <a:lnTo>
                    <a:pt x="1670971" y="1017"/>
                  </a:lnTo>
                  <a:lnTo>
                    <a:pt x="1676144" y="937"/>
                  </a:lnTo>
                  <a:lnTo>
                    <a:pt x="1681317" y="862"/>
                  </a:lnTo>
                  <a:lnTo>
                    <a:pt x="1686491" y="792"/>
                  </a:lnTo>
                  <a:lnTo>
                    <a:pt x="1691664" y="727"/>
                  </a:lnTo>
                  <a:lnTo>
                    <a:pt x="1696837" y="667"/>
                  </a:lnTo>
                  <a:lnTo>
                    <a:pt x="1702011" y="611"/>
                  </a:lnTo>
                  <a:lnTo>
                    <a:pt x="1707184" y="560"/>
                  </a:lnTo>
                  <a:lnTo>
                    <a:pt x="1712357" y="512"/>
                  </a:lnTo>
                  <a:lnTo>
                    <a:pt x="1717530" y="468"/>
                  </a:lnTo>
                  <a:lnTo>
                    <a:pt x="1722704" y="428"/>
                  </a:lnTo>
                  <a:lnTo>
                    <a:pt x="1727877" y="390"/>
                  </a:lnTo>
                  <a:lnTo>
                    <a:pt x="1733050" y="356"/>
                  </a:lnTo>
                  <a:lnTo>
                    <a:pt x="1738224" y="324"/>
                  </a:lnTo>
                  <a:lnTo>
                    <a:pt x="1743397" y="294"/>
                  </a:lnTo>
                  <a:lnTo>
                    <a:pt x="1748570" y="267"/>
                  </a:lnTo>
                  <a:lnTo>
                    <a:pt x="1753743" y="243"/>
                  </a:lnTo>
                  <a:lnTo>
                    <a:pt x="1758917" y="220"/>
                  </a:lnTo>
                  <a:lnTo>
                    <a:pt x="1764090" y="199"/>
                  </a:lnTo>
                  <a:lnTo>
                    <a:pt x="1769263" y="180"/>
                  </a:lnTo>
                  <a:lnTo>
                    <a:pt x="1774437" y="162"/>
                  </a:lnTo>
                  <a:lnTo>
                    <a:pt x="1779610" y="146"/>
                  </a:lnTo>
                  <a:lnTo>
                    <a:pt x="1784783" y="131"/>
                  </a:lnTo>
                  <a:lnTo>
                    <a:pt x="1789956" y="117"/>
                  </a:lnTo>
                  <a:lnTo>
                    <a:pt x="1795130" y="104"/>
                  </a:lnTo>
                  <a:lnTo>
                    <a:pt x="1800303" y="93"/>
                  </a:lnTo>
                  <a:lnTo>
                    <a:pt x="1805476" y="82"/>
                  </a:lnTo>
                  <a:lnTo>
                    <a:pt x="1810650" y="72"/>
                  </a:lnTo>
                  <a:lnTo>
                    <a:pt x="1815823" y="64"/>
                  </a:lnTo>
                  <a:lnTo>
                    <a:pt x="1820996" y="55"/>
                  </a:lnTo>
                  <a:lnTo>
                    <a:pt x="1826169" y="48"/>
                  </a:lnTo>
                  <a:lnTo>
                    <a:pt x="1831343" y="41"/>
                  </a:lnTo>
                  <a:lnTo>
                    <a:pt x="1836516" y="35"/>
                  </a:lnTo>
                  <a:lnTo>
                    <a:pt x="1841689" y="29"/>
                  </a:lnTo>
                  <a:lnTo>
                    <a:pt x="1846863" y="23"/>
                  </a:lnTo>
                  <a:lnTo>
                    <a:pt x="1852036" y="19"/>
                  </a:lnTo>
                  <a:lnTo>
                    <a:pt x="1857209" y="14"/>
                  </a:lnTo>
                  <a:lnTo>
                    <a:pt x="1862382" y="10"/>
                  </a:lnTo>
                  <a:lnTo>
                    <a:pt x="1867556" y="6"/>
                  </a:lnTo>
                  <a:lnTo>
                    <a:pt x="1872729" y="3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3"/>
                  </a:lnTo>
                  <a:lnTo>
                    <a:pt x="1872729" y="7"/>
                  </a:lnTo>
                  <a:lnTo>
                    <a:pt x="1867556" y="10"/>
                  </a:lnTo>
                  <a:lnTo>
                    <a:pt x="1862382" y="15"/>
                  </a:lnTo>
                  <a:lnTo>
                    <a:pt x="1857209" y="19"/>
                  </a:lnTo>
                  <a:lnTo>
                    <a:pt x="1852036" y="25"/>
                  </a:lnTo>
                  <a:lnTo>
                    <a:pt x="1846863" y="30"/>
                  </a:lnTo>
                  <a:lnTo>
                    <a:pt x="1841689" y="36"/>
                  </a:lnTo>
                  <a:lnTo>
                    <a:pt x="1836516" y="43"/>
                  </a:lnTo>
                  <a:lnTo>
                    <a:pt x="1831343" y="50"/>
                  </a:lnTo>
                  <a:lnTo>
                    <a:pt x="1826169" y="59"/>
                  </a:lnTo>
                  <a:lnTo>
                    <a:pt x="1820996" y="67"/>
                  </a:lnTo>
                  <a:lnTo>
                    <a:pt x="1815823" y="77"/>
                  </a:lnTo>
                  <a:lnTo>
                    <a:pt x="1810650" y="88"/>
                  </a:lnTo>
                  <a:lnTo>
                    <a:pt x="1805476" y="99"/>
                  </a:lnTo>
                  <a:lnTo>
                    <a:pt x="1800303" y="112"/>
                  </a:lnTo>
                  <a:lnTo>
                    <a:pt x="1795130" y="126"/>
                  </a:lnTo>
                  <a:lnTo>
                    <a:pt x="1789956" y="141"/>
                  </a:lnTo>
                  <a:lnTo>
                    <a:pt x="1784783" y="158"/>
                  </a:lnTo>
                  <a:lnTo>
                    <a:pt x="1779610" y="176"/>
                  </a:lnTo>
                  <a:lnTo>
                    <a:pt x="1774437" y="196"/>
                  </a:lnTo>
                  <a:lnTo>
                    <a:pt x="1769263" y="217"/>
                  </a:lnTo>
                  <a:lnTo>
                    <a:pt x="1764090" y="241"/>
                  </a:lnTo>
                  <a:lnTo>
                    <a:pt x="1758917" y="267"/>
                  </a:lnTo>
                  <a:lnTo>
                    <a:pt x="1753743" y="296"/>
                  </a:lnTo>
                  <a:lnTo>
                    <a:pt x="1748570" y="327"/>
                  </a:lnTo>
                  <a:lnTo>
                    <a:pt x="1743397" y="361"/>
                  </a:lnTo>
                  <a:lnTo>
                    <a:pt x="1738224" y="398"/>
                  </a:lnTo>
                  <a:lnTo>
                    <a:pt x="1733050" y="439"/>
                  </a:lnTo>
                  <a:lnTo>
                    <a:pt x="1727877" y="483"/>
                  </a:lnTo>
                  <a:lnTo>
                    <a:pt x="1722704" y="532"/>
                  </a:lnTo>
                  <a:lnTo>
                    <a:pt x="1717530" y="585"/>
                  </a:lnTo>
                  <a:lnTo>
                    <a:pt x="1712357" y="642"/>
                  </a:lnTo>
                  <a:lnTo>
                    <a:pt x="1707184" y="705"/>
                  </a:lnTo>
                  <a:lnTo>
                    <a:pt x="1702011" y="774"/>
                  </a:lnTo>
                  <a:lnTo>
                    <a:pt x="1696837" y="848"/>
                  </a:lnTo>
                  <a:lnTo>
                    <a:pt x="1691664" y="929"/>
                  </a:lnTo>
                  <a:lnTo>
                    <a:pt x="1686491" y="1018"/>
                  </a:lnTo>
                  <a:lnTo>
                    <a:pt x="1681317" y="1113"/>
                  </a:lnTo>
                  <a:lnTo>
                    <a:pt x="1676144" y="1217"/>
                  </a:lnTo>
                  <a:lnTo>
                    <a:pt x="1670971" y="1329"/>
                  </a:lnTo>
                  <a:lnTo>
                    <a:pt x="1665798" y="1450"/>
                  </a:lnTo>
                  <a:lnTo>
                    <a:pt x="1660624" y="1581"/>
                  </a:lnTo>
                  <a:lnTo>
                    <a:pt x="1655451" y="1722"/>
                  </a:lnTo>
                  <a:lnTo>
                    <a:pt x="1650278" y="1873"/>
                  </a:lnTo>
                  <a:lnTo>
                    <a:pt x="1645104" y="2035"/>
                  </a:lnTo>
                  <a:lnTo>
                    <a:pt x="1639931" y="2208"/>
                  </a:lnTo>
                  <a:lnTo>
                    <a:pt x="1634758" y="2393"/>
                  </a:lnTo>
                  <a:lnTo>
                    <a:pt x="1629585" y="2589"/>
                  </a:lnTo>
                  <a:lnTo>
                    <a:pt x="1624411" y="2797"/>
                  </a:lnTo>
                  <a:lnTo>
                    <a:pt x="1619238" y="3017"/>
                  </a:lnTo>
                  <a:lnTo>
                    <a:pt x="1614065" y="3248"/>
                  </a:lnTo>
                  <a:lnTo>
                    <a:pt x="1608891" y="3490"/>
                  </a:lnTo>
                  <a:lnTo>
                    <a:pt x="1603718" y="3742"/>
                  </a:lnTo>
                  <a:lnTo>
                    <a:pt x="1598545" y="4004"/>
                  </a:lnTo>
                  <a:lnTo>
                    <a:pt x="1593372" y="4274"/>
                  </a:lnTo>
                  <a:lnTo>
                    <a:pt x="1588198" y="4551"/>
                  </a:lnTo>
                  <a:lnTo>
                    <a:pt x="1583025" y="4835"/>
                  </a:lnTo>
                  <a:lnTo>
                    <a:pt x="1577852" y="5123"/>
                  </a:lnTo>
                  <a:lnTo>
                    <a:pt x="1572678" y="5415"/>
                  </a:lnTo>
                  <a:lnTo>
                    <a:pt x="1567505" y="5707"/>
                  </a:lnTo>
                  <a:lnTo>
                    <a:pt x="1562332" y="5999"/>
                  </a:lnTo>
                  <a:lnTo>
                    <a:pt x="1557159" y="6289"/>
                  </a:lnTo>
                  <a:lnTo>
                    <a:pt x="1551985" y="6575"/>
                  </a:lnTo>
                  <a:lnTo>
                    <a:pt x="1546812" y="6855"/>
                  </a:lnTo>
                  <a:lnTo>
                    <a:pt x="1541639" y="7127"/>
                  </a:lnTo>
                  <a:lnTo>
                    <a:pt x="1536465" y="7390"/>
                  </a:lnTo>
                  <a:lnTo>
                    <a:pt x="1531292" y="7642"/>
                  </a:lnTo>
                  <a:lnTo>
                    <a:pt x="1526119" y="7883"/>
                  </a:lnTo>
                  <a:lnTo>
                    <a:pt x="1520946" y="8111"/>
                  </a:lnTo>
                  <a:lnTo>
                    <a:pt x="1515772" y="8326"/>
                  </a:lnTo>
                  <a:lnTo>
                    <a:pt x="1510599" y="8528"/>
                  </a:lnTo>
                  <a:lnTo>
                    <a:pt x="1505426" y="8716"/>
                  </a:lnTo>
                  <a:lnTo>
                    <a:pt x="1500252" y="8891"/>
                  </a:lnTo>
                  <a:lnTo>
                    <a:pt x="1495079" y="9052"/>
                  </a:lnTo>
                  <a:lnTo>
                    <a:pt x="1489906" y="9201"/>
                  </a:lnTo>
                  <a:lnTo>
                    <a:pt x="1484733" y="9337"/>
                  </a:lnTo>
                  <a:lnTo>
                    <a:pt x="1479559" y="9463"/>
                  </a:lnTo>
                  <a:lnTo>
                    <a:pt x="1474386" y="9577"/>
                  </a:lnTo>
                  <a:lnTo>
                    <a:pt x="1469213" y="9682"/>
                  </a:lnTo>
                  <a:lnTo>
                    <a:pt x="1464039" y="9779"/>
                  </a:lnTo>
                  <a:lnTo>
                    <a:pt x="1458866" y="9868"/>
                  </a:lnTo>
                  <a:lnTo>
                    <a:pt x="1453693" y="9950"/>
                  </a:lnTo>
                  <a:lnTo>
                    <a:pt x="1448520" y="10027"/>
                  </a:lnTo>
                  <a:lnTo>
                    <a:pt x="1443346" y="10100"/>
                  </a:lnTo>
                  <a:lnTo>
                    <a:pt x="1438173" y="10169"/>
                  </a:lnTo>
                  <a:lnTo>
                    <a:pt x="1433000" y="10235"/>
                  </a:lnTo>
                  <a:lnTo>
                    <a:pt x="1427826" y="10300"/>
                  </a:lnTo>
                  <a:lnTo>
                    <a:pt x="1422653" y="10365"/>
                  </a:lnTo>
                  <a:lnTo>
                    <a:pt x="1417480" y="10429"/>
                  </a:lnTo>
                  <a:lnTo>
                    <a:pt x="1412307" y="10494"/>
                  </a:lnTo>
                  <a:lnTo>
                    <a:pt x="1407133" y="10562"/>
                  </a:lnTo>
                  <a:lnTo>
                    <a:pt x="1401960" y="10631"/>
                  </a:lnTo>
                  <a:lnTo>
                    <a:pt x="1396787" y="10703"/>
                  </a:lnTo>
                  <a:lnTo>
                    <a:pt x="1391613" y="10779"/>
                  </a:lnTo>
                  <a:lnTo>
                    <a:pt x="1386440" y="10860"/>
                  </a:lnTo>
                  <a:lnTo>
                    <a:pt x="1381267" y="10945"/>
                  </a:lnTo>
                  <a:lnTo>
                    <a:pt x="1376094" y="11036"/>
                  </a:lnTo>
                  <a:lnTo>
                    <a:pt x="1370920" y="11132"/>
                  </a:lnTo>
                  <a:lnTo>
                    <a:pt x="1365747" y="11235"/>
                  </a:lnTo>
                  <a:lnTo>
                    <a:pt x="1360574" y="11346"/>
                  </a:lnTo>
                  <a:lnTo>
                    <a:pt x="1355400" y="11463"/>
                  </a:lnTo>
                  <a:lnTo>
                    <a:pt x="1350227" y="11589"/>
                  </a:lnTo>
                  <a:lnTo>
                    <a:pt x="1345054" y="11723"/>
                  </a:lnTo>
                  <a:lnTo>
                    <a:pt x="1339881" y="11866"/>
                  </a:lnTo>
                  <a:lnTo>
                    <a:pt x="1334707" y="12019"/>
                  </a:lnTo>
                  <a:lnTo>
                    <a:pt x="1329534" y="12181"/>
                  </a:lnTo>
                  <a:lnTo>
                    <a:pt x="1324361" y="12355"/>
                  </a:lnTo>
                  <a:lnTo>
                    <a:pt x="1319187" y="12539"/>
                  </a:lnTo>
                  <a:lnTo>
                    <a:pt x="1314014" y="12735"/>
                  </a:lnTo>
                  <a:lnTo>
                    <a:pt x="1308841" y="12943"/>
                  </a:lnTo>
                  <a:lnTo>
                    <a:pt x="1303668" y="13164"/>
                  </a:lnTo>
                  <a:lnTo>
                    <a:pt x="1298494" y="13399"/>
                  </a:lnTo>
                  <a:lnTo>
                    <a:pt x="1293321" y="13648"/>
                  </a:lnTo>
                  <a:lnTo>
                    <a:pt x="1288148" y="13911"/>
                  </a:lnTo>
                  <a:lnTo>
                    <a:pt x="1282974" y="14190"/>
                  </a:lnTo>
                  <a:lnTo>
                    <a:pt x="1277801" y="14485"/>
                  </a:lnTo>
                  <a:lnTo>
                    <a:pt x="1272628" y="14797"/>
                  </a:lnTo>
                  <a:lnTo>
                    <a:pt x="1267455" y="15127"/>
                  </a:lnTo>
                  <a:lnTo>
                    <a:pt x="1262281" y="15476"/>
                  </a:lnTo>
                  <a:lnTo>
                    <a:pt x="1257108" y="15844"/>
                  </a:lnTo>
                  <a:lnTo>
                    <a:pt x="1251935" y="16232"/>
                  </a:lnTo>
                  <a:lnTo>
                    <a:pt x="1246761" y="16642"/>
                  </a:lnTo>
                  <a:lnTo>
                    <a:pt x="1241588" y="17075"/>
                  </a:lnTo>
                  <a:lnTo>
                    <a:pt x="1236415" y="17531"/>
                  </a:lnTo>
                  <a:lnTo>
                    <a:pt x="1231242" y="18011"/>
                  </a:lnTo>
                  <a:lnTo>
                    <a:pt x="1226068" y="18517"/>
                  </a:lnTo>
                  <a:lnTo>
                    <a:pt x="1220895" y="19050"/>
                  </a:lnTo>
                  <a:lnTo>
                    <a:pt x="1215722" y="19612"/>
                  </a:lnTo>
                  <a:lnTo>
                    <a:pt x="1210548" y="20202"/>
                  </a:lnTo>
                  <a:lnTo>
                    <a:pt x="1205375" y="20824"/>
                  </a:lnTo>
                  <a:lnTo>
                    <a:pt x="1200202" y="21477"/>
                  </a:lnTo>
                  <a:lnTo>
                    <a:pt x="1195029" y="22164"/>
                  </a:lnTo>
                  <a:lnTo>
                    <a:pt x="1189855" y="22886"/>
                  </a:lnTo>
                  <a:lnTo>
                    <a:pt x="1184682" y="23645"/>
                  </a:lnTo>
                  <a:lnTo>
                    <a:pt x="1179509" y="24441"/>
                  </a:lnTo>
                  <a:lnTo>
                    <a:pt x="1174335" y="25276"/>
                  </a:lnTo>
                  <a:lnTo>
                    <a:pt x="1169162" y="26152"/>
                  </a:lnTo>
                  <a:lnTo>
                    <a:pt x="1163989" y="27071"/>
                  </a:lnTo>
                  <a:lnTo>
                    <a:pt x="1158816" y="28032"/>
                  </a:lnTo>
                  <a:lnTo>
                    <a:pt x="1153642" y="29037"/>
                  </a:lnTo>
                  <a:lnTo>
                    <a:pt x="1148469" y="30088"/>
                  </a:lnTo>
                  <a:lnTo>
                    <a:pt x="1143296" y="31185"/>
                  </a:lnTo>
                  <a:lnTo>
                    <a:pt x="1138122" y="32330"/>
                  </a:lnTo>
                  <a:lnTo>
                    <a:pt x="1132949" y="33523"/>
                  </a:lnTo>
                  <a:lnTo>
                    <a:pt x="1127776" y="34765"/>
                  </a:lnTo>
                  <a:lnTo>
                    <a:pt x="1122603" y="36057"/>
                  </a:lnTo>
                  <a:lnTo>
                    <a:pt x="1117429" y="37400"/>
                  </a:lnTo>
                  <a:lnTo>
                    <a:pt x="1112256" y="38794"/>
                  </a:lnTo>
                  <a:lnTo>
                    <a:pt x="1107083" y="40240"/>
                  </a:lnTo>
                  <a:lnTo>
                    <a:pt x="1101909" y="41736"/>
                  </a:lnTo>
                  <a:lnTo>
                    <a:pt x="1096736" y="43285"/>
                  </a:lnTo>
                  <a:lnTo>
                    <a:pt x="1091563" y="44885"/>
                  </a:lnTo>
                  <a:lnTo>
                    <a:pt x="1086390" y="46536"/>
                  </a:lnTo>
                  <a:lnTo>
                    <a:pt x="1081216" y="48237"/>
                  </a:lnTo>
                  <a:lnTo>
                    <a:pt x="1076043" y="49989"/>
                  </a:lnTo>
                  <a:lnTo>
                    <a:pt x="1070870" y="51789"/>
                  </a:lnTo>
                  <a:lnTo>
                    <a:pt x="1065696" y="53637"/>
                  </a:lnTo>
                  <a:lnTo>
                    <a:pt x="1060523" y="55531"/>
                  </a:lnTo>
                  <a:lnTo>
                    <a:pt x="1055350" y="57471"/>
                  </a:lnTo>
                  <a:lnTo>
                    <a:pt x="1050177" y="59453"/>
                  </a:lnTo>
                  <a:lnTo>
                    <a:pt x="1045003" y="61477"/>
                  </a:lnTo>
                  <a:lnTo>
                    <a:pt x="1039830" y="63540"/>
                  </a:lnTo>
                  <a:lnTo>
                    <a:pt x="1034657" y="65639"/>
                  </a:lnTo>
                  <a:lnTo>
                    <a:pt x="1029483" y="67774"/>
                  </a:lnTo>
                  <a:lnTo>
                    <a:pt x="1024310" y="69941"/>
                  </a:lnTo>
                  <a:lnTo>
                    <a:pt x="1019137" y="72137"/>
                  </a:lnTo>
                  <a:lnTo>
                    <a:pt x="1013964" y="74361"/>
                  </a:lnTo>
                  <a:lnTo>
                    <a:pt x="1008790" y="76609"/>
                  </a:lnTo>
                  <a:lnTo>
                    <a:pt x="1003617" y="78879"/>
                  </a:lnTo>
                  <a:lnTo>
                    <a:pt x="998444" y="81168"/>
                  </a:lnTo>
                  <a:lnTo>
                    <a:pt x="993270" y="83473"/>
                  </a:lnTo>
                  <a:lnTo>
                    <a:pt x="988097" y="85793"/>
                  </a:lnTo>
                  <a:lnTo>
                    <a:pt x="982924" y="88124"/>
                  </a:lnTo>
                  <a:lnTo>
                    <a:pt x="977751" y="90463"/>
                  </a:lnTo>
                  <a:lnTo>
                    <a:pt x="972577" y="92810"/>
                  </a:lnTo>
                  <a:lnTo>
                    <a:pt x="967404" y="95160"/>
                  </a:lnTo>
                  <a:lnTo>
                    <a:pt x="962231" y="97513"/>
                  </a:lnTo>
                  <a:lnTo>
                    <a:pt x="957057" y="99867"/>
                  </a:lnTo>
                  <a:lnTo>
                    <a:pt x="951884" y="102219"/>
                  </a:lnTo>
                  <a:lnTo>
                    <a:pt x="946711" y="104569"/>
                  </a:lnTo>
                  <a:lnTo>
                    <a:pt x="941538" y="106914"/>
                  </a:lnTo>
                  <a:lnTo>
                    <a:pt x="936364" y="109253"/>
                  </a:lnTo>
                  <a:lnTo>
                    <a:pt x="931191" y="111587"/>
                  </a:lnTo>
                  <a:lnTo>
                    <a:pt x="926018" y="113912"/>
                  </a:lnTo>
                  <a:lnTo>
                    <a:pt x="920844" y="116229"/>
                  </a:lnTo>
                  <a:lnTo>
                    <a:pt x="915671" y="118538"/>
                  </a:lnTo>
                  <a:lnTo>
                    <a:pt x="910498" y="120837"/>
                  </a:lnTo>
                  <a:lnTo>
                    <a:pt x="905325" y="123127"/>
                  </a:lnTo>
                  <a:lnTo>
                    <a:pt x="900151" y="125407"/>
                  </a:lnTo>
                  <a:lnTo>
                    <a:pt x="894978" y="127677"/>
                  </a:lnTo>
                  <a:lnTo>
                    <a:pt x="889805" y="129937"/>
                  </a:lnTo>
                  <a:lnTo>
                    <a:pt x="884631" y="132188"/>
                  </a:lnTo>
                  <a:lnTo>
                    <a:pt x="879458" y="134430"/>
                  </a:lnTo>
                  <a:lnTo>
                    <a:pt x="874285" y="136663"/>
                  </a:lnTo>
                  <a:lnTo>
                    <a:pt x="869112" y="138887"/>
                  </a:lnTo>
                  <a:lnTo>
                    <a:pt x="863938" y="141104"/>
                  </a:lnTo>
                  <a:lnTo>
                    <a:pt x="858765" y="143313"/>
                  </a:lnTo>
                  <a:lnTo>
                    <a:pt x="853592" y="145515"/>
                  </a:lnTo>
                  <a:lnTo>
                    <a:pt x="848418" y="147711"/>
                  </a:lnTo>
                  <a:lnTo>
                    <a:pt x="843245" y="149901"/>
                  </a:lnTo>
                  <a:lnTo>
                    <a:pt x="838072" y="152086"/>
                  </a:lnTo>
                  <a:lnTo>
                    <a:pt x="832899" y="154266"/>
                  </a:lnTo>
                  <a:lnTo>
                    <a:pt x="827725" y="156443"/>
                  </a:lnTo>
                  <a:lnTo>
                    <a:pt x="822552" y="158617"/>
                  </a:lnTo>
                  <a:lnTo>
                    <a:pt x="817379" y="160788"/>
                  </a:lnTo>
                  <a:lnTo>
                    <a:pt x="812205" y="162957"/>
                  </a:lnTo>
                  <a:lnTo>
                    <a:pt x="807032" y="165125"/>
                  </a:lnTo>
                  <a:lnTo>
                    <a:pt x="801859" y="167293"/>
                  </a:lnTo>
                  <a:lnTo>
                    <a:pt x="796686" y="169460"/>
                  </a:lnTo>
                  <a:lnTo>
                    <a:pt x="791512" y="171627"/>
                  </a:lnTo>
                  <a:lnTo>
                    <a:pt x="786339" y="173796"/>
                  </a:lnTo>
                  <a:lnTo>
                    <a:pt x="781166" y="175965"/>
                  </a:lnTo>
                  <a:lnTo>
                    <a:pt x="775992" y="178137"/>
                  </a:lnTo>
                  <a:lnTo>
                    <a:pt x="770819" y="180310"/>
                  </a:lnTo>
                  <a:lnTo>
                    <a:pt x="765646" y="182486"/>
                  </a:lnTo>
                  <a:lnTo>
                    <a:pt x="760473" y="184665"/>
                  </a:lnTo>
                  <a:lnTo>
                    <a:pt x="755299" y="186847"/>
                  </a:lnTo>
                  <a:lnTo>
                    <a:pt x="750126" y="189032"/>
                  </a:lnTo>
                  <a:lnTo>
                    <a:pt x="744953" y="191221"/>
                  </a:lnTo>
                  <a:lnTo>
                    <a:pt x="739779" y="193414"/>
                  </a:lnTo>
                  <a:lnTo>
                    <a:pt x="734606" y="195610"/>
                  </a:lnTo>
                  <a:lnTo>
                    <a:pt x="729433" y="197811"/>
                  </a:lnTo>
                  <a:lnTo>
                    <a:pt x="724260" y="200016"/>
                  </a:lnTo>
                  <a:lnTo>
                    <a:pt x="719086" y="202225"/>
                  </a:lnTo>
                  <a:lnTo>
                    <a:pt x="713913" y="204439"/>
                  </a:lnTo>
                  <a:lnTo>
                    <a:pt x="708740" y="206657"/>
                  </a:lnTo>
                  <a:lnTo>
                    <a:pt x="703566" y="208879"/>
                  </a:lnTo>
                  <a:lnTo>
                    <a:pt x="698393" y="211105"/>
                  </a:lnTo>
                  <a:lnTo>
                    <a:pt x="693220" y="213336"/>
                  </a:lnTo>
                  <a:lnTo>
                    <a:pt x="688047" y="215570"/>
                  </a:lnTo>
                  <a:lnTo>
                    <a:pt x="682873" y="217809"/>
                  </a:lnTo>
                  <a:lnTo>
                    <a:pt x="677700" y="220051"/>
                  </a:lnTo>
                  <a:lnTo>
                    <a:pt x="672527" y="222298"/>
                  </a:lnTo>
                  <a:lnTo>
                    <a:pt x="667353" y="224547"/>
                  </a:lnTo>
                  <a:lnTo>
                    <a:pt x="662180" y="226800"/>
                  </a:lnTo>
                  <a:lnTo>
                    <a:pt x="657007" y="229057"/>
                  </a:lnTo>
                  <a:lnTo>
                    <a:pt x="651834" y="231316"/>
                  </a:lnTo>
                  <a:lnTo>
                    <a:pt x="646660" y="233578"/>
                  </a:lnTo>
                  <a:lnTo>
                    <a:pt x="641487" y="235843"/>
                  </a:lnTo>
                  <a:lnTo>
                    <a:pt x="636314" y="238110"/>
                  </a:lnTo>
                  <a:lnTo>
                    <a:pt x="631140" y="240380"/>
                  </a:lnTo>
                  <a:lnTo>
                    <a:pt x="625967" y="242651"/>
                  </a:lnTo>
                  <a:lnTo>
                    <a:pt x="620794" y="244924"/>
                  </a:lnTo>
                  <a:lnTo>
                    <a:pt x="615621" y="247199"/>
                  </a:lnTo>
                  <a:lnTo>
                    <a:pt x="610447" y="249476"/>
                  </a:lnTo>
                  <a:lnTo>
                    <a:pt x="605274" y="251753"/>
                  </a:lnTo>
                  <a:lnTo>
                    <a:pt x="600101" y="254031"/>
                  </a:lnTo>
                  <a:lnTo>
                    <a:pt x="594927" y="256311"/>
                  </a:lnTo>
                  <a:lnTo>
                    <a:pt x="589754" y="258591"/>
                  </a:lnTo>
                  <a:lnTo>
                    <a:pt x="584581" y="260871"/>
                  </a:lnTo>
                  <a:lnTo>
                    <a:pt x="579408" y="263152"/>
                  </a:lnTo>
                  <a:lnTo>
                    <a:pt x="574234" y="265433"/>
                  </a:lnTo>
                  <a:lnTo>
                    <a:pt x="569061" y="267715"/>
                  </a:lnTo>
                  <a:lnTo>
                    <a:pt x="563888" y="269996"/>
                  </a:lnTo>
                  <a:lnTo>
                    <a:pt x="558714" y="272278"/>
                  </a:lnTo>
                  <a:lnTo>
                    <a:pt x="553541" y="274559"/>
                  </a:lnTo>
                  <a:lnTo>
                    <a:pt x="548368" y="276841"/>
                  </a:lnTo>
                  <a:lnTo>
                    <a:pt x="543195" y="279123"/>
                  </a:lnTo>
                  <a:lnTo>
                    <a:pt x="538021" y="281405"/>
                  </a:lnTo>
                  <a:lnTo>
                    <a:pt x="532848" y="283687"/>
                  </a:lnTo>
                  <a:lnTo>
                    <a:pt x="527675" y="285969"/>
                  </a:lnTo>
                  <a:lnTo>
                    <a:pt x="522501" y="288252"/>
                  </a:lnTo>
                  <a:lnTo>
                    <a:pt x="517328" y="290535"/>
                  </a:lnTo>
                  <a:lnTo>
                    <a:pt x="512155" y="292819"/>
                  </a:lnTo>
                  <a:lnTo>
                    <a:pt x="506982" y="295105"/>
                  </a:lnTo>
                  <a:lnTo>
                    <a:pt x="501808" y="297391"/>
                  </a:lnTo>
                  <a:lnTo>
                    <a:pt x="496635" y="299679"/>
                  </a:lnTo>
                  <a:lnTo>
                    <a:pt x="491462" y="301969"/>
                  </a:lnTo>
                  <a:lnTo>
                    <a:pt x="486288" y="304262"/>
                  </a:lnTo>
                  <a:lnTo>
                    <a:pt x="481115" y="306557"/>
                  </a:lnTo>
                  <a:lnTo>
                    <a:pt x="475942" y="308855"/>
                  </a:lnTo>
                  <a:lnTo>
                    <a:pt x="470769" y="311157"/>
                  </a:lnTo>
                  <a:lnTo>
                    <a:pt x="465595" y="313463"/>
                  </a:lnTo>
                  <a:lnTo>
                    <a:pt x="460422" y="315774"/>
                  </a:lnTo>
                  <a:lnTo>
                    <a:pt x="455249" y="318090"/>
                  </a:lnTo>
                  <a:lnTo>
                    <a:pt x="450075" y="320412"/>
                  </a:lnTo>
                  <a:lnTo>
                    <a:pt x="444902" y="322741"/>
                  </a:lnTo>
                  <a:lnTo>
                    <a:pt x="439729" y="325077"/>
                  </a:lnTo>
                  <a:lnTo>
                    <a:pt x="434556" y="327421"/>
                  </a:lnTo>
                  <a:lnTo>
                    <a:pt x="429382" y="329775"/>
                  </a:lnTo>
                  <a:lnTo>
                    <a:pt x="424209" y="332138"/>
                  </a:lnTo>
                  <a:lnTo>
                    <a:pt x="419036" y="334511"/>
                  </a:lnTo>
                  <a:lnTo>
                    <a:pt x="413862" y="336897"/>
                  </a:lnTo>
                  <a:lnTo>
                    <a:pt x="408689" y="339294"/>
                  </a:lnTo>
                  <a:lnTo>
                    <a:pt x="403516" y="341706"/>
                  </a:lnTo>
                  <a:lnTo>
                    <a:pt x="398343" y="344131"/>
                  </a:lnTo>
                  <a:lnTo>
                    <a:pt x="393169" y="346573"/>
                  </a:lnTo>
                  <a:lnTo>
                    <a:pt x="387996" y="349030"/>
                  </a:lnTo>
                  <a:lnTo>
                    <a:pt x="382823" y="351506"/>
                  </a:lnTo>
                  <a:lnTo>
                    <a:pt x="377649" y="354001"/>
                  </a:lnTo>
                  <a:lnTo>
                    <a:pt x="372476" y="356515"/>
                  </a:lnTo>
                  <a:lnTo>
                    <a:pt x="367303" y="359051"/>
                  </a:lnTo>
                  <a:lnTo>
                    <a:pt x="362130" y="361610"/>
                  </a:lnTo>
                  <a:lnTo>
                    <a:pt x="356956" y="364192"/>
                  </a:lnTo>
                  <a:lnTo>
                    <a:pt x="351783" y="366800"/>
                  </a:lnTo>
                  <a:lnTo>
                    <a:pt x="346610" y="369434"/>
                  </a:lnTo>
                  <a:lnTo>
                    <a:pt x="341436" y="372095"/>
                  </a:lnTo>
                  <a:lnTo>
                    <a:pt x="336263" y="374786"/>
                  </a:lnTo>
                  <a:lnTo>
                    <a:pt x="331090" y="377507"/>
                  </a:lnTo>
                  <a:lnTo>
                    <a:pt x="325917" y="380261"/>
                  </a:lnTo>
                  <a:lnTo>
                    <a:pt x="320743" y="383047"/>
                  </a:lnTo>
                  <a:lnTo>
                    <a:pt x="315570" y="385868"/>
                  </a:lnTo>
                  <a:lnTo>
                    <a:pt x="310397" y="388726"/>
                  </a:lnTo>
                  <a:lnTo>
                    <a:pt x="305223" y="391620"/>
                  </a:lnTo>
                  <a:lnTo>
                    <a:pt x="300050" y="394554"/>
                  </a:lnTo>
                  <a:lnTo>
                    <a:pt x="294877" y="397528"/>
                  </a:lnTo>
                  <a:lnTo>
                    <a:pt x="289704" y="400544"/>
                  </a:lnTo>
                  <a:lnTo>
                    <a:pt x="284530" y="403603"/>
                  </a:lnTo>
                  <a:lnTo>
                    <a:pt x="279357" y="406706"/>
                  </a:lnTo>
                  <a:lnTo>
                    <a:pt x="274184" y="409856"/>
                  </a:lnTo>
                  <a:lnTo>
                    <a:pt x="269010" y="413052"/>
                  </a:lnTo>
                  <a:lnTo>
                    <a:pt x="263837" y="416297"/>
                  </a:lnTo>
                  <a:lnTo>
                    <a:pt x="258664" y="419591"/>
                  </a:lnTo>
                  <a:lnTo>
                    <a:pt x="253491" y="422937"/>
                  </a:lnTo>
                  <a:lnTo>
                    <a:pt x="248317" y="426334"/>
                  </a:lnTo>
                  <a:lnTo>
                    <a:pt x="243144" y="429784"/>
                  </a:lnTo>
                  <a:lnTo>
                    <a:pt x="237971" y="433289"/>
                  </a:lnTo>
                  <a:lnTo>
                    <a:pt x="232797" y="436849"/>
                  </a:lnTo>
                  <a:lnTo>
                    <a:pt x="227624" y="440464"/>
                  </a:lnTo>
                  <a:lnTo>
                    <a:pt x="222451" y="444137"/>
                  </a:lnTo>
                  <a:lnTo>
                    <a:pt x="217278" y="447867"/>
                  </a:lnTo>
                  <a:lnTo>
                    <a:pt x="212104" y="451655"/>
                  </a:lnTo>
                  <a:lnTo>
                    <a:pt x="206931" y="455502"/>
                  </a:lnTo>
                  <a:lnTo>
                    <a:pt x="201758" y="459408"/>
                  </a:lnTo>
                  <a:lnTo>
                    <a:pt x="196584" y="463373"/>
                  </a:lnTo>
                  <a:lnTo>
                    <a:pt x="191411" y="467397"/>
                  </a:lnTo>
                  <a:lnTo>
                    <a:pt x="186238" y="471481"/>
                  </a:lnTo>
                  <a:lnTo>
                    <a:pt x="181065" y="475624"/>
                  </a:lnTo>
                  <a:lnTo>
                    <a:pt x="175891" y="479826"/>
                  </a:lnTo>
                  <a:lnTo>
                    <a:pt x="170718" y="484087"/>
                  </a:lnTo>
                  <a:lnTo>
                    <a:pt x="165545" y="488405"/>
                  </a:lnTo>
                  <a:lnTo>
                    <a:pt x="160371" y="492781"/>
                  </a:lnTo>
                  <a:lnTo>
                    <a:pt x="155198" y="497213"/>
                  </a:lnTo>
                  <a:lnTo>
                    <a:pt x="150025" y="501700"/>
                  </a:lnTo>
                  <a:lnTo>
                    <a:pt x="144852" y="506240"/>
                  </a:lnTo>
                  <a:lnTo>
                    <a:pt x="139678" y="510832"/>
                  </a:lnTo>
                  <a:lnTo>
                    <a:pt x="134505" y="515475"/>
                  </a:lnTo>
                  <a:lnTo>
                    <a:pt x="129332" y="520165"/>
                  </a:lnTo>
                  <a:lnTo>
                    <a:pt x="124158" y="524902"/>
                  </a:lnTo>
                  <a:lnTo>
                    <a:pt x="118985" y="529682"/>
                  </a:lnTo>
                  <a:lnTo>
                    <a:pt x="113812" y="534503"/>
                  </a:lnTo>
                  <a:lnTo>
                    <a:pt x="108639" y="539362"/>
                  </a:lnTo>
                  <a:lnTo>
                    <a:pt x="103465" y="544257"/>
                  </a:lnTo>
                  <a:lnTo>
                    <a:pt x="98292" y="549182"/>
                  </a:lnTo>
                  <a:lnTo>
                    <a:pt x="93119" y="554137"/>
                  </a:lnTo>
                  <a:lnTo>
                    <a:pt x="87945" y="559115"/>
                  </a:lnTo>
                  <a:lnTo>
                    <a:pt x="82772" y="564114"/>
                  </a:lnTo>
                  <a:lnTo>
                    <a:pt x="77599" y="569130"/>
                  </a:lnTo>
                  <a:lnTo>
                    <a:pt x="72426" y="574159"/>
                  </a:lnTo>
                  <a:lnTo>
                    <a:pt x="67252" y="579195"/>
                  </a:lnTo>
                  <a:lnTo>
                    <a:pt x="62079" y="584234"/>
                  </a:lnTo>
                  <a:lnTo>
                    <a:pt x="56906" y="589272"/>
                  </a:lnTo>
                  <a:lnTo>
                    <a:pt x="51732" y="594304"/>
                  </a:lnTo>
                  <a:lnTo>
                    <a:pt x="46559" y="599325"/>
                  </a:lnTo>
                  <a:lnTo>
                    <a:pt x="41386" y="604330"/>
                  </a:lnTo>
                  <a:lnTo>
                    <a:pt x="36213" y="609314"/>
                  </a:lnTo>
                  <a:lnTo>
                    <a:pt x="31039" y="614272"/>
                  </a:lnTo>
                  <a:lnTo>
                    <a:pt x="25866" y="619198"/>
                  </a:lnTo>
                  <a:lnTo>
                    <a:pt x="20693" y="624088"/>
                  </a:lnTo>
                  <a:lnTo>
                    <a:pt x="15519" y="628937"/>
                  </a:lnTo>
                  <a:lnTo>
                    <a:pt x="10346" y="633740"/>
                  </a:lnTo>
                  <a:lnTo>
                    <a:pt x="5173" y="638491"/>
                  </a:lnTo>
                  <a:lnTo>
                    <a:pt x="0" y="64318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44151" y="3019766"/>
              <a:ext cx="1883076" cy="571553"/>
            </a:xfrm>
            <a:custGeom>
              <a:avLst/>
              <a:pathLst>
                <a:path w="1883076" h="571553">
                  <a:moveTo>
                    <a:pt x="0" y="571553"/>
                  </a:moveTo>
                  <a:lnTo>
                    <a:pt x="0" y="571553"/>
                  </a:lnTo>
                  <a:lnTo>
                    <a:pt x="5173" y="565202"/>
                  </a:lnTo>
                  <a:lnTo>
                    <a:pt x="10346" y="558812"/>
                  </a:lnTo>
                  <a:lnTo>
                    <a:pt x="15519" y="552390"/>
                  </a:lnTo>
                  <a:lnTo>
                    <a:pt x="20693" y="545943"/>
                  </a:lnTo>
                  <a:lnTo>
                    <a:pt x="25866" y="539479"/>
                  </a:lnTo>
                  <a:lnTo>
                    <a:pt x="31039" y="533005"/>
                  </a:lnTo>
                  <a:lnTo>
                    <a:pt x="36213" y="526528"/>
                  </a:lnTo>
                  <a:lnTo>
                    <a:pt x="41386" y="520056"/>
                  </a:lnTo>
                  <a:lnTo>
                    <a:pt x="46559" y="513596"/>
                  </a:lnTo>
                  <a:lnTo>
                    <a:pt x="51732" y="507154"/>
                  </a:lnTo>
                  <a:lnTo>
                    <a:pt x="56906" y="500738"/>
                  </a:lnTo>
                  <a:lnTo>
                    <a:pt x="62079" y="494353"/>
                  </a:lnTo>
                  <a:lnTo>
                    <a:pt x="67252" y="488007"/>
                  </a:lnTo>
                  <a:lnTo>
                    <a:pt x="72426" y="481706"/>
                  </a:lnTo>
                  <a:lnTo>
                    <a:pt x="77599" y="475454"/>
                  </a:lnTo>
                  <a:lnTo>
                    <a:pt x="82772" y="469258"/>
                  </a:lnTo>
                  <a:lnTo>
                    <a:pt x="87945" y="463123"/>
                  </a:lnTo>
                  <a:lnTo>
                    <a:pt x="93119" y="457054"/>
                  </a:lnTo>
                  <a:lnTo>
                    <a:pt x="98292" y="451055"/>
                  </a:lnTo>
                  <a:lnTo>
                    <a:pt x="103465" y="445131"/>
                  </a:lnTo>
                  <a:lnTo>
                    <a:pt x="108639" y="439284"/>
                  </a:lnTo>
                  <a:lnTo>
                    <a:pt x="113812" y="433520"/>
                  </a:lnTo>
                  <a:lnTo>
                    <a:pt x="118985" y="427841"/>
                  </a:lnTo>
                  <a:lnTo>
                    <a:pt x="124158" y="422250"/>
                  </a:lnTo>
                  <a:lnTo>
                    <a:pt x="129332" y="416750"/>
                  </a:lnTo>
                  <a:lnTo>
                    <a:pt x="134505" y="411342"/>
                  </a:lnTo>
                  <a:lnTo>
                    <a:pt x="139678" y="406029"/>
                  </a:lnTo>
                  <a:lnTo>
                    <a:pt x="144852" y="400813"/>
                  </a:lnTo>
                  <a:lnTo>
                    <a:pt x="150025" y="395693"/>
                  </a:lnTo>
                  <a:lnTo>
                    <a:pt x="155198" y="390673"/>
                  </a:lnTo>
                  <a:lnTo>
                    <a:pt x="160371" y="385751"/>
                  </a:lnTo>
                  <a:lnTo>
                    <a:pt x="165545" y="380930"/>
                  </a:lnTo>
                  <a:lnTo>
                    <a:pt x="170718" y="376208"/>
                  </a:lnTo>
                  <a:lnTo>
                    <a:pt x="175891" y="371586"/>
                  </a:lnTo>
                  <a:lnTo>
                    <a:pt x="181065" y="367063"/>
                  </a:lnTo>
                  <a:lnTo>
                    <a:pt x="186238" y="362639"/>
                  </a:lnTo>
                  <a:lnTo>
                    <a:pt x="191411" y="358314"/>
                  </a:lnTo>
                  <a:lnTo>
                    <a:pt x="196584" y="354086"/>
                  </a:lnTo>
                  <a:lnTo>
                    <a:pt x="201758" y="349955"/>
                  </a:lnTo>
                  <a:lnTo>
                    <a:pt x="206931" y="345919"/>
                  </a:lnTo>
                  <a:lnTo>
                    <a:pt x="212104" y="341976"/>
                  </a:lnTo>
                  <a:lnTo>
                    <a:pt x="217278" y="338126"/>
                  </a:lnTo>
                  <a:lnTo>
                    <a:pt x="222451" y="334366"/>
                  </a:lnTo>
                  <a:lnTo>
                    <a:pt x="227624" y="330696"/>
                  </a:lnTo>
                  <a:lnTo>
                    <a:pt x="232797" y="327112"/>
                  </a:lnTo>
                  <a:lnTo>
                    <a:pt x="237971" y="323613"/>
                  </a:lnTo>
                  <a:lnTo>
                    <a:pt x="243144" y="320197"/>
                  </a:lnTo>
                  <a:lnTo>
                    <a:pt x="248317" y="316863"/>
                  </a:lnTo>
                  <a:lnTo>
                    <a:pt x="253491" y="313607"/>
                  </a:lnTo>
                  <a:lnTo>
                    <a:pt x="258664" y="310427"/>
                  </a:lnTo>
                  <a:lnTo>
                    <a:pt x="263837" y="307322"/>
                  </a:lnTo>
                  <a:lnTo>
                    <a:pt x="269010" y="304290"/>
                  </a:lnTo>
                  <a:lnTo>
                    <a:pt x="274184" y="301326"/>
                  </a:lnTo>
                  <a:lnTo>
                    <a:pt x="279357" y="298431"/>
                  </a:lnTo>
                  <a:lnTo>
                    <a:pt x="284530" y="295600"/>
                  </a:lnTo>
                  <a:lnTo>
                    <a:pt x="289704" y="292832"/>
                  </a:lnTo>
                  <a:lnTo>
                    <a:pt x="294877" y="290125"/>
                  </a:lnTo>
                  <a:lnTo>
                    <a:pt x="300050" y="287476"/>
                  </a:lnTo>
                  <a:lnTo>
                    <a:pt x="305223" y="284882"/>
                  </a:lnTo>
                  <a:lnTo>
                    <a:pt x="310397" y="282342"/>
                  </a:lnTo>
                  <a:lnTo>
                    <a:pt x="315570" y="279853"/>
                  </a:lnTo>
                  <a:lnTo>
                    <a:pt x="320743" y="277413"/>
                  </a:lnTo>
                  <a:lnTo>
                    <a:pt x="325917" y="275020"/>
                  </a:lnTo>
                  <a:lnTo>
                    <a:pt x="331090" y="272671"/>
                  </a:lnTo>
                  <a:lnTo>
                    <a:pt x="336263" y="270365"/>
                  </a:lnTo>
                  <a:lnTo>
                    <a:pt x="341436" y="268099"/>
                  </a:lnTo>
                  <a:lnTo>
                    <a:pt x="346610" y="265871"/>
                  </a:lnTo>
                  <a:lnTo>
                    <a:pt x="351783" y="263679"/>
                  </a:lnTo>
                  <a:lnTo>
                    <a:pt x="356956" y="261522"/>
                  </a:lnTo>
                  <a:lnTo>
                    <a:pt x="362130" y="259396"/>
                  </a:lnTo>
                  <a:lnTo>
                    <a:pt x="367303" y="257301"/>
                  </a:lnTo>
                  <a:lnTo>
                    <a:pt x="372476" y="255234"/>
                  </a:lnTo>
                  <a:lnTo>
                    <a:pt x="377649" y="253194"/>
                  </a:lnTo>
                  <a:lnTo>
                    <a:pt x="382823" y="251179"/>
                  </a:lnTo>
                  <a:lnTo>
                    <a:pt x="387996" y="249187"/>
                  </a:lnTo>
                  <a:lnTo>
                    <a:pt x="393169" y="247216"/>
                  </a:lnTo>
                  <a:lnTo>
                    <a:pt x="398343" y="245266"/>
                  </a:lnTo>
                  <a:lnTo>
                    <a:pt x="403516" y="243334"/>
                  </a:lnTo>
                  <a:lnTo>
                    <a:pt x="408689" y="241420"/>
                  </a:lnTo>
                  <a:lnTo>
                    <a:pt x="413862" y="239521"/>
                  </a:lnTo>
                  <a:lnTo>
                    <a:pt x="419036" y="237636"/>
                  </a:lnTo>
                  <a:lnTo>
                    <a:pt x="424209" y="235764"/>
                  </a:lnTo>
                  <a:lnTo>
                    <a:pt x="429382" y="233904"/>
                  </a:lnTo>
                  <a:lnTo>
                    <a:pt x="434556" y="232055"/>
                  </a:lnTo>
                  <a:lnTo>
                    <a:pt x="439729" y="230215"/>
                  </a:lnTo>
                  <a:lnTo>
                    <a:pt x="444902" y="228384"/>
                  </a:lnTo>
                  <a:lnTo>
                    <a:pt x="450075" y="226560"/>
                  </a:lnTo>
                  <a:lnTo>
                    <a:pt x="455249" y="224743"/>
                  </a:lnTo>
                  <a:lnTo>
                    <a:pt x="460422" y="222931"/>
                  </a:lnTo>
                  <a:lnTo>
                    <a:pt x="465595" y="221124"/>
                  </a:lnTo>
                  <a:lnTo>
                    <a:pt x="470769" y="219321"/>
                  </a:lnTo>
                  <a:lnTo>
                    <a:pt x="475942" y="217521"/>
                  </a:lnTo>
                  <a:lnTo>
                    <a:pt x="481115" y="215724"/>
                  </a:lnTo>
                  <a:lnTo>
                    <a:pt x="486288" y="213929"/>
                  </a:lnTo>
                  <a:lnTo>
                    <a:pt x="491462" y="212135"/>
                  </a:lnTo>
                  <a:lnTo>
                    <a:pt x="496635" y="210343"/>
                  </a:lnTo>
                  <a:lnTo>
                    <a:pt x="501808" y="208550"/>
                  </a:lnTo>
                  <a:lnTo>
                    <a:pt x="506982" y="206758"/>
                  </a:lnTo>
                  <a:lnTo>
                    <a:pt x="512155" y="204965"/>
                  </a:lnTo>
                  <a:lnTo>
                    <a:pt x="517328" y="203171"/>
                  </a:lnTo>
                  <a:lnTo>
                    <a:pt x="522501" y="201376"/>
                  </a:lnTo>
                  <a:lnTo>
                    <a:pt x="527675" y="199580"/>
                  </a:lnTo>
                  <a:lnTo>
                    <a:pt x="532848" y="197783"/>
                  </a:lnTo>
                  <a:lnTo>
                    <a:pt x="538021" y="195984"/>
                  </a:lnTo>
                  <a:lnTo>
                    <a:pt x="543195" y="194183"/>
                  </a:lnTo>
                  <a:lnTo>
                    <a:pt x="548368" y="192380"/>
                  </a:lnTo>
                  <a:lnTo>
                    <a:pt x="553541" y="190576"/>
                  </a:lnTo>
                  <a:lnTo>
                    <a:pt x="558714" y="188769"/>
                  </a:lnTo>
                  <a:lnTo>
                    <a:pt x="563888" y="186960"/>
                  </a:lnTo>
                  <a:lnTo>
                    <a:pt x="569061" y="185150"/>
                  </a:lnTo>
                  <a:lnTo>
                    <a:pt x="574234" y="183337"/>
                  </a:lnTo>
                  <a:lnTo>
                    <a:pt x="579408" y="181523"/>
                  </a:lnTo>
                  <a:lnTo>
                    <a:pt x="584581" y="179708"/>
                  </a:lnTo>
                  <a:lnTo>
                    <a:pt x="589754" y="177890"/>
                  </a:lnTo>
                  <a:lnTo>
                    <a:pt x="594927" y="176072"/>
                  </a:lnTo>
                  <a:lnTo>
                    <a:pt x="600101" y="174252"/>
                  </a:lnTo>
                  <a:lnTo>
                    <a:pt x="605274" y="172432"/>
                  </a:lnTo>
                  <a:lnTo>
                    <a:pt x="610447" y="170610"/>
                  </a:lnTo>
                  <a:lnTo>
                    <a:pt x="615621" y="168789"/>
                  </a:lnTo>
                  <a:lnTo>
                    <a:pt x="620794" y="166967"/>
                  </a:lnTo>
                  <a:lnTo>
                    <a:pt x="625967" y="165145"/>
                  </a:lnTo>
                  <a:lnTo>
                    <a:pt x="631140" y="163324"/>
                  </a:lnTo>
                  <a:lnTo>
                    <a:pt x="636314" y="161503"/>
                  </a:lnTo>
                  <a:lnTo>
                    <a:pt x="641487" y="159683"/>
                  </a:lnTo>
                  <a:lnTo>
                    <a:pt x="646660" y="157864"/>
                  </a:lnTo>
                  <a:lnTo>
                    <a:pt x="651834" y="156047"/>
                  </a:lnTo>
                  <a:lnTo>
                    <a:pt x="657007" y="154232"/>
                  </a:lnTo>
                  <a:lnTo>
                    <a:pt x="662180" y="152419"/>
                  </a:lnTo>
                  <a:lnTo>
                    <a:pt x="667353" y="150608"/>
                  </a:lnTo>
                  <a:lnTo>
                    <a:pt x="672527" y="148799"/>
                  </a:lnTo>
                  <a:lnTo>
                    <a:pt x="677700" y="146994"/>
                  </a:lnTo>
                  <a:lnTo>
                    <a:pt x="682873" y="145191"/>
                  </a:lnTo>
                  <a:lnTo>
                    <a:pt x="688047" y="143393"/>
                  </a:lnTo>
                  <a:lnTo>
                    <a:pt x="693220" y="141597"/>
                  </a:lnTo>
                  <a:lnTo>
                    <a:pt x="698393" y="139806"/>
                  </a:lnTo>
                  <a:lnTo>
                    <a:pt x="703566" y="138019"/>
                  </a:lnTo>
                  <a:lnTo>
                    <a:pt x="708740" y="136236"/>
                  </a:lnTo>
                  <a:lnTo>
                    <a:pt x="713913" y="134458"/>
                  </a:lnTo>
                  <a:lnTo>
                    <a:pt x="719086" y="132684"/>
                  </a:lnTo>
                  <a:lnTo>
                    <a:pt x="724260" y="130916"/>
                  </a:lnTo>
                  <a:lnTo>
                    <a:pt x="729433" y="129152"/>
                  </a:lnTo>
                  <a:lnTo>
                    <a:pt x="734606" y="127393"/>
                  </a:lnTo>
                  <a:lnTo>
                    <a:pt x="739779" y="125640"/>
                  </a:lnTo>
                  <a:lnTo>
                    <a:pt x="744953" y="123891"/>
                  </a:lnTo>
                  <a:lnTo>
                    <a:pt x="750126" y="122148"/>
                  </a:lnTo>
                  <a:lnTo>
                    <a:pt x="755299" y="120411"/>
                  </a:lnTo>
                  <a:lnTo>
                    <a:pt x="760473" y="118679"/>
                  </a:lnTo>
                  <a:lnTo>
                    <a:pt x="765646" y="116952"/>
                  </a:lnTo>
                  <a:lnTo>
                    <a:pt x="770819" y="115230"/>
                  </a:lnTo>
                  <a:lnTo>
                    <a:pt x="775992" y="113514"/>
                  </a:lnTo>
                  <a:lnTo>
                    <a:pt x="781166" y="111803"/>
                  </a:lnTo>
                  <a:lnTo>
                    <a:pt x="786339" y="110096"/>
                  </a:lnTo>
                  <a:lnTo>
                    <a:pt x="791512" y="108395"/>
                  </a:lnTo>
                  <a:lnTo>
                    <a:pt x="796686" y="106699"/>
                  </a:lnTo>
                  <a:lnTo>
                    <a:pt x="801859" y="105007"/>
                  </a:lnTo>
                  <a:lnTo>
                    <a:pt x="807032" y="103320"/>
                  </a:lnTo>
                  <a:lnTo>
                    <a:pt x="812205" y="101637"/>
                  </a:lnTo>
                  <a:lnTo>
                    <a:pt x="817379" y="99958"/>
                  </a:lnTo>
                  <a:lnTo>
                    <a:pt x="822552" y="98283"/>
                  </a:lnTo>
                  <a:lnTo>
                    <a:pt x="827725" y="96612"/>
                  </a:lnTo>
                  <a:lnTo>
                    <a:pt x="832899" y="94944"/>
                  </a:lnTo>
                  <a:lnTo>
                    <a:pt x="838072" y="93280"/>
                  </a:lnTo>
                  <a:lnTo>
                    <a:pt x="843245" y="91618"/>
                  </a:lnTo>
                  <a:lnTo>
                    <a:pt x="848418" y="89960"/>
                  </a:lnTo>
                  <a:lnTo>
                    <a:pt x="853592" y="88304"/>
                  </a:lnTo>
                  <a:lnTo>
                    <a:pt x="858765" y="86651"/>
                  </a:lnTo>
                  <a:lnTo>
                    <a:pt x="863938" y="85000"/>
                  </a:lnTo>
                  <a:lnTo>
                    <a:pt x="869112" y="83351"/>
                  </a:lnTo>
                  <a:lnTo>
                    <a:pt x="874285" y="81705"/>
                  </a:lnTo>
                  <a:lnTo>
                    <a:pt x="879458" y="80060"/>
                  </a:lnTo>
                  <a:lnTo>
                    <a:pt x="884631" y="78418"/>
                  </a:lnTo>
                  <a:lnTo>
                    <a:pt x="889805" y="76777"/>
                  </a:lnTo>
                  <a:lnTo>
                    <a:pt x="894978" y="75139"/>
                  </a:lnTo>
                  <a:lnTo>
                    <a:pt x="900151" y="73504"/>
                  </a:lnTo>
                  <a:lnTo>
                    <a:pt x="905325" y="71870"/>
                  </a:lnTo>
                  <a:lnTo>
                    <a:pt x="910498" y="70240"/>
                  </a:lnTo>
                  <a:lnTo>
                    <a:pt x="915671" y="68613"/>
                  </a:lnTo>
                  <a:lnTo>
                    <a:pt x="920844" y="66989"/>
                  </a:lnTo>
                  <a:lnTo>
                    <a:pt x="926018" y="65369"/>
                  </a:lnTo>
                  <a:lnTo>
                    <a:pt x="931191" y="63754"/>
                  </a:lnTo>
                  <a:lnTo>
                    <a:pt x="936364" y="62144"/>
                  </a:lnTo>
                  <a:lnTo>
                    <a:pt x="941538" y="60541"/>
                  </a:lnTo>
                  <a:lnTo>
                    <a:pt x="946711" y="58944"/>
                  </a:lnTo>
                  <a:lnTo>
                    <a:pt x="951884" y="57355"/>
                  </a:lnTo>
                  <a:lnTo>
                    <a:pt x="957057" y="55775"/>
                  </a:lnTo>
                  <a:lnTo>
                    <a:pt x="962231" y="54205"/>
                  </a:lnTo>
                  <a:lnTo>
                    <a:pt x="967404" y="52646"/>
                  </a:lnTo>
                  <a:lnTo>
                    <a:pt x="972577" y="51100"/>
                  </a:lnTo>
                  <a:lnTo>
                    <a:pt x="977751" y="49567"/>
                  </a:lnTo>
                  <a:lnTo>
                    <a:pt x="982924" y="48048"/>
                  </a:lnTo>
                  <a:lnTo>
                    <a:pt x="988097" y="46547"/>
                  </a:lnTo>
                  <a:lnTo>
                    <a:pt x="993270" y="45063"/>
                  </a:lnTo>
                  <a:lnTo>
                    <a:pt x="998444" y="43598"/>
                  </a:lnTo>
                  <a:lnTo>
                    <a:pt x="1003617" y="42154"/>
                  </a:lnTo>
                  <a:lnTo>
                    <a:pt x="1008790" y="40732"/>
                  </a:lnTo>
                  <a:lnTo>
                    <a:pt x="1013964" y="39333"/>
                  </a:lnTo>
                  <a:lnTo>
                    <a:pt x="1019137" y="37959"/>
                  </a:lnTo>
                  <a:lnTo>
                    <a:pt x="1024310" y="36612"/>
                  </a:lnTo>
                  <a:lnTo>
                    <a:pt x="1029483" y="35291"/>
                  </a:lnTo>
                  <a:lnTo>
                    <a:pt x="1034657" y="33999"/>
                  </a:lnTo>
                  <a:lnTo>
                    <a:pt x="1039830" y="32737"/>
                  </a:lnTo>
                  <a:lnTo>
                    <a:pt x="1045003" y="31506"/>
                  </a:lnTo>
                  <a:lnTo>
                    <a:pt x="1050177" y="30306"/>
                  </a:lnTo>
                  <a:lnTo>
                    <a:pt x="1055350" y="29139"/>
                  </a:lnTo>
                  <a:lnTo>
                    <a:pt x="1060523" y="28004"/>
                  </a:lnTo>
                  <a:lnTo>
                    <a:pt x="1065696" y="26903"/>
                  </a:lnTo>
                  <a:lnTo>
                    <a:pt x="1070870" y="25837"/>
                  </a:lnTo>
                  <a:lnTo>
                    <a:pt x="1076043" y="24804"/>
                  </a:lnTo>
                  <a:lnTo>
                    <a:pt x="1081216" y="23807"/>
                  </a:lnTo>
                  <a:lnTo>
                    <a:pt x="1086390" y="22844"/>
                  </a:lnTo>
                  <a:lnTo>
                    <a:pt x="1091563" y="21916"/>
                  </a:lnTo>
                  <a:lnTo>
                    <a:pt x="1096736" y="21022"/>
                  </a:lnTo>
                  <a:lnTo>
                    <a:pt x="1101909" y="20163"/>
                  </a:lnTo>
                  <a:lnTo>
                    <a:pt x="1107083" y="19337"/>
                  </a:lnTo>
                  <a:lnTo>
                    <a:pt x="1112256" y="18545"/>
                  </a:lnTo>
                  <a:lnTo>
                    <a:pt x="1117429" y="17787"/>
                  </a:lnTo>
                  <a:lnTo>
                    <a:pt x="1122603" y="17060"/>
                  </a:lnTo>
                  <a:lnTo>
                    <a:pt x="1127776" y="16366"/>
                  </a:lnTo>
                  <a:lnTo>
                    <a:pt x="1132949" y="15702"/>
                  </a:lnTo>
                  <a:lnTo>
                    <a:pt x="1138122" y="15069"/>
                  </a:lnTo>
                  <a:lnTo>
                    <a:pt x="1143296" y="14466"/>
                  </a:lnTo>
                  <a:lnTo>
                    <a:pt x="1148469" y="13891"/>
                  </a:lnTo>
                  <a:lnTo>
                    <a:pt x="1153642" y="13344"/>
                  </a:lnTo>
                  <a:lnTo>
                    <a:pt x="1158816" y="12824"/>
                  </a:lnTo>
                  <a:lnTo>
                    <a:pt x="1163989" y="12331"/>
                  </a:lnTo>
                  <a:lnTo>
                    <a:pt x="1169162" y="11862"/>
                  </a:lnTo>
                  <a:lnTo>
                    <a:pt x="1174335" y="11418"/>
                  </a:lnTo>
                  <a:lnTo>
                    <a:pt x="1179509" y="10997"/>
                  </a:lnTo>
                  <a:lnTo>
                    <a:pt x="1184682" y="10599"/>
                  </a:lnTo>
                  <a:lnTo>
                    <a:pt x="1189855" y="10222"/>
                  </a:lnTo>
                  <a:lnTo>
                    <a:pt x="1195029" y="9866"/>
                  </a:lnTo>
                  <a:lnTo>
                    <a:pt x="1200202" y="9530"/>
                  </a:lnTo>
                  <a:lnTo>
                    <a:pt x="1205375" y="9213"/>
                  </a:lnTo>
                  <a:lnTo>
                    <a:pt x="1210548" y="8913"/>
                  </a:lnTo>
                  <a:lnTo>
                    <a:pt x="1215722" y="8631"/>
                  </a:lnTo>
                  <a:lnTo>
                    <a:pt x="1220895" y="8365"/>
                  </a:lnTo>
                  <a:lnTo>
                    <a:pt x="1226068" y="8114"/>
                  </a:lnTo>
                  <a:lnTo>
                    <a:pt x="1231242" y="7878"/>
                  </a:lnTo>
                  <a:lnTo>
                    <a:pt x="1236415" y="7657"/>
                  </a:lnTo>
                  <a:lnTo>
                    <a:pt x="1241588" y="7449"/>
                  </a:lnTo>
                  <a:lnTo>
                    <a:pt x="1246761" y="7253"/>
                  </a:lnTo>
                  <a:lnTo>
                    <a:pt x="1251935" y="7070"/>
                  </a:lnTo>
                  <a:lnTo>
                    <a:pt x="1257108" y="6899"/>
                  </a:lnTo>
                  <a:lnTo>
                    <a:pt x="1262281" y="6739"/>
                  </a:lnTo>
                  <a:lnTo>
                    <a:pt x="1267455" y="6589"/>
                  </a:lnTo>
                  <a:lnTo>
                    <a:pt x="1272628" y="6449"/>
                  </a:lnTo>
                  <a:lnTo>
                    <a:pt x="1277801" y="6320"/>
                  </a:lnTo>
                  <a:lnTo>
                    <a:pt x="1282974" y="6199"/>
                  </a:lnTo>
                  <a:lnTo>
                    <a:pt x="1288148" y="6087"/>
                  </a:lnTo>
                  <a:lnTo>
                    <a:pt x="1293321" y="5983"/>
                  </a:lnTo>
                  <a:lnTo>
                    <a:pt x="1298494" y="5888"/>
                  </a:lnTo>
                  <a:lnTo>
                    <a:pt x="1303668" y="5800"/>
                  </a:lnTo>
                  <a:lnTo>
                    <a:pt x="1308841" y="5720"/>
                  </a:lnTo>
                  <a:lnTo>
                    <a:pt x="1314014" y="5647"/>
                  </a:lnTo>
                  <a:lnTo>
                    <a:pt x="1319187" y="5580"/>
                  </a:lnTo>
                  <a:lnTo>
                    <a:pt x="1324361" y="5520"/>
                  </a:lnTo>
                  <a:lnTo>
                    <a:pt x="1329534" y="5466"/>
                  </a:lnTo>
                  <a:lnTo>
                    <a:pt x="1334707" y="5418"/>
                  </a:lnTo>
                  <a:lnTo>
                    <a:pt x="1339881" y="5376"/>
                  </a:lnTo>
                  <a:lnTo>
                    <a:pt x="1345054" y="5339"/>
                  </a:lnTo>
                  <a:lnTo>
                    <a:pt x="1350227" y="5308"/>
                  </a:lnTo>
                  <a:lnTo>
                    <a:pt x="1355400" y="5281"/>
                  </a:lnTo>
                  <a:lnTo>
                    <a:pt x="1360574" y="5260"/>
                  </a:lnTo>
                  <a:lnTo>
                    <a:pt x="1365747" y="5242"/>
                  </a:lnTo>
                  <a:lnTo>
                    <a:pt x="1370920" y="5229"/>
                  </a:lnTo>
                  <a:lnTo>
                    <a:pt x="1376094" y="5220"/>
                  </a:lnTo>
                  <a:lnTo>
                    <a:pt x="1381267" y="5215"/>
                  </a:lnTo>
                  <a:lnTo>
                    <a:pt x="1386440" y="5213"/>
                  </a:lnTo>
                  <a:lnTo>
                    <a:pt x="1391613" y="5215"/>
                  </a:lnTo>
                  <a:lnTo>
                    <a:pt x="1396787" y="5219"/>
                  </a:lnTo>
                  <a:lnTo>
                    <a:pt x="1401960" y="5226"/>
                  </a:lnTo>
                  <a:lnTo>
                    <a:pt x="1407133" y="5235"/>
                  </a:lnTo>
                  <a:lnTo>
                    <a:pt x="1412307" y="5247"/>
                  </a:lnTo>
                  <a:lnTo>
                    <a:pt x="1417480" y="5259"/>
                  </a:lnTo>
                  <a:lnTo>
                    <a:pt x="1422653" y="5273"/>
                  </a:lnTo>
                  <a:lnTo>
                    <a:pt x="1427826" y="5288"/>
                  </a:lnTo>
                  <a:lnTo>
                    <a:pt x="1433000" y="5302"/>
                  </a:lnTo>
                  <a:lnTo>
                    <a:pt x="1438173" y="5317"/>
                  </a:lnTo>
                  <a:lnTo>
                    <a:pt x="1443346" y="5330"/>
                  </a:lnTo>
                  <a:lnTo>
                    <a:pt x="1448520" y="5342"/>
                  </a:lnTo>
                  <a:lnTo>
                    <a:pt x="1453693" y="5351"/>
                  </a:lnTo>
                  <a:lnTo>
                    <a:pt x="1458866" y="5358"/>
                  </a:lnTo>
                  <a:lnTo>
                    <a:pt x="1464039" y="5361"/>
                  </a:lnTo>
                  <a:lnTo>
                    <a:pt x="1469213" y="5360"/>
                  </a:lnTo>
                  <a:lnTo>
                    <a:pt x="1474386" y="5353"/>
                  </a:lnTo>
                  <a:lnTo>
                    <a:pt x="1479559" y="5341"/>
                  </a:lnTo>
                  <a:lnTo>
                    <a:pt x="1484733" y="5322"/>
                  </a:lnTo>
                  <a:lnTo>
                    <a:pt x="1489906" y="5295"/>
                  </a:lnTo>
                  <a:lnTo>
                    <a:pt x="1495079" y="5261"/>
                  </a:lnTo>
                  <a:lnTo>
                    <a:pt x="1500252" y="5217"/>
                  </a:lnTo>
                  <a:lnTo>
                    <a:pt x="1505426" y="5165"/>
                  </a:lnTo>
                  <a:lnTo>
                    <a:pt x="1510599" y="5102"/>
                  </a:lnTo>
                  <a:lnTo>
                    <a:pt x="1515772" y="5029"/>
                  </a:lnTo>
                  <a:lnTo>
                    <a:pt x="1520946" y="4946"/>
                  </a:lnTo>
                  <a:lnTo>
                    <a:pt x="1526119" y="4853"/>
                  </a:lnTo>
                  <a:lnTo>
                    <a:pt x="1531292" y="4749"/>
                  </a:lnTo>
                  <a:lnTo>
                    <a:pt x="1536465" y="4635"/>
                  </a:lnTo>
                  <a:lnTo>
                    <a:pt x="1541639" y="4512"/>
                  </a:lnTo>
                  <a:lnTo>
                    <a:pt x="1546812" y="4380"/>
                  </a:lnTo>
                  <a:lnTo>
                    <a:pt x="1551985" y="4239"/>
                  </a:lnTo>
                  <a:lnTo>
                    <a:pt x="1557159" y="4092"/>
                  </a:lnTo>
                  <a:lnTo>
                    <a:pt x="1562332" y="3938"/>
                  </a:lnTo>
                  <a:lnTo>
                    <a:pt x="1567505" y="3779"/>
                  </a:lnTo>
                  <a:lnTo>
                    <a:pt x="1572678" y="3616"/>
                  </a:lnTo>
                  <a:lnTo>
                    <a:pt x="1577852" y="3451"/>
                  </a:lnTo>
                  <a:lnTo>
                    <a:pt x="1583025" y="3284"/>
                  </a:lnTo>
                  <a:lnTo>
                    <a:pt x="1588198" y="3117"/>
                  </a:lnTo>
                  <a:lnTo>
                    <a:pt x="1593372" y="2951"/>
                  </a:lnTo>
                  <a:lnTo>
                    <a:pt x="1598545" y="2787"/>
                  </a:lnTo>
                  <a:lnTo>
                    <a:pt x="1603718" y="2625"/>
                  </a:lnTo>
                  <a:lnTo>
                    <a:pt x="1608891" y="2468"/>
                  </a:lnTo>
                  <a:lnTo>
                    <a:pt x="1614065" y="2314"/>
                  </a:lnTo>
                  <a:lnTo>
                    <a:pt x="1619238" y="2166"/>
                  </a:lnTo>
                  <a:lnTo>
                    <a:pt x="1624411" y="2023"/>
                  </a:lnTo>
                  <a:lnTo>
                    <a:pt x="1629585" y="1886"/>
                  </a:lnTo>
                  <a:lnTo>
                    <a:pt x="1634758" y="1755"/>
                  </a:lnTo>
                  <a:lnTo>
                    <a:pt x="1639931" y="1631"/>
                  </a:lnTo>
                  <a:lnTo>
                    <a:pt x="1645104" y="1513"/>
                  </a:lnTo>
                  <a:lnTo>
                    <a:pt x="1650278" y="1402"/>
                  </a:lnTo>
                  <a:lnTo>
                    <a:pt x="1655451" y="1297"/>
                  </a:lnTo>
                  <a:lnTo>
                    <a:pt x="1660624" y="1199"/>
                  </a:lnTo>
                  <a:lnTo>
                    <a:pt x="1665798" y="1106"/>
                  </a:lnTo>
                  <a:lnTo>
                    <a:pt x="1670971" y="1020"/>
                  </a:lnTo>
                  <a:lnTo>
                    <a:pt x="1676144" y="940"/>
                  </a:lnTo>
                  <a:lnTo>
                    <a:pt x="1681317" y="865"/>
                  </a:lnTo>
                  <a:lnTo>
                    <a:pt x="1686491" y="795"/>
                  </a:lnTo>
                  <a:lnTo>
                    <a:pt x="1691664" y="730"/>
                  </a:lnTo>
                  <a:lnTo>
                    <a:pt x="1696837" y="670"/>
                  </a:lnTo>
                  <a:lnTo>
                    <a:pt x="1702011" y="614"/>
                  </a:lnTo>
                  <a:lnTo>
                    <a:pt x="1707184" y="563"/>
                  </a:lnTo>
                  <a:lnTo>
                    <a:pt x="1712357" y="515"/>
                  </a:lnTo>
                  <a:lnTo>
                    <a:pt x="1717530" y="471"/>
                  </a:lnTo>
                  <a:lnTo>
                    <a:pt x="1722704" y="430"/>
                  </a:lnTo>
                  <a:lnTo>
                    <a:pt x="1727877" y="393"/>
                  </a:lnTo>
                  <a:lnTo>
                    <a:pt x="1733050" y="358"/>
                  </a:lnTo>
                  <a:lnTo>
                    <a:pt x="1738224" y="327"/>
                  </a:lnTo>
                  <a:lnTo>
                    <a:pt x="1743397" y="297"/>
                  </a:lnTo>
                  <a:lnTo>
                    <a:pt x="1748570" y="270"/>
                  </a:lnTo>
                  <a:lnTo>
                    <a:pt x="1753743" y="246"/>
                  </a:lnTo>
                  <a:lnTo>
                    <a:pt x="1758917" y="223"/>
                  </a:lnTo>
                  <a:lnTo>
                    <a:pt x="1764090" y="202"/>
                  </a:lnTo>
                  <a:lnTo>
                    <a:pt x="1769263" y="183"/>
                  </a:lnTo>
                  <a:lnTo>
                    <a:pt x="1774437" y="165"/>
                  </a:lnTo>
                  <a:lnTo>
                    <a:pt x="1779610" y="149"/>
                  </a:lnTo>
                  <a:lnTo>
                    <a:pt x="1784783" y="134"/>
                  </a:lnTo>
                  <a:lnTo>
                    <a:pt x="1789956" y="120"/>
                  </a:lnTo>
                  <a:lnTo>
                    <a:pt x="1795130" y="107"/>
                  </a:lnTo>
                  <a:lnTo>
                    <a:pt x="1800303" y="96"/>
                  </a:lnTo>
                  <a:lnTo>
                    <a:pt x="1805476" y="85"/>
                  </a:lnTo>
                  <a:lnTo>
                    <a:pt x="1810650" y="75"/>
                  </a:lnTo>
                  <a:lnTo>
                    <a:pt x="1815823" y="66"/>
                  </a:lnTo>
                  <a:lnTo>
                    <a:pt x="1820996" y="58"/>
                  </a:lnTo>
                  <a:lnTo>
                    <a:pt x="1826169" y="51"/>
                  </a:lnTo>
                  <a:lnTo>
                    <a:pt x="1831343" y="44"/>
                  </a:lnTo>
                  <a:lnTo>
                    <a:pt x="1836516" y="37"/>
                  </a:lnTo>
                  <a:lnTo>
                    <a:pt x="1841689" y="32"/>
                  </a:lnTo>
                  <a:lnTo>
                    <a:pt x="1846863" y="26"/>
                  </a:lnTo>
                  <a:lnTo>
                    <a:pt x="1852036" y="21"/>
                  </a:lnTo>
                  <a:lnTo>
                    <a:pt x="1857209" y="17"/>
                  </a:lnTo>
                  <a:lnTo>
                    <a:pt x="1862382" y="13"/>
                  </a:lnTo>
                  <a:lnTo>
                    <a:pt x="1867556" y="9"/>
                  </a:lnTo>
                  <a:lnTo>
                    <a:pt x="1872729" y="6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44151" y="3019770"/>
              <a:ext cx="1883076" cy="643186"/>
            </a:xfrm>
            <a:custGeom>
              <a:avLst/>
              <a:pathLst>
                <a:path w="1883076" h="643186">
                  <a:moveTo>
                    <a:pt x="0" y="643186"/>
                  </a:moveTo>
                  <a:lnTo>
                    <a:pt x="5173" y="638490"/>
                  </a:lnTo>
                  <a:lnTo>
                    <a:pt x="10346" y="633739"/>
                  </a:lnTo>
                  <a:lnTo>
                    <a:pt x="15519" y="628936"/>
                  </a:lnTo>
                  <a:lnTo>
                    <a:pt x="20693" y="624087"/>
                  </a:lnTo>
                  <a:lnTo>
                    <a:pt x="25866" y="619197"/>
                  </a:lnTo>
                  <a:lnTo>
                    <a:pt x="31039" y="614271"/>
                  </a:lnTo>
                  <a:lnTo>
                    <a:pt x="36213" y="609313"/>
                  </a:lnTo>
                  <a:lnTo>
                    <a:pt x="41386" y="604329"/>
                  </a:lnTo>
                  <a:lnTo>
                    <a:pt x="46559" y="599324"/>
                  </a:lnTo>
                  <a:lnTo>
                    <a:pt x="51732" y="594303"/>
                  </a:lnTo>
                  <a:lnTo>
                    <a:pt x="56906" y="589271"/>
                  </a:lnTo>
                  <a:lnTo>
                    <a:pt x="62079" y="584233"/>
                  </a:lnTo>
                  <a:lnTo>
                    <a:pt x="67252" y="579194"/>
                  </a:lnTo>
                  <a:lnTo>
                    <a:pt x="72426" y="574158"/>
                  </a:lnTo>
                  <a:lnTo>
                    <a:pt x="77599" y="569130"/>
                  </a:lnTo>
                  <a:lnTo>
                    <a:pt x="82772" y="564114"/>
                  </a:lnTo>
                  <a:lnTo>
                    <a:pt x="87945" y="559114"/>
                  </a:lnTo>
                  <a:lnTo>
                    <a:pt x="93119" y="554136"/>
                  </a:lnTo>
                  <a:lnTo>
                    <a:pt x="98292" y="549182"/>
                  </a:lnTo>
                  <a:lnTo>
                    <a:pt x="103465" y="544256"/>
                  </a:lnTo>
                  <a:lnTo>
                    <a:pt x="108639" y="539362"/>
                  </a:lnTo>
                  <a:lnTo>
                    <a:pt x="113812" y="534502"/>
                  </a:lnTo>
                  <a:lnTo>
                    <a:pt x="118985" y="529681"/>
                  </a:lnTo>
                  <a:lnTo>
                    <a:pt x="124158" y="524901"/>
                  </a:lnTo>
                  <a:lnTo>
                    <a:pt x="129332" y="520164"/>
                  </a:lnTo>
                  <a:lnTo>
                    <a:pt x="134505" y="515474"/>
                  </a:lnTo>
                  <a:lnTo>
                    <a:pt x="139678" y="510831"/>
                  </a:lnTo>
                  <a:lnTo>
                    <a:pt x="144852" y="506239"/>
                  </a:lnTo>
                  <a:lnTo>
                    <a:pt x="150025" y="501699"/>
                  </a:lnTo>
                  <a:lnTo>
                    <a:pt x="155198" y="497212"/>
                  </a:lnTo>
                  <a:lnTo>
                    <a:pt x="160371" y="492780"/>
                  </a:lnTo>
                  <a:lnTo>
                    <a:pt x="165545" y="488405"/>
                  </a:lnTo>
                  <a:lnTo>
                    <a:pt x="170718" y="484086"/>
                  </a:lnTo>
                  <a:lnTo>
                    <a:pt x="175891" y="479825"/>
                  </a:lnTo>
                  <a:lnTo>
                    <a:pt x="181065" y="475623"/>
                  </a:lnTo>
                  <a:lnTo>
                    <a:pt x="186238" y="471480"/>
                  </a:lnTo>
                  <a:lnTo>
                    <a:pt x="191411" y="467396"/>
                  </a:lnTo>
                  <a:lnTo>
                    <a:pt x="196584" y="463372"/>
                  </a:lnTo>
                  <a:lnTo>
                    <a:pt x="201758" y="459407"/>
                  </a:lnTo>
                  <a:lnTo>
                    <a:pt x="206931" y="455501"/>
                  </a:lnTo>
                  <a:lnTo>
                    <a:pt x="212104" y="451654"/>
                  </a:lnTo>
                  <a:lnTo>
                    <a:pt x="217278" y="447866"/>
                  </a:lnTo>
                  <a:lnTo>
                    <a:pt x="222451" y="444136"/>
                  </a:lnTo>
                  <a:lnTo>
                    <a:pt x="227624" y="440464"/>
                  </a:lnTo>
                  <a:lnTo>
                    <a:pt x="232797" y="436848"/>
                  </a:lnTo>
                  <a:lnTo>
                    <a:pt x="237971" y="433288"/>
                  </a:lnTo>
                  <a:lnTo>
                    <a:pt x="243144" y="429784"/>
                  </a:lnTo>
                  <a:lnTo>
                    <a:pt x="248317" y="426333"/>
                  </a:lnTo>
                  <a:lnTo>
                    <a:pt x="253491" y="422936"/>
                  </a:lnTo>
                  <a:lnTo>
                    <a:pt x="258664" y="419590"/>
                  </a:lnTo>
                  <a:lnTo>
                    <a:pt x="263837" y="416296"/>
                  </a:lnTo>
                  <a:lnTo>
                    <a:pt x="269010" y="413051"/>
                  </a:lnTo>
                  <a:lnTo>
                    <a:pt x="274184" y="409855"/>
                  </a:lnTo>
                  <a:lnTo>
                    <a:pt x="279357" y="406706"/>
                  </a:lnTo>
                  <a:lnTo>
                    <a:pt x="284530" y="403602"/>
                  </a:lnTo>
                  <a:lnTo>
                    <a:pt x="289704" y="400543"/>
                  </a:lnTo>
                  <a:lnTo>
                    <a:pt x="294877" y="397527"/>
                  </a:lnTo>
                  <a:lnTo>
                    <a:pt x="300050" y="394553"/>
                  </a:lnTo>
                  <a:lnTo>
                    <a:pt x="305223" y="391620"/>
                  </a:lnTo>
                  <a:lnTo>
                    <a:pt x="310397" y="388725"/>
                  </a:lnTo>
                  <a:lnTo>
                    <a:pt x="315570" y="385867"/>
                  </a:lnTo>
                  <a:lnTo>
                    <a:pt x="320743" y="383046"/>
                  </a:lnTo>
                  <a:lnTo>
                    <a:pt x="325917" y="380260"/>
                  </a:lnTo>
                  <a:lnTo>
                    <a:pt x="331090" y="377507"/>
                  </a:lnTo>
                  <a:lnTo>
                    <a:pt x="336263" y="374785"/>
                  </a:lnTo>
                  <a:lnTo>
                    <a:pt x="341436" y="372094"/>
                  </a:lnTo>
                  <a:lnTo>
                    <a:pt x="346610" y="369433"/>
                  </a:lnTo>
                  <a:lnTo>
                    <a:pt x="351783" y="366799"/>
                  </a:lnTo>
                  <a:lnTo>
                    <a:pt x="356956" y="364191"/>
                  </a:lnTo>
                  <a:lnTo>
                    <a:pt x="362130" y="361609"/>
                  </a:lnTo>
                  <a:lnTo>
                    <a:pt x="367303" y="359051"/>
                  </a:lnTo>
                  <a:lnTo>
                    <a:pt x="372476" y="356515"/>
                  </a:lnTo>
                  <a:lnTo>
                    <a:pt x="377649" y="354000"/>
                  </a:lnTo>
                  <a:lnTo>
                    <a:pt x="382823" y="351505"/>
                  </a:lnTo>
                  <a:lnTo>
                    <a:pt x="387996" y="349030"/>
                  </a:lnTo>
                  <a:lnTo>
                    <a:pt x="393169" y="346572"/>
                  </a:lnTo>
                  <a:lnTo>
                    <a:pt x="398343" y="344131"/>
                  </a:lnTo>
                  <a:lnTo>
                    <a:pt x="403516" y="341705"/>
                  </a:lnTo>
                  <a:lnTo>
                    <a:pt x="408689" y="339294"/>
                  </a:lnTo>
                  <a:lnTo>
                    <a:pt x="413862" y="336896"/>
                  </a:lnTo>
                  <a:lnTo>
                    <a:pt x="419036" y="334511"/>
                  </a:lnTo>
                  <a:lnTo>
                    <a:pt x="424209" y="332137"/>
                  </a:lnTo>
                  <a:lnTo>
                    <a:pt x="429382" y="329774"/>
                  </a:lnTo>
                  <a:lnTo>
                    <a:pt x="434556" y="327421"/>
                  </a:lnTo>
                  <a:lnTo>
                    <a:pt x="439729" y="325076"/>
                  </a:lnTo>
                  <a:lnTo>
                    <a:pt x="444902" y="322740"/>
                  </a:lnTo>
                  <a:lnTo>
                    <a:pt x="450075" y="320411"/>
                  </a:lnTo>
                  <a:lnTo>
                    <a:pt x="455249" y="318089"/>
                  </a:lnTo>
                  <a:lnTo>
                    <a:pt x="460422" y="315773"/>
                  </a:lnTo>
                  <a:lnTo>
                    <a:pt x="465595" y="313462"/>
                  </a:lnTo>
                  <a:lnTo>
                    <a:pt x="470769" y="311156"/>
                  </a:lnTo>
                  <a:lnTo>
                    <a:pt x="475942" y="308854"/>
                  </a:lnTo>
                  <a:lnTo>
                    <a:pt x="481115" y="306556"/>
                  </a:lnTo>
                  <a:lnTo>
                    <a:pt x="486288" y="304261"/>
                  </a:lnTo>
                  <a:lnTo>
                    <a:pt x="491462" y="301968"/>
                  </a:lnTo>
                  <a:lnTo>
                    <a:pt x="496635" y="299678"/>
                  </a:lnTo>
                  <a:lnTo>
                    <a:pt x="501808" y="297390"/>
                  </a:lnTo>
                  <a:lnTo>
                    <a:pt x="506982" y="295104"/>
                  </a:lnTo>
                  <a:lnTo>
                    <a:pt x="512155" y="292819"/>
                  </a:lnTo>
                  <a:lnTo>
                    <a:pt x="517328" y="290534"/>
                  </a:lnTo>
                  <a:lnTo>
                    <a:pt x="522501" y="288251"/>
                  </a:lnTo>
                  <a:lnTo>
                    <a:pt x="527675" y="285968"/>
                  </a:lnTo>
                  <a:lnTo>
                    <a:pt x="532848" y="283686"/>
                  </a:lnTo>
                  <a:lnTo>
                    <a:pt x="538021" y="281404"/>
                  </a:lnTo>
                  <a:lnTo>
                    <a:pt x="543195" y="279122"/>
                  </a:lnTo>
                  <a:lnTo>
                    <a:pt x="548368" y="276840"/>
                  </a:lnTo>
                  <a:lnTo>
                    <a:pt x="553541" y="274559"/>
                  </a:lnTo>
                  <a:lnTo>
                    <a:pt x="558714" y="272277"/>
                  </a:lnTo>
                  <a:lnTo>
                    <a:pt x="563888" y="269995"/>
                  </a:lnTo>
                  <a:lnTo>
                    <a:pt x="569061" y="267714"/>
                  </a:lnTo>
                  <a:lnTo>
                    <a:pt x="574234" y="265432"/>
                  </a:lnTo>
                  <a:lnTo>
                    <a:pt x="579408" y="263151"/>
                  </a:lnTo>
                  <a:lnTo>
                    <a:pt x="584581" y="260870"/>
                  </a:lnTo>
                  <a:lnTo>
                    <a:pt x="589754" y="258590"/>
                  </a:lnTo>
                  <a:lnTo>
                    <a:pt x="594927" y="256310"/>
                  </a:lnTo>
                  <a:lnTo>
                    <a:pt x="600101" y="254031"/>
                  </a:lnTo>
                  <a:lnTo>
                    <a:pt x="605274" y="251752"/>
                  </a:lnTo>
                  <a:lnTo>
                    <a:pt x="610447" y="249475"/>
                  </a:lnTo>
                  <a:lnTo>
                    <a:pt x="615621" y="247199"/>
                  </a:lnTo>
                  <a:lnTo>
                    <a:pt x="620794" y="244924"/>
                  </a:lnTo>
                  <a:lnTo>
                    <a:pt x="625967" y="242650"/>
                  </a:lnTo>
                  <a:lnTo>
                    <a:pt x="631140" y="240379"/>
                  </a:lnTo>
                  <a:lnTo>
                    <a:pt x="636314" y="238110"/>
                  </a:lnTo>
                  <a:lnTo>
                    <a:pt x="641487" y="235842"/>
                  </a:lnTo>
                  <a:lnTo>
                    <a:pt x="646660" y="233578"/>
                  </a:lnTo>
                  <a:lnTo>
                    <a:pt x="651834" y="231315"/>
                  </a:lnTo>
                  <a:lnTo>
                    <a:pt x="657007" y="229056"/>
                  </a:lnTo>
                  <a:lnTo>
                    <a:pt x="662180" y="226800"/>
                  </a:lnTo>
                  <a:lnTo>
                    <a:pt x="667353" y="224546"/>
                  </a:lnTo>
                  <a:lnTo>
                    <a:pt x="672527" y="222297"/>
                  </a:lnTo>
                  <a:lnTo>
                    <a:pt x="677700" y="220051"/>
                  </a:lnTo>
                  <a:lnTo>
                    <a:pt x="682873" y="217808"/>
                  </a:lnTo>
                  <a:lnTo>
                    <a:pt x="688047" y="215570"/>
                  </a:lnTo>
                  <a:lnTo>
                    <a:pt x="693220" y="213335"/>
                  </a:lnTo>
                  <a:lnTo>
                    <a:pt x="698393" y="211104"/>
                  </a:lnTo>
                  <a:lnTo>
                    <a:pt x="703566" y="208878"/>
                  </a:lnTo>
                  <a:lnTo>
                    <a:pt x="708740" y="206656"/>
                  </a:lnTo>
                  <a:lnTo>
                    <a:pt x="713913" y="204438"/>
                  </a:lnTo>
                  <a:lnTo>
                    <a:pt x="719086" y="202225"/>
                  </a:lnTo>
                  <a:lnTo>
                    <a:pt x="724260" y="200015"/>
                  </a:lnTo>
                  <a:lnTo>
                    <a:pt x="729433" y="197810"/>
                  </a:lnTo>
                  <a:lnTo>
                    <a:pt x="734606" y="195610"/>
                  </a:lnTo>
                  <a:lnTo>
                    <a:pt x="739779" y="193413"/>
                  </a:lnTo>
                  <a:lnTo>
                    <a:pt x="744953" y="191220"/>
                  </a:lnTo>
                  <a:lnTo>
                    <a:pt x="750126" y="189031"/>
                  </a:lnTo>
                  <a:lnTo>
                    <a:pt x="755299" y="186846"/>
                  </a:lnTo>
                  <a:lnTo>
                    <a:pt x="760473" y="184664"/>
                  </a:lnTo>
                  <a:lnTo>
                    <a:pt x="765646" y="182485"/>
                  </a:lnTo>
                  <a:lnTo>
                    <a:pt x="770819" y="180309"/>
                  </a:lnTo>
                  <a:lnTo>
                    <a:pt x="775992" y="178136"/>
                  </a:lnTo>
                  <a:lnTo>
                    <a:pt x="781166" y="175964"/>
                  </a:lnTo>
                  <a:lnTo>
                    <a:pt x="786339" y="173795"/>
                  </a:lnTo>
                  <a:lnTo>
                    <a:pt x="791512" y="171626"/>
                  </a:lnTo>
                  <a:lnTo>
                    <a:pt x="796686" y="169459"/>
                  </a:lnTo>
                  <a:lnTo>
                    <a:pt x="801859" y="167292"/>
                  </a:lnTo>
                  <a:lnTo>
                    <a:pt x="807032" y="165125"/>
                  </a:lnTo>
                  <a:lnTo>
                    <a:pt x="812205" y="162957"/>
                  </a:lnTo>
                  <a:lnTo>
                    <a:pt x="817379" y="160787"/>
                  </a:lnTo>
                  <a:lnTo>
                    <a:pt x="822552" y="158616"/>
                  </a:lnTo>
                  <a:lnTo>
                    <a:pt x="827725" y="156442"/>
                  </a:lnTo>
                  <a:lnTo>
                    <a:pt x="832899" y="154266"/>
                  </a:lnTo>
                  <a:lnTo>
                    <a:pt x="838072" y="152085"/>
                  </a:lnTo>
                  <a:lnTo>
                    <a:pt x="843245" y="149900"/>
                  </a:lnTo>
                  <a:lnTo>
                    <a:pt x="848418" y="147710"/>
                  </a:lnTo>
                  <a:lnTo>
                    <a:pt x="853592" y="145514"/>
                  </a:lnTo>
                  <a:lnTo>
                    <a:pt x="858765" y="143312"/>
                  </a:lnTo>
                  <a:lnTo>
                    <a:pt x="863938" y="141103"/>
                  </a:lnTo>
                  <a:lnTo>
                    <a:pt x="869112" y="138887"/>
                  </a:lnTo>
                  <a:lnTo>
                    <a:pt x="874285" y="136662"/>
                  </a:lnTo>
                  <a:lnTo>
                    <a:pt x="879458" y="134429"/>
                  </a:lnTo>
                  <a:lnTo>
                    <a:pt x="884631" y="132187"/>
                  </a:lnTo>
                  <a:lnTo>
                    <a:pt x="889805" y="129936"/>
                  </a:lnTo>
                  <a:lnTo>
                    <a:pt x="894978" y="127676"/>
                  </a:lnTo>
                  <a:lnTo>
                    <a:pt x="900151" y="125406"/>
                  </a:lnTo>
                  <a:lnTo>
                    <a:pt x="905325" y="123126"/>
                  </a:lnTo>
                  <a:lnTo>
                    <a:pt x="910498" y="120836"/>
                  </a:lnTo>
                  <a:lnTo>
                    <a:pt x="915671" y="118537"/>
                  </a:lnTo>
                  <a:lnTo>
                    <a:pt x="920844" y="116229"/>
                  </a:lnTo>
                  <a:lnTo>
                    <a:pt x="926018" y="113911"/>
                  </a:lnTo>
                  <a:lnTo>
                    <a:pt x="931191" y="111586"/>
                  </a:lnTo>
                  <a:lnTo>
                    <a:pt x="936364" y="109253"/>
                  </a:lnTo>
                  <a:lnTo>
                    <a:pt x="941538" y="106913"/>
                  </a:lnTo>
                  <a:lnTo>
                    <a:pt x="946711" y="104568"/>
                  </a:lnTo>
                  <a:lnTo>
                    <a:pt x="951884" y="102219"/>
                  </a:lnTo>
                  <a:lnTo>
                    <a:pt x="957057" y="99866"/>
                  </a:lnTo>
                  <a:lnTo>
                    <a:pt x="962231" y="97513"/>
                  </a:lnTo>
                  <a:lnTo>
                    <a:pt x="967404" y="95159"/>
                  </a:lnTo>
                  <a:lnTo>
                    <a:pt x="972577" y="92809"/>
                  </a:lnTo>
                  <a:lnTo>
                    <a:pt x="977751" y="90462"/>
                  </a:lnTo>
                  <a:lnTo>
                    <a:pt x="982924" y="88123"/>
                  </a:lnTo>
                  <a:lnTo>
                    <a:pt x="988097" y="85792"/>
                  </a:lnTo>
                  <a:lnTo>
                    <a:pt x="993270" y="83473"/>
                  </a:lnTo>
                  <a:lnTo>
                    <a:pt x="998444" y="81167"/>
                  </a:lnTo>
                  <a:lnTo>
                    <a:pt x="1003617" y="78878"/>
                  </a:lnTo>
                  <a:lnTo>
                    <a:pt x="1008790" y="76608"/>
                  </a:lnTo>
                  <a:lnTo>
                    <a:pt x="1013964" y="74360"/>
                  </a:lnTo>
                  <a:lnTo>
                    <a:pt x="1019137" y="72137"/>
                  </a:lnTo>
                  <a:lnTo>
                    <a:pt x="1024310" y="69940"/>
                  </a:lnTo>
                  <a:lnTo>
                    <a:pt x="1029483" y="67773"/>
                  </a:lnTo>
                  <a:lnTo>
                    <a:pt x="1034657" y="65639"/>
                  </a:lnTo>
                  <a:lnTo>
                    <a:pt x="1039830" y="63539"/>
                  </a:lnTo>
                  <a:lnTo>
                    <a:pt x="1045003" y="61476"/>
                  </a:lnTo>
                  <a:lnTo>
                    <a:pt x="1050177" y="59452"/>
                  </a:lnTo>
                  <a:lnTo>
                    <a:pt x="1055350" y="57470"/>
                  </a:lnTo>
                  <a:lnTo>
                    <a:pt x="1060523" y="55531"/>
                  </a:lnTo>
                  <a:lnTo>
                    <a:pt x="1065696" y="53636"/>
                  </a:lnTo>
                  <a:lnTo>
                    <a:pt x="1070870" y="51788"/>
                  </a:lnTo>
                  <a:lnTo>
                    <a:pt x="1076043" y="49988"/>
                  </a:lnTo>
                  <a:lnTo>
                    <a:pt x="1081216" y="48237"/>
                  </a:lnTo>
                  <a:lnTo>
                    <a:pt x="1086390" y="46535"/>
                  </a:lnTo>
                  <a:lnTo>
                    <a:pt x="1091563" y="44884"/>
                  </a:lnTo>
                  <a:lnTo>
                    <a:pt x="1096736" y="43284"/>
                  </a:lnTo>
                  <a:lnTo>
                    <a:pt x="1101909" y="41736"/>
                  </a:lnTo>
                  <a:lnTo>
                    <a:pt x="1107083" y="40239"/>
                  </a:lnTo>
                  <a:lnTo>
                    <a:pt x="1112256" y="38793"/>
                  </a:lnTo>
                  <a:lnTo>
                    <a:pt x="1117429" y="37400"/>
                  </a:lnTo>
                  <a:lnTo>
                    <a:pt x="1122603" y="36057"/>
                  </a:lnTo>
                  <a:lnTo>
                    <a:pt x="1127776" y="34764"/>
                  </a:lnTo>
                  <a:lnTo>
                    <a:pt x="1132949" y="33522"/>
                  </a:lnTo>
                  <a:lnTo>
                    <a:pt x="1138122" y="32329"/>
                  </a:lnTo>
                  <a:lnTo>
                    <a:pt x="1143296" y="31184"/>
                  </a:lnTo>
                  <a:lnTo>
                    <a:pt x="1148469" y="30087"/>
                  </a:lnTo>
                  <a:lnTo>
                    <a:pt x="1153642" y="29036"/>
                  </a:lnTo>
                  <a:lnTo>
                    <a:pt x="1158816" y="28031"/>
                  </a:lnTo>
                  <a:lnTo>
                    <a:pt x="1163989" y="27070"/>
                  </a:lnTo>
                  <a:lnTo>
                    <a:pt x="1169162" y="26152"/>
                  </a:lnTo>
                  <a:lnTo>
                    <a:pt x="1174335" y="25276"/>
                  </a:lnTo>
                  <a:lnTo>
                    <a:pt x="1179509" y="24440"/>
                  </a:lnTo>
                  <a:lnTo>
                    <a:pt x="1184682" y="23644"/>
                  </a:lnTo>
                  <a:lnTo>
                    <a:pt x="1189855" y="22885"/>
                  </a:lnTo>
                  <a:lnTo>
                    <a:pt x="1195029" y="22164"/>
                  </a:lnTo>
                  <a:lnTo>
                    <a:pt x="1200202" y="21477"/>
                  </a:lnTo>
                  <a:lnTo>
                    <a:pt x="1205375" y="20823"/>
                  </a:lnTo>
                  <a:lnTo>
                    <a:pt x="1210548" y="20202"/>
                  </a:lnTo>
                  <a:lnTo>
                    <a:pt x="1215722" y="19611"/>
                  </a:lnTo>
                  <a:lnTo>
                    <a:pt x="1220895" y="19050"/>
                  </a:lnTo>
                  <a:lnTo>
                    <a:pt x="1226068" y="18517"/>
                  </a:lnTo>
                  <a:lnTo>
                    <a:pt x="1231242" y="18010"/>
                  </a:lnTo>
                  <a:lnTo>
                    <a:pt x="1236415" y="17530"/>
                  </a:lnTo>
                  <a:lnTo>
                    <a:pt x="1241588" y="17074"/>
                  </a:lnTo>
                  <a:lnTo>
                    <a:pt x="1246761" y="16642"/>
                  </a:lnTo>
                  <a:lnTo>
                    <a:pt x="1251935" y="16232"/>
                  </a:lnTo>
                  <a:lnTo>
                    <a:pt x="1257108" y="15843"/>
                  </a:lnTo>
                  <a:lnTo>
                    <a:pt x="1262281" y="15475"/>
                  </a:lnTo>
                  <a:lnTo>
                    <a:pt x="1267455" y="15126"/>
                  </a:lnTo>
                  <a:lnTo>
                    <a:pt x="1272628" y="14796"/>
                  </a:lnTo>
                  <a:lnTo>
                    <a:pt x="1277801" y="14484"/>
                  </a:lnTo>
                  <a:lnTo>
                    <a:pt x="1282974" y="14189"/>
                  </a:lnTo>
                  <a:lnTo>
                    <a:pt x="1288148" y="13910"/>
                  </a:lnTo>
                  <a:lnTo>
                    <a:pt x="1293321" y="13647"/>
                  </a:lnTo>
                  <a:lnTo>
                    <a:pt x="1298494" y="13398"/>
                  </a:lnTo>
                  <a:lnTo>
                    <a:pt x="1303668" y="13164"/>
                  </a:lnTo>
                  <a:lnTo>
                    <a:pt x="1308841" y="12943"/>
                  </a:lnTo>
                  <a:lnTo>
                    <a:pt x="1314014" y="12734"/>
                  </a:lnTo>
                  <a:lnTo>
                    <a:pt x="1319187" y="12538"/>
                  </a:lnTo>
                  <a:lnTo>
                    <a:pt x="1324361" y="12354"/>
                  </a:lnTo>
                  <a:lnTo>
                    <a:pt x="1329534" y="12181"/>
                  </a:lnTo>
                  <a:lnTo>
                    <a:pt x="1334707" y="12018"/>
                  </a:lnTo>
                  <a:lnTo>
                    <a:pt x="1339881" y="11865"/>
                  </a:lnTo>
                  <a:lnTo>
                    <a:pt x="1345054" y="11722"/>
                  </a:lnTo>
                  <a:lnTo>
                    <a:pt x="1350227" y="11588"/>
                  </a:lnTo>
                  <a:lnTo>
                    <a:pt x="1355400" y="11462"/>
                  </a:lnTo>
                  <a:lnTo>
                    <a:pt x="1360574" y="11345"/>
                  </a:lnTo>
                  <a:lnTo>
                    <a:pt x="1365747" y="11235"/>
                  </a:lnTo>
                  <a:lnTo>
                    <a:pt x="1370920" y="11132"/>
                  </a:lnTo>
                  <a:lnTo>
                    <a:pt x="1376094" y="11035"/>
                  </a:lnTo>
                  <a:lnTo>
                    <a:pt x="1381267" y="10944"/>
                  </a:lnTo>
                  <a:lnTo>
                    <a:pt x="1386440" y="10859"/>
                  </a:lnTo>
                  <a:lnTo>
                    <a:pt x="1391613" y="10779"/>
                  </a:lnTo>
                  <a:lnTo>
                    <a:pt x="1396787" y="10703"/>
                  </a:lnTo>
                  <a:lnTo>
                    <a:pt x="1401960" y="10630"/>
                  </a:lnTo>
                  <a:lnTo>
                    <a:pt x="1407133" y="10561"/>
                  </a:lnTo>
                  <a:lnTo>
                    <a:pt x="1412307" y="10494"/>
                  </a:lnTo>
                  <a:lnTo>
                    <a:pt x="1417480" y="10428"/>
                  </a:lnTo>
                  <a:lnTo>
                    <a:pt x="1422653" y="10364"/>
                  </a:lnTo>
                  <a:lnTo>
                    <a:pt x="1427826" y="10300"/>
                  </a:lnTo>
                  <a:lnTo>
                    <a:pt x="1433000" y="10235"/>
                  </a:lnTo>
                  <a:lnTo>
                    <a:pt x="1438173" y="10168"/>
                  </a:lnTo>
                  <a:lnTo>
                    <a:pt x="1443346" y="10099"/>
                  </a:lnTo>
                  <a:lnTo>
                    <a:pt x="1448520" y="10026"/>
                  </a:lnTo>
                  <a:lnTo>
                    <a:pt x="1453693" y="9949"/>
                  </a:lnTo>
                  <a:lnTo>
                    <a:pt x="1458866" y="9867"/>
                  </a:lnTo>
                  <a:lnTo>
                    <a:pt x="1464039" y="9778"/>
                  </a:lnTo>
                  <a:lnTo>
                    <a:pt x="1469213" y="9681"/>
                  </a:lnTo>
                  <a:lnTo>
                    <a:pt x="1474386" y="9576"/>
                  </a:lnTo>
                  <a:lnTo>
                    <a:pt x="1479559" y="9462"/>
                  </a:lnTo>
                  <a:lnTo>
                    <a:pt x="1484733" y="9337"/>
                  </a:lnTo>
                  <a:lnTo>
                    <a:pt x="1489906" y="9200"/>
                  </a:lnTo>
                  <a:lnTo>
                    <a:pt x="1495079" y="9052"/>
                  </a:lnTo>
                  <a:lnTo>
                    <a:pt x="1500252" y="8890"/>
                  </a:lnTo>
                  <a:lnTo>
                    <a:pt x="1505426" y="8716"/>
                  </a:lnTo>
                  <a:lnTo>
                    <a:pt x="1510599" y="8528"/>
                  </a:lnTo>
                  <a:lnTo>
                    <a:pt x="1515772" y="8326"/>
                  </a:lnTo>
                  <a:lnTo>
                    <a:pt x="1520946" y="8110"/>
                  </a:lnTo>
                  <a:lnTo>
                    <a:pt x="1526119" y="7882"/>
                  </a:lnTo>
                  <a:lnTo>
                    <a:pt x="1531292" y="7641"/>
                  </a:lnTo>
                  <a:lnTo>
                    <a:pt x="1536465" y="7389"/>
                  </a:lnTo>
                  <a:lnTo>
                    <a:pt x="1541639" y="7126"/>
                  </a:lnTo>
                  <a:lnTo>
                    <a:pt x="1546812" y="6854"/>
                  </a:lnTo>
                  <a:lnTo>
                    <a:pt x="1551985" y="6574"/>
                  </a:lnTo>
                  <a:lnTo>
                    <a:pt x="1557159" y="6289"/>
                  </a:lnTo>
                  <a:lnTo>
                    <a:pt x="1562332" y="5999"/>
                  </a:lnTo>
                  <a:lnTo>
                    <a:pt x="1567505" y="5707"/>
                  </a:lnTo>
                  <a:lnTo>
                    <a:pt x="1572678" y="5414"/>
                  </a:lnTo>
                  <a:lnTo>
                    <a:pt x="1577852" y="5122"/>
                  </a:lnTo>
                  <a:lnTo>
                    <a:pt x="1583025" y="4834"/>
                  </a:lnTo>
                  <a:lnTo>
                    <a:pt x="1588198" y="4550"/>
                  </a:lnTo>
                  <a:lnTo>
                    <a:pt x="1593372" y="4273"/>
                  </a:lnTo>
                  <a:lnTo>
                    <a:pt x="1598545" y="4003"/>
                  </a:lnTo>
                  <a:lnTo>
                    <a:pt x="1603718" y="3741"/>
                  </a:lnTo>
                  <a:lnTo>
                    <a:pt x="1608891" y="3489"/>
                  </a:lnTo>
                  <a:lnTo>
                    <a:pt x="1614065" y="3247"/>
                  </a:lnTo>
                  <a:lnTo>
                    <a:pt x="1619238" y="3016"/>
                  </a:lnTo>
                  <a:lnTo>
                    <a:pt x="1624411" y="2797"/>
                  </a:lnTo>
                  <a:lnTo>
                    <a:pt x="1629585" y="2589"/>
                  </a:lnTo>
                  <a:lnTo>
                    <a:pt x="1634758" y="2392"/>
                  </a:lnTo>
                  <a:lnTo>
                    <a:pt x="1639931" y="2207"/>
                  </a:lnTo>
                  <a:lnTo>
                    <a:pt x="1645104" y="2034"/>
                  </a:lnTo>
                  <a:lnTo>
                    <a:pt x="1650278" y="1872"/>
                  </a:lnTo>
                  <a:lnTo>
                    <a:pt x="1655451" y="1721"/>
                  </a:lnTo>
                  <a:lnTo>
                    <a:pt x="1660624" y="1580"/>
                  </a:lnTo>
                  <a:lnTo>
                    <a:pt x="1665798" y="1449"/>
                  </a:lnTo>
                  <a:lnTo>
                    <a:pt x="1670971" y="1328"/>
                  </a:lnTo>
                  <a:lnTo>
                    <a:pt x="1676144" y="1216"/>
                  </a:lnTo>
                  <a:lnTo>
                    <a:pt x="1681317" y="1112"/>
                  </a:lnTo>
                  <a:lnTo>
                    <a:pt x="1686491" y="1017"/>
                  </a:lnTo>
                  <a:lnTo>
                    <a:pt x="1691664" y="929"/>
                  </a:lnTo>
                  <a:lnTo>
                    <a:pt x="1696837" y="848"/>
                  </a:lnTo>
                  <a:lnTo>
                    <a:pt x="1702011" y="773"/>
                  </a:lnTo>
                  <a:lnTo>
                    <a:pt x="1707184" y="704"/>
                  </a:lnTo>
                  <a:lnTo>
                    <a:pt x="1712357" y="642"/>
                  </a:lnTo>
                  <a:lnTo>
                    <a:pt x="1717530" y="584"/>
                  </a:lnTo>
                  <a:lnTo>
                    <a:pt x="1722704" y="531"/>
                  </a:lnTo>
                  <a:lnTo>
                    <a:pt x="1727877" y="482"/>
                  </a:lnTo>
                  <a:lnTo>
                    <a:pt x="1733050" y="438"/>
                  </a:lnTo>
                  <a:lnTo>
                    <a:pt x="1738224" y="397"/>
                  </a:lnTo>
                  <a:lnTo>
                    <a:pt x="1743397" y="360"/>
                  </a:lnTo>
                  <a:lnTo>
                    <a:pt x="1748570" y="326"/>
                  </a:lnTo>
                  <a:lnTo>
                    <a:pt x="1753743" y="295"/>
                  </a:lnTo>
                  <a:lnTo>
                    <a:pt x="1758917" y="266"/>
                  </a:lnTo>
                  <a:lnTo>
                    <a:pt x="1764090" y="240"/>
                  </a:lnTo>
                  <a:lnTo>
                    <a:pt x="1769263" y="217"/>
                  </a:lnTo>
                  <a:lnTo>
                    <a:pt x="1774437" y="195"/>
                  </a:lnTo>
                  <a:lnTo>
                    <a:pt x="1779610" y="175"/>
                  </a:lnTo>
                  <a:lnTo>
                    <a:pt x="1784783" y="157"/>
                  </a:lnTo>
                  <a:lnTo>
                    <a:pt x="1789956" y="140"/>
                  </a:lnTo>
                  <a:lnTo>
                    <a:pt x="1795130" y="125"/>
                  </a:lnTo>
                  <a:lnTo>
                    <a:pt x="1800303" y="111"/>
                  </a:lnTo>
                  <a:lnTo>
                    <a:pt x="1805476" y="98"/>
                  </a:lnTo>
                  <a:lnTo>
                    <a:pt x="1810650" y="87"/>
                  </a:lnTo>
                  <a:lnTo>
                    <a:pt x="1815823" y="76"/>
                  </a:lnTo>
                  <a:lnTo>
                    <a:pt x="1820996" y="67"/>
                  </a:lnTo>
                  <a:lnTo>
                    <a:pt x="1826169" y="58"/>
                  </a:lnTo>
                  <a:lnTo>
                    <a:pt x="1831343" y="50"/>
                  </a:lnTo>
                  <a:lnTo>
                    <a:pt x="1836516" y="42"/>
                  </a:lnTo>
                  <a:lnTo>
                    <a:pt x="1841689" y="36"/>
                  </a:lnTo>
                  <a:lnTo>
                    <a:pt x="1846863" y="29"/>
                  </a:lnTo>
                  <a:lnTo>
                    <a:pt x="1852036" y="24"/>
                  </a:lnTo>
                  <a:lnTo>
                    <a:pt x="1857209" y="19"/>
                  </a:lnTo>
                  <a:lnTo>
                    <a:pt x="1862382" y="14"/>
                  </a:lnTo>
                  <a:lnTo>
                    <a:pt x="1867556" y="10"/>
                  </a:lnTo>
                  <a:lnTo>
                    <a:pt x="1872729" y="6"/>
                  </a:lnTo>
                  <a:lnTo>
                    <a:pt x="1877902" y="2"/>
                  </a:lnTo>
                  <a:lnTo>
                    <a:pt x="1883076" y="0"/>
                  </a:lnTo>
                  <a:lnTo>
                    <a:pt x="1877902" y="3"/>
                  </a:lnTo>
                  <a:lnTo>
                    <a:pt x="1872729" y="7"/>
                  </a:lnTo>
                  <a:lnTo>
                    <a:pt x="1867556" y="11"/>
                  </a:lnTo>
                  <a:lnTo>
                    <a:pt x="1862382" y="15"/>
                  </a:lnTo>
                  <a:lnTo>
                    <a:pt x="1857209" y="20"/>
                  </a:lnTo>
                  <a:lnTo>
                    <a:pt x="1852036" y="25"/>
                  </a:lnTo>
                  <a:lnTo>
                    <a:pt x="1846863" y="31"/>
                  </a:lnTo>
                  <a:lnTo>
                    <a:pt x="1841689" y="37"/>
                  </a:lnTo>
                  <a:lnTo>
                    <a:pt x="1836516" y="45"/>
                  </a:lnTo>
                  <a:lnTo>
                    <a:pt x="1831343" y="52"/>
                  </a:lnTo>
                  <a:lnTo>
                    <a:pt x="1826169" y="61"/>
                  </a:lnTo>
                  <a:lnTo>
                    <a:pt x="1820996" y="70"/>
                  </a:lnTo>
                  <a:lnTo>
                    <a:pt x="1815823" y="80"/>
                  </a:lnTo>
                  <a:lnTo>
                    <a:pt x="1810650" y="91"/>
                  </a:lnTo>
                  <a:lnTo>
                    <a:pt x="1805476" y="103"/>
                  </a:lnTo>
                  <a:lnTo>
                    <a:pt x="1800303" y="117"/>
                  </a:lnTo>
                  <a:lnTo>
                    <a:pt x="1795130" y="132"/>
                  </a:lnTo>
                  <a:lnTo>
                    <a:pt x="1789956" y="148"/>
                  </a:lnTo>
                  <a:lnTo>
                    <a:pt x="1784783" y="165"/>
                  </a:lnTo>
                  <a:lnTo>
                    <a:pt x="1779610" y="185"/>
                  </a:lnTo>
                  <a:lnTo>
                    <a:pt x="1774437" y="206"/>
                  </a:lnTo>
                  <a:lnTo>
                    <a:pt x="1769263" y="230"/>
                  </a:lnTo>
                  <a:lnTo>
                    <a:pt x="1764090" y="255"/>
                  </a:lnTo>
                  <a:lnTo>
                    <a:pt x="1758917" y="284"/>
                  </a:lnTo>
                  <a:lnTo>
                    <a:pt x="1753743" y="315"/>
                  </a:lnTo>
                  <a:lnTo>
                    <a:pt x="1748570" y="349"/>
                  </a:lnTo>
                  <a:lnTo>
                    <a:pt x="1743397" y="386"/>
                  </a:lnTo>
                  <a:lnTo>
                    <a:pt x="1738224" y="427"/>
                  </a:lnTo>
                  <a:lnTo>
                    <a:pt x="1733050" y="472"/>
                  </a:lnTo>
                  <a:lnTo>
                    <a:pt x="1727877" y="521"/>
                  </a:lnTo>
                  <a:lnTo>
                    <a:pt x="1722704" y="575"/>
                  </a:lnTo>
                  <a:lnTo>
                    <a:pt x="1717530" y="635"/>
                  </a:lnTo>
                  <a:lnTo>
                    <a:pt x="1712357" y="700"/>
                  </a:lnTo>
                  <a:lnTo>
                    <a:pt x="1707184" y="771"/>
                  </a:lnTo>
                  <a:lnTo>
                    <a:pt x="1702011" y="849"/>
                  </a:lnTo>
                  <a:lnTo>
                    <a:pt x="1696837" y="935"/>
                  </a:lnTo>
                  <a:lnTo>
                    <a:pt x="1691664" y="1029"/>
                  </a:lnTo>
                  <a:lnTo>
                    <a:pt x="1686491" y="1131"/>
                  </a:lnTo>
                  <a:lnTo>
                    <a:pt x="1681317" y="1243"/>
                  </a:lnTo>
                  <a:lnTo>
                    <a:pt x="1676144" y="1365"/>
                  </a:lnTo>
                  <a:lnTo>
                    <a:pt x="1670971" y="1497"/>
                  </a:lnTo>
                  <a:lnTo>
                    <a:pt x="1665798" y="1642"/>
                  </a:lnTo>
                  <a:lnTo>
                    <a:pt x="1660624" y="1799"/>
                  </a:lnTo>
                  <a:lnTo>
                    <a:pt x="1655451" y="1970"/>
                  </a:lnTo>
                  <a:lnTo>
                    <a:pt x="1650278" y="2155"/>
                  </a:lnTo>
                  <a:lnTo>
                    <a:pt x="1645104" y="2355"/>
                  </a:lnTo>
                  <a:lnTo>
                    <a:pt x="1639931" y="2571"/>
                  </a:lnTo>
                  <a:lnTo>
                    <a:pt x="1634758" y="2804"/>
                  </a:lnTo>
                  <a:lnTo>
                    <a:pt x="1629585" y="3053"/>
                  </a:lnTo>
                  <a:lnTo>
                    <a:pt x="1624411" y="3321"/>
                  </a:lnTo>
                  <a:lnTo>
                    <a:pt x="1619238" y="3606"/>
                  </a:lnTo>
                  <a:lnTo>
                    <a:pt x="1614065" y="3909"/>
                  </a:lnTo>
                  <a:lnTo>
                    <a:pt x="1608891" y="4231"/>
                  </a:lnTo>
                  <a:lnTo>
                    <a:pt x="1603718" y="4571"/>
                  </a:lnTo>
                  <a:lnTo>
                    <a:pt x="1598545" y="4929"/>
                  </a:lnTo>
                  <a:lnTo>
                    <a:pt x="1593372" y="5304"/>
                  </a:lnTo>
                  <a:lnTo>
                    <a:pt x="1588198" y="5695"/>
                  </a:lnTo>
                  <a:lnTo>
                    <a:pt x="1583025" y="6102"/>
                  </a:lnTo>
                  <a:lnTo>
                    <a:pt x="1577852" y="6522"/>
                  </a:lnTo>
                  <a:lnTo>
                    <a:pt x="1572678" y="6955"/>
                  </a:lnTo>
                  <a:lnTo>
                    <a:pt x="1567505" y="7398"/>
                  </a:lnTo>
                  <a:lnTo>
                    <a:pt x="1562332" y="7851"/>
                  </a:lnTo>
                  <a:lnTo>
                    <a:pt x="1557159" y="8309"/>
                  </a:lnTo>
                  <a:lnTo>
                    <a:pt x="1551985" y="8773"/>
                  </a:lnTo>
                  <a:lnTo>
                    <a:pt x="1546812" y="9238"/>
                  </a:lnTo>
                  <a:lnTo>
                    <a:pt x="1541639" y="9704"/>
                  </a:lnTo>
                  <a:lnTo>
                    <a:pt x="1536465" y="10167"/>
                  </a:lnTo>
                  <a:lnTo>
                    <a:pt x="1531292" y="10627"/>
                  </a:lnTo>
                  <a:lnTo>
                    <a:pt x="1526119" y="11081"/>
                  </a:lnTo>
                  <a:lnTo>
                    <a:pt x="1520946" y="11528"/>
                  </a:lnTo>
                  <a:lnTo>
                    <a:pt x="1515772" y="11967"/>
                  </a:lnTo>
                  <a:lnTo>
                    <a:pt x="1510599" y="12396"/>
                  </a:lnTo>
                  <a:lnTo>
                    <a:pt x="1505426" y="12815"/>
                  </a:lnTo>
                  <a:lnTo>
                    <a:pt x="1500252" y="13224"/>
                  </a:lnTo>
                  <a:lnTo>
                    <a:pt x="1495079" y="13623"/>
                  </a:lnTo>
                  <a:lnTo>
                    <a:pt x="1489906" y="14010"/>
                  </a:lnTo>
                  <a:lnTo>
                    <a:pt x="1484733" y="14388"/>
                  </a:lnTo>
                  <a:lnTo>
                    <a:pt x="1479559" y="14756"/>
                  </a:lnTo>
                  <a:lnTo>
                    <a:pt x="1474386" y="15115"/>
                  </a:lnTo>
                  <a:lnTo>
                    <a:pt x="1469213" y="15467"/>
                  </a:lnTo>
                  <a:lnTo>
                    <a:pt x="1464039" y="15811"/>
                  </a:lnTo>
                  <a:lnTo>
                    <a:pt x="1458866" y="16149"/>
                  </a:lnTo>
                  <a:lnTo>
                    <a:pt x="1453693" y="16482"/>
                  </a:lnTo>
                  <a:lnTo>
                    <a:pt x="1448520" y="16812"/>
                  </a:lnTo>
                  <a:lnTo>
                    <a:pt x="1443346" y="17139"/>
                  </a:lnTo>
                  <a:lnTo>
                    <a:pt x="1438173" y="17464"/>
                  </a:lnTo>
                  <a:lnTo>
                    <a:pt x="1433000" y="17790"/>
                  </a:lnTo>
                  <a:lnTo>
                    <a:pt x="1427826" y="18116"/>
                  </a:lnTo>
                  <a:lnTo>
                    <a:pt x="1422653" y="18444"/>
                  </a:lnTo>
                  <a:lnTo>
                    <a:pt x="1417480" y="18776"/>
                  </a:lnTo>
                  <a:lnTo>
                    <a:pt x="1412307" y="19112"/>
                  </a:lnTo>
                  <a:lnTo>
                    <a:pt x="1407133" y="19453"/>
                  </a:lnTo>
                  <a:lnTo>
                    <a:pt x="1401960" y="19801"/>
                  </a:lnTo>
                  <a:lnTo>
                    <a:pt x="1396787" y="20155"/>
                  </a:lnTo>
                  <a:lnTo>
                    <a:pt x="1391613" y="20518"/>
                  </a:lnTo>
                  <a:lnTo>
                    <a:pt x="1386440" y="20890"/>
                  </a:lnTo>
                  <a:lnTo>
                    <a:pt x="1381267" y="21272"/>
                  </a:lnTo>
                  <a:lnTo>
                    <a:pt x="1376094" y="21665"/>
                  </a:lnTo>
                  <a:lnTo>
                    <a:pt x="1370920" y="22069"/>
                  </a:lnTo>
                  <a:lnTo>
                    <a:pt x="1365747" y="22485"/>
                  </a:lnTo>
                  <a:lnTo>
                    <a:pt x="1360574" y="22915"/>
                  </a:lnTo>
                  <a:lnTo>
                    <a:pt x="1355400" y="23358"/>
                  </a:lnTo>
                  <a:lnTo>
                    <a:pt x="1350227" y="23816"/>
                  </a:lnTo>
                  <a:lnTo>
                    <a:pt x="1345054" y="24290"/>
                  </a:lnTo>
                  <a:lnTo>
                    <a:pt x="1339881" y="24779"/>
                  </a:lnTo>
                  <a:lnTo>
                    <a:pt x="1334707" y="25285"/>
                  </a:lnTo>
                  <a:lnTo>
                    <a:pt x="1329534" y="25809"/>
                  </a:lnTo>
                  <a:lnTo>
                    <a:pt x="1324361" y="26351"/>
                  </a:lnTo>
                  <a:lnTo>
                    <a:pt x="1319187" y="26911"/>
                  </a:lnTo>
                  <a:lnTo>
                    <a:pt x="1314014" y="27492"/>
                  </a:lnTo>
                  <a:lnTo>
                    <a:pt x="1308841" y="28092"/>
                  </a:lnTo>
                  <a:lnTo>
                    <a:pt x="1303668" y="28714"/>
                  </a:lnTo>
                  <a:lnTo>
                    <a:pt x="1298494" y="29357"/>
                  </a:lnTo>
                  <a:lnTo>
                    <a:pt x="1293321" y="30022"/>
                  </a:lnTo>
                  <a:lnTo>
                    <a:pt x="1288148" y="30711"/>
                  </a:lnTo>
                  <a:lnTo>
                    <a:pt x="1282974" y="31424"/>
                  </a:lnTo>
                  <a:lnTo>
                    <a:pt x="1277801" y="32161"/>
                  </a:lnTo>
                  <a:lnTo>
                    <a:pt x="1272628" y="32923"/>
                  </a:lnTo>
                  <a:lnTo>
                    <a:pt x="1267455" y="33712"/>
                  </a:lnTo>
                  <a:lnTo>
                    <a:pt x="1262281" y="34527"/>
                  </a:lnTo>
                  <a:lnTo>
                    <a:pt x="1257108" y="35370"/>
                  </a:lnTo>
                  <a:lnTo>
                    <a:pt x="1251935" y="36241"/>
                  </a:lnTo>
                  <a:lnTo>
                    <a:pt x="1246761" y="37141"/>
                  </a:lnTo>
                  <a:lnTo>
                    <a:pt x="1241588" y="38071"/>
                  </a:lnTo>
                  <a:lnTo>
                    <a:pt x="1236415" y="39031"/>
                  </a:lnTo>
                  <a:lnTo>
                    <a:pt x="1231242" y="40022"/>
                  </a:lnTo>
                  <a:lnTo>
                    <a:pt x="1226068" y="41045"/>
                  </a:lnTo>
                  <a:lnTo>
                    <a:pt x="1220895" y="42100"/>
                  </a:lnTo>
                  <a:lnTo>
                    <a:pt x="1215722" y="43189"/>
                  </a:lnTo>
                  <a:lnTo>
                    <a:pt x="1210548" y="44311"/>
                  </a:lnTo>
                  <a:lnTo>
                    <a:pt x="1205375" y="45468"/>
                  </a:lnTo>
                  <a:lnTo>
                    <a:pt x="1200202" y="46659"/>
                  </a:lnTo>
                  <a:lnTo>
                    <a:pt x="1195029" y="47885"/>
                  </a:lnTo>
                  <a:lnTo>
                    <a:pt x="1189855" y="49147"/>
                  </a:lnTo>
                  <a:lnTo>
                    <a:pt x="1184682" y="50445"/>
                  </a:lnTo>
                  <a:lnTo>
                    <a:pt x="1179509" y="51780"/>
                  </a:lnTo>
                  <a:lnTo>
                    <a:pt x="1174335" y="53150"/>
                  </a:lnTo>
                  <a:lnTo>
                    <a:pt x="1169162" y="54557"/>
                  </a:lnTo>
                  <a:lnTo>
                    <a:pt x="1163989" y="56000"/>
                  </a:lnTo>
                  <a:lnTo>
                    <a:pt x="1158816" y="57479"/>
                  </a:lnTo>
                  <a:lnTo>
                    <a:pt x="1153642" y="58993"/>
                  </a:lnTo>
                  <a:lnTo>
                    <a:pt x="1148469" y="60542"/>
                  </a:lnTo>
                  <a:lnTo>
                    <a:pt x="1143296" y="62125"/>
                  </a:lnTo>
                  <a:lnTo>
                    <a:pt x="1138122" y="63741"/>
                  </a:lnTo>
                  <a:lnTo>
                    <a:pt x="1132949" y="65389"/>
                  </a:lnTo>
                  <a:lnTo>
                    <a:pt x="1127776" y="67068"/>
                  </a:lnTo>
                  <a:lnTo>
                    <a:pt x="1122603" y="68778"/>
                  </a:lnTo>
                  <a:lnTo>
                    <a:pt x="1117429" y="70516"/>
                  </a:lnTo>
                  <a:lnTo>
                    <a:pt x="1112256" y="72280"/>
                  </a:lnTo>
                  <a:lnTo>
                    <a:pt x="1107083" y="74070"/>
                  </a:lnTo>
                  <a:lnTo>
                    <a:pt x="1101909" y="75884"/>
                  </a:lnTo>
                  <a:lnTo>
                    <a:pt x="1096736" y="77719"/>
                  </a:lnTo>
                  <a:lnTo>
                    <a:pt x="1091563" y="79573"/>
                  </a:lnTo>
                  <a:lnTo>
                    <a:pt x="1086390" y="81444"/>
                  </a:lnTo>
                  <a:lnTo>
                    <a:pt x="1081216" y="83331"/>
                  </a:lnTo>
                  <a:lnTo>
                    <a:pt x="1076043" y="85229"/>
                  </a:lnTo>
                  <a:lnTo>
                    <a:pt x="1070870" y="87138"/>
                  </a:lnTo>
                  <a:lnTo>
                    <a:pt x="1065696" y="89055"/>
                  </a:lnTo>
                  <a:lnTo>
                    <a:pt x="1060523" y="90977"/>
                  </a:lnTo>
                  <a:lnTo>
                    <a:pt x="1055350" y="92901"/>
                  </a:lnTo>
                  <a:lnTo>
                    <a:pt x="1050177" y="94826"/>
                  </a:lnTo>
                  <a:lnTo>
                    <a:pt x="1045003" y="96748"/>
                  </a:lnTo>
                  <a:lnTo>
                    <a:pt x="1039830" y="98666"/>
                  </a:lnTo>
                  <a:lnTo>
                    <a:pt x="1034657" y="100577"/>
                  </a:lnTo>
                  <a:lnTo>
                    <a:pt x="1029483" y="102479"/>
                  </a:lnTo>
                  <a:lnTo>
                    <a:pt x="1024310" y="104369"/>
                  </a:lnTo>
                  <a:lnTo>
                    <a:pt x="1019137" y="106247"/>
                  </a:lnTo>
                  <a:lnTo>
                    <a:pt x="1013964" y="108111"/>
                  </a:lnTo>
                  <a:lnTo>
                    <a:pt x="1008790" y="109959"/>
                  </a:lnTo>
                  <a:lnTo>
                    <a:pt x="1003617" y="111789"/>
                  </a:lnTo>
                  <a:lnTo>
                    <a:pt x="998444" y="113601"/>
                  </a:lnTo>
                  <a:lnTo>
                    <a:pt x="993270" y="115394"/>
                  </a:lnTo>
                  <a:lnTo>
                    <a:pt x="988097" y="117167"/>
                  </a:lnTo>
                  <a:lnTo>
                    <a:pt x="982924" y="118921"/>
                  </a:lnTo>
                  <a:lnTo>
                    <a:pt x="977751" y="120654"/>
                  </a:lnTo>
                  <a:lnTo>
                    <a:pt x="972577" y="122367"/>
                  </a:lnTo>
                  <a:lnTo>
                    <a:pt x="967404" y="124060"/>
                  </a:lnTo>
                  <a:lnTo>
                    <a:pt x="962231" y="125734"/>
                  </a:lnTo>
                  <a:lnTo>
                    <a:pt x="957057" y="127389"/>
                  </a:lnTo>
                  <a:lnTo>
                    <a:pt x="951884" y="129026"/>
                  </a:lnTo>
                  <a:lnTo>
                    <a:pt x="946711" y="130647"/>
                  </a:lnTo>
                  <a:lnTo>
                    <a:pt x="941538" y="132253"/>
                  </a:lnTo>
                  <a:lnTo>
                    <a:pt x="936364" y="133844"/>
                  </a:lnTo>
                  <a:lnTo>
                    <a:pt x="931191" y="135422"/>
                  </a:lnTo>
                  <a:lnTo>
                    <a:pt x="926018" y="136989"/>
                  </a:lnTo>
                  <a:lnTo>
                    <a:pt x="920844" y="138547"/>
                  </a:lnTo>
                  <a:lnTo>
                    <a:pt x="915671" y="140096"/>
                  </a:lnTo>
                  <a:lnTo>
                    <a:pt x="910498" y="141639"/>
                  </a:lnTo>
                  <a:lnTo>
                    <a:pt x="905325" y="143177"/>
                  </a:lnTo>
                  <a:lnTo>
                    <a:pt x="900151" y="144711"/>
                  </a:lnTo>
                  <a:lnTo>
                    <a:pt x="894978" y="146245"/>
                  </a:lnTo>
                  <a:lnTo>
                    <a:pt x="889805" y="147779"/>
                  </a:lnTo>
                  <a:lnTo>
                    <a:pt x="884631" y="149314"/>
                  </a:lnTo>
                  <a:lnTo>
                    <a:pt x="879458" y="150853"/>
                  </a:lnTo>
                  <a:lnTo>
                    <a:pt x="874285" y="152396"/>
                  </a:lnTo>
                  <a:lnTo>
                    <a:pt x="869112" y="153946"/>
                  </a:lnTo>
                  <a:lnTo>
                    <a:pt x="863938" y="155504"/>
                  </a:lnTo>
                  <a:lnTo>
                    <a:pt x="858765" y="157070"/>
                  </a:lnTo>
                  <a:lnTo>
                    <a:pt x="853592" y="158646"/>
                  </a:lnTo>
                  <a:lnTo>
                    <a:pt x="848418" y="160234"/>
                  </a:lnTo>
                  <a:lnTo>
                    <a:pt x="843245" y="161834"/>
                  </a:lnTo>
                  <a:lnTo>
                    <a:pt x="838072" y="163447"/>
                  </a:lnTo>
                  <a:lnTo>
                    <a:pt x="832899" y="165075"/>
                  </a:lnTo>
                  <a:lnTo>
                    <a:pt x="827725" y="166717"/>
                  </a:lnTo>
                  <a:lnTo>
                    <a:pt x="822552" y="168375"/>
                  </a:lnTo>
                  <a:lnTo>
                    <a:pt x="817379" y="170049"/>
                  </a:lnTo>
                  <a:lnTo>
                    <a:pt x="812205" y="171740"/>
                  </a:lnTo>
                  <a:lnTo>
                    <a:pt x="807032" y="173448"/>
                  </a:lnTo>
                  <a:lnTo>
                    <a:pt x="801859" y="175173"/>
                  </a:lnTo>
                  <a:lnTo>
                    <a:pt x="796686" y="176916"/>
                  </a:lnTo>
                  <a:lnTo>
                    <a:pt x="791512" y="178678"/>
                  </a:lnTo>
                  <a:lnTo>
                    <a:pt x="786339" y="180458"/>
                  </a:lnTo>
                  <a:lnTo>
                    <a:pt x="781166" y="182256"/>
                  </a:lnTo>
                  <a:lnTo>
                    <a:pt x="775992" y="184072"/>
                  </a:lnTo>
                  <a:lnTo>
                    <a:pt x="770819" y="185907"/>
                  </a:lnTo>
                  <a:lnTo>
                    <a:pt x="765646" y="187760"/>
                  </a:lnTo>
                  <a:lnTo>
                    <a:pt x="760473" y="189632"/>
                  </a:lnTo>
                  <a:lnTo>
                    <a:pt x="755299" y="191521"/>
                  </a:lnTo>
                  <a:lnTo>
                    <a:pt x="750126" y="193428"/>
                  </a:lnTo>
                  <a:lnTo>
                    <a:pt x="744953" y="195353"/>
                  </a:lnTo>
                  <a:lnTo>
                    <a:pt x="739779" y="197295"/>
                  </a:lnTo>
                  <a:lnTo>
                    <a:pt x="734606" y="199254"/>
                  </a:lnTo>
                  <a:lnTo>
                    <a:pt x="729433" y="201229"/>
                  </a:lnTo>
                  <a:lnTo>
                    <a:pt x="724260" y="203221"/>
                  </a:lnTo>
                  <a:lnTo>
                    <a:pt x="719086" y="205229"/>
                  </a:lnTo>
                  <a:lnTo>
                    <a:pt x="713913" y="207251"/>
                  </a:lnTo>
                  <a:lnTo>
                    <a:pt x="708740" y="209289"/>
                  </a:lnTo>
                  <a:lnTo>
                    <a:pt x="703566" y="211341"/>
                  </a:lnTo>
                  <a:lnTo>
                    <a:pt x="698393" y="213407"/>
                  </a:lnTo>
                  <a:lnTo>
                    <a:pt x="693220" y="215487"/>
                  </a:lnTo>
                  <a:lnTo>
                    <a:pt x="688047" y="217579"/>
                  </a:lnTo>
                  <a:lnTo>
                    <a:pt x="682873" y="219683"/>
                  </a:lnTo>
                  <a:lnTo>
                    <a:pt x="677700" y="221800"/>
                  </a:lnTo>
                  <a:lnTo>
                    <a:pt x="672527" y="223928"/>
                  </a:lnTo>
                  <a:lnTo>
                    <a:pt x="667353" y="226066"/>
                  </a:lnTo>
                  <a:lnTo>
                    <a:pt x="662180" y="228215"/>
                  </a:lnTo>
                  <a:lnTo>
                    <a:pt x="657007" y="230373"/>
                  </a:lnTo>
                  <a:lnTo>
                    <a:pt x="651834" y="232541"/>
                  </a:lnTo>
                  <a:lnTo>
                    <a:pt x="646660" y="234717"/>
                  </a:lnTo>
                  <a:lnTo>
                    <a:pt x="641487" y="236902"/>
                  </a:lnTo>
                  <a:lnTo>
                    <a:pt x="636314" y="239094"/>
                  </a:lnTo>
                  <a:lnTo>
                    <a:pt x="631140" y="241293"/>
                  </a:lnTo>
                  <a:lnTo>
                    <a:pt x="625967" y="243498"/>
                  </a:lnTo>
                  <a:lnTo>
                    <a:pt x="620794" y="245710"/>
                  </a:lnTo>
                  <a:lnTo>
                    <a:pt x="615621" y="247927"/>
                  </a:lnTo>
                  <a:lnTo>
                    <a:pt x="610447" y="250150"/>
                  </a:lnTo>
                  <a:lnTo>
                    <a:pt x="605274" y="252378"/>
                  </a:lnTo>
                  <a:lnTo>
                    <a:pt x="600101" y="254610"/>
                  </a:lnTo>
                  <a:lnTo>
                    <a:pt x="594927" y="256846"/>
                  </a:lnTo>
                  <a:lnTo>
                    <a:pt x="589754" y="259085"/>
                  </a:lnTo>
                  <a:lnTo>
                    <a:pt x="584581" y="261328"/>
                  </a:lnTo>
                  <a:lnTo>
                    <a:pt x="579408" y="263575"/>
                  </a:lnTo>
                  <a:lnTo>
                    <a:pt x="574234" y="265823"/>
                  </a:lnTo>
                  <a:lnTo>
                    <a:pt x="569061" y="268075"/>
                  </a:lnTo>
                  <a:lnTo>
                    <a:pt x="563888" y="270328"/>
                  </a:lnTo>
                  <a:lnTo>
                    <a:pt x="558714" y="272584"/>
                  </a:lnTo>
                  <a:lnTo>
                    <a:pt x="553541" y="274842"/>
                  </a:lnTo>
                  <a:lnTo>
                    <a:pt x="548368" y="277101"/>
                  </a:lnTo>
                  <a:lnTo>
                    <a:pt x="543195" y="279362"/>
                  </a:lnTo>
                  <a:lnTo>
                    <a:pt x="538021" y="281625"/>
                  </a:lnTo>
                  <a:lnTo>
                    <a:pt x="532848" y="283890"/>
                  </a:lnTo>
                  <a:lnTo>
                    <a:pt x="527675" y="286156"/>
                  </a:lnTo>
                  <a:lnTo>
                    <a:pt x="522501" y="288423"/>
                  </a:lnTo>
                  <a:lnTo>
                    <a:pt x="517328" y="290693"/>
                  </a:lnTo>
                  <a:lnTo>
                    <a:pt x="512155" y="292964"/>
                  </a:lnTo>
                  <a:lnTo>
                    <a:pt x="506982" y="295237"/>
                  </a:lnTo>
                  <a:lnTo>
                    <a:pt x="501808" y="297513"/>
                  </a:lnTo>
                  <a:lnTo>
                    <a:pt x="496635" y="299791"/>
                  </a:lnTo>
                  <a:lnTo>
                    <a:pt x="491462" y="302072"/>
                  </a:lnTo>
                  <a:lnTo>
                    <a:pt x="486288" y="304355"/>
                  </a:lnTo>
                  <a:lnTo>
                    <a:pt x="481115" y="306643"/>
                  </a:lnTo>
                  <a:lnTo>
                    <a:pt x="475942" y="308934"/>
                  </a:lnTo>
                  <a:lnTo>
                    <a:pt x="470769" y="311229"/>
                  </a:lnTo>
                  <a:lnTo>
                    <a:pt x="465595" y="313529"/>
                  </a:lnTo>
                  <a:lnTo>
                    <a:pt x="460422" y="315834"/>
                  </a:lnTo>
                  <a:lnTo>
                    <a:pt x="455249" y="318145"/>
                  </a:lnTo>
                  <a:lnTo>
                    <a:pt x="450075" y="320462"/>
                  </a:lnTo>
                  <a:lnTo>
                    <a:pt x="444902" y="322787"/>
                  </a:lnTo>
                  <a:lnTo>
                    <a:pt x="439729" y="325119"/>
                  </a:lnTo>
                  <a:lnTo>
                    <a:pt x="434556" y="327459"/>
                  </a:lnTo>
                  <a:lnTo>
                    <a:pt x="429382" y="329809"/>
                  </a:lnTo>
                  <a:lnTo>
                    <a:pt x="424209" y="332169"/>
                  </a:lnTo>
                  <a:lnTo>
                    <a:pt x="419036" y="334540"/>
                  </a:lnTo>
                  <a:lnTo>
                    <a:pt x="413862" y="336923"/>
                  </a:lnTo>
                  <a:lnTo>
                    <a:pt x="408689" y="339318"/>
                  </a:lnTo>
                  <a:lnTo>
                    <a:pt x="403516" y="341727"/>
                  </a:lnTo>
                  <a:lnTo>
                    <a:pt x="398343" y="344151"/>
                  </a:lnTo>
                  <a:lnTo>
                    <a:pt x="393169" y="346590"/>
                  </a:lnTo>
                  <a:lnTo>
                    <a:pt x="387996" y="349047"/>
                  </a:lnTo>
                  <a:lnTo>
                    <a:pt x="382823" y="351521"/>
                  </a:lnTo>
                  <a:lnTo>
                    <a:pt x="377649" y="354014"/>
                  </a:lnTo>
                  <a:lnTo>
                    <a:pt x="372476" y="356527"/>
                  </a:lnTo>
                  <a:lnTo>
                    <a:pt x="367303" y="359062"/>
                  </a:lnTo>
                  <a:lnTo>
                    <a:pt x="362130" y="361620"/>
                  </a:lnTo>
                  <a:lnTo>
                    <a:pt x="356956" y="364201"/>
                  </a:lnTo>
                  <a:lnTo>
                    <a:pt x="351783" y="366808"/>
                  </a:lnTo>
                  <a:lnTo>
                    <a:pt x="346610" y="369441"/>
                  </a:lnTo>
                  <a:lnTo>
                    <a:pt x="341436" y="372102"/>
                  </a:lnTo>
                  <a:lnTo>
                    <a:pt x="336263" y="374792"/>
                  </a:lnTo>
                  <a:lnTo>
                    <a:pt x="331090" y="377512"/>
                  </a:lnTo>
                  <a:lnTo>
                    <a:pt x="325917" y="380265"/>
                  </a:lnTo>
                  <a:lnTo>
                    <a:pt x="320743" y="383051"/>
                  </a:lnTo>
                  <a:lnTo>
                    <a:pt x="315570" y="385872"/>
                  </a:lnTo>
                  <a:lnTo>
                    <a:pt x="310397" y="388729"/>
                  </a:lnTo>
                  <a:lnTo>
                    <a:pt x="305223" y="391623"/>
                  </a:lnTo>
                  <a:lnTo>
                    <a:pt x="300050" y="394557"/>
                  </a:lnTo>
                  <a:lnTo>
                    <a:pt x="294877" y="397530"/>
                  </a:lnTo>
                  <a:lnTo>
                    <a:pt x="289704" y="400546"/>
                  </a:lnTo>
                  <a:lnTo>
                    <a:pt x="284530" y="403604"/>
                  </a:lnTo>
                  <a:lnTo>
                    <a:pt x="279357" y="406708"/>
                  </a:lnTo>
                  <a:lnTo>
                    <a:pt x="274184" y="409857"/>
                  </a:lnTo>
                  <a:lnTo>
                    <a:pt x="269010" y="413053"/>
                  </a:lnTo>
                  <a:lnTo>
                    <a:pt x="263837" y="416298"/>
                  </a:lnTo>
                  <a:lnTo>
                    <a:pt x="258664" y="419592"/>
                  </a:lnTo>
                  <a:lnTo>
                    <a:pt x="253491" y="422937"/>
                  </a:lnTo>
                  <a:lnTo>
                    <a:pt x="248317" y="426334"/>
                  </a:lnTo>
                  <a:lnTo>
                    <a:pt x="243144" y="429785"/>
                  </a:lnTo>
                  <a:lnTo>
                    <a:pt x="237971" y="433289"/>
                  </a:lnTo>
                  <a:lnTo>
                    <a:pt x="232797" y="436849"/>
                  </a:lnTo>
                  <a:lnTo>
                    <a:pt x="227624" y="440464"/>
                  </a:lnTo>
                  <a:lnTo>
                    <a:pt x="222451" y="444137"/>
                  </a:lnTo>
                  <a:lnTo>
                    <a:pt x="217278" y="447867"/>
                  </a:lnTo>
                  <a:lnTo>
                    <a:pt x="212104" y="451655"/>
                  </a:lnTo>
                  <a:lnTo>
                    <a:pt x="206931" y="455501"/>
                  </a:lnTo>
                  <a:lnTo>
                    <a:pt x="201758" y="459407"/>
                  </a:lnTo>
                  <a:lnTo>
                    <a:pt x="196584" y="463372"/>
                  </a:lnTo>
                  <a:lnTo>
                    <a:pt x="191411" y="467397"/>
                  </a:lnTo>
                  <a:lnTo>
                    <a:pt x="186238" y="471480"/>
                  </a:lnTo>
                  <a:lnTo>
                    <a:pt x="181065" y="475624"/>
                  </a:lnTo>
                  <a:lnTo>
                    <a:pt x="175891" y="479826"/>
                  </a:lnTo>
                  <a:lnTo>
                    <a:pt x="170718" y="484086"/>
                  </a:lnTo>
                  <a:lnTo>
                    <a:pt x="165545" y="488405"/>
                  </a:lnTo>
                  <a:lnTo>
                    <a:pt x="160371" y="492781"/>
                  </a:lnTo>
                  <a:lnTo>
                    <a:pt x="155198" y="497212"/>
                  </a:lnTo>
                  <a:lnTo>
                    <a:pt x="150025" y="501699"/>
                  </a:lnTo>
                  <a:lnTo>
                    <a:pt x="144852" y="506239"/>
                  </a:lnTo>
                  <a:lnTo>
                    <a:pt x="139678" y="510832"/>
                  </a:lnTo>
                  <a:lnTo>
                    <a:pt x="134505" y="515474"/>
                  </a:lnTo>
                  <a:lnTo>
                    <a:pt x="129332" y="520165"/>
                  </a:lnTo>
                  <a:lnTo>
                    <a:pt x="124158" y="524901"/>
                  </a:lnTo>
                  <a:lnTo>
                    <a:pt x="118985" y="529681"/>
                  </a:lnTo>
                  <a:lnTo>
                    <a:pt x="113812" y="534502"/>
                  </a:lnTo>
                  <a:lnTo>
                    <a:pt x="108639" y="539362"/>
                  </a:lnTo>
                  <a:lnTo>
                    <a:pt x="103465" y="544256"/>
                  </a:lnTo>
                  <a:lnTo>
                    <a:pt x="98292" y="549182"/>
                  </a:lnTo>
                  <a:lnTo>
                    <a:pt x="93119" y="554136"/>
                  </a:lnTo>
                  <a:lnTo>
                    <a:pt x="87945" y="559114"/>
                  </a:lnTo>
                  <a:lnTo>
                    <a:pt x="82772" y="564114"/>
                  </a:lnTo>
                  <a:lnTo>
                    <a:pt x="77599" y="569130"/>
                  </a:lnTo>
                  <a:lnTo>
                    <a:pt x="72426" y="574158"/>
                  </a:lnTo>
                  <a:lnTo>
                    <a:pt x="67252" y="579194"/>
                  </a:lnTo>
                  <a:lnTo>
                    <a:pt x="62079" y="584233"/>
                  </a:lnTo>
                  <a:lnTo>
                    <a:pt x="56906" y="589271"/>
                  </a:lnTo>
                  <a:lnTo>
                    <a:pt x="51732" y="594303"/>
                  </a:lnTo>
                  <a:lnTo>
                    <a:pt x="46559" y="599324"/>
                  </a:lnTo>
                  <a:lnTo>
                    <a:pt x="41386" y="604329"/>
                  </a:lnTo>
                  <a:lnTo>
                    <a:pt x="36213" y="609313"/>
                  </a:lnTo>
                  <a:lnTo>
                    <a:pt x="31039" y="614271"/>
                  </a:lnTo>
                  <a:lnTo>
                    <a:pt x="25866" y="619197"/>
                  </a:lnTo>
                  <a:lnTo>
                    <a:pt x="20693" y="624087"/>
                  </a:lnTo>
                  <a:lnTo>
                    <a:pt x="15519" y="628936"/>
                  </a:lnTo>
                  <a:lnTo>
                    <a:pt x="10346" y="633739"/>
                  </a:lnTo>
                  <a:lnTo>
                    <a:pt x="5173" y="638490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44151" y="3019769"/>
              <a:ext cx="1883076" cy="643186"/>
            </a:xfrm>
            <a:custGeom>
              <a:avLst/>
              <a:pathLst>
                <a:path w="1883076" h="643186">
                  <a:moveTo>
                    <a:pt x="0" y="643186"/>
                  </a:moveTo>
                  <a:lnTo>
                    <a:pt x="0" y="643186"/>
                  </a:lnTo>
                  <a:lnTo>
                    <a:pt x="5173" y="638491"/>
                  </a:lnTo>
                  <a:lnTo>
                    <a:pt x="10346" y="633739"/>
                  </a:lnTo>
                  <a:lnTo>
                    <a:pt x="15519" y="628937"/>
                  </a:lnTo>
                  <a:lnTo>
                    <a:pt x="20693" y="624088"/>
                  </a:lnTo>
                  <a:lnTo>
                    <a:pt x="25866" y="619198"/>
                  </a:lnTo>
                  <a:lnTo>
                    <a:pt x="31039" y="614271"/>
                  </a:lnTo>
                  <a:lnTo>
                    <a:pt x="36213" y="609314"/>
                  </a:lnTo>
                  <a:lnTo>
                    <a:pt x="41386" y="604330"/>
                  </a:lnTo>
                  <a:lnTo>
                    <a:pt x="46559" y="599325"/>
                  </a:lnTo>
                  <a:lnTo>
                    <a:pt x="51732" y="594304"/>
                  </a:lnTo>
                  <a:lnTo>
                    <a:pt x="56906" y="589272"/>
                  </a:lnTo>
                  <a:lnTo>
                    <a:pt x="62079" y="584234"/>
                  </a:lnTo>
                  <a:lnTo>
                    <a:pt x="67252" y="579194"/>
                  </a:lnTo>
                  <a:lnTo>
                    <a:pt x="72426" y="574158"/>
                  </a:lnTo>
                  <a:lnTo>
                    <a:pt x="77599" y="569130"/>
                  </a:lnTo>
                  <a:lnTo>
                    <a:pt x="82772" y="564114"/>
                  </a:lnTo>
                  <a:lnTo>
                    <a:pt x="87945" y="559115"/>
                  </a:lnTo>
                  <a:lnTo>
                    <a:pt x="93119" y="554136"/>
                  </a:lnTo>
                  <a:lnTo>
                    <a:pt x="98292" y="549182"/>
                  </a:lnTo>
                  <a:lnTo>
                    <a:pt x="103465" y="544256"/>
                  </a:lnTo>
                  <a:lnTo>
                    <a:pt x="108639" y="539362"/>
                  </a:lnTo>
                  <a:lnTo>
                    <a:pt x="113812" y="534503"/>
                  </a:lnTo>
                  <a:lnTo>
                    <a:pt x="118985" y="529682"/>
                  </a:lnTo>
                  <a:lnTo>
                    <a:pt x="124158" y="524902"/>
                  </a:lnTo>
                  <a:lnTo>
                    <a:pt x="129332" y="520165"/>
                  </a:lnTo>
                  <a:lnTo>
                    <a:pt x="134505" y="515474"/>
                  </a:lnTo>
                  <a:lnTo>
                    <a:pt x="139678" y="510832"/>
                  </a:lnTo>
                  <a:lnTo>
                    <a:pt x="144852" y="506240"/>
                  </a:lnTo>
                  <a:lnTo>
                    <a:pt x="150025" y="501700"/>
                  </a:lnTo>
                  <a:lnTo>
                    <a:pt x="155198" y="497213"/>
                  </a:lnTo>
                  <a:lnTo>
                    <a:pt x="160371" y="492781"/>
                  </a:lnTo>
                  <a:lnTo>
                    <a:pt x="165545" y="488405"/>
                  </a:lnTo>
                  <a:lnTo>
                    <a:pt x="170718" y="484087"/>
                  </a:lnTo>
                  <a:lnTo>
                    <a:pt x="175891" y="479826"/>
                  </a:lnTo>
                  <a:lnTo>
                    <a:pt x="181065" y="475624"/>
                  </a:lnTo>
                  <a:lnTo>
                    <a:pt x="186238" y="471481"/>
                  </a:lnTo>
                  <a:lnTo>
                    <a:pt x="191411" y="467397"/>
                  </a:lnTo>
                  <a:lnTo>
                    <a:pt x="196584" y="463372"/>
                  </a:lnTo>
                  <a:lnTo>
                    <a:pt x="201758" y="459407"/>
                  </a:lnTo>
                  <a:lnTo>
                    <a:pt x="206931" y="455502"/>
                  </a:lnTo>
                  <a:lnTo>
                    <a:pt x="212104" y="451655"/>
                  </a:lnTo>
                  <a:lnTo>
                    <a:pt x="217278" y="447867"/>
                  </a:lnTo>
                  <a:lnTo>
                    <a:pt x="222451" y="444137"/>
                  </a:lnTo>
                  <a:lnTo>
                    <a:pt x="227624" y="440464"/>
                  </a:lnTo>
                  <a:lnTo>
                    <a:pt x="232797" y="436849"/>
                  </a:lnTo>
                  <a:lnTo>
                    <a:pt x="237971" y="433289"/>
                  </a:lnTo>
                  <a:lnTo>
                    <a:pt x="243144" y="429784"/>
                  </a:lnTo>
                  <a:lnTo>
                    <a:pt x="248317" y="426334"/>
                  </a:lnTo>
                  <a:lnTo>
                    <a:pt x="253491" y="422936"/>
                  </a:lnTo>
                  <a:lnTo>
                    <a:pt x="258664" y="419591"/>
                  </a:lnTo>
                  <a:lnTo>
                    <a:pt x="263837" y="416297"/>
                  </a:lnTo>
                  <a:lnTo>
                    <a:pt x="269010" y="413052"/>
                  </a:lnTo>
                  <a:lnTo>
                    <a:pt x="274184" y="409855"/>
                  </a:lnTo>
                  <a:lnTo>
                    <a:pt x="279357" y="406706"/>
                  </a:lnTo>
                  <a:lnTo>
                    <a:pt x="284530" y="403603"/>
                  </a:lnTo>
                  <a:lnTo>
                    <a:pt x="289704" y="400544"/>
                  </a:lnTo>
                  <a:lnTo>
                    <a:pt x="294877" y="397528"/>
                  </a:lnTo>
                  <a:lnTo>
                    <a:pt x="300050" y="394554"/>
                  </a:lnTo>
                  <a:lnTo>
                    <a:pt x="305223" y="391620"/>
                  </a:lnTo>
                  <a:lnTo>
                    <a:pt x="310397" y="388725"/>
                  </a:lnTo>
                  <a:lnTo>
                    <a:pt x="315570" y="385868"/>
                  </a:lnTo>
                  <a:lnTo>
                    <a:pt x="320743" y="383047"/>
                  </a:lnTo>
                  <a:lnTo>
                    <a:pt x="325917" y="380260"/>
                  </a:lnTo>
                  <a:lnTo>
                    <a:pt x="331090" y="377507"/>
                  </a:lnTo>
                  <a:lnTo>
                    <a:pt x="336263" y="374786"/>
                  </a:lnTo>
                  <a:lnTo>
                    <a:pt x="341436" y="372095"/>
                  </a:lnTo>
                  <a:lnTo>
                    <a:pt x="346610" y="369433"/>
                  </a:lnTo>
                  <a:lnTo>
                    <a:pt x="351783" y="366800"/>
                  </a:lnTo>
                  <a:lnTo>
                    <a:pt x="356956" y="364192"/>
                  </a:lnTo>
                  <a:lnTo>
                    <a:pt x="362130" y="361610"/>
                  </a:lnTo>
                  <a:lnTo>
                    <a:pt x="367303" y="359051"/>
                  </a:lnTo>
                  <a:lnTo>
                    <a:pt x="372476" y="356515"/>
                  </a:lnTo>
                  <a:lnTo>
                    <a:pt x="377649" y="354001"/>
                  </a:lnTo>
                  <a:lnTo>
                    <a:pt x="382823" y="351506"/>
                  </a:lnTo>
                  <a:lnTo>
                    <a:pt x="387996" y="349030"/>
                  </a:lnTo>
                  <a:lnTo>
                    <a:pt x="393169" y="346572"/>
                  </a:lnTo>
                  <a:lnTo>
                    <a:pt x="398343" y="344131"/>
                  </a:lnTo>
                  <a:lnTo>
                    <a:pt x="403516" y="341705"/>
                  </a:lnTo>
                  <a:lnTo>
                    <a:pt x="408689" y="339294"/>
                  </a:lnTo>
                  <a:lnTo>
                    <a:pt x="413862" y="336897"/>
                  </a:lnTo>
                  <a:lnTo>
                    <a:pt x="419036" y="334511"/>
                  </a:lnTo>
                  <a:lnTo>
                    <a:pt x="424209" y="332138"/>
                  </a:lnTo>
                  <a:lnTo>
                    <a:pt x="429382" y="329775"/>
                  </a:lnTo>
                  <a:lnTo>
                    <a:pt x="434556" y="327421"/>
                  </a:lnTo>
                  <a:lnTo>
                    <a:pt x="439729" y="325077"/>
                  </a:lnTo>
                  <a:lnTo>
                    <a:pt x="444902" y="322741"/>
                  </a:lnTo>
                  <a:lnTo>
                    <a:pt x="450075" y="320412"/>
                  </a:lnTo>
                  <a:lnTo>
                    <a:pt x="455249" y="318090"/>
                  </a:lnTo>
                  <a:lnTo>
                    <a:pt x="460422" y="315774"/>
                  </a:lnTo>
                  <a:lnTo>
                    <a:pt x="465595" y="313463"/>
                  </a:lnTo>
                  <a:lnTo>
                    <a:pt x="470769" y="311157"/>
                  </a:lnTo>
                  <a:lnTo>
                    <a:pt x="475942" y="308855"/>
                  </a:lnTo>
                  <a:lnTo>
                    <a:pt x="481115" y="306557"/>
                  </a:lnTo>
                  <a:lnTo>
                    <a:pt x="486288" y="304261"/>
                  </a:lnTo>
                  <a:lnTo>
                    <a:pt x="491462" y="301969"/>
                  </a:lnTo>
                  <a:lnTo>
                    <a:pt x="496635" y="299679"/>
                  </a:lnTo>
                  <a:lnTo>
                    <a:pt x="501808" y="297391"/>
                  </a:lnTo>
                  <a:lnTo>
                    <a:pt x="506982" y="295104"/>
                  </a:lnTo>
                  <a:lnTo>
                    <a:pt x="512155" y="292819"/>
                  </a:lnTo>
                  <a:lnTo>
                    <a:pt x="517328" y="290535"/>
                  </a:lnTo>
                  <a:lnTo>
                    <a:pt x="522501" y="288252"/>
                  </a:lnTo>
                  <a:lnTo>
                    <a:pt x="527675" y="285969"/>
                  </a:lnTo>
                  <a:lnTo>
                    <a:pt x="532848" y="283687"/>
                  </a:lnTo>
                  <a:lnTo>
                    <a:pt x="538021" y="281405"/>
                  </a:lnTo>
                  <a:lnTo>
                    <a:pt x="543195" y="279123"/>
                  </a:lnTo>
                  <a:lnTo>
                    <a:pt x="548368" y="276841"/>
                  </a:lnTo>
                  <a:lnTo>
                    <a:pt x="553541" y="274559"/>
                  </a:lnTo>
                  <a:lnTo>
                    <a:pt x="558714" y="272278"/>
                  </a:lnTo>
                  <a:lnTo>
                    <a:pt x="563888" y="269996"/>
                  </a:lnTo>
                  <a:lnTo>
                    <a:pt x="569061" y="267714"/>
                  </a:lnTo>
                  <a:lnTo>
                    <a:pt x="574234" y="265433"/>
                  </a:lnTo>
                  <a:lnTo>
                    <a:pt x="579408" y="263152"/>
                  </a:lnTo>
                  <a:lnTo>
                    <a:pt x="584581" y="260871"/>
                  </a:lnTo>
                  <a:lnTo>
                    <a:pt x="589754" y="258590"/>
                  </a:lnTo>
                  <a:lnTo>
                    <a:pt x="594927" y="256310"/>
                  </a:lnTo>
                  <a:lnTo>
                    <a:pt x="600101" y="254031"/>
                  </a:lnTo>
                  <a:lnTo>
                    <a:pt x="605274" y="251753"/>
                  </a:lnTo>
                  <a:lnTo>
                    <a:pt x="610447" y="249475"/>
                  </a:lnTo>
                  <a:lnTo>
                    <a:pt x="615621" y="247199"/>
                  </a:lnTo>
                  <a:lnTo>
                    <a:pt x="620794" y="244924"/>
                  </a:lnTo>
                  <a:lnTo>
                    <a:pt x="625967" y="242651"/>
                  </a:lnTo>
                  <a:lnTo>
                    <a:pt x="631140" y="240380"/>
                  </a:lnTo>
                  <a:lnTo>
                    <a:pt x="636314" y="238110"/>
                  </a:lnTo>
                  <a:lnTo>
                    <a:pt x="641487" y="235843"/>
                  </a:lnTo>
                  <a:lnTo>
                    <a:pt x="646660" y="233578"/>
                  </a:lnTo>
                  <a:lnTo>
                    <a:pt x="651834" y="231316"/>
                  </a:lnTo>
                  <a:lnTo>
                    <a:pt x="657007" y="229057"/>
                  </a:lnTo>
                  <a:lnTo>
                    <a:pt x="662180" y="226800"/>
                  </a:lnTo>
                  <a:lnTo>
                    <a:pt x="667353" y="224547"/>
                  </a:lnTo>
                  <a:lnTo>
                    <a:pt x="672527" y="222297"/>
                  </a:lnTo>
                  <a:lnTo>
                    <a:pt x="677700" y="220051"/>
                  </a:lnTo>
                  <a:lnTo>
                    <a:pt x="682873" y="217809"/>
                  </a:lnTo>
                  <a:lnTo>
                    <a:pt x="688047" y="215570"/>
                  </a:lnTo>
                  <a:lnTo>
                    <a:pt x="693220" y="213336"/>
                  </a:lnTo>
                  <a:lnTo>
                    <a:pt x="698393" y="211105"/>
                  </a:lnTo>
                  <a:lnTo>
                    <a:pt x="703566" y="208879"/>
                  </a:lnTo>
                  <a:lnTo>
                    <a:pt x="708740" y="206657"/>
                  </a:lnTo>
                  <a:lnTo>
                    <a:pt x="713913" y="204439"/>
                  </a:lnTo>
                  <a:lnTo>
                    <a:pt x="719086" y="202225"/>
                  </a:lnTo>
                  <a:lnTo>
                    <a:pt x="724260" y="200016"/>
                  </a:lnTo>
                  <a:lnTo>
                    <a:pt x="729433" y="197811"/>
                  </a:lnTo>
                  <a:lnTo>
                    <a:pt x="734606" y="195610"/>
                  </a:lnTo>
                  <a:lnTo>
                    <a:pt x="739779" y="193414"/>
                  </a:lnTo>
                  <a:lnTo>
                    <a:pt x="744953" y="191221"/>
                  </a:lnTo>
                  <a:lnTo>
                    <a:pt x="750126" y="189032"/>
                  </a:lnTo>
                  <a:lnTo>
                    <a:pt x="755299" y="186847"/>
                  </a:lnTo>
                  <a:lnTo>
                    <a:pt x="760473" y="184665"/>
                  </a:lnTo>
                  <a:lnTo>
                    <a:pt x="765646" y="182486"/>
                  </a:lnTo>
                  <a:lnTo>
                    <a:pt x="770819" y="180310"/>
                  </a:lnTo>
                  <a:lnTo>
                    <a:pt x="775992" y="178136"/>
                  </a:lnTo>
                  <a:lnTo>
                    <a:pt x="781166" y="175965"/>
                  </a:lnTo>
                  <a:lnTo>
                    <a:pt x="786339" y="173795"/>
                  </a:lnTo>
                  <a:lnTo>
                    <a:pt x="791512" y="171627"/>
                  </a:lnTo>
                  <a:lnTo>
                    <a:pt x="796686" y="169460"/>
                  </a:lnTo>
                  <a:lnTo>
                    <a:pt x="801859" y="167293"/>
                  </a:lnTo>
                  <a:lnTo>
                    <a:pt x="807032" y="165125"/>
                  </a:lnTo>
                  <a:lnTo>
                    <a:pt x="812205" y="162957"/>
                  </a:lnTo>
                  <a:lnTo>
                    <a:pt x="817379" y="160788"/>
                  </a:lnTo>
                  <a:lnTo>
                    <a:pt x="822552" y="158617"/>
                  </a:lnTo>
                  <a:lnTo>
                    <a:pt x="827725" y="156443"/>
                  </a:lnTo>
                  <a:lnTo>
                    <a:pt x="832899" y="154266"/>
                  </a:lnTo>
                  <a:lnTo>
                    <a:pt x="838072" y="152086"/>
                  </a:lnTo>
                  <a:lnTo>
                    <a:pt x="843245" y="149901"/>
                  </a:lnTo>
                  <a:lnTo>
                    <a:pt x="848418" y="147710"/>
                  </a:lnTo>
                  <a:lnTo>
                    <a:pt x="853592" y="145515"/>
                  </a:lnTo>
                  <a:lnTo>
                    <a:pt x="858765" y="143313"/>
                  </a:lnTo>
                  <a:lnTo>
                    <a:pt x="863938" y="141104"/>
                  </a:lnTo>
                  <a:lnTo>
                    <a:pt x="869112" y="138887"/>
                  </a:lnTo>
                  <a:lnTo>
                    <a:pt x="874285" y="136663"/>
                  </a:lnTo>
                  <a:lnTo>
                    <a:pt x="879458" y="134430"/>
                  </a:lnTo>
                  <a:lnTo>
                    <a:pt x="884631" y="132188"/>
                  </a:lnTo>
                  <a:lnTo>
                    <a:pt x="889805" y="129937"/>
                  </a:lnTo>
                  <a:lnTo>
                    <a:pt x="894978" y="127677"/>
                  </a:lnTo>
                  <a:lnTo>
                    <a:pt x="900151" y="125406"/>
                  </a:lnTo>
                  <a:lnTo>
                    <a:pt x="905325" y="123126"/>
                  </a:lnTo>
                  <a:lnTo>
                    <a:pt x="910498" y="120837"/>
                  </a:lnTo>
                  <a:lnTo>
                    <a:pt x="915671" y="118538"/>
                  </a:lnTo>
                  <a:lnTo>
                    <a:pt x="920844" y="116229"/>
                  </a:lnTo>
                  <a:lnTo>
                    <a:pt x="926018" y="113912"/>
                  </a:lnTo>
                  <a:lnTo>
                    <a:pt x="931191" y="111586"/>
                  </a:lnTo>
                  <a:lnTo>
                    <a:pt x="936364" y="109253"/>
                  </a:lnTo>
                  <a:lnTo>
                    <a:pt x="941538" y="106914"/>
                  </a:lnTo>
                  <a:lnTo>
                    <a:pt x="946711" y="104569"/>
                  </a:lnTo>
                  <a:lnTo>
                    <a:pt x="951884" y="102219"/>
                  </a:lnTo>
                  <a:lnTo>
                    <a:pt x="957057" y="99867"/>
                  </a:lnTo>
                  <a:lnTo>
                    <a:pt x="962231" y="97513"/>
                  </a:lnTo>
                  <a:lnTo>
                    <a:pt x="967404" y="95160"/>
                  </a:lnTo>
                  <a:lnTo>
                    <a:pt x="972577" y="92809"/>
                  </a:lnTo>
                  <a:lnTo>
                    <a:pt x="977751" y="90463"/>
                  </a:lnTo>
                  <a:lnTo>
                    <a:pt x="982924" y="88123"/>
                  </a:lnTo>
                  <a:lnTo>
                    <a:pt x="988097" y="85793"/>
                  </a:lnTo>
                  <a:lnTo>
                    <a:pt x="993270" y="83473"/>
                  </a:lnTo>
                  <a:lnTo>
                    <a:pt x="998444" y="81168"/>
                  </a:lnTo>
                  <a:lnTo>
                    <a:pt x="1003617" y="78879"/>
                  </a:lnTo>
                  <a:lnTo>
                    <a:pt x="1008790" y="76609"/>
                  </a:lnTo>
                  <a:lnTo>
                    <a:pt x="1013964" y="74361"/>
                  </a:lnTo>
                  <a:lnTo>
                    <a:pt x="1019137" y="72137"/>
                  </a:lnTo>
                  <a:lnTo>
                    <a:pt x="1024310" y="69941"/>
                  </a:lnTo>
                  <a:lnTo>
                    <a:pt x="1029483" y="67774"/>
                  </a:lnTo>
                  <a:lnTo>
                    <a:pt x="1034657" y="65639"/>
                  </a:lnTo>
                  <a:lnTo>
                    <a:pt x="1039830" y="63539"/>
                  </a:lnTo>
                  <a:lnTo>
                    <a:pt x="1045003" y="61477"/>
                  </a:lnTo>
                  <a:lnTo>
                    <a:pt x="1050177" y="59453"/>
                  </a:lnTo>
                  <a:lnTo>
                    <a:pt x="1055350" y="57470"/>
                  </a:lnTo>
                  <a:lnTo>
                    <a:pt x="1060523" y="55531"/>
                  </a:lnTo>
                  <a:lnTo>
                    <a:pt x="1065696" y="53637"/>
                  </a:lnTo>
                  <a:lnTo>
                    <a:pt x="1070870" y="51789"/>
                  </a:lnTo>
                  <a:lnTo>
                    <a:pt x="1076043" y="49989"/>
                  </a:lnTo>
                  <a:lnTo>
                    <a:pt x="1081216" y="48237"/>
                  </a:lnTo>
                  <a:lnTo>
                    <a:pt x="1086390" y="46536"/>
                  </a:lnTo>
                  <a:lnTo>
                    <a:pt x="1091563" y="44885"/>
                  </a:lnTo>
                  <a:lnTo>
                    <a:pt x="1096736" y="43285"/>
                  </a:lnTo>
                  <a:lnTo>
                    <a:pt x="1101909" y="41736"/>
                  </a:lnTo>
                  <a:lnTo>
                    <a:pt x="1107083" y="40239"/>
                  </a:lnTo>
                  <a:lnTo>
                    <a:pt x="1112256" y="38794"/>
                  </a:lnTo>
                  <a:lnTo>
                    <a:pt x="1117429" y="37400"/>
                  </a:lnTo>
                  <a:lnTo>
                    <a:pt x="1122603" y="36057"/>
                  </a:lnTo>
                  <a:lnTo>
                    <a:pt x="1127776" y="34765"/>
                  </a:lnTo>
                  <a:lnTo>
                    <a:pt x="1132949" y="33523"/>
                  </a:lnTo>
                  <a:lnTo>
                    <a:pt x="1138122" y="32330"/>
                  </a:lnTo>
                  <a:lnTo>
                    <a:pt x="1143296" y="31185"/>
                  </a:lnTo>
                  <a:lnTo>
                    <a:pt x="1148469" y="30088"/>
                  </a:lnTo>
                  <a:lnTo>
                    <a:pt x="1153642" y="29037"/>
                  </a:lnTo>
                  <a:lnTo>
                    <a:pt x="1158816" y="28031"/>
                  </a:lnTo>
                  <a:lnTo>
                    <a:pt x="1163989" y="27070"/>
                  </a:lnTo>
                  <a:lnTo>
                    <a:pt x="1169162" y="26152"/>
                  </a:lnTo>
                  <a:lnTo>
                    <a:pt x="1174335" y="25276"/>
                  </a:lnTo>
                  <a:lnTo>
                    <a:pt x="1179509" y="24441"/>
                  </a:lnTo>
                  <a:lnTo>
                    <a:pt x="1184682" y="23644"/>
                  </a:lnTo>
                  <a:lnTo>
                    <a:pt x="1189855" y="22886"/>
                  </a:lnTo>
                  <a:lnTo>
                    <a:pt x="1195029" y="22164"/>
                  </a:lnTo>
                  <a:lnTo>
                    <a:pt x="1200202" y="21477"/>
                  </a:lnTo>
                  <a:lnTo>
                    <a:pt x="1205375" y="20824"/>
                  </a:lnTo>
                  <a:lnTo>
                    <a:pt x="1210548" y="20202"/>
                  </a:lnTo>
                  <a:lnTo>
                    <a:pt x="1215722" y="19612"/>
                  </a:lnTo>
                  <a:lnTo>
                    <a:pt x="1220895" y="19050"/>
                  </a:lnTo>
                  <a:lnTo>
                    <a:pt x="1226068" y="18517"/>
                  </a:lnTo>
                  <a:lnTo>
                    <a:pt x="1231242" y="18011"/>
                  </a:lnTo>
                  <a:lnTo>
                    <a:pt x="1236415" y="17530"/>
                  </a:lnTo>
                  <a:lnTo>
                    <a:pt x="1241588" y="17075"/>
                  </a:lnTo>
                  <a:lnTo>
                    <a:pt x="1246761" y="16642"/>
                  </a:lnTo>
                  <a:lnTo>
                    <a:pt x="1251935" y="16232"/>
                  </a:lnTo>
                  <a:lnTo>
                    <a:pt x="1257108" y="15844"/>
                  </a:lnTo>
                  <a:lnTo>
                    <a:pt x="1262281" y="15476"/>
                  </a:lnTo>
                  <a:lnTo>
                    <a:pt x="1267455" y="15127"/>
                  </a:lnTo>
                  <a:lnTo>
                    <a:pt x="1272628" y="14797"/>
                  </a:lnTo>
                  <a:lnTo>
                    <a:pt x="1277801" y="14485"/>
                  </a:lnTo>
                  <a:lnTo>
                    <a:pt x="1282974" y="14190"/>
                  </a:lnTo>
                  <a:lnTo>
                    <a:pt x="1288148" y="13911"/>
                  </a:lnTo>
                  <a:lnTo>
                    <a:pt x="1293321" y="13647"/>
                  </a:lnTo>
                  <a:lnTo>
                    <a:pt x="1298494" y="13399"/>
                  </a:lnTo>
                  <a:lnTo>
                    <a:pt x="1303668" y="13164"/>
                  </a:lnTo>
                  <a:lnTo>
                    <a:pt x="1308841" y="12943"/>
                  </a:lnTo>
                  <a:lnTo>
                    <a:pt x="1314014" y="12735"/>
                  </a:lnTo>
                  <a:lnTo>
                    <a:pt x="1319187" y="12539"/>
                  </a:lnTo>
                  <a:lnTo>
                    <a:pt x="1324361" y="12355"/>
                  </a:lnTo>
                  <a:lnTo>
                    <a:pt x="1329534" y="12181"/>
                  </a:lnTo>
                  <a:lnTo>
                    <a:pt x="1334707" y="12019"/>
                  </a:lnTo>
                  <a:lnTo>
                    <a:pt x="1339881" y="11866"/>
                  </a:lnTo>
                  <a:lnTo>
                    <a:pt x="1345054" y="11723"/>
                  </a:lnTo>
                  <a:lnTo>
                    <a:pt x="1350227" y="11589"/>
                  </a:lnTo>
                  <a:lnTo>
                    <a:pt x="1355400" y="11463"/>
                  </a:lnTo>
                  <a:lnTo>
                    <a:pt x="1360574" y="11345"/>
                  </a:lnTo>
                  <a:lnTo>
                    <a:pt x="1365747" y="11235"/>
                  </a:lnTo>
                  <a:lnTo>
                    <a:pt x="1370920" y="11132"/>
                  </a:lnTo>
                  <a:lnTo>
                    <a:pt x="1376094" y="11036"/>
                  </a:lnTo>
                  <a:lnTo>
                    <a:pt x="1381267" y="10945"/>
                  </a:lnTo>
                  <a:lnTo>
                    <a:pt x="1386440" y="10860"/>
                  </a:lnTo>
                  <a:lnTo>
                    <a:pt x="1391613" y="10779"/>
                  </a:lnTo>
                  <a:lnTo>
                    <a:pt x="1396787" y="10703"/>
                  </a:lnTo>
                  <a:lnTo>
                    <a:pt x="1401960" y="10631"/>
                  </a:lnTo>
                  <a:lnTo>
                    <a:pt x="1407133" y="10561"/>
                  </a:lnTo>
                  <a:lnTo>
                    <a:pt x="1412307" y="10494"/>
                  </a:lnTo>
                  <a:lnTo>
                    <a:pt x="1417480" y="10429"/>
                  </a:lnTo>
                  <a:lnTo>
                    <a:pt x="1422653" y="10365"/>
                  </a:lnTo>
                  <a:lnTo>
                    <a:pt x="1427826" y="10300"/>
                  </a:lnTo>
                  <a:lnTo>
                    <a:pt x="1433000" y="10235"/>
                  </a:lnTo>
                  <a:lnTo>
                    <a:pt x="1438173" y="10169"/>
                  </a:lnTo>
                  <a:lnTo>
                    <a:pt x="1443346" y="10099"/>
                  </a:lnTo>
                  <a:lnTo>
                    <a:pt x="1448520" y="10027"/>
                  </a:lnTo>
                  <a:lnTo>
                    <a:pt x="1453693" y="9950"/>
                  </a:lnTo>
                  <a:lnTo>
                    <a:pt x="1458866" y="9867"/>
                  </a:lnTo>
                  <a:lnTo>
                    <a:pt x="1464039" y="9778"/>
                  </a:lnTo>
                  <a:lnTo>
                    <a:pt x="1469213" y="9682"/>
                  </a:lnTo>
                  <a:lnTo>
                    <a:pt x="1474386" y="9577"/>
                  </a:lnTo>
                  <a:lnTo>
                    <a:pt x="1479559" y="9462"/>
                  </a:lnTo>
                  <a:lnTo>
                    <a:pt x="1484733" y="9337"/>
                  </a:lnTo>
                  <a:lnTo>
                    <a:pt x="1489906" y="9201"/>
                  </a:lnTo>
                  <a:lnTo>
                    <a:pt x="1495079" y="9052"/>
                  </a:lnTo>
                  <a:lnTo>
                    <a:pt x="1500252" y="8891"/>
                  </a:lnTo>
                  <a:lnTo>
                    <a:pt x="1505426" y="8716"/>
                  </a:lnTo>
                  <a:lnTo>
                    <a:pt x="1510599" y="8528"/>
                  </a:lnTo>
                  <a:lnTo>
                    <a:pt x="1515772" y="8326"/>
                  </a:lnTo>
                  <a:lnTo>
                    <a:pt x="1520946" y="8111"/>
                  </a:lnTo>
                  <a:lnTo>
                    <a:pt x="1526119" y="7883"/>
                  </a:lnTo>
                  <a:lnTo>
                    <a:pt x="1531292" y="7642"/>
                  </a:lnTo>
                  <a:lnTo>
                    <a:pt x="1536465" y="7389"/>
                  </a:lnTo>
                  <a:lnTo>
                    <a:pt x="1541639" y="7126"/>
                  </a:lnTo>
                  <a:lnTo>
                    <a:pt x="1546812" y="6854"/>
                  </a:lnTo>
                  <a:lnTo>
                    <a:pt x="1551985" y="6575"/>
                  </a:lnTo>
                  <a:lnTo>
                    <a:pt x="1557159" y="6289"/>
                  </a:lnTo>
                  <a:lnTo>
                    <a:pt x="1562332" y="5999"/>
                  </a:lnTo>
                  <a:lnTo>
                    <a:pt x="1567505" y="5707"/>
                  </a:lnTo>
                  <a:lnTo>
                    <a:pt x="1572678" y="5414"/>
                  </a:lnTo>
                  <a:lnTo>
                    <a:pt x="1577852" y="5123"/>
                  </a:lnTo>
                  <a:lnTo>
                    <a:pt x="1583025" y="4835"/>
                  </a:lnTo>
                  <a:lnTo>
                    <a:pt x="1588198" y="4551"/>
                  </a:lnTo>
                  <a:lnTo>
                    <a:pt x="1593372" y="4274"/>
                  </a:lnTo>
                  <a:lnTo>
                    <a:pt x="1598545" y="4003"/>
                  </a:lnTo>
                  <a:lnTo>
                    <a:pt x="1603718" y="3742"/>
                  </a:lnTo>
                  <a:lnTo>
                    <a:pt x="1608891" y="3490"/>
                  </a:lnTo>
                  <a:lnTo>
                    <a:pt x="1614065" y="3248"/>
                  </a:lnTo>
                  <a:lnTo>
                    <a:pt x="1619238" y="3017"/>
                  </a:lnTo>
                  <a:lnTo>
                    <a:pt x="1624411" y="2797"/>
                  </a:lnTo>
                  <a:lnTo>
                    <a:pt x="1629585" y="2589"/>
                  </a:lnTo>
                  <a:lnTo>
                    <a:pt x="1634758" y="2393"/>
                  </a:lnTo>
                  <a:lnTo>
                    <a:pt x="1639931" y="2208"/>
                  </a:lnTo>
                  <a:lnTo>
                    <a:pt x="1645104" y="2035"/>
                  </a:lnTo>
                  <a:lnTo>
                    <a:pt x="1650278" y="1873"/>
                  </a:lnTo>
                  <a:lnTo>
                    <a:pt x="1655451" y="1721"/>
                  </a:lnTo>
                  <a:lnTo>
                    <a:pt x="1660624" y="1581"/>
                  </a:lnTo>
                  <a:lnTo>
                    <a:pt x="1665798" y="1450"/>
                  </a:lnTo>
                  <a:lnTo>
                    <a:pt x="1670971" y="1329"/>
                  </a:lnTo>
                  <a:lnTo>
                    <a:pt x="1676144" y="1217"/>
                  </a:lnTo>
                  <a:lnTo>
                    <a:pt x="1681317" y="1113"/>
                  </a:lnTo>
                  <a:lnTo>
                    <a:pt x="1686491" y="1017"/>
                  </a:lnTo>
                  <a:lnTo>
                    <a:pt x="1691664" y="929"/>
                  </a:lnTo>
                  <a:lnTo>
                    <a:pt x="1696837" y="848"/>
                  </a:lnTo>
                  <a:lnTo>
                    <a:pt x="1702011" y="774"/>
                  </a:lnTo>
                  <a:lnTo>
                    <a:pt x="1707184" y="705"/>
                  </a:lnTo>
                  <a:lnTo>
                    <a:pt x="1712357" y="642"/>
                  </a:lnTo>
                  <a:lnTo>
                    <a:pt x="1717530" y="584"/>
                  </a:lnTo>
                  <a:lnTo>
                    <a:pt x="1722704" y="532"/>
                  </a:lnTo>
                  <a:lnTo>
                    <a:pt x="1727877" y="483"/>
                  </a:lnTo>
                  <a:lnTo>
                    <a:pt x="1733050" y="439"/>
                  </a:lnTo>
                  <a:lnTo>
                    <a:pt x="1738224" y="398"/>
                  </a:lnTo>
                  <a:lnTo>
                    <a:pt x="1743397" y="361"/>
                  </a:lnTo>
                  <a:lnTo>
                    <a:pt x="1748570" y="327"/>
                  </a:lnTo>
                  <a:lnTo>
                    <a:pt x="1753743" y="296"/>
                  </a:lnTo>
                  <a:lnTo>
                    <a:pt x="1758917" y="267"/>
                  </a:lnTo>
                  <a:lnTo>
                    <a:pt x="1764090" y="241"/>
                  </a:lnTo>
                  <a:lnTo>
                    <a:pt x="1769263" y="217"/>
                  </a:lnTo>
                  <a:lnTo>
                    <a:pt x="1774437" y="195"/>
                  </a:lnTo>
                  <a:lnTo>
                    <a:pt x="1779610" y="176"/>
                  </a:lnTo>
                  <a:lnTo>
                    <a:pt x="1784783" y="157"/>
                  </a:lnTo>
                  <a:lnTo>
                    <a:pt x="1789956" y="141"/>
                  </a:lnTo>
                  <a:lnTo>
                    <a:pt x="1795130" y="126"/>
                  </a:lnTo>
                  <a:lnTo>
                    <a:pt x="1800303" y="112"/>
                  </a:lnTo>
                  <a:lnTo>
                    <a:pt x="1805476" y="99"/>
                  </a:lnTo>
                  <a:lnTo>
                    <a:pt x="1810650" y="87"/>
                  </a:lnTo>
                  <a:lnTo>
                    <a:pt x="1815823" y="77"/>
                  </a:lnTo>
                  <a:lnTo>
                    <a:pt x="1820996" y="67"/>
                  </a:lnTo>
                  <a:lnTo>
                    <a:pt x="1826169" y="58"/>
                  </a:lnTo>
                  <a:lnTo>
                    <a:pt x="1831343" y="50"/>
                  </a:lnTo>
                  <a:lnTo>
                    <a:pt x="1836516" y="43"/>
                  </a:lnTo>
                  <a:lnTo>
                    <a:pt x="1841689" y="36"/>
                  </a:lnTo>
                  <a:lnTo>
                    <a:pt x="1846863" y="30"/>
                  </a:lnTo>
                  <a:lnTo>
                    <a:pt x="1852036" y="24"/>
                  </a:lnTo>
                  <a:lnTo>
                    <a:pt x="1857209" y="19"/>
                  </a:lnTo>
                  <a:lnTo>
                    <a:pt x="1862382" y="15"/>
                  </a:lnTo>
                  <a:lnTo>
                    <a:pt x="1867556" y="10"/>
                  </a:lnTo>
                  <a:lnTo>
                    <a:pt x="1872729" y="6"/>
                  </a:lnTo>
                  <a:lnTo>
                    <a:pt x="1877902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44151" y="3019770"/>
              <a:ext cx="1883076" cy="643186"/>
            </a:xfrm>
            <a:custGeom>
              <a:avLst/>
              <a:pathLst>
                <a:path w="1883076" h="643186">
                  <a:moveTo>
                    <a:pt x="0" y="643186"/>
                  </a:moveTo>
                  <a:lnTo>
                    <a:pt x="5173" y="638490"/>
                  </a:lnTo>
                  <a:lnTo>
                    <a:pt x="10346" y="633739"/>
                  </a:lnTo>
                  <a:lnTo>
                    <a:pt x="15519" y="628936"/>
                  </a:lnTo>
                  <a:lnTo>
                    <a:pt x="20693" y="624087"/>
                  </a:lnTo>
                  <a:lnTo>
                    <a:pt x="25866" y="619197"/>
                  </a:lnTo>
                  <a:lnTo>
                    <a:pt x="31039" y="614271"/>
                  </a:lnTo>
                  <a:lnTo>
                    <a:pt x="36213" y="609313"/>
                  </a:lnTo>
                  <a:lnTo>
                    <a:pt x="41386" y="604329"/>
                  </a:lnTo>
                  <a:lnTo>
                    <a:pt x="46559" y="599324"/>
                  </a:lnTo>
                  <a:lnTo>
                    <a:pt x="51732" y="594303"/>
                  </a:lnTo>
                  <a:lnTo>
                    <a:pt x="56906" y="589271"/>
                  </a:lnTo>
                  <a:lnTo>
                    <a:pt x="62079" y="584233"/>
                  </a:lnTo>
                  <a:lnTo>
                    <a:pt x="67252" y="579194"/>
                  </a:lnTo>
                  <a:lnTo>
                    <a:pt x="72426" y="574158"/>
                  </a:lnTo>
                  <a:lnTo>
                    <a:pt x="77599" y="569130"/>
                  </a:lnTo>
                  <a:lnTo>
                    <a:pt x="82772" y="564114"/>
                  </a:lnTo>
                  <a:lnTo>
                    <a:pt x="87945" y="559114"/>
                  </a:lnTo>
                  <a:lnTo>
                    <a:pt x="93119" y="554136"/>
                  </a:lnTo>
                  <a:lnTo>
                    <a:pt x="98292" y="549182"/>
                  </a:lnTo>
                  <a:lnTo>
                    <a:pt x="103465" y="544256"/>
                  </a:lnTo>
                  <a:lnTo>
                    <a:pt x="108639" y="539362"/>
                  </a:lnTo>
                  <a:lnTo>
                    <a:pt x="113812" y="534502"/>
                  </a:lnTo>
                  <a:lnTo>
                    <a:pt x="118985" y="529681"/>
                  </a:lnTo>
                  <a:lnTo>
                    <a:pt x="124158" y="524901"/>
                  </a:lnTo>
                  <a:lnTo>
                    <a:pt x="129332" y="520165"/>
                  </a:lnTo>
                  <a:lnTo>
                    <a:pt x="134505" y="515474"/>
                  </a:lnTo>
                  <a:lnTo>
                    <a:pt x="139678" y="510832"/>
                  </a:lnTo>
                  <a:lnTo>
                    <a:pt x="144852" y="506239"/>
                  </a:lnTo>
                  <a:lnTo>
                    <a:pt x="150025" y="501699"/>
                  </a:lnTo>
                  <a:lnTo>
                    <a:pt x="155198" y="497212"/>
                  </a:lnTo>
                  <a:lnTo>
                    <a:pt x="160371" y="492781"/>
                  </a:lnTo>
                  <a:lnTo>
                    <a:pt x="165545" y="488405"/>
                  </a:lnTo>
                  <a:lnTo>
                    <a:pt x="170718" y="484086"/>
                  </a:lnTo>
                  <a:lnTo>
                    <a:pt x="175891" y="479826"/>
                  </a:lnTo>
                  <a:lnTo>
                    <a:pt x="181065" y="475624"/>
                  </a:lnTo>
                  <a:lnTo>
                    <a:pt x="186238" y="471480"/>
                  </a:lnTo>
                  <a:lnTo>
                    <a:pt x="191411" y="467397"/>
                  </a:lnTo>
                  <a:lnTo>
                    <a:pt x="196584" y="463372"/>
                  </a:lnTo>
                  <a:lnTo>
                    <a:pt x="201758" y="459407"/>
                  </a:lnTo>
                  <a:lnTo>
                    <a:pt x="206931" y="455501"/>
                  </a:lnTo>
                  <a:lnTo>
                    <a:pt x="212104" y="451655"/>
                  </a:lnTo>
                  <a:lnTo>
                    <a:pt x="217278" y="447867"/>
                  </a:lnTo>
                  <a:lnTo>
                    <a:pt x="222451" y="444137"/>
                  </a:lnTo>
                  <a:lnTo>
                    <a:pt x="227624" y="440464"/>
                  </a:lnTo>
                  <a:lnTo>
                    <a:pt x="232797" y="436849"/>
                  </a:lnTo>
                  <a:lnTo>
                    <a:pt x="237971" y="433289"/>
                  </a:lnTo>
                  <a:lnTo>
                    <a:pt x="243144" y="429785"/>
                  </a:lnTo>
                  <a:lnTo>
                    <a:pt x="248317" y="426334"/>
                  </a:lnTo>
                  <a:lnTo>
                    <a:pt x="253491" y="422937"/>
                  </a:lnTo>
                  <a:lnTo>
                    <a:pt x="258664" y="419592"/>
                  </a:lnTo>
                  <a:lnTo>
                    <a:pt x="263837" y="416298"/>
                  </a:lnTo>
                  <a:lnTo>
                    <a:pt x="269010" y="413053"/>
                  </a:lnTo>
                  <a:lnTo>
                    <a:pt x="274184" y="409857"/>
                  </a:lnTo>
                  <a:lnTo>
                    <a:pt x="279357" y="406708"/>
                  </a:lnTo>
                  <a:lnTo>
                    <a:pt x="284530" y="403604"/>
                  </a:lnTo>
                  <a:lnTo>
                    <a:pt x="289704" y="400546"/>
                  </a:lnTo>
                  <a:lnTo>
                    <a:pt x="294877" y="397530"/>
                  </a:lnTo>
                  <a:lnTo>
                    <a:pt x="300050" y="394557"/>
                  </a:lnTo>
                  <a:lnTo>
                    <a:pt x="305223" y="391623"/>
                  </a:lnTo>
                  <a:lnTo>
                    <a:pt x="310397" y="388729"/>
                  </a:lnTo>
                  <a:lnTo>
                    <a:pt x="315570" y="385872"/>
                  </a:lnTo>
                  <a:lnTo>
                    <a:pt x="320743" y="383051"/>
                  </a:lnTo>
                  <a:lnTo>
                    <a:pt x="325917" y="380265"/>
                  </a:lnTo>
                  <a:lnTo>
                    <a:pt x="331090" y="377512"/>
                  </a:lnTo>
                  <a:lnTo>
                    <a:pt x="336263" y="374792"/>
                  </a:lnTo>
                  <a:lnTo>
                    <a:pt x="341436" y="372102"/>
                  </a:lnTo>
                  <a:lnTo>
                    <a:pt x="346610" y="369441"/>
                  </a:lnTo>
                  <a:lnTo>
                    <a:pt x="351783" y="366808"/>
                  </a:lnTo>
                  <a:lnTo>
                    <a:pt x="356956" y="364201"/>
                  </a:lnTo>
                  <a:lnTo>
                    <a:pt x="362130" y="361620"/>
                  </a:lnTo>
                  <a:lnTo>
                    <a:pt x="367303" y="359062"/>
                  </a:lnTo>
                  <a:lnTo>
                    <a:pt x="372476" y="356527"/>
                  </a:lnTo>
                  <a:lnTo>
                    <a:pt x="377649" y="354014"/>
                  </a:lnTo>
                  <a:lnTo>
                    <a:pt x="382823" y="351521"/>
                  </a:lnTo>
                  <a:lnTo>
                    <a:pt x="387996" y="349047"/>
                  </a:lnTo>
                  <a:lnTo>
                    <a:pt x="393169" y="346590"/>
                  </a:lnTo>
                  <a:lnTo>
                    <a:pt x="398343" y="344151"/>
                  </a:lnTo>
                  <a:lnTo>
                    <a:pt x="403516" y="341727"/>
                  </a:lnTo>
                  <a:lnTo>
                    <a:pt x="408689" y="339318"/>
                  </a:lnTo>
                  <a:lnTo>
                    <a:pt x="413862" y="336923"/>
                  </a:lnTo>
                  <a:lnTo>
                    <a:pt x="419036" y="334540"/>
                  </a:lnTo>
                  <a:lnTo>
                    <a:pt x="424209" y="332169"/>
                  </a:lnTo>
                  <a:lnTo>
                    <a:pt x="429382" y="329809"/>
                  </a:lnTo>
                  <a:lnTo>
                    <a:pt x="434556" y="327459"/>
                  </a:lnTo>
                  <a:lnTo>
                    <a:pt x="439729" y="325119"/>
                  </a:lnTo>
                  <a:lnTo>
                    <a:pt x="444902" y="322787"/>
                  </a:lnTo>
                  <a:lnTo>
                    <a:pt x="450075" y="320462"/>
                  </a:lnTo>
                  <a:lnTo>
                    <a:pt x="455249" y="318145"/>
                  </a:lnTo>
                  <a:lnTo>
                    <a:pt x="460422" y="315834"/>
                  </a:lnTo>
                  <a:lnTo>
                    <a:pt x="465595" y="313529"/>
                  </a:lnTo>
                  <a:lnTo>
                    <a:pt x="470769" y="311229"/>
                  </a:lnTo>
                  <a:lnTo>
                    <a:pt x="475942" y="308934"/>
                  </a:lnTo>
                  <a:lnTo>
                    <a:pt x="481115" y="306643"/>
                  </a:lnTo>
                  <a:lnTo>
                    <a:pt x="486288" y="304355"/>
                  </a:lnTo>
                  <a:lnTo>
                    <a:pt x="491462" y="302072"/>
                  </a:lnTo>
                  <a:lnTo>
                    <a:pt x="496635" y="299791"/>
                  </a:lnTo>
                  <a:lnTo>
                    <a:pt x="501808" y="297513"/>
                  </a:lnTo>
                  <a:lnTo>
                    <a:pt x="506982" y="295237"/>
                  </a:lnTo>
                  <a:lnTo>
                    <a:pt x="512155" y="292964"/>
                  </a:lnTo>
                  <a:lnTo>
                    <a:pt x="517328" y="290693"/>
                  </a:lnTo>
                  <a:lnTo>
                    <a:pt x="522501" y="288423"/>
                  </a:lnTo>
                  <a:lnTo>
                    <a:pt x="527675" y="286156"/>
                  </a:lnTo>
                  <a:lnTo>
                    <a:pt x="532848" y="283890"/>
                  </a:lnTo>
                  <a:lnTo>
                    <a:pt x="538021" y="281625"/>
                  </a:lnTo>
                  <a:lnTo>
                    <a:pt x="543195" y="279362"/>
                  </a:lnTo>
                  <a:lnTo>
                    <a:pt x="548368" y="277101"/>
                  </a:lnTo>
                  <a:lnTo>
                    <a:pt x="553541" y="274842"/>
                  </a:lnTo>
                  <a:lnTo>
                    <a:pt x="558714" y="272584"/>
                  </a:lnTo>
                  <a:lnTo>
                    <a:pt x="563888" y="270328"/>
                  </a:lnTo>
                  <a:lnTo>
                    <a:pt x="569061" y="268075"/>
                  </a:lnTo>
                  <a:lnTo>
                    <a:pt x="574234" y="265823"/>
                  </a:lnTo>
                  <a:lnTo>
                    <a:pt x="579408" y="263575"/>
                  </a:lnTo>
                  <a:lnTo>
                    <a:pt x="584581" y="261328"/>
                  </a:lnTo>
                  <a:lnTo>
                    <a:pt x="589754" y="259085"/>
                  </a:lnTo>
                  <a:lnTo>
                    <a:pt x="594927" y="256846"/>
                  </a:lnTo>
                  <a:lnTo>
                    <a:pt x="600101" y="254610"/>
                  </a:lnTo>
                  <a:lnTo>
                    <a:pt x="605274" y="252378"/>
                  </a:lnTo>
                  <a:lnTo>
                    <a:pt x="610447" y="250150"/>
                  </a:lnTo>
                  <a:lnTo>
                    <a:pt x="615621" y="247927"/>
                  </a:lnTo>
                  <a:lnTo>
                    <a:pt x="620794" y="245710"/>
                  </a:lnTo>
                  <a:lnTo>
                    <a:pt x="625967" y="243498"/>
                  </a:lnTo>
                  <a:lnTo>
                    <a:pt x="631140" y="241293"/>
                  </a:lnTo>
                  <a:lnTo>
                    <a:pt x="636314" y="239094"/>
                  </a:lnTo>
                  <a:lnTo>
                    <a:pt x="641487" y="236902"/>
                  </a:lnTo>
                  <a:lnTo>
                    <a:pt x="646660" y="234717"/>
                  </a:lnTo>
                  <a:lnTo>
                    <a:pt x="651834" y="232541"/>
                  </a:lnTo>
                  <a:lnTo>
                    <a:pt x="657007" y="230373"/>
                  </a:lnTo>
                  <a:lnTo>
                    <a:pt x="662180" y="228215"/>
                  </a:lnTo>
                  <a:lnTo>
                    <a:pt x="667353" y="226066"/>
                  </a:lnTo>
                  <a:lnTo>
                    <a:pt x="672527" y="223928"/>
                  </a:lnTo>
                  <a:lnTo>
                    <a:pt x="677700" y="221800"/>
                  </a:lnTo>
                  <a:lnTo>
                    <a:pt x="682873" y="219683"/>
                  </a:lnTo>
                  <a:lnTo>
                    <a:pt x="688047" y="217579"/>
                  </a:lnTo>
                  <a:lnTo>
                    <a:pt x="693220" y="215487"/>
                  </a:lnTo>
                  <a:lnTo>
                    <a:pt x="698393" y="213407"/>
                  </a:lnTo>
                  <a:lnTo>
                    <a:pt x="703566" y="211341"/>
                  </a:lnTo>
                  <a:lnTo>
                    <a:pt x="708740" y="209289"/>
                  </a:lnTo>
                  <a:lnTo>
                    <a:pt x="713913" y="207251"/>
                  </a:lnTo>
                  <a:lnTo>
                    <a:pt x="719086" y="205229"/>
                  </a:lnTo>
                  <a:lnTo>
                    <a:pt x="724260" y="203221"/>
                  </a:lnTo>
                  <a:lnTo>
                    <a:pt x="729433" y="201229"/>
                  </a:lnTo>
                  <a:lnTo>
                    <a:pt x="734606" y="199254"/>
                  </a:lnTo>
                  <a:lnTo>
                    <a:pt x="739779" y="197295"/>
                  </a:lnTo>
                  <a:lnTo>
                    <a:pt x="744953" y="195353"/>
                  </a:lnTo>
                  <a:lnTo>
                    <a:pt x="750126" y="193428"/>
                  </a:lnTo>
                  <a:lnTo>
                    <a:pt x="755299" y="191521"/>
                  </a:lnTo>
                  <a:lnTo>
                    <a:pt x="760473" y="189632"/>
                  </a:lnTo>
                  <a:lnTo>
                    <a:pt x="765646" y="187760"/>
                  </a:lnTo>
                  <a:lnTo>
                    <a:pt x="770819" y="185907"/>
                  </a:lnTo>
                  <a:lnTo>
                    <a:pt x="775992" y="184072"/>
                  </a:lnTo>
                  <a:lnTo>
                    <a:pt x="781166" y="182256"/>
                  </a:lnTo>
                  <a:lnTo>
                    <a:pt x="786339" y="180458"/>
                  </a:lnTo>
                  <a:lnTo>
                    <a:pt x="791512" y="178678"/>
                  </a:lnTo>
                  <a:lnTo>
                    <a:pt x="796686" y="176916"/>
                  </a:lnTo>
                  <a:lnTo>
                    <a:pt x="801859" y="175173"/>
                  </a:lnTo>
                  <a:lnTo>
                    <a:pt x="807032" y="173448"/>
                  </a:lnTo>
                  <a:lnTo>
                    <a:pt x="812205" y="171740"/>
                  </a:lnTo>
                  <a:lnTo>
                    <a:pt x="817379" y="170049"/>
                  </a:lnTo>
                  <a:lnTo>
                    <a:pt x="822552" y="168375"/>
                  </a:lnTo>
                  <a:lnTo>
                    <a:pt x="827725" y="166717"/>
                  </a:lnTo>
                  <a:lnTo>
                    <a:pt x="832899" y="165075"/>
                  </a:lnTo>
                  <a:lnTo>
                    <a:pt x="838072" y="163447"/>
                  </a:lnTo>
                  <a:lnTo>
                    <a:pt x="843245" y="161834"/>
                  </a:lnTo>
                  <a:lnTo>
                    <a:pt x="848418" y="160234"/>
                  </a:lnTo>
                  <a:lnTo>
                    <a:pt x="853592" y="158646"/>
                  </a:lnTo>
                  <a:lnTo>
                    <a:pt x="858765" y="157070"/>
                  </a:lnTo>
                  <a:lnTo>
                    <a:pt x="863938" y="155504"/>
                  </a:lnTo>
                  <a:lnTo>
                    <a:pt x="869112" y="153946"/>
                  </a:lnTo>
                  <a:lnTo>
                    <a:pt x="874285" y="152396"/>
                  </a:lnTo>
                  <a:lnTo>
                    <a:pt x="879458" y="150853"/>
                  </a:lnTo>
                  <a:lnTo>
                    <a:pt x="884631" y="149314"/>
                  </a:lnTo>
                  <a:lnTo>
                    <a:pt x="889805" y="147779"/>
                  </a:lnTo>
                  <a:lnTo>
                    <a:pt x="894978" y="146245"/>
                  </a:lnTo>
                  <a:lnTo>
                    <a:pt x="900151" y="144711"/>
                  </a:lnTo>
                  <a:lnTo>
                    <a:pt x="905325" y="143177"/>
                  </a:lnTo>
                  <a:lnTo>
                    <a:pt x="910498" y="141639"/>
                  </a:lnTo>
                  <a:lnTo>
                    <a:pt x="915671" y="140096"/>
                  </a:lnTo>
                  <a:lnTo>
                    <a:pt x="920844" y="138547"/>
                  </a:lnTo>
                  <a:lnTo>
                    <a:pt x="926018" y="136989"/>
                  </a:lnTo>
                  <a:lnTo>
                    <a:pt x="931191" y="135422"/>
                  </a:lnTo>
                  <a:lnTo>
                    <a:pt x="936364" y="133844"/>
                  </a:lnTo>
                  <a:lnTo>
                    <a:pt x="941538" y="132253"/>
                  </a:lnTo>
                  <a:lnTo>
                    <a:pt x="946711" y="130647"/>
                  </a:lnTo>
                  <a:lnTo>
                    <a:pt x="951884" y="129026"/>
                  </a:lnTo>
                  <a:lnTo>
                    <a:pt x="957057" y="127389"/>
                  </a:lnTo>
                  <a:lnTo>
                    <a:pt x="962231" y="125734"/>
                  </a:lnTo>
                  <a:lnTo>
                    <a:pt x="967404" y="124060"/>
                  </a:lnTo>
                  <a:lnTo>
                    <a:pt x="972577" y="122367"/>
                  </a:lnTo>
                  <a:lnTo>
                    <a:pt x="977751" y="120654"/>
                  </a:lnTo>
                  <a:lnTo>
                    <a:pt x="982924" y="118921"/>
                  </a:lnTo>
                  <a:lnTo>
                    <a:pt x="988097" y="117167"/>
                  </a:lnTo>
                  <a:lnTo>
                    <a:pt x="993270" y="115394"/>
                  </a:lnTo>
                  <a:lnTo>
                    <a:pt x="998444" y="113601"/>
                  </a:lnTo>
                  <a:lnTo>
                    <a:pt x="1003617" y="111789"/>
                  </a:lnTo>
                  <a:lnTo>
                    <a:pt x="1008790" y="109959"/>
                  </a:lnTo>
                  <a:lnTo>
                    <a:pt x="1013964" y="108111"/>
                  </a:lnTo>
                  <a:lnTo>
                    <a:pt x="1019137" y="106247"/>
                  </a:lnTo>
                  <a:lnTo>
                    <a:pt x="1024310" y="104369"/>
                  </a:lnTo>
                  <a:lnTo>
                    <a:pt x="1029483" y="102479"/>
                  </a:lnTo>
                  <a:lnTo>
                    <a:pt x="1034657" y="100577"/>
                  </a:lnTo>
                  <a:lnTo>
                    <a:pt x="1039830" y="98666"/>
                  </a:lnTo>
                  <a:lnTo>
                    <a:pt x="1045003" y="96748"/>
                  </a:lnTo>
                  <a:lnTo>
                    <a:pt x="1050177" y="94826"/>
                  </a:lnTo>
                  <a:lnTo>
                    <a:pt x="1055350" y="92901"/>
                  </a:lnTo>
                  <a:lnTo>
                    <a:pt x="1060523" y="90977"/>
                  </a:lnTo>
                  <a:lnTo>
                    <a:pt x="1065696" y="89055"/>
                  </a:lnTo>
                  <a:lnTo>
                    <a:pt x="1070870" y="87138"/>
                  </a:lnTo>
                  <a:lnTo>
                    <a:pt x="1076043" y="85229"/>
                  </a:lnTo>
                  <a:lnTo>
                    <a:pt x="1081216" y="83331"/>
                  </a:lnTo>
                  <a:lnTo>
                    <a:pt x="1086390" y="81444"/>
                  </a:lnTo>
                  <a:lnTo>
                    <a:pt x="1091563" y="79573"/>
                  </a:lnTo>
                  <a:lnTo>
                    <a:pt x="1096736" y="77719"/>
                  </a:lnTo>
                  <a:lnTo>
                    <a:pt x="1101909" y="75884"/>
                  </a:lnTo>
                  <a:lnTo>
                    <a:pt x="1107083" y="74070"/>
                  </a:lnTo>
                  <a:lnTo>
                    <a:pt x="1112256" y="72280"/>
                  </a:lnTo>
                  <a:lnTo>
                    <a:pt x="1117429" y="70516"/>
                  </a:lnTo>
                  <a:lnTo>
                    <a:pt x="1122603" y="68778"/>
                  </a:lnTo>
                  <a:lnTo>
                    <a:pt x="1127776" y="67068"/>
                  </a:lnTo>
                  <a:lnTo>
                    <a:pt x="1132949" y="65389"/>
                  </a:lnTo>
                  <a:lnTo>
                    <a:pt x="1138122" y="63741"/>
                  </a:lnTo>
                  <a:lnTo>
                    <a:pt x="1143296" y="62125"/>
                  </a:lnTo>
                  <a:lnTo>
                    <a:pt x="1148469" y="60542"/>
                  </a:lnTo>
                  <a:lnTo>
                    <a:pt x="1153642" y="58993"/>
                  </a:lnTo>
                  <a:lnTo>
                    <a:pt x="1158816" y="57479"/>
                  </a:lnTo>
                  <a:lnTo>
                    <a:pt x="1163989" y="56000"/>
                  </a:lnTo>
                  <a:lnTo>
                    <a:pt x="1169162" y="54557"/>
                  </a:lnTo>
                  <a:lnTo>
                    <a:pt x="1174335" y="53150"/>
                  </a:lnTo>
                  <a:lnTo>
                    <a:pt x="1179509" y="51780"/>
                  </a:lnTo>
                  <a:lnTo>
                    <a:pt x="1184682" y="50445"/>
                  </a:lnTo>
                  <a:lnTo>
                    <a:pt x="1189855" y="49147"/>
                  </a:lnTo>
                  <a:lnTo>
                    <a:pt x="1195029" y="47885"/>
                  </a:lnTo>
                  <a:lnTo>
                    <a:pt x="1200202" y="46659"/>
                  </a:lnTo>
                  <a:lnTo>
                    <a:pt x="1205375" y="45468"/>
                  </a:lnTo>
                  <a:lnTo>
                    <a:pt x="1210548" y="44311"/>
                  </a:lnTo>
                  <a:lnTo>
                    <a:pt x="1215722" y="43189"/>
                  </a:lnTo>
                  <a:lnTo>
                    <a:pt x="1220895" y="42100"/>
                  </a:lnTo>
                  <a:lnTo>
                    <a:pt x="1226068" y="41045"/>
                  </a:lnTo>
                  <a:lnTo>
                    <a:pt x="1231242" y="40022"/>
                  </a:lnTo>
                  <a:lnTo>
                    <a:pt x="1236415" y="39031"/>
                  </a:lnTo>
                  <a:lnTo>
                    <a:pt x="1241588" y="38071"/>
                  </a:lnTo>
                  <a:lnTo>
                    <a:pt x="1246761" y="37141"/>
                  </a:lnTo>
                  <a:lnTo>
                    <a:pt x="1251935" y="36241"/>
                  </a:lnTo>
                  <a:lnTo>
                    <a:pt x="1257108" y="35370"/>
                  </a:lnTo>
                  <a:lnTo>
                    <a:pt x="1262281" y="34527"/>
                  </a:lnTo>
                  <a:lnTo>
                    <a:pt x="1267455" y="33712"/>
                  </a:lnTo>
                  <a:lnTo>
                    <a:pt x="1272628" y="32923"/>
                  </a:lnTo>
                  <a:lnTo>
                    <a:pt x="1277801" y="32161"/>
                  </a:lnTo>
                  <a:lnTo>
                    <a:pt x="1282974" y="31424"/>
                  </a:lnTo>
                  <a:lnTo>
                    <a:pt x="1288148" y="30711"/>
                  </a:lnTo>
                  <a:lnTo>
                    <a:pt x="1293321" y="30022"/>
                  </a:lnTo>
                  <a:lnTo>
                    <a:pt x="1298494" y="29357"/>
                  </a:lnTo>
                  <a:lnTo>
                    <a:pt x="1303668" y="28714"/>
                  </a:lnTo>
                  <a:lnTo>
                    <a:pt x="1308841" y="28092"/>
                  </a:lnTo>
                  <a:lnTo>
                    <a:pt x="1314014" y="27492"/>
                  </a:lnTo>
                  <a:lnTo>
                    <a:pt x="1319187" y="26911"/>
                  </a:lnTo>
                  <a:lnTo>
                    <a:pt x="1324361" y="26351"/>
                  </a:lnTo>
                  <a:lnTo>
                    <a:pt x="1329534" y="25809"/>
                  </a:lnTo>
                  <a:lnTo>
                    <a:pt x="1334707" y="25285"/>
                  </a:lnTo>
                  <a:lnTo>
                    <a:pt x="1339881" y="24779"/>
                  </a:lnTo>
                  <a:lnTo>
                    <a:pt x="1345054" y="24290"/>
                  </a:lnTo>
                  <a:lnTo>
                    <a:pt x="1350227" y="23816"/>
                  </a:lnTo>
                  <a:lnTo>
                    <a:pt x="1355400" y="23358"/>
                  </a:lnTo>
                  <a:lnTo>
                    <a:pt x="1360574" y="22915"/>
                  </a:lnTo>
                  <a:lnTo>
                    <a:pt x="1365747" y="22485"/>
                  </a:lnTo>
                  <a:lnTo>
                    <a:pt x="1370920" y="22069"/>
                  </a:lnTo>
                  <a:lnTo>
                    <a:pt x="1376094" y="21665"/>
                  </a:lnTo>
                  <a:lnTo>
                    <a:pt x="1381267" y="21272"/>
                  </a:lnTo>
                  <a:lnTo>
                    <a:pt x="1386440" y="20890"/>
                  </a:lnTo>
                  <a:lnTo>
                    <a:pt x="1391613" y="20518"/>
                  </a:lnTo>
                  <a:lnTo>
                    <a:pt x="1396787" y="20155"/>
                  </a:lnTo>
                  <a:lnTo>
                    <a:pt x="1401960" y="19801"/>
                  </a:lnTo>
                  <a:lnTo>
                    <a:pt x="1407133" y="19453"/>
                  </a:lnTo>
                  <a:lnTo>
                    <a:pt x="1412307" y="19112"/>
                  </a:lnTo>
                  <a:lnTo>
                    <a:pt x="1417480" y="18776"/>
                  </a:lnTo>
                  <a:lnTo>
                    <a:pt x="1422653" y="18444"/>
                  </a:lnTo>
                  <a:lnTo>
                    <a:pt x="1427826" y="18116"/>
                  </a:lnTo>
                  <a:lnTo>
                    <a:pt x="1433000" y="17790"/>
                  </a:lnTo>
                  <a:lnTo>
                    <a:pt x="1438173" y="17464"/>
                  </a:lnTo>
                  <a:lnTo>
                    <a:pt x="1443346" y="17139"/>
                  </a:lnTo>
                  <a:lnTo>
                    <a:pt x="1448520" y="16812"/>
                  </a:lnTo>
                  <a:lnTo>
                    <a:pt x="1453693" y="16482"/>
                  </a:lnTo>
                  <a:lnTo>
                    <a:pt x="1458866" y="16149"/>
                  </a:lnTo>
                  <a:lnTo>
                    <a:pt x="1464039" y="15811"/>
                  </a:lnTo>
                  <a:lnTo>
                    <a:pt x="1469213" y="15467"/>
                  </a:lnTo>
                  <a:lnTo>
                    <a:pt x="1474386" y="15115"/>
                  </a:lnTo>
                  <a:lnTo>
                    <a:pt x="1479559" y="14756"/>
                  </a:lnTo>
                  <a:lnTo>
                    <a:pt x="1484733" y="14388"/>
                  </a:lnTo>
                  <a:lnTo>
                    <a:pt x="1489906" y="14010"/>
                  </a:lnTo>
                  <a:lnTo>
                    <a:pt x="1495079" y="13623"/>
                  </a:lnTo>
                  <a:lnTo>
                    <a:pt x="1500252" y="13224"/>
                  </a:lnTo>
                  <a:lnTo>
                    <a:pt x="1505426" y="12815"/>
                  </a:lnTo>
                  <a:lnTo>
                    <a:pt x="1510599" y="12396"/>
                  </a:lnTo>
                  <a:lnTo>
                    <a:pt x="1515772" y="11967"/>
                  </a:lnTo>
                  <a:lnTo>
                    <a:pt x="1520946" y="11528"/>
                  </a:lnTo>
                  <a:lnTo>
                    <a:pt x="1526119" y="11081"/>
                  </a:lnTo>
                  <a:lnTo>
                    <a:pt x="1531292" y="10627"/>
                  </a:lnTo>
                  <a:lnTo>
                    <a:pt x="1536465" y="10167"/>
                  </a:lnTo>
                  <a:lnTo>
                    <a:pt x="1541639" y="9704"/>
                  </a:lnTo>
                  <a:lnTo>
                    <a:pt x="1546812" y="9238"/>
                  </a:lnTo>
                  <a:lnTo>
                    <a:pt x="1551985" y="8773"/>
                  </a:lnTo>
                  <a:lnTo>
                    <a:pt x="1557159" y="8309"/>
                  </a:lnTo>
                  <a:lnTo>
                    <a:pt x="1562332" y="7851"/>
                  </a:lnTo>
                  <a:lnTo>
                    <a:pt x="1567505" y="7398"/>
                  </a:lnTo>
                  <a:lnTo>
                    <a:pt x="1572678" y="6955"/>
                  </a:lnTo>
                  <a:lnTo>
                    <a:pt x="1577852" y="6522"/>
                  </a:lnTo>
                  <a:lnTo>
                    <a:pt x="1583025" y="6102"/>
                  </a:lnTo>
                  <a:lnTo>
                    <a:pt x="1588198" y="5695"/>
                  </a:lnTo>
                  <a:lnTo>
                    <a:pt x="1593372" y="5304"/>
                  </a:lnTo>
                  <a:lnTo>
                    <a:pt x="1598545" y="4929"/>
                  </a:lnTo>
                  <a:lnTo>
                    <a:pt x="1603718" y="4571"/>
                  </a:lnTo>
                  <a:lnTo>
                    <a:pt x="1608891" y="4231"/>
                  </a:lnTo>
                  <a:lnTo>
                    <a:pt x="1614065" y="3909"/>
                  </a:lnTo>
                  <a:lnTo>
                    <a:pt x="1619238" y="3606"/>
                  </a:lnTo>
                  <a:lnTo>
                    <a:pt x="1624411" y="3321"/>
                  </a:lnTo>
                  <a:lnTo>
                    <a:pt x="1629585" y="3053"/>
                  </a:lnTo>
                  <a:lnTo>
                    <a:pt x="1634758" y="2804"/>
                  </a:lnTo>
                  <a:lnTo>
                    <a:pt x="1639931" y="2571"/>
                  </a:lnTo>
                  <a:lnTo>
                    <a:pt x="1645104" y="2355"/>
                  </a:lnTo>
                  <a:lnTo>
                    <a:pt x="1650278" y="2155"/>
                  </a:lnTo>
                  <a:lnTo>
                    <a:pt x="1655451" y="1970"/>
                  </a:lnTo>
                  <a:lnTo>
                    <a:pt x="1660624" y="1799"/>
                  </a:lnTo>
                  <a:lnTo>
                    <a:pt x="1665798" y="1642"/>
                  </a:lnTo>
                  <a:lnTo>
                    <a:pt x="1670971" y="1497"/>
                  </a:lnTo>
                  <a:lnTo>
                    <a:pt x="1676144" y="1365"/>
                  </a:lnTo>
                  <a:lnTo>
                    <a:pt x="1681317" y="1243"/>
                  </a:lnTo>
                  <a:lnTo>
                    <a:pt x="1686491" y="1131"/>
                  </a:lnTo>
                  <a:lnTo>
                    <a:pt x="1691664" y="1029"/>
                  </a:lnTo>
                  <a:lnTo>
                    <a:pt x="1696837" y="935"/>
                  </a:lnTo>
                  <a:lnTo>
                    <a:pt x="1702011" y="849"/>
                  </a:lnTo>
                  <a:lnTo>
                    <a:pt x="1707184" y="771"/>
                  </a:lnTo>
                  <a:lnTo>
                    <a:pt x="1712357" y="700"/>
                  </a:lnTo>
                  <a:lnTo>
                    <a:pt x="1717530" y="635"/>
                  </a:lnTo>
                  <a:lnTo>
                    <a:pt x="1722704" y="575"/>
                  </a:lnTo>
                  <a:lnTo>
                    <a:pt x="1727877" y="521"/>
                  </a:lnTo>
                  <a:lnTo>
                    <a:pt x="1733050" y="472"/>
                  </a:lnTo>
                  <a:lnTo>
                    <a:pt x="1738224" y="427"/>
                  </a:lnTo>
                  <a:lnTo>
                    <a:pt x="1743397" y="386"/>
                  </a:lnTo>
                  <a:lnTo>
                    <a:pt x="1748570" y="349"/>
                  </a:lnTo>
                  <a:lnTo>
                    <a:pt x="1753743" y="315"/>
                  </a:lnTo>
                  <a:lnTo>
                    <a:pt x="1758917" y="284"/>
                  </a:lnTo>
                  <a:lnTo>
                    <a:pt x="1764090" y="255"/>
                  </a:lnTo>
                  <a:lnTo>
                    <a:pt x="1769263" y="230"/>
                  </a:lnTo>
                  <a:lnTo>
                    <a:pt x="1774437" y="206"/>
                  </a:lnTo>
                  <a:lnTo>
                    <a:pt x="1779610" y="185"/>
                  </a:lnTo>
                  <a:lnTo>
                    <a:pt x="1784783" y="165"/>
                  </a:lnTo>
                  <a:lnTo>
                    <a:pt x="1789956" y="148"/>
                  </a:lnTo>
                  <a:lnTo>
                    <a:pt x="1795130" y="132"/>
                  </a:lnTo>
                  <a:lnTo>
                    <a:pt x="1800303" y="117"/>
                  </a:lnTo>
                  <a:lnTo>
                    <a:pt x="1805476" y="103"/>
                  </a:lnTo>
                  <a:lnTo>
                    <a:pt x="1810650" y="91"/>
                  </a:lnTo>
                  <a:lnTo>
                    <a:pt x="1815823" y="80"/>
                  </a:lnTo>
                  <a:lnTo>
                    <a:pt x="1820996" y="70"/>
                  </a:lnTo>
                  <a:lnTo>
                    <a:pt x="1826169" y="61"/>
                  </a:lnTo>
                  <a:lnTo>
                    <a:pt x="1831343" y="52"/>
                  </a:lnTo>
                  <a:lnTo>
                    <a:pt x="1836516" y="45"/>
                  </a:lnTo>
                  <a:lnTo>
                    <a:pt x="1841689" y="37"/>
                  </a:lnTo>
                  <a:lnTo>
                    <a:pt x="1846863" y="31"/>
                  </a:lnTo>
                  <a:lnTo>
                    <a:pt x="1852036" y="25"/>
                  </a:lnTo>
                  <a:lnTo>
                    <a:pt x="1857209" y="20"/>
                  </a:lnTo>
                  <a:lnTo>
                    <a:pt x="1862382" y="15"/>
                  </a:lnTo>
                  <a:lnTo>
                    <a:pt x="1867556" y="11"/>
                  </a:lnTo>
                  <a:lnTo>
                    <a:pt x="1872729" y="7"/>
                  </a:lnTo>
                  <a:lnTo>
                    <a:pt x="1877902" y="3"/>
                  </a:lnTo>
                  <a:lnTo>
                    <a:pt x="1883076" y="0"/>
                  </a:lnTo>
                  <a:lnTo>
                    <a:pt x="1883076" y="483"/>
                  </a:lnTo>
                  <a:lnTo>
                    <a:pt x="1877902" y="544"/>
                  </a:lnTo>
                  <a:lnTo>
                    <a:pt x="1872729" y="612"/>
                  </a:lnTo>
                  <a:lnTo>
                    <a:pt x="1867556" y="688"/>
                  </a:lnTo>
                  <a:lnTo>
                    <a:pt x="1862382" y="773"/>
                  </a:lnTo>
                  <a:lnTo>
                    <a:pt x="1857209" y="868"/>
                  </a:lnTo>
                  <a:lnTo>
                    <a:pt x="1852036" y="974"/>
                  </a:lnTo>
                  <a:lnTo>
                    <a:pt x="1846863" y="1092"/>
                  </a:lnTo>
                  <a:lnTo>
                    <a:pt x="1841689" y="1224"/>
                  </a:lnTo>
                  <a:lnTo>
                    <a:pt x="1836516" y="1372"/>
                  </a:lnTo>
                  <a:lnTo>
                    <a:pt x="1831343" y="1537"/>
                  </a:lnTo>
                  <a:lnTo>
                    <a:pt x="1826169" y="1722"/>
                  </a:lnTo>
                  <a:lnTo>
                    <a:pt x="1820996" y="1928"/>
                  </a:lnTo>
                  <a:lnTo>
                    <a:pt x="1815823" y="2158"/>
                  </a:lnTo>
                  <a:lnTo>
                    <a:pt x="1810650" y="2415"/>
                  </a:lnTo>
                  <a:lnTo>
                    <a:pt x="1805476" y="2702"/>
                  </a:lnTo>
                  <a:lnTo>
                    <a:pt x="1800303" y="3023"/>
                  </a:lnTo>
                  <a:lnTo>
                    <a:pt x="1795130" y="3381"/>
                  </a:lnTo>
                  <a:lnTo>
                    <a:pt x="1789956" y="3781"/>
                  </a:lnTo>
                  <a:lnTo>
                    <a:pt x="1784783" y="4228"/>
                  </a:lnTo>
                  <a:lnTo>
                    <a:pt x="1779610" y="4727"/>
                  </a:lnTo>
                  <a:lnTo>
                    <a:pt x="1774437" y="5284"/>
                  </a:lnTo>
                  <a:lnTo>
                    <a:pt x="1769263" y="5905"/>
                  </a:lnTo>
                  <a:lnTo>
                    <a:pt x="1764090" y="6598"/>
                  </a:lnTo>
                  <a:lnTo>
                    <a:pt x="1758917" y="7372"/>
                  </a:lnTo>
                  <a:lnTo>
                    <a:pt x="1753743" y="8234"/>
                  </a:lnTo>
                  <a:lnTo>
                    <a:pt x="1748570" y="9196"/>
                  </a:lnTo>
                  <a:lnTo>
                    <a:pt x="1743397" y="10268"/>
                  </a:lnTo>
                  <a:lnTo>
                    <a:pt x="1738224" y="11463"/>
                  </a:lnTo>
                  <a:lnTo>
                    <a:pt x="1733050" y="12793"/>
                  </a:lnTo>
                  <a:lnTo>
                    <a:pt x="1727877" y="14274"/>
                  </a:lnTo>
                  <a:lnTo>
                    <a:pt x="1722704" y="15922"/>
                  </a:lnTo>
                  <a:lnTo>
                    <a:pt x="1717530" y="17756"/>
                  </a:lnTo>
                  <a:lnTo>
                    <a:pt x="1712357" y="19793"/>
                  </a:lnTo>
                  <a:lnTo>
                    <a:pt x="1707184" y="22056"/>
                  </a:lnTo>
                  <a:lnTo>
                    <a:pt x="1702011" y="24567"/>
                  </a:lnTo>
                  <a:lnTo>
                    <a:pt x="1696837" y="27352"/>
                  </a:lnTo>
                  <a:lnTo>
                    <a:pt x="1691664" y="30437"/>
                  </a:lnTo>
                  <a:lnTo>
                    <a:pt x="1686491" y="33852"/>
                  </a:lnTo>
                  <a:lnTo>
                    <a:pt x="1681317" y="37626"/>
                  </a:lnTo>
                  <a:lnTo>
                    <a:pt x="1676144" y="41792"/>
                  </a:lnTo>
                  <a:lnTo>
                    <a:pt x="1670971" y="46385"/>
                  </a:lnTo>
                  <a:lnTo>
                    <a:pt x="1665798" y="51441"/>
                  </a:lnTo>
                  <a:lnTo>
                    <a:pt x="1660624" y="56995"/>
                  </a:lnTo>
                  <a:lnTo>
                    <a:pt x="1655451" y="63087"/>
                  </a:lnTo>
                  <a:lnTo>
                    <a:pt x="1650278" y="69753"/>
                  </a:lnTo>
                  <a:lnTo>
                    <a:pt x="1645104" y="77032"/>
                  </a:lnTo>
                  <a:lnTo>
                    <a:pt x="1639931" y="84960"/>
                  </a:lnTo>
                  <a:lnTo>
                    <a:pt x="1634758" y="93572"/>
                  </a:lnTo>
                  <a:lnTo>
                    <a:pt x="1629585" y="102899"/>
                  </a:lnTo>
                  <a:lnTo>
                    <a:pt x="1624411" y="112968"/>
                  </a:lnTo>
                  <a:lnTo>
                    <a:pt x="1619238" y="123802"/>
                  </a:lnTo>
                  <a:lnTo>
                    <a:pt x="1614065" y="135414"/>
                  </a:lnTo>
                  <a:lnTo>
                    <a:pt x="1608891" y="147812"/>
                  </a:lnTo>
                  <a:lnTo>
                    <a:pt x="1603718" y="160993"/>
                  </a:lnTo>
                  <a:lnTo>
                    <a:pt x="1598545" y="174945"/>
                  </a:lnTo>
                  <a:lnTo>
                    <a:pt x="1593372" y="189645"/>
                  </a:lnTo>
                  <a:lnTo>
                    <a:pt x="1588198" y="205056"/>
                  </a:lnTo>
                  <a:lnTo>
                    <a:pt x="1583025" y="221130"/>
                  </a:lnTo>
                  <a:lnTo>
                    <a:pt x="1577852" y="237805"/>
                  </a:lnTo>
                  <a:lnTo>
                    <a:pt x="1572678" y="255008"/>
                  </a:lnTo>
                  <a:lnTo>
                    <a:pt x="1567505" y="272653"/>
                  </a:lnTo>
                  <a:lnTo>
                    <a:pt x="1562332" y="290644"/>
                  </a:lnTo>
                  <a:lnTo>
                    <a:pt x="1557159" y="308878"/>
                  </a:lnTo>
                  <a:lnTo>
                    <a:pt x="1551985" y="327243"/>
                  </a:lnTo>
                  <a:lnTo>
                    <a:pt x="1546812" y="345628"/>
                  </a:lnTo>
                  <a:lnTo>
                    <a:pt x="1541639" y="363916"/>
                  </a:lnTo>
                  <a:lnTo>
                    <a:pt x="1536465" y="381995"/>
                  </a:lnTo>
                  <a:lnTo>
                    <a:pt x="1531292" y="399757"/>
                  </a:lnTo>
                  <a:lnTo>
                    <a:pt x="1526119" y="417102"/>
                  </a:lnTo>
                  <a:lnTo>
                    <a:pt x="1520946" y="433937"/>
                  </a:lnTo>
                  <a:lnTo>
                    <a:pt x="1515772" y="450182"/>
                  </a:lnTo>
                  <a:lnTo>
                    <a:pt x="1510599" y="465768"/>
                  </a:lnTo>
                  <a:lnTo>
                    <a:pt x="1505426" y="480638"/>
                  </a:lnTo>
                  <a:lnTo>
                    <a:pt x="1500252" y="494750"/>
                  </a:lnTo>
                  <a:lnTo>
                    <a:pt x="1495079" y="508073"/>
                  </a:lnTo>
                  <a:lnTo>
                    <a:pt x="1489906" y="520589"/>
                  </a:lnTo>
                  <a:lnTo>
                    <a:pt x="1484733" y="532289"/>
                  </a:lnTo>
                  <a:lnTo>
                    <a:pt x="1479559" y="543178"/>
                  </a:lnTo>
                  <a:lnTo>
                    <a:pt x="1474386" y="553265"/>
                  </a:lnTo>
                  <a:lnTo>
                    <a:pt x="1469213" y="562570"/>
                  </a:lnTo>
                  <a:lnTo>
                    <a:pt x="1464039" y="571117"/>
                  </a:lnTo>
                  <a:lnTo>
                    <a:pt x="1458866" y="578936"/>
                  </a:lnTo>
                  <a:lnTo>
                    <a:pt x="1453693" y="586059"/>
                  </a:lnTo>
                  <a:lnTo>
                    <a:pt x="1448520" y="592522"/>
                  </a:lnTo>
                  <a:lnTo>
                    <a:pt x="1443346" y="598360"/>
                  </a:lnTo>
                  <a:lnTo>
                    <a:pt x="1438173" y="603612"/>
                  </a:lnTo>
                  <a:lnTo>
                    <a:pt x="1433000" y="608314"/>
                  </a:lnTo>
                  <a:lnTo>
                    <a:pt x="1427826" y="612504"/>
                  </a:lnTo>
                  <a:lnTo>
                    <a:pt x="1422653" y="616215"/>
                  </a:lnTo>
                  <a:lnTo>
                    <a:pt x="1417480" y="619482"/>
                  </a:lnTo>
                  <a:lnTo>
                    <a:pt x="1412307" y="622337"/>
                  </a:lnTo>
                  <a:lnTo>
                    <a:pt x="1407133" y="624811"/>
                  </a:lnTo>
                  <a:lnTo>
                    <a:pt x="1401960" y="626931"/>
                  </a:lnTo>
                  <a:lnTo>
                    <a:pt x="1396787" y="628725"/>
                  </a:lnTo>
                  <a:lnTo>
                    <a:pt x="1391613" y="630215"/>
                  </a:lnTo>
                  <a:lnTo>
                    <a:pt x="1386440" y="631425"/>
                  </a:lnTo>
                  <a:lnTo>
                    <a:pt x="1381267" y="632374"/>
                  </a:lnTo>
                  <a:lnTo>
                    <a:pt x="1376094" y="633081"/>
                  </a:lnTo>
                  <a:lnTo>
                    <a:pt x="1370920" y="633563"/>
                  </a:lnTo>
                  <a:lnTo>
                    <a:pt x="1365747" y="633834"/>
                  </a:lnTo>
                  <a:lnTo>
                    <a:pt x="1360574" y="633908"/>
                  </a:lnTo>
                  <a:lnTo>
                    <a:pt x="1355400" y="633796"/>
                  </a:lnTo>
                  <a:lnTo>
                    <a:pt x="1350227" y="633509"/>
                  </a:lnTo>
                  <a:lnTo>
                    <a:pt x="1345054" y="633055"/>
                  </a:lnTo>
                  <a:lnTo>
                    <a:pt x="1339881" y="632443"/>
                  </a:lnTo>
                  <a:lnTo>
                    <a:pt x="1334707" y="631680"/>
                  </a:lnTo>
                  <a:lnTo>
                    <a:pt x="1329534" y="630770"/>
                  </a:lnTo>
                  <a:lnTo>
                    <a:pt x="1324361" y="629719"/>
                  </a:lnTo>
                  <a:lnTo>
                    <a:pt x="1319187" y="628530"/>
                  </a:lnTo>
                  <a:lnTo>
                    <a:pt x="1314014" y="627207"/>
                  </a:lnTo>
                  <a:lnTo>
                    <a:pt x="1308841" y="625752"/>
                  </a:lnTo>
                  <a:lnTo>
                    <a:pt x="1303668" y="624167"/>
                  </a:lnTo>
                  <a:lnTo>
                    <a:pt x="1298494" y="622451"/>
                  </a:lnTo>
                  <a:lnTo>
                    <a:pt x="1293321" y="620607"/>
                  </a:lnTo>
                  <a:lnTo>
                    <a:pt x="1288148" y="618634"/>
                  </a:lnTo>
                  <a:lnTo>
                    <a:pt x="1282974" y="616530"/>
                  </a:lnTo>
                  <a:lnTo>
                    <a:pt x="1277801" y="614296"/>
                  </a:lnTo>
                  <a:lnTo>
                    <a:pt x="1272628" y="611929"/>
                  </a:lnTo>
                  <a:lnTo>
                    <a:pt x="1267455" y="609427"/>
                  </a:lnTo>
                  <a:lnTo>
                    <a:pt x="1262281" y="606789"/>
                  </a:lnTo>
                  <a:lnTo>
                    <a:pt x="1257108" y="604012"/>
                  </a:lnTo>
                  <a:lnTo>
                    <a:pt x="1251935" y="601093"/>
                  </a:lnTo>
                  <a:lnTo>
                    <a:pt x="1246761" y="598029"/>
                  </a:lnTo>
                  <a:lnTo>
                    <a:pt x="1241588" y="594817"/>
                  </a:lnTo>
                  <a:lnTo>
                    <a:pt x="1236415" y="591452"/>
                  </a:lnTo>
                  <a:lnTo>
                    <a:pt x="1231242" y="587932"/>
                  </a:lnTo>
                  <a:lnTo>
                    <a:pt x="1226068" y="584252"/>
                  </a:lnTo>
                  <a:lnTo>
                    <a:pt x="1220895" y="580409"/>
                  </a:lnTo>
                  <a:lnTo>
                    <a:pt x="1215722" y="576398"/>
                  </a:lnTo>
                  <a:lnTo>
                    <a:pt x="1210548" y="572215"/>
                  </a:lnTo>
                  <a:lnTo>
                    <a:pt x="1205375" y="567857"/>
                  </a:lnTo>
                  <a:lnTo>
                    <a:pt x="1200202" y="563318"/>
                  </a:lnTo>
                  <a:lnTo>
                    <a:pt x="1195029" y="558596"/>
                  </a:lnTo>
                  <a:lnTo>
                    <a:pt x="1189855" y="553686"/>
                  </a:lnTo>
                  <a:lnTo>
                    <a:pt x="1184682" y="548585"/>
                  </a:lnTo>
                  <a:lnTo>
                    <a:pt x="1179509" y="543289"/>
                  </a:lnTo>
                  <a:lnTo>
                    <a:pt x="1174335" y="537795"/>
                  </a:lnTo>
                  <a:lnTo>
                    <a:pt x="1169162" y="532103"/>
                  </a:lnTo>
                  <a:lnTo>
                    <a:pt x="1163989" y="526213"/>
                  </a:lnTo>
                  <a:lnTo>
                    <a:pt x="1158816" y="520125"/>
                  </a:lnTo>
                  <a:lnTo>
                    <a:pt x="1153642" y="513841"/>
                  </a:lnTo>
                  <a:lnTo>
                    <a:pt x="1148469" y="507364"/>
                  </a:lnTo>
                  <a:lnTo>
                    <a:pt x="1143296" y="500695"/>
                  </a:lnTo>
                  <a:lnTo>
                    <a:pt x="1138122" y="493840"/>
                  </a:lnTo>
                  <a:lnTo>
                    <a:pt x="1132949" y="486802"/>
                  </a:lnTo>
                  <a:lnTo>
                    <a:pt x="1127776" y="479587"/>
                  </a:lnTo>
                  <a:lnTo>
                    <a:pt x="1122603" y="472202"/>
                  </a:lnTo>
                  <a:lnTo>
                    <a:pt x="1117429" y="464654"/>
                  </a:lnTo>
                  <a:lnTo>
                    <a:pt x="1112256" y="456951"/>
                  </a:lnTo>
                  <a:lnTo>
                    <a:pt x="1107083" y="449105"/>
                  </a:lnTo>
                  <a:lnTo>
                    <a:pt x="1101909" y="441125"/>
                  </a:lnTo>
                  <a:lnTo>
                    <a:pt x="1096736" y="433023"/>
                  </a:lnTo>
                  <a:lnTo>
                    <a:pt x="1091563" y="424813"/>
                  </a:lnTo>
                  <a:lnTo>
                    <a:pt x="1086390" y="416508"/>
                  </a:lnTo>
                  <a:lnTo>
                    <a:pt x="1081216" y="408124"/>
                  </a:lnTo>
                  <a:lnTo>
                    <a:pt x="1076043" y="399675"/>
                  </a:lnTo>
                  <a:lnTo>
                    <a:pt x="1070870" y="391180"/>
                  </a:lnTo>
                  <a:lnTo>
                    <a:pt x="1065696" y="382655"/>
                  </a:lnTo>
                  <a:lnTo>
                    <a:pt x="1060523" y="374120"/>
                  </a:lnTo>
                  <a:lnTo>
                    <a:pt x="1055350" y="365591"/>
                  </a:lnTo>
                  <a:lnTo>
                    <a:pt x="1050177" y="357090"/>
                  </a:lnTo>
                  <a:lnTo>
                    <a:pt x="1045003" y="348634"/>
                  </a:lnTo>
                  <a:lnTo>
                    <a:pt x="1039830" y="340244"/>
                  </a:lnTo>
                  <a:lnTo>
                    <a:pt x="1034657" y="331940"/>
                  </a:lnTo>
                  <a:lnTo>
                    <a:pt x="1029483" y="323739"/>
                  </a:lnTo>
                  <a:lnTo>
                    <a:pt x="1024310" y="315662"/>
                  </a:lnTo>
                  <a:lnTo>
                    <a:pt x="1019137" y="307726"/>
                  </a:lnTo>
                  <a:lnTo>
                    <a:pt x="1013964" y="299950"/>
                  </a:lnTo>
                  <a:lnTo>
                    <a:pt x="1008790" y="292349"/>
                  </a:lnTo>
                  <a:lnTo>
                    <a:pt x="1003617" y="284941"/>
                  </a:lnTo>
                  <a:lnTo>
                    <a:pt x="998444" y="277739"/>
                  </a:lnTo>
                  <a:lnTo>
                    <a:pt x="993270" y="270758"/>
                  </a:lnTo>
                  <a:lnTo>
                    <a:pt x="988097" y="264010"/>
                  </a:lnTo>
                  <a:lnTo>
                    <a:pt x="982924" y="257505"/>
                  </a:lnTo>
                  <a:lnTo>
                    <a:pt x="977751" y="251253"/>
                  </a:lnTo>
                  <a:lnTo>
                    <a:pt x="972577" y="245262"/>
                  </a:lnTo>
                  <a:lnTo>
                    <a:pt x="967404" y="239540"/>
                  </a:lnTo>
                  <a:lnTo>
                    <a:pt x="962231" y="234091"/>
                  </a:lnTo>
                  <a:lnTo>
                    <a:pt x="957057" y="228919"/>
                  </a:lnTo>
                  <a:lnTo>
                    <a:pt x="951884" y="224026"/>
                  </a:lnTo>
                  <a:lnTo>
                    <a:pt x="946711" y="219414"/>
                  </a:lnTo>
                  <a:lnTo>
                    <a:pt x="941538" y="215082"/>
                  </a:lnTo>
                  <a:lnTo>
                    <a:pt x="936364" y="211030"/>
                  </a:lnTo>
                  <a:lnTo>
                    <a:pt x="931191" y="207253"/>
                  </a:lnTo>
                  <a:lnTo>
                    <a:pt x="926018" y="203750"/>
                  </a:lnTo>
                  <a:lnTo>
                    <a:pt x="920844" y="200515"/>
                  </a:lnTo>
                  <a:lnTo>
                    <a:pt x="915671" y="197543"/>
                  </a:lnTo>
                  <a:lnTo>
                    <a:pt x="910498" y="194829"/>
                  </a:lnTo>
                  <a:lnTo>
                    <a:pt x="905325" y="192365"/>
                  </a:lnTo>
                  <a:lnTo>
                    <a:pt x="900151" y="190145"/>
                  </a:lnTo>
                  <a:lnTo>
                    <a:pt x="894978" y="188160"/>
                  </a:lnTo>
                  <a:lnTo>
                    <a:pt x="889805" y="186404"/>
                  </a:lnTo>
                  <a:lnTo>
                    <a:pt x="884631" y="184867"/>
                  </a:lnTo>
                  <a:lnTo>
                    <a:pt x="879458" y="183541"/>
                  </a:lnTo>
                  <a:lnTo>
                    <a:pt x="874285" y="182418"/>
                  </a:lnTo>
                  <a:lnTo>
                    <a:pt x="869112" y="181489"/>
                  </a:lnTo>
                  <a:lnTo>
                    <a:pt x="863938" y="180746"/>
                  </a:lnTo>
                  <a:lnTo>
                    <a:pt x="858765" y="180180"/>
                  </a:lnTo>
                  <a:lnTo>
                    <a:pt x="853592" y="179783"/>
                  </a:lnTo>
                  <a:lnTo>
                    <a:pt x="848418" y="179546"/>
                  </a:lnTo>
                  <a:lnTo>
                    <a:pt x="843245" y="179462"/>
                  </a:lnTo>
                  <a:lnTo>
                    <a:pt x="838072" y="179522"/>
                  </a:lnTo>
                  <a:lnTo>
                    <a:pt x="832899" y="179719"/>
                  </a:lnTo>
                  <a:lnTo>
                    <a:pt x="827725" y="180047"/>
                  </a:lnTo>
                  <a:lnTo>
                    <a:pt x="822552" y="180496"/>
                  </a:lnTo>
                  <a:lnTo>
                    <a:pt x="817379" y="181062"/>
                  </a:lnTo>
                  <a:lnTo>
                    <a:pt x="812205" y="181736"/>
                  </a:lnTo>
                  <a:lnTo>
                    <a:pt x="807032" y="182514"/>
                  </a:lnTo>
                  <a:lnTo>
                    <a:pt x="801859" y="183389"/>
                  </a:lnTo>
                  <a:lnTo>
                    <a:pt x="796686" y="184355"/>
                  </a:lnTo>
                  <a:lnTo>
                    <a:pt x="791512" y="185407"/>
                  </a:lnTo>
                  <a:lnTo>
                    <a:pt x="786339" y="186540"/>
                  </a:lnTo>
                  <a:lnTo>
                    <a:pt x="781166" y="187749"/>
                  </a:lnTo>
                  <a:lnTo>
                    <a:pt x="775992" y="189030"/>
                  </a:lnTo>
                  <a:lnTo>
                    <a:pt x="770819" y="190377"/>
                  </a:lnTo>
                  <a:lnTo>
                    <a:pt x="765646" y="191788"/>
                  </a:lnTo>
                  <a:lnTo>
                    <a:pt x="760473" y="193258"/>
                  </a:lnTo>
                  <a:lnTo>
                    <a:pt x="755299" y="194783"/>
                  </a:lnTo>
                  <a:lnTo>
                    <a:pt x="750126" y="196361"/>
                  </a:lnTo>
                  <a:lnTo>
                    <a:pt x="744953" y="197987"/>
                  </a:lnTo>
                  <a:lnTo>
                    <a:pt x="739779" y="199660"/>
                  </a:lnTo>
                  <a:lnTo>
                    <a:pt x="734606" y="201375"/>
                  </a:lnTo>
                  <a:lnTo>
                    <a:pt x="729433" y="203131"/>
                  </a:lnTo>
                  <a:lnTo>
                    <a:pt x="724260" y="204924"/>
                  </a:lnTo>
                  <a:lnTo>
                    <a:pt x="719086" y="206753"/>
                  </a:lnTo>
                  <a:lnTo>
                    <a:pt x="713913" y="208615"/>
                  </a:lnTo>
                  <a:lnTo>
                    <a:pt x="708740" y="210508"/>
                  </a:lnTo>
                  <a:lnTo>
                    <a:pt x="703566" y="212430"/>
                  </a:lnTo>
                  <a:lnTo>
                    <a:pt x="698393" y="214379"/>
                  </a:lnTo>
                  <a:lnTo>
                    <a:pt x="693220" y="216353"/>
                  </a:lnTo>
                  <a:lnTo>
                    <a:pt x="688047" y="218351"/>
                  </a:lnTo>
                  <a:lnTo>
                    <a:pt x="682873" y="220372"/>
                  </a:lnTo>
                  <a:lnTo>
                    <a:pt x="677700" y="222413"/>
                  </a:lnTo>
                  <a:lnTo>
                    <a:pt x="672527" y="224473"/>
                  </a:lnTo>
                  <a:lnTo>
                    <a:pt x="667353" y="226551"/>
                  </a:lnTo>
                  <a:lnTo>
                    <a:pt x="662180" y="228646"/>
                  </a:lnTo>
                  <a:lnTo>
                    <a:pt x="657007" y="230756"/>
                  </a:lnTo>
                  <a:lnTo>
                    <a:pt x="651834" y="232880"/>
                  </a:lnTo>
                  <a:lnTo>
                    <a:pt x="646660" y="235018"/>
                  </a:lnTo>
                  <a:lnTo>
                    <a:pt x="641487" y="237168"/>
                  </a:lnTo>
                  <a:lnTo>
                    <a:pt x="636314" y="239330"/>
                  </a:lnTo>
                  <a:lnTo>
                    <a:pt x="631140" y="241502"/>
                  </a:lnTo>
                  <a:lnTo>
                    <a:pt x="625967" y="243683"/>
                  </a:lnTo>
                  <a:lnTo>
                    <a:pt x="620794" y="245874"/>
                  </a:lnTo>
                  <a:lnTo>
                    <a:pt x="615621" y="248072"/>
                  </a:lnTo>
                  <a:lnTo>
                    <a:pt x="610447" y="250278"/>
                  </a:lnTo>
                  <a:lnTo>
                    <a:pt x="605274" y="252490"/>
                  </a:lnTo>
                  <a:lnTo>
                    <a:pt x="600101" y="254709"/>
                  </a:lnTo>
                  <a:lnTo>
                    <a:pt x="594927" y="256933"/>
                  </a:lnTo>
                  <a:lnTo>
                    <a:pt x="589754" y="259163"/>
                  </a:lnTo>
                  <a:lnTo>
                    <a:pt x="584581" y="261396"/>
                  </a:lnTo>
                  <a:lnTo>
                    <a:pt x="579408" y="263634"/>
                  </a:lnTo>
                  <a:lnTo>
                    <a:pt x="574234" y="265876"/>
                  </a:lnTo>
                  <a:lnTo>
                    <a:pt x="569061" y="268121"/>
                  </a:lnTo>
                  <a:lnTo>
                    <a:pt x="563888" y="270369"/>
                  </a:lnTo>
                  <a:lnTo>
                    <a:pt x="558714" y="272620"/>
                  </a:lnTo>
                  <a:lnTo>
                    <a:pt x="553541" y="274873"/>
                  </a:lnTo>
                  <a:lnTo>
                    <a:pt x="548368" y="277129"/>
                  </a:lnTo>
                  <a:lnTo>
                    <a:pt x="543195" y="279387"/>
                  </a:lnTo>
                  <a:lnTo>
                    <a:pt x="538021" y="281646"/>
                  </a:lnTo>
                  <a:lnTo>
                    <a:pt x="532848" y="283908"/>
                  </a:lnTo>
                  <a:lnTo>
                    <a:pt x="527675" y="286172"/>
                  </a:lnTo>
                  <a:lnTo>
                    <a:pt x="522501" y="288438"/>
                  </a:lnTo>
                  <a:lnTo>
                    <a:pt x="517328" y="290705"/>
                  </a:lnTo>
                  <a:lnTo>
                    <a:pt x="512155" y="292975"/>
                  </a:lnTo>
                  <a:lnTo>
                    <a:pt x="506982" y="295247"/>
                  </a:lnTo>
                  <a:lnTo>
                    <a:pt x="501808" y="297521"/>
                  </a:lnTo>
                  <a:lnTo>
                    <a:pt x="496635" y="299798"/>
                  </a:lnTo>
                  <a:lnTo>
                    <a:pt x="491462" y="302078"/>
                  </a:lnTo>
                  <a:lnTo>
                    <a:pt x="486288" y="304361"/>
                  </a:lnTo>
                  <a:lnTo>
                    <a:pt x="481115" y="306647"/>
                  </a:lnTo>
                  <a:lnTo>
                    <a:pt x="475942" y="308938"/>
                  </a:lnTo>
                  <a:lnTo>
                    <a:pt x="470769" y="311232"/>
                  </a:lnTo>
                  <a:lnTo>
                    <a:pt x="465595" y="313532"/>
                  </a:lnTo>
                  <a:lnTo>
                    <a:pt x="460422" y="315837"/>
                  </a:lnTo>
                  <a:lnTo>
                    <a:pt x="455249" y="318147"/>
                  </a:lnTo>
                  <a:lnTo>
                    <a:pt x="450075" y="320464"/>
                  </a:lnTo>
                  <a:lnTo>
                    <a:pt x="444902" y="322788"/>
                  </a:lnTo>
                  <a:lnTo>
                    <a:pt x="439729" y="325120"/>
                  </a:lnTo>
                  <a:lnTo>
                    <a:pt x="434556" y="327461"/>
                  </a:lnTo>
                  <a:lnTo>
                    <a:pt x="429382" y="329811"/>
                  </a:lnTo>
                  <a:lnTo>
                    <a:pt x="424209" y="332170"/>
                  </a:lnTo>
                  <a:lnTo>
                    <a:pt x="419036" y="334541"/>
                  </a:lnTo>
                  <a:lnTo>
                    <a:pt x="413862" y="336924"/>
                  </a:lnTo>
                  <a:lnTo>
                    <a:pt x="408689" y="339319"/>
                  </a:lnTo>
                  <a:lnTo>
                    <a:pt x="403516" y="341728"/>
                  </a:lnTo>
                  <a:lnTo>
                    <a:pt x="398343" y="344151"/>
                  </a:lnTo>
                  <a:lnTo>
                    <a:pt x="393169" y="346591"/>
                  </a:lnTo>
                  <a:lnTo>
                    <a:pt x="387996" y="349047"/>
                  </a:lnTo>
                  <a:lnTo>
                    <a:pt x="382823" y="351521"/>
                  </a:lnTo>
                  <a:lnTo>
                    <a:pt x="377649" y="354014"/>
                  </a:lnTo>
                  <a:lnTo>
                    <a:pt x="372476" y="356527"/>
                  </a:lnTo>
                  <a:lnTo>
                    <a:pt x="367303" y="359062"/>
                  </a:lnTo>
                  <a:lnTo>
                    <a:pt x="362130" y="361620"/>
                  </a:lnTo>
                  <a:lnTo>
                    <a:pt x="356956" y="364201"/>
                  </a:lnTo>
                  <a:lnTo>
                    <a:pt x="351783" y="366808"/>
                  </a:lnTo>
                  <a:lnTo>
                    <a:pt x="346610" y="369441"/>
                  </a:lnTo>
                  <a:lnTo>
                    <a:pt x="341436" y="372102"/>
                  </a:lnTo>
                  <a:lnTo>
                    <a:pt x="336263" y="374792"/>
                  </a:lnTo>
                  <a:lnTo>
                    <a:pt x="331090" y="377512"/>
                  </a:lnTo>
                  <a:lnTo>
                    <a:pt x="325917" y="380265"/>
                  </a:lnTo>
                  <a:lnTo>
                    <a:pt x="320743" y="383051"/>
                  </a:lnTo>
                  <a:lnTo>
                    <a:pt x="315570" y="385872"/>
                  </a:lnTo>
                  <a:lnTo>
                    <a:pt x="310397" y="388729"/>
                  </a:lnTo>
                  <a:lnTo>
                    <a:pt x="305223" y="391623"/>
                  </a:lnTo>
                  <a:lnTo>
                    <a:pt x="300050" y="394557"/>
                  </a:lnTo>
                  <a:lnTo>
                    <a:pt x="294877" y="397530"/>
                  </a:lnTo>
                  <a:lnTo>
                    <a:pt x="289704" y="400546"/>
                  </a:lnTo>
                  <a:lnTo>
                    <a:pt x="284530" y="403605"/>
                  </a:lnTo>
                  <a:lnTo>
                    <a:pt x="279357" y="406708"/>
                  </a:lnTo>
                  <a:lnTo>
                    <a:pt x="274184" y="409857"/>
                  </a:lnTo>
                  <a:lnTo>
                    <a:pt x="269010" y="413053"/>
                  </a:lnTo>
                  <a:lnTo>
                    <a:pt x="263837" y="416298"/>
                  </a:lnTo>
                  <a:lnTo>
                    <a:pt x="258664" y="419592"/>
                  </a:lnTo>
                  <a:lnTo>
                    <a:pt x="253491" y="422937"/>
                  </a:lnTo>
                  <a:lnTo>
                    <a:pt x="248317" y="426334"/>
                  </a:lnTo>
                  <a:lnTo>
                    <a:pt x="243144" y="429785"/>
                  </a:lnTo>
                  <a:lnTo>
                    <a:pt x="237971" y="433289"/>
                  </a:lnTo>
                  <a:lnTo>
                    <a:pt x="232797" y="436849"/>
                  </a:lnTo>
                  <a:lnTo>
                    <a:pt x="227624" y="440464"/>
                  </a:lnTo>
                  <a:lnTo>
                    <a:pt x="222451" y="444137"/>
                  </a:lnTo>
                  <a:lnTo>
                    <a:pt x="217278" y="447867"/>
                  </a:lnTo>
                  <a:lnTo>
                    <a:pt x="212104" y="451655"/>
                  </a:lnTo>
                  <a:lnTo>
                    <a:pt x="206931" y="455502"/>
                  </a:lnTo>
                  <a:lnTo>
                    <a:pt x="201758" y="459407"/>
                  </a:lnTo>
                  <a:lnTo>
                    <a:pt x="196584" y="463372"/>
                  </a:lnTo>
                  <a:lnTo>
                    <a:pt x="191411" y="467397"/>
                  </a:lnTo>
                  <a:lnTo>
                    <a:pt x="186238" y="471480"/>
                  </a:lnTo>
                  <a:lnTo>
                    <a:pt x="181065" y="475624"/>
                  </a:lnTo>
                  <a:lnTo>
                    <a:pt x="175891" y="479826"/>
                  </a:lnTo>
                  <a:lnTo>
                    <a:pt x="170718" y="484086"/>
                  </a:lnTo>
                  <a:lnTo>
                    <a:pt x="165545" y="488405"/>
                  </a:lnTo>
                  <a:lnTo>
                    <a:pt x="160371" y="492781"/>
                  </a:lnTo>
                  <a:lnTo>
                    <a:pt x="155198" y="497212"/>
                  </a:lnTo>
                  <a:lnTo>
                    <a:pt x="150025" y="501699"/>
                  </a:lnTo>
                  <a:lnTo>
                    <a:pt x="144852" y="506239"/>
                  </a:lnTo>
                  <a:lnTo>
                    <a:pt x="139678" y="510832"/>
                  </a:lnTo>
                  <a:lnTo>
                    <a:pt x="134505" y="515474"/>
                  </a:lnTo>
                  <a:lnTo>
                    <a:pt x="129332" y="520165"/>
                  </a:lnTo>
                  <a:lnTo>
                    <a:pt x="124158" y="524901"/>
                  </a:lnTo>
                  <a:lnTo>
                    <a:pt x="118985" y="529681"/>
                  </a:lnTo>
                  <a:lnTo>
                    <a:pt x="113812" y="534502"/>
                  </a:lnTo>
                  <a:lnTo>
                    <a:pt x="108639" y="539362"/>
                  </a:lnTo>
                  <a:lnTo>
                    <a:pt x="103465" y="544256"/>
                  </a:lnTo>
                  <a:lnTo>
                    <a:pt x="98292" y="549182"/>
                  </a:lnTo>
                  <a:lnTo>
                    <a:pt x="93119" y="554136"/>
                  </a:lnTo>
                  <a:lnTo>
                    <a:pt x="87945" y="559114"/>
                  </a:lnTo>
                  <a:lnTo>
                    <a:pt x="82772" y="564114"/>
                  </a:lnTo>
                  <a:lnTo>
                    <a:pt x="77599" y="569130"/>
                  </a:lnTo>
                  <a:lnTo>
                    <a:pt x="72426" y="574158"/>
                  </a:lnTo>
                  <a:lnTo>
                    <a:pt x="67252" y="579194"/>
                  </a:lnTo>
                  <a:lnTo>
                    <a:pt x="62079" y="584233"/>
                  </a:lnTo>
                  <a:lnTo>
                    <a:pt x="56906" y="589271"/>
                  </a:lnTo>
                  <a:lnTo>
                    <a:pt x="51732" y="594303"/>
                  </a:lnTo>
                  <a:lnTo>
                    <a:pt x="46559" y="599324"/>
                  </a:lnTo>
                  <a:lnTo>
                    <a:pt x="41386" y="604329"/>
                  </a:lnTo>
                  <a:lnTo>
                    <a:pt x="36213" y="609313"/>
                  </a:lnTo>
                  <a:lnTo>
                    <a:pt x="31039" y="614271"/>
                  </a:lnTo>
                  <a:lnTo>
                    <a:pt x="25866" y="619197"/>
                  </a:lnTo>
                  <a:lnTo>
                    <a:pt x="20693" y="624087"/>
                  </a:lnTo>
                  <a:lnTo>
                    <a:pt x="15519" y="628936"/>
                  </a:lnTo>
                  <a:lnTo>
                    <a:pt x="10346" y="633739"/>
                  </a:lnTo>
                  <a:lnTo>
                    <a:pt x="5173" y="638490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44151" y="3019770"/>
              <a:ext cx="1883076" cy="643186"/>
            </a:xfrm>
            <a:custGeom>
              <a:avLst/>
              <a:pathLst>
                <a:path w="1883076" h="643186">
                  <a:moveTo>
                    <a:pt x="0" y="643186"/>
                  </a:moveTo>
                  <a:lnTo>
                    <a:pt x="0" y="643186"/>
                  </a:lnTo>
                  <a:lnTo>
                    <a:pt x="5173" y="638490"/>
                  </a:lnTo>
                  <a:lnTo>
                    <a:pt x="10346" y="633739"/>
                  </a:lnTo>
                  <a:lnTo>
                    <a:pt x="15519" y="628936"/>
                  </a:lnTo>
                  <a:lnTo>
                    <a:pt x="20693" y="624087"/>
                  </a:lnTo>
                  <a:lnTo>
                    <a:pt x="25866" y="619197"/>
                  </a:lnTo>
                  <a:lnTo>
                    <a:pt x="31039" y="614271"/>
                  </a:lnTo>
                  <a:lnTo>
                    <a:pt x="36213" y="609313"/>
                  </a:lnTo>
                  <a:lnTo>
                    <a:pt x="41386" y="604329"/>
                  </a:lnTo>
                  <a:lnTo>
                    <a:pt x="46559" y="599324"/>
                  </a:lnTo>
                  <a:lnTo>
                    <a:pt x="51732" y="594303"/>
                  </a:lnTo>
                  <a:lnTo>
                    <a:pt x="56906" y="589271"/>
                  </a:lnTo>
                  <a:lnTo>
                    <a:pt x="62079" y="584233"/>
                  </a:lnTo>
                  <a:lnTo>
                    <a:pt x="67252" y="579194"/>
                  </a:lnTo>
                  <a:lnTo>
                    <a:pt x="72426" y="574158"/>
                  </a:lnTo>
                  <a:lnTo>
                    <a:pt x="77599" y="569130"/>
                  </a:lnTo>
                  <a:lnTo>
                    <a:pt x="82772" y="564114"/>
                  </a:lnTo>
                  <a:lnTo>
                    <a:pt x="87945" y="559114"/>
                  </a:lnTo>
                  <a:lnTo>
                    <a:pt x="93119" y="554136"/>
                  </a:lnTo>
                  <a:lnTo>
                    <a:pt x="98292" y="549182"/>
                  </a:lnTo>
                  <a:lnTo>
                    <a:pt x="103465" y="544256"/>
                  </a:lnTo>
                  <a:lnTo>
                    <a:pt x="108639" y="539362"/>
                  </a:lnTo>
                  <a:lnTo>
                    <a:pt x="113812" y="534502"/>
                  </a:lnTo>
                  <a:lnTo>
                    <a:pt x="118985" y="529681"/>
                  </a:lnTo>
                  <a:lnTo>
                    <a:pt x="124158" y="524901"/>
                  </a:lnTo>
                  <a:lnTo>
                    <a:pt x="129332" y="520165"/>
                  </a:lnTo>
                  <a:lnTo>
                    <a:pt x="134505" y="515474"/>
                  </a:lnTo>
                  <a:lnTo>
                    <a:pt x="139678" y="510832"/>
                  </a:lnTo>
                  <a:lnTo>
                    <a:pt x="144852" y="506239"/>
                  </a:lnTo>
                  <a:lnTo>
                    <a:pt x="150025" y="501699"/>
                  </a:lnTo>
                  <a:lnTo>
                    <a:pt x="155198" y="497212"/>
                  </a:lnTo>
                  <a:lnTo>
                    <a:pt x="160371" y="492781"/>
                  </a:lnTo>
                  <a:lnTo>
                    <a:pt x="165545" y="488405"/>
                  </a:lnTo>
                  <a:lnTo>
                    <a:pt x="170718" y="484086"/>
                  </a:lnTo>
                  <a:lnTo>
                    <a:pt x="175891" y="479826"/>
                  </a:lnTo>
                  <a:lnTo>
                    <a:pt x="181065" y="475624"/>
                  </a:lnTo>
                  <a:lnTo>
                    <a:pt x="186238" y="471480"/>
                  </a:lnTo>
                  <a:lnTo>
                    <a:pt x="191411" y="467397"/>
                  </a:lnTo>
                  <a:lnTo>
                    <a:pt x="196584" y="463372"/>
                  </a:lnTo>
                  <a:lnTo>
                    <a:pt x="201758" y="459407"/>
                  </a:lnTo>
                  <a:lnTo>
                    <a:pt x="206931" y="455501"/>
                  </a:lnTo>
                  <a:lnTo>
                    <a:pt x="212104" y="451655"/>
                  </a:lnTo>
                  <a:lnTo>
                    <a:pt x="217278" y="447867"/>
                  </a:lnTo>
                  <a:lnTo>
                    <a:pt x="222451" y="444137"/>
                  </a:lnTo>
                  <a:lnTo>
                    <a:pt x="227624" y="440464"/>
                  </a:lnTo>
                  <a:lnTo>
                    <a:pt x="232797" y="436849"/>
                  </a:lnTo>
                  <a:lnTo>
                    <a:pt x="237971" y="433289"/>
                  </a:lnTo>
                  <a:lnTo>
                    <a:pt x="243144" y="429785"/>
                  </a:lnTo>
                  <a:lnTo>
                    <a:pt x="248317" y="426334"/>
                  </a:lnTo>
                  <a:lnTo>
                    <a:pt x="253491" y="422937"/>
                  </a:lnTo>
                  <a:lnTo>
                    <a:pt x="258664" y="419592"/>
                  </a:lnTo>
                  <a:lnTo>
                    <a:pt x="263837" y="416298"/>
                  </a:lnTo>
                  <a:lnTo>
                    <a:pt x="269010" y="413053"/>
                  </a:lnTo>
                  <a:lnTo>
                    <a:pt x="274184" y="409857"/>
                  </a:lnTo>
                  <a:lnTo>
                    <a:pt x="279357" y="406708"/>
                  </a:lnTo>
                  <a:lnTo>
                    <a:pt x="284530" y="403604"/>
                  </a:lnTo>
                  <a:lnTo>
                    <a:pt x="289704" y="400546"/>
                  </a:lnTo>
                  <a:lnTo>
                    <a:pt x="294877" y="397530"/>
                  </a:lnTo>
                  <a:lnTo>
                    <a:pt x="300050" y="394557"/>
                  </a:lnTo>
                  <a:lnTo>
                    <a:pt x="305223" y="391623"/>
                  </a:lnTo>
                  <a:lnTo>
                    <a:pt x="310397" y="388729"/>
                  </a:lnTo>
                  <a:lnTo>
                    <a:pt x="315570" y="385872"/>
                  </a:lnTo>
                  <a:lnTo>
                    <a:pt x="320743" y="383051"/>
                  </a:lnTo>
                  <a:lnTo>
                    <a:pt x="325917" y="380265"/>
                  </a:lnTo>
                  <a:lnTo>
                    <a:pt x="331090" y="377512"/>
                  </a:lnTo>
                  <a:lnTo>
                    <a:pt x="336263" y="374792"/>
                  </a:lnTo>
                  <a:lnTo>
                    <a:pt x="341436" y="372102"/>
                  </a:lnTo>
                  <a:lnTo>
                    <a:pt x="346610" y="369441"/>
                  </a:lnTo>
                  <a:lnTo>
                    <a:pt x="351783" y="366808"/>
                  </a:lnTo>
                  <a:lnTo>
                    <a:pt x="356956" y="364201"/>
                  </a:lnTo>
                  <a:lnTo>
                    <a:pt x="362130" y="361620"/>
                  </a:lnTo>
                  <a:lnTo>
                    <a:pt x="367303" y="359062"/>
                  </a:lnTo>
                  <a:lnTo>
                    <a:pt x="372476" y="356527"/>
                  </a:lnTo>
                  <a:lnTo>
                    <a:pt x="377649" y="354014"/>
                  </a:lnTo>
                  <a:lnTo>
                    <a:pt x="382823" y="351521"/>
                  </a:lnTo>
                  <a:lnTo>
                    <a:pt x="387996" y="349047"/>
                  </a:lnTo>
                  <a:lnTo>
                    <a:pt x="393169" y="346590"/>
                  </a:lnTo>
                  <a:lnTo>
                    <a:pt x="398343" y="344151"/>
                  </a:lnTo>
                  <a:lnTo>
                    <a:pt x="403516" y="341727"/>
                  </a:lnTo>
                  <a:lnTo>
                    <a:pt x="408689" y="339318"/>
                  </a:lnTo>
                  <a:lnTo>
                    <a:pt x="413862" y="336923"/>
                  </a:lnTo>
                  <a:lnTo>
                    <a:pt x="419036" y="334540"/>
                  </a:lnTo>
                  <a:lnTo>
                    <a:pt x="424209" y="332169"/>
                  </a:lnTo>
                  <a:lnTo>
                    <a:pt x="429382" y="329809"/>
                  </a:lnTo>
                  <a:lnTo>
                    <a:pt x="434556" y="327459"/>
                  </a:lnTo>
                  <a:lnTo>
                    <a:pt x="439729" y="325119"/>
                  </a:lnTo>
                  <a:lnTo>
                    <a:pt x="444902" y="322787"/>
                  </a:lnTo>
                  <a:lnTo>
                    <a:pt x="450075" y="320462"/>
                  </a:lnTo>
                  <a:lnTo>
                    <a:pt x="455249" y="318145"/>
                  </a:lnTo>
                  <a:lnTo>
                    <a:pt x="460422" y="315834"/>
                  </a:lnTo>
                  <a:lnTo>
                    <a:pt x="465595" y="313529"/>
                  </a:lnTo>
                  <a:lnTo>
                    <a:pt x="470769" y="311229"/>
                  </a:lnTo>
                  <a:lnTo>
                    <a:pt x="475942" y="308934"/>
                  </a:lnTo>
                  <a:lnTo>
                    <a:pt x="481115" y="306643"/>
                  </a:lnTo>
                  <a:lnTo>
                    <a:pt x="486288" y="304355"/>
                  </a:lnTo>
                  <a:lnTo>
                    <a:pt x="491462" y="302072"/>
                  </a:lnTo>
                  <a:lnTo>
                    <a:pt x="496635" y="299791"/>
                  </a:lnTo>
                  <a:lnTo>
                    <a:pt x="501808" y="297513"/>
                  </a:lnTo>
                  <a:lnTo>
                    <a:pt x="506982" y="295237"/>
                  </a:lnTo>
                  <a:lnTo>
                    <a:pt x="512155" y="292964"/>
                  </a:lnTo>
                  <a:lnTo>
                    <a:pt x="517328" y="290693"/>
                  </a:lnTo>
                  <a:lnTo>
                    <a:pt x="522501" y="288423"/>
                  </a:lnTo>
                  <a:lnTo>
                    <a:pt x="527675" y="286156"/>
                  </a:lnTo>
                  <a:lnTo>
                    <a:pt x="532848" y="283890"/>
                  </a:lnTo>
                  <a:lnTo>
                    <a:pt x="538021" y="281625"/>
                  </a:lnTo>
                  <a:lnTo>
                    <a:pt x="543195" y="279362"/>
                  </a:lnTo>
                  <a:lnTo>
                    <a:pt x="548368" y="277101"/>
                  </a:lnTo>
                  <a:lnTo>
                    <a:pt x="553541" y="274842"/>
                  </a:lnTo>
                  <a:lnTo>
                    <a:pt x="558714" y="272584"/>
                  </a:lnTo>
                  <a:lnTo>
                    <a:pt x="563888" y="270328"/>
                  </a:lnTo>
                  <a:lnTo>
                    <a:pt x="569061" y="268075"/>
                  </a:lnTo>
                  <a:lnTo>
                    <a:pt x="574234" y="265823"/>
                  </a:lnTo>
                  <a:lnTo>
                    <a:pt x="579408" y="263575"/>
                  </a:lnTo>
                  <a:lnTo>
                    <a:pt x="584581" y="261328"/>
                  </a:lnTo>
                  <a:lnTo>
                    <a:pt x="589754" y="259085"/>
                  </a:lnTo>
                  <a:lnTo>
                    <a:pt x="594927" y="256846"/>
                  </a:lnTo>
                  <a:lnTo>
                    <a:pt x="600101" y="254610"/>
                  </a:lnTo>
                  <a:lnTo>
                    <a:pt x="605274" y="252378"/>
                  </a:lnTo>
                  <a:lnTo>
                    <a:pt x="610447" y="250150"/>
                  </a:lnTo>
                  <a:lnTo>
                    <a:pt x="615621" y="247927"/>
                  </a:lnTo>
                  <a:lnTo>
                    <a:pt x="620794" y="245710"/>
                  </a:lnTo>
                  <a:lnTo>
                    <a:pt x="625967" y="243498"/>
                  </a:lnTo>
                  <a:lnTo>
                    <a:pt x="631140" y="241293"/>
                  </a:lnTo>
                  <a:lnTo>
                    <a:pt x="636314" y="239094"/>
                  </a:lnTo>
                  <a:lnTo>
                    <a:pt x="641487" y="236902"/>
                  </a:lnTo>
                  <a:lnTo>
                    <a:pt x="646660" y="234717"/>
                  </a:lnTo>
                  <a:lnTo>
                    <a:pt x="651834" y="232541"/>
                  </a:lnTo>
                  <a:lnTo>
                    <a:pt x="657007" y="230373"/>
                  </a:lnTo>
                  <a:lnTo>
                    <a:pt x="662180" y="228215"/>
                  </a:lnTo>
                  <a:lnTo>
                    <a:pt x="667353" y="226066"/>
                  </a:lnTo>
                  <a:lnTo>
                    <a:pt x="672527" y="223928"/>
                  </a:lnTo>
                  <a:lnTo>
                    <a:pt x="677700" y="221800"/>
                  </a:lnTo>
                  <a:lnTo>
                    <a:pt x="682873" y="219683"/>
                  </a:lnTo>
                  <a:lnTo>
                    <a:pt x="688047" y="217579"/>
                  </a:lnTo>
                  <a:lnTo>
                    <a:pt x="693220" y="215487"/>
                  </a:lnTo>
                  <a:lnTo>
                    <a:pt x="698393" y="213407"/>
                  </a:lnTo>
                  <a:lnTo>
                    <a:pt x="703566" y="211341"/>
                  </a:lnTo>
                  <a:lnTo>
                    <a:pt x="708740" y="209289"/>
                  </a:lnTo>
                  <a:lnTo>
                    <a:pt x="713913" y="207251"/>
                  </a:lnTo>
                  <a:lnTo>
                    <a:pt x="719086" y="205229"/>
                  </a:lnTo>
                  <a:lnTo>
                    <a:pt x="724260" y="203221"/>
                  </a:lnTo>
                  <a:lnTo>
                    <a:pt x="729433" y="201229"/>
                  </a:lnTo>
                  <a:lnTo>
                    <a:pt x="734606" y="199254"/>
                  </a:lnTo>
                  <a:lnTo>
                    <a:pt x="739779" y="197295"/>
                  </a:lnTo>
                  <a:lnTo>
                    <a:pt x="744953" y="195353"/>
                  </a:lnTo>
                  <a:lnTo>
                    <a:pt x="750126" y="193428"/>
                  </a:lnTo>
                  <a:lnTo>
                    <a:pt x="755299" y="191521"/>
                  </a:lnTo>
                  <a:lnTo>
                    <a:pt x="760473" y="189632"/>
                  </a:lnTo>
                  <a:lnTo>
                    <a:pt x="765646" y="187760"/>
                  </a:lnTo>
                  <a:lnTo>
                    <a:pt x="770819" y="185907"/>
                  </a:lnTo>
                  <a:lnTo>
                    <a:pt x="775992" y="184072"/>
                  </a:lnTo>
                  <a:lnTo>
                    <a:pt x="781166" y="182256"/>
                  </a:lnTo>
                  <a:lnTo>
                    <a:pt x="786339" y="180458"/>
                  </a:lnTo>
                  <a:lnTo>
                    <a:pt x="791512" y="178678"/>
                  </a:lnTo>
                  <a:lnTo>
                    <a:pt x="796686" y="176916"/>
                  </a:lnTo>
                  <a:lnTo>
                    <a:pt x="801859" y="175173"/>
                  </a:lnTo>
                  <a:lnTo>
                    <a:pt x="807032" y="173448"/>
                  </a:lnTo>
                  <a:lnTo>
                    <a:pt x="812205" y="171740"/>
                  </a:lnTo>
                  <a:lnTo>
                    <a:pt x="817379" y="170049"/>
                  </a:lnTo>
                  <a:lnTo>
                    <a:pt x="822552" y="168375"/>
                  </a:lnTo>
                  <a:lnTo>
                    <a:pt x="827725" y="166717"/>
                  </a:lnTo>
                  <a:lnTo>
                    <a:pt x="832899" y="165075"/>
                  </a:lnTo>
                  <a:lnTo>
                    <a:pt x="838072" y="163447"/>
                  </a:lnTo>
                  <a:lnTo>
                    <a:pt x="843245" y="161834"/>
                  </a:lnTo>
                  <a:lnTo>
                    <a:pt x="848418" y="160234"/>
                  </a:lnTo>
                  <a:lnTo>
                    <a:pt x="853592" y="158646"/>
                  </a:lnTo>
                  <a:lnTo>
                    <a:pt x="858765" y="157070"/>
                  </a:lnTo>
                  <a:lnTo>
                    <a:pt x="863938" y="155504"/>
                  </a:lnTo>
                  <a:lnTo>
                    <a:pt x="869112" y="153946"/>
                  </a:lnTo>
                  <a:lnTo>
                    <a:pt x="874285" y="152396"/>
                  </a:lnTo>
                  <a:lnTo>
                    <a:pt x="879458" y="150853"/>
                  </a:lnTo>
                  <a:lnTo>
                    <a:pt x="884631" y="149314"/>
                  </a:lnTo>
                  <a:lnTo>
                    <a:pt x="889805" y="147779"/>
                  </a:lnTo>
                  <a:lnTo>
                    <a:pt x="894978" y="146245"/>
                  </a:lnTo>
                  <a:lnTo>
                    <a:pt x="900151" y="144711"/>
                  </a:lnTo>
                  <a:lnTo>
                    <a:pt x="905325" y="143177"/>
                  </a:lnTo>
                  <a:lnTo>
                    <a:pt x="910498" y="141639"/>
                  </a:lnTo>
                  <a:lnTo>
                    <a:pt x="915671" y="140096"/>
                  </a:lnTo>
                  <a:lnTo>
                    <a:pt x="920844" y="138547"/>
                  </a:lnTo>
                  <a:lnTo>
                    <a:pt x="926018" y="136989"/>
                  </a:lnTo>
                  <a:lnTo>
                    <a:pt x="931191" y="135422"/>
                  </a:lnTo>
                  <a:lnTo>
                    <a:pt x="936364" y="133844"/>
                  </a:lnTo>
                  <a:lnTo>
                    <a:pt x="941538" y="132253"/>
                  </a:lnTo>
                  <a:lnTo>
                    <a:pt x="946711" y="130647"/>
                  </a:lnTo>
                  <a:lnTo>
                    <a:pt x="951884" y="129026"/>
                  </a:lnTo>
                  <a:lnTo>
                    <a:pt x="957057" y="127389"/>
                  </a:lnTo>
                  <a:lnTo>
                    <a:pt x="962231" y="125734"/>
                  </a:lnTo>
                  <a:lnTo>
                    <a:pt x="967404" y="124060"/>
                  </a:lnTo>
                  <a:lnTo>
                    <a:pt x="972577" y="122367"/>
                  </a:lnTo>
                  <a:lnTo>
                    <a:pt x="977751" y="120654"/>
                  </a:lnTo>
                  <a:lnTo>
                    <a:pt x="982924" y="118921"/>
                  </a:lnTo>
                  <a:lnTo>
                    <a:pt x="988097" y="117167"/>
                  </a:lnTo>
                  <a:lnTo>
                    <a:pt x="993270" y="115394"/>
                  </a:lnTo>
                  <a:lnTo>
                    <a:pt x="998444" y="113601"/>
                  </a:lnTo>
                  <a:lnTo>
                    <a:pt x="1003617" y="111789"/>
                  </a:lnTo>
                  <a:lnTo>
                    <a:pt x="1008790" y="109959"/>
                  </a:lnTo>
                  <a:lnTo>
                    <a:pt x="1013964" y="108111"/>
                  </a:lnTo>
                  <a:lnTo>
                    <a:pt x="1019137" y="106247"/>
                  </a:lnTo>
                  <a:lnTo>
                    <a:pt x="1024310" y="104369"/>
                  </a:lnTo>
                  <a:lnTo>
                    <a:pt x="1029483" y="102479"/>
                  </a:lnTo>
                  <a:lnTo>
                    <a:pt x="1034657" y="100577"/>
                  </a:lnTo>
                  <a:lnTo>
                    <a:pt x="1039830" y="98666"/>
                  </a:lnTo>
                  <a:lnTo>
                    <a:pt x="1045003" y="96748"/>
                  </a:lnTo>
                  <a:lnTo>
                    <a:pt x="1050177" y="94826"/>
                  </a:lnTo>
                  <a:lnTo>
                    <a:pt x="1055350" y="92901"/>
                  </a:lnTo>
                  <a:lnTo>
                    <a:pt x="1060523" y="90977"/>
                  </a:lnTo>
                  <a:lnTo>
                    <a:pt x="1065696" y="89055"/>
                  </a:lnTo>
                  <a:lnTo>
                    <a:pt x="1070870" y="87138"/>
                  </a:lnTo>
                  <a:lnTo>
                    <a:pt x="1076043" y="85229"/>
                  </a:lnTo>
                  <a:lnTo>
                    <a:pt x="1081216" y="83331"/>
                  </a:lnTo>
                  <a:lnTo>
                    <a:pt x="1086390" y="81444"/>
                  </a:lnTo>
                  <a:lnTo>
                    <a:pt x="1091563" y="79573"/>
                  </a:lnTo>
                  <a:lnTo>
                    <a:pt x="1096736" y="77719"/>
                  </a:lnTo>
                  <a:lnTo>
                    <a:pt x="1101909" y="75884"/>
                  </a:lnTo>
                  <a:lnTo>
                    <a:pt x="1107083" y="74070"/>
                  </a:lnTo>
                  <a:lnTo>
                    <a:pt x="1112256" y="72280"/>
                  </a:lnTo>
                  <a:lnTo>
                    <a:pt x="1117429" y="70516"/>
                  </a:lnTo>
                  <a:lnTo>
                    <a:pt x="1122603" y="68778"/>
                  </a:lnTo>
                  <a:lnTo>
                    <a:pt x="1127776" y="67068"/>
                  </a:lnTo>
                  <a:lnTo>
                    <a:pt x="1132949" y="65389"/>
                  </a:lnTo>
                  <a:lnTo>
                    <a:pt x="1138122" y="63741"/>
                  </a:lnTo>
                  <a:lnTo>
                    <a:pt x="1143296" y="62125"/>
                  </a:lnTo>
                  <a:lnTo>
                    <a:pt x="1148469" y="60542"/>
                  </a:lnTo>
                  <a:lnTo>
                    <a:pt x="1153642" y="58993"/>
                  </a:lnTo>
                  <a:lnTo>
                    <a:pt x="1158816" y="57479"/>
                  </a:lnTo>
                  <a:lnTo>
                    <a:pt x="1163989" y="56000"/>
                  </a:lnTo>
                  <a:lnTo>
                    <a:pt x="1169162" y="54557"/>
                  </a:lnTo>
                  <a:lnTo>
                    <a:pt x="1174335" y="53150"/>
                  </a:lnTo>
                  <a:lnTo>
                    <a:pt x="1179509" y="51780"/>
                  </a:lnTo>
                  <a:lnTo>
                    <a:pt x="1184682" y="50445"/>
                  </a:lnTo>
                  <a:lnTo>
                    <a:pt x="1189855" y="49147"/>
                  </a:lnTo>
                  <a:lnTo>
                    <a:pt x="1195029" y="47885"/>
                  </a:lnTo>
                  <a:lnTo>
                    <a:pt x="1200202" y="46659"/>
                  </a:lnTo>
                  <a:lnTo>
                    <a:pt x="1205375" y="45468"/>
                  </a:lnTo>
                  <a:lnTo>
                    <a:pt x="1210548" y="44311"/>
                  </a:lnTo>
                  <a:lnTo>
                    <a:pt x="1215722" y="43189"/>
                  </a:lnTo>
                  <a:lnTo>
                    <a:pt x="1220895" y="42100"/>
                  </a:lnTo>
                  <a:lnTo>
                    <a:pt x="1226068" y="41045"/>
                  </a:lnTo>
                  <a:lnTo>
                    <a:pt x="1231242" y="40022"/>
                  </a:lnTo>
                  <a:lnTo>
                    <a:pt x="1236415" y="39031"/>
                  </a:lnTo>
                  <a:lnTo>
                    <a:pt x="1241588" y="38071"/>
                  </a:lnTo>
                  <a:lnTo>
                    <a:pt x="1246761" y="37141"/>
                  </a:lnTo>
                  <a:lnTo>
                    <a:pt x="1251935" y="36241"/>
                  </a:lnTo>
                  <a:lnTo>
                    <a:pt x="1257108" y="35370"/>
                  </a:lnTo>
                  <a:lnTo>
                    <a:pt x="1262281" y="34527"/>
                  </a:lnTo>
                  <a:lnTo>
                    <a:pt x="1267455" y="33712"/>
                  </a:lnTo>
                  <a:lnTo>
                    <a:pt x="1272628" y="32923"/>
                  </a:lnTo>
                  <a:lnTo>
                    <a:pt x="1277801" y="32161"/>
                  </a:lnTo>
                  <a:lnTo>
                    <a:pt x="1282974" y="31424"/>
                  </a:lnTo>
                  <a:lnTo>
                    <a:pt x="1288148" y="30711"/>
                  </a:lnTo>
                  <a:lnTo>
                    <a:pt x="1293321" y="30022"/>
                  </a:lnTo>
                  <a:lnTo>
                    <a:pt x="1298494" y="29357"/>
                  </a:lnTo>
                  <a:lnTo>
                    <a:pt x="1303668" y="28714"/>
                  </a:lnTo>
                  <a:lnTo>
                    <a:pt x="1308841" y="28092"/>
                  </a:lnTo>
                  <a:lnTo>
                    <a:pt x="1314014" y="27492"/>
                  </a:lnTo>
                  <a:lnTo>
                    <a:pt x="1319187" y="26911"/>
                  </a:lnTo>
                  <a:lnTo>
                    <a:pt x="1324361" y="26351"/>
                  </a:lnTo>
                  <a:lnTo>
                    <a:pt x="1329534" y="25809"/>
                  </a:lnTo>
                  <a:lnTo>
                    <a:pt x="1334707" y="25285"/>
                  </a:lnTo>
                  <a:lnTo>
                    <a:pt x="1339881" y="24779"/>
                  </a:lnTo>
                  <a:lnTo>
                    <a:pt x="1345054" y="24290"/>
                  </a:lnTo>
                  <a:lnTo>
                    <a:pt x="1350227" y="23816"/>
                  </a:lnTo>
                  <a:lnTo>
                    <a:pt x="1355400" y="23358"/>
                  </a:lnTo>
                  <a:lnTo>
                    <a:pt x="1360574" y="22915"/>
                  </a:lnTo>
                  <a:lnTo>
                    <a:pt x="1365747" y="22485"/>
                  </a:lnTo>
                  <a:lnTo>
                    <a:pt x="1370920" y="22069"/>
                  </a:lnTo>
                  <a:lnTo>
                    <a:pt x="1376094" y="21665"/>
                  </a:lnTo>
                  <a:lnTo>
                    <a:pt x="1381267" y="21272"/>
                  </a:lnTo>
                  <a:lnTo>
                    <a:pt x="1386440" y="20890"/>
                  </a:lnTo>
                  <a:lnTo>
                    <a:pt x="1391613" y="20518"/>
                  </a:lnTo>
                  <a:lnTo>
                    <a:pt x="1396787" y="20155"/>
                  </a:lnTo>
                  <a:lnTo>
                    <a:pt x="1401960" y="19801"/>
                  </a:lnTo>
                  <a:lnTo>
                    <a:pt x="1407133" y="19453"/>
                  </a:lnTo>
                  <a:lnTo>
                    <a:pt x="1412307" y="19112"/>
                  </a:lnTo>
                  <a:lnTo>
                    <a:pt x="1417480" y="18776"/>
                  </a:lnTo>
                  <a:lnTo>
                    <a:pt x="1422653" y="18444"/>
                  </a:lnTo>
                  <a:lnTo>
                    <a:pt x="1427826" y="18116"/>
                  </a:lnTo>
                  <a:lnTo>
                    <a:pt x="1433000" y="17790"/>
                  </a:lnTo>
                  <a:lnTo>
                    <a:pt x="1438173" y="17464"/>
                  </a:lnTo>
                  <a:lnTo>
                    <a:pt x="1443346" y="17139"/>
                  </a:lnTo>
                  <a:lnTo>
                    <a:pt x="1448520" y="16812"/>
                  </a:lnTo>
                  <a:lnTo>
                    <a:pt x="1453693" y="16482"/>
                  </a:lnTo>
                  <a:lnTo>
                    <a:pt x="1458866" y="16149"/>
                  </a:lnTo>
                  <a:lnTo>
                    <a:pt x="1464039" y="15811"/>
                  </a:lnTo>
                  <a:lnTo>
                    <a:pt x="1469213" y="15467"/>
                  </a:lnTo>
                  <a:lnTo>
                    <a:pt x="1474386" y="15115"/>
                  </a:lnTo>
                  <a:lnTo>
                    <a:pt x="1479559" y="14756"/>
                  </a:lnTo>
                  <a:lnTo>
                    <a:pt x="1484733" y="14388"/>
                  </a:lnTo>
                  <a:lnTo>
                    <a:pt x="1489906" y="14010"/>
                  </a:lnTo>
                  <a:lnTo>
                    <a:pt x="1495079" y="13623"/>
                  </a:lnTo>
                  <a:lnTo>
                    <a:pt x="1500252" y="13224"/>
                  </a:lnTo>
                  <a:lnTo>
                    <a:pt x="1505426" y="12815"/>
                  </a:lnTo>
                  <a:lnTo>
                    <a:pt x="1510599" y="12396"/>
                  </a:lnTo>
                  <a:lnTo>
                    <a:pt x="1515772" y="11967"/>
                  </a:lnTo>
                  <a:lnTo>
                    <a:pt x="1520946" y="11528"/>
                  </a:lnTo>
                  <a:lnTo>
                    <a:pt x="1526119" y="11081"/>
                  </a:lnTo>
                  <a:lnTo>
                    <a:pt x="1531292" y="10627"/>
                  </a:lnTo>
                  <a:lnTo>
                    <a:pt x="1536465" y="10167"/>
                  </a:lnTo>
                  <a:lnTo>
                    <a:pt x="1541639" y="9704"/>
                  </a:lnTo>
                  <a:lnTo>
                    <a:pt x="1546812" y="9238"/>
                  </a:lnTo>
                  <a:lnTo>
                    <a:pt x="1551985" y="8773"/>
                  </a:lnTo>
                  <a:lnTo>
                    <a:pt x="1557159" y="8309"/>
                  </a:lnTo>
                  <a:lnTo>
                    <a:pt x="1562332" y="7851"/>
                  </a:lnTo>
                  <a:lnTo>
                    <a:pt x="1567505" y="7398"/>
                  </a:lnTo>
                  <a:lnTo>
                    <a:pt x="1572678" y="6955"/>
                  </a:lnTo>
                  <a:lnTo>
                    <a:pt x="1577852" y="6522"/>
                  </a:lnTo>
                  <a:lnTo>
                    <a:pt x="1583025" y="6102"/>
                  </a:lnTo>
                  <a:lnTo>
                    <a:pt x="1588198" y="5695"/>
                  </a:lnTo>
                  <a:lnTo>
                    <a:pt x="1593372" y="5304"/>
                  </a:lnTo>
                  <a:lnTo>
                    <a:pt x="1598545" y="4929"/>
                  </a:lnTo>
                  <a:lnTo>
                    <a:pt x="1603718" y="4571"/>
                  </a:lnTo>
                  <a:lnTo>
                    <a:pt x="1608891" y="4231"/>
                  </a:lnTo>
                  <a:lnTo>
                    <a:pt x="1614065" y="3909"/>
                  </a:lnTo>
                  <a:lnTo>
                    <a:pt x="1619238" y="3606"/>
                  </a:lnTo>
                  <a:lnTo>
                    <a:pt x="1624411" y="3321"/>
                  </a:lnTo>
                  <a:lnTo>
                    <a:pt x="1629585" y="3053"/>
                  </a:lnTo>
                  <a:lnTo>
                    <a:pt x="1634758" y="2804"/>
                  </a:lnTo>
                  <a:lnTo>
                    <a:pt x="1639931" y="2571"/>
                  </a:lnTo>
                  <a:lnTo>
                    <a:pt x="1645104" y="2355"/>
                  </a:lnTo>
                  <a:lnTo>
                    <a:pt x="1650278" y="2155"/>
                  </a:lnTo>
                  <a:lnTo>
                    <a:pt x="1655451" y="1970"/>
                  </a:lnTo>
                  <a:lnTo>
                    <a:pt x="1660624" y="1799"/>
                  </a:lnTo>
                  <a:lnTo>
                    <a:pt x="1665798" y="1642"/>
                  </a:lnTo>
                  <a:lnTo>
                    <a:pt x="1670971" y="1497"/>
                  </a:lnTo>
                  <a:lnTo>
                    <a:pt x="1676144" y="1365"/>
                  </a:lnTo>
                  <a:lnTo>
                    <a:pt x="1681317" y="1243"/>
                  </a:lnTo>
                  <a:lnTo>
                    <a:pt x="1686491" y="1131"/>
                  </a:lnTo>
                  <a:lnTo>
                    <a:pt x="1691664" y="1029"/>
                  </a:lnTo>
                  <a:lnTo>
                    <a:pt x="1696837" y="935"/>
                  </a:lnTo>
                  <a:lnTo>
                    <a:pt x="1702011" y="849"/>
                  </a:lnTo>
                  <a:lnTo>
                    <a:pt x="1707184" y="771"/>
                  </a:lnTo>
                  <a:lnTo>
                    <a:pt x="1712357" y="700"/>
                  </a:lnTo>
                  <a:lnTo>
                    <a:pt x="1717530" y="635"/>
                  </a:lnTo>
                  <a:lnTo>
                    <a:pt x="1722704" y="575"/>
                  </a:lnTo>
                  <a:lnTo>
                    <a:pt x="1727877" y="521"/>
                  </a:lnTo>
                  <a:lnTo>
                    <a:pt x="1733050" y="472"/>
                  </a:lnTo>
                  <a:lnTo>
                    <a:pt x="1738224" y="427"/>
                  </a:lnTo>
                  <a:lnTo>
                    <a:pt x="1743397" y="386"/>
                  </a:lnTo>
                  <a:lnTo>
                    <a:pt x="1748570" y="349"/>
                  </a:lnTo>
                  <a:lnTo>
                    <a:pt x="1753743" y="315"/>
                  </a:lnTo>
                  <a:lnTo>
                    <a:pt x="1758917" y="284"/>
                  </a:lnTo>
                  <a:lnTo>
                    <a:pt x="1764090" y="255"/>
                  </a:lnTo>
                  <a:lnTo>
                    <a:pt x="1769263" y="230"/>
                  </a:lnTo>
                  <a:lnTo>
                    <a:pt x="1774437" y="206"/>
                  </a:lnTo>
                  <a:lnTo>
                    <a:pt x="1779610" y="185"/>
                  </a:lnTo>
                  <a:lnTo>
                    <a:pt x="1784783" y="165"/>
                  </a:lnTo>
                  <a:lnTo>
                    <a:pt x="1789956" y="148"/>
                  </a:lnTo>
                  <a:lnTo>
                    <a:pt x="1795130" y="132"/>
                  </a:lnTo>
                  <a:lnTo>
                    <a:pt x="1800303" y="117"/>
                  </a:lnTo>
                  <a:lnTo>
                    <a:pt x="1805476" y="103"/>
                  </a:lnTo>
                  <a:lnTo>
                    <a:pt x="1810650" y="91"/>
                  </a:lnTo>
                  <a:lnTo>
                    <a:pt x="1815823" y="80"/>
                  </a:lnTo>
                  <a:lnTo>
                    <a:pt x="1820996" y="70"/>
                  </a:lnTo>
                  <a:lnTo>
                    <a:pt x="1826169" y="61"/>
                  </a:lnTo>
                  <a:lnTo>
                    <a:pt x="1831343" y="52"/>
                  </a:lnTo>
                  <a:lnTo>
                    <a:pt x="1836516" y="45"/>
                  </a:lnTo>
                  <a:lnTo>
                    <a:pt x="1841689" y="37"/>
                  </a:lnTo>
                  <a:lnTo>
                    <a:pt x="1846863" y="31"/>
                  </a:lnTo>
                  <a:lnTo>
                    <a:pt x="1852036" y="25"/>
                  </a:lnTo>
                  <a:lnTo>
                    <a:pt x="1857209" y="20"/>
                  </a:lnTo>
                  <a:lnTo>
                    <a:pt x="1862382" y="15"/>
                  </a:lnTo>
                  <a:lnTo>
                    <a:pt x="1867556" y="11"/>
                  </a:lnTo>
                  <a:lnTo>
                    <a:pt x="1872729" y="7"/>
                  </a:lnTo>
                  <a:lnTo>
                    <a:pt x="1877902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44151" y="3020254"/>
              <a:ext cx="1883076" cy="778265"/>
            </a:xfrm>
            <a:custGeom>
              <a:avLst/>
              <a:pathLst>
                <a:path w="1883076" h="778265">
                  <a:moveTo>
                    <a:pt x="0" y="642702"/>
                  </a:moveTo>
                  <a:lnTo>
                    <a:pt x="5173" y="638006"/>
                  </a:lnTo>
                  <a:lnTo>
                    <a:pt x="10346" y="633255"/>
                  </a:lnTo>
                  <a:lnTo>
                    <a:pt x="15519" y="628452"/>
                  </a:lnTo>
                  <a:lnTo>
                    <a:pt x="20693" y="623604"/>
                  </a:lnTo>
                  <a:lnTo>
                    <a:pt x="25866" y="618713"/>
                  </a:lnTo>
                  <a:lnTo>
                    <a:pt x="31039" y="613787"/>
                  </a:lnTo>
                  <a:lnTo>
                    <a:pt x="36213" y="608829"/>
                  </a:lnTo>
                  <a:lnTo>
                    <a:pt x="41386" y="603845"/>
                  </a:lnTo>
                  <a:lnTo>
                    <a:pt x="46559" y="598841"/>
                  </a:lnTo>
                  <a:lnTo>
                    <a:pt x="51732" y="593820"/>
                  </a:lnTo>
                  <a:lnTo>
                    <a:pt x="56906" y="588788"/>
                  </a:lnTo>
                  <a:lnTo>
                    <a:pt x="62079" y="583749"/>
                  </a:lnTo>
                  <a:lnTo>
                    <a:pt x="67252" y="578710"/>
                  </a:lnTo>
                  <a:lnTo>
                    <a:pt x="72426" y="573674"/>
                  </a:lnTo>
                  <a:lnTo>
                    <a:pt x="77599" y="568646"/>
                  </a:lnTo>
                  <a:lnTo>
                    <a:pt x="82772" y="563630"/>
                  </a:lnTo>
                  <a:lnTo>
                    <a:pt x="87945" y="558631"/>
                  </a:lnTo>
                  <a:lnTo>
                    <a:pt x="93119" y="553652"/>
                  </a:lnTo>
                  <a:lnTo>
                    <a:pt x="98292" y="548698"/>
                  </a:lnTo>
                  <a:lnTo>
                    <a:pt x="103465" y="543772"/>
                  </a:lnTo>
                  <a:lnTo>
                    <a:pt x="108639" y="538878"/>
                  </a:lnTo>
                  <a:lnTo>
                    <a:pt x="113812" y="534019"/>
                  </a:lnTo>
                  <a:lnTo>
                    <a:pt x="118985" y="529198"/>
                  </a:lnTo>
                  <a:lnTo>
                    <a:pt x="124158" y="524417"/>
                  </a:lnTo>
                  <a:lnTo>
                    <a:pt x="129332" y="519681"/>
                  </a:lnTo>
                  <a:lnTo>
                    <a:pt x="134505" y="514990"/>
                  </a:lnTo>
                  <a:lnTo>
                    <a:pt x="139678" y="510348"/>
                  </a:lnTo>
                  <a:lnTo>
                    <a:pt x="144852" y="505755"/>
                  </a:lnTo>
                  <a:lnTo>
                    <a:pt x="150025" y="501215"/>
                  </a:lnTo>
                  <a:lnTo>
                    <a:pt x="155198" y="496729"/>
                  </a:lnTo>
                  <a:lnTo>
                    <a:pt x="160371" y="492297"/>
                  </a:lnTo>
                  <a:lnTo>
                    <a:pt x="165545" y="487921"/>
                  </a:lnTo>
                  <a:lnTo>
                    <a:pt x="170718" y="483603"/>
                  </a:lnTo>
                  <a:lnTo>
                    <a:pt x="175891" y="479342"/>
                  </a:lnTo>
                  <a:lnTo>
                    <a:pt x="181065" y="475140"/>
                  </a:lnTo>
                  <a:lnTo>
                    <a:pt x="186238" y="470997"/>
                  </a:lnTo>
                  <a:lnTo>
                    <a:pt x="191411" y="466913"/>
                  </a:lnTo>
                  <a:lnTo>
                    <a:pt x="196584" y="462888"/>
                  </a:lnTo>
                  <a:lnTo>
                    <a:pt x="201758" y="458923"/>
                  </a:lnTo>
                  <a:lnTo>
                    <a:pt x="206931" y="455018"/>
                  </a:lnTo>
                  <a:lnTo>
                    <a:pt x="212104" y="451171"/>
                  </a:lnTo>
                  <a:lnTo>
                    <a:pt x="217278" y="447383"/>
                  </a:lnTo>
                  <a:lnTo>
                    <a:pt x="222451" y="443653"/>
                  </a:lnTo>
                  <a:lnTo>
                    <a:pt x="227624" y="439981"/>
                  </a:lnTo>
                  <a:lnTo>
                    <a:pt x="232797" y="436365"/>
                  </a:lnTo>
                  <a:lnTo>
                    <a:pt x="237971" y="432805"/>
                  </a:lnTo>
                  <a:lnTo>
                    <a:pt x="243144" y="429301"/>
                  </a:lnTo>
                  <a:lnTo>
                    <a:pt x="248317" y="425850"/>
                  </a:lnTo>
                  <a:lnTo>
                    <a:pt x="253491" y="422453"/>
                  </a:lnTo>
                  <a:lnTo>
                    <a:pt x="258664" y="419108"/>
                  </a:lnTo>
                  <a:lnTo>
                    <a:pt x="263837" y="415814"/>
                  </a:lnTo>
                  <a:lnTo>
                    <a:pt x="269010" y="412569"/>
                  </a:lnTo>
                  <a:lnTo>
                    <a:pt x="274184" y="409373"/>
                  </a:lnTo>
                  <a:lnTo>
                    <a:pt x="279357" y="406224"/>
                  </a:lnTo>
                  <a:lnTo>
                    <a:pt x="284530" y="403121"/>
                  </a:lnTo>
                  <a:lnTo>
                    <a:pt x="289704" y="400062"/>
                  </a:lnTo>
                  <a:lnTo>
                    <a:pt x="294877" y="397046"/>
                  </a:lnTo>
                  <a:lnTo>
                    <a:pt x="300050" y="394073"/>
                  </a:lnTo>
                  <a:lnTo>
                    <a:pt x="305223" y="391139"/>
                  </a:lnTo>
                  <a:lnTo>
                    <a:pt x="310397" y="388245"/>
                  </a:lnTo>
                  <a:lnTo>
                    <a:pt x="315570" y="385388"/>
                  </a:lnTo>
                  <a:lnTo>
                    <a:pt x="320743" y="382567"/>
                  </a:lnTo>
                  <a:lnTo>
                    <a:pt x="325917" y="379781"/>
                  </a:lnTo>
                  <a:lnTo>
                    <a:pt x="331090" y="377029"/>
                  </a:lnTo>
                  <a:lnTo>
                    <a:pt x="336263" y="374308"/>
                  </a:lnTo>
                  <a:lnTo>
                    <a:pt x="341436" y="371618"/>
                  </a:lnTo>
                  <a:lnTo>
                    <a:pt x="346610" y="368957"/>
                  </a:lnTo>
                  <a:lnTo>
                    <a:pt x="351783" y="366324"/>
                  </a:lnTo>
                  <a:lnTo>
                    <a:pt x="356956" y="363717"/>
                  </a:lnTo>
                  <a:lnTo>
                    <a:pt x="362130" y="361136"/>
                  </a:lnTo>
                  <a:lnTo>
                    <a:pt x="367303" y="358578"/>
                  </a:lnTo>
                  <a:lnTo>
                    <a:pt x="372476" y="356044"/>
                  </a:lnTo>
                  <a:lnTo>
                    <a:pt x="377649" y="353530"/>
                  </a:lnTo>
                  <a:lnTo>
                    <a:pt x="382823" y="351037"/>
                  </a:lnTo>
                  <a:lnTo>
                    <a:pt x="387996" y="348563"/>
                  </a:lnTo>
                  <a:lnTo>
                    <a:pt x="393169" y="346107"/>
                  </a:lnTo>
                  <a:lnTo>
                    <a:pt x="398343" y="343668"/>
                  </a:lnTo>
                  <a:lnTo>
                    <a:pt x="403516" y="341244"/>
                  </a:lnTo>
                  <a:lnTo>
                    <a:pt x="408689" y="338835"/>
                  </a:lnTo>
                  <a:lnTo>
                    <a:pt x="413862" y="336440"/>
                  </a:lnTo>
                  <a:lnTo>
                    <a:pt x="419036" y="334057"/>
                  </a:lnTo>
                  <a:lnTo>
                    <a:pt x="424209" y="331687"/>
                  </a:lnTo>
                  <a:lnTo>
                    <a:pt x="429382" y="329327"/>
                  </a:lnTo>
                  <a:lnTo>
                    <a:pt x="434556" y="326977"/>
                  </a:lnTo>
                  <a:lnTo>
                    <a:pt x="439729" y="324637"/>
                  </a:lnTo>
                  <a:lnTo>
                    <a:pt x="444902" y="322305"/>
                  </a:lnTo>
                  <a:lnTo>
                    <a:pt x="450075" y="319980"/>
                  </a:lnTo>
                  <a:lnTo>
                    <a:pt x="455249" y="317663"/>
                  </a:lnTo>
                  <a:lnTo>
                    <a:pt x="460422" y="315353"/>
                  </a:lnTo>
                  <a:lnTo>
                    <a:pt x="465595" y="313048"/>
                  </a:lnTo>
                  <a:lnTo>
                    <a:pt x="470769" y="310749"/>
                  </a:lnTo>
                  <a:lnTo>
                    <a:pt x="475942" y="308454"/>
                  </a:lnTo>
                  <a:lnTo>
                    <a:pt x="481115" y="306164"/>
                  </a:lnTo>
                  <a:lnTo>
                    <a:pt x="486288" y="303877"/>
                  </a:lnTo>
                  <a:lnTo>
                    <a:pt x="491462" y="301594"/>
                  </a:lnTo>
                  <a:lnTo>
                    <a:pt x="496635" y="299314"/>
                  </a:lnTo>
                  <a:lnTo>
                    <a:pt x="501808" y="297037"/>
                  </a:lnTo>
                  <a:lnTo>
                    <a:pt x="506982" y="294763"/>
                  </a:lnTo>
                  <a:lnTo>
                    <a:pt x="512155" y="292491"/>
                  </a:lnTo>
                  <a:lnTo>
                    <a:pt x="517328" y="290221"/>
                  </a:lnTo>
                  <a:lnTo>
                    <a:pt x="522501" y="287954"/>
                  </a:lnTo>
                  <a:lnTo>
                    <a:pt x="527675" y="285688"/>
                  </a:lnTo>
                  <a:lnTo>
                    <a:pt x="532848" y="283424"/>
                  </a:lnTo>
                  <a:lnTo>
                    <a:pt x="538021" y="281163"/>
                  </a:lnTo>
                  <a:lnTo>
                    <a:pt x="543195" y="278903"/>
                  </a:lnTo>
                  <a:lnTo>
                    <a:pt x="548368" y="276645"/>
                  </a:lnTo>
                  <a:lnTo>
                    <a:pt x="553541" y="274389"/>
                  </a:lnTo>
                  <a:lnTo>
                    <a:pt x="558714" y="272136"/>
                  </a:lnTo>
                  <a:lnTo>
                    <a:pt x="563888" y="269885"/>
                  </a:lnTo>
                  <a:lnTo>
                    <a:pt x="569061" y="267637"/>
                  </a:lnTo>
                  <a:lnTo>
                    <a:pt x="574234" y="265392"/>
                  </a:lnTo>
                  <a:lnTo>
                    <a:pt x="579408" y="263151"/>
                  </a:lnTo>
                  <a:lnTo>
                    <a:pt x="584581" y="260913"/>
                  </a:lnTo>
                  <a:lnTo>
                    <a:pt x="589754" y="258679"/>
                  </a:lnTo>
                  <a:lnTo>
                    <a:pt x="594927" y="256450"/>
                  </a:lnTo>
                  <a:lnTo>
                    <a:pt x="600101" y="254225"/>
                  </a:lnTo>
                  <a:lnTo>
                    <a:pt x="605274" y="252007"/>
                  </a:lnTo>
                  <a:lnTo>
                    <a:pt x="610447" y="249794"/>
                  </a:lnTo>
                  <a:lnTo>
                    <a:pt x="615621" y="247588"/>
                  </a:lnTo>
                  <a:lnTo>
                    <a:pt x="620794" y="245390"/>
                  </a:lnTo>
                  <a:lnTo>
                    <a:pt x="625967" y="243199"/>
                  </a:lnTo>
                  <a:lnTo>
                    <a:pt x="631140" y="241018"/>
                  </a:lnTo>
                  <a:lnTo>
                    <a:pt x="636314" y="238846"/>
                  </a:lnTo>
                  <a:lnTo>
                    <a:pt x="641487" y="236684"/>
                  </a:lnTo>
                  <a:lnTo>
                    <a:pt x="646660" y="234534"/>
                  </a:lnTo>
                  <a:lnTo>
                    <a:pt x="651834" y="232396"/>
                  </a:lnTo>
                  <a:lnTo>
                    <a:pt x="657007" y="230272"/>
                  </a:lnTo>
                  <a:lnTo>
                    <a:pt x="662180" y="228162"/>
                  </a:lnTo>
                  <a:lnTo>
                    <a:pt x="667353" y="226067"/>
                  </a:lnTo>
                  <a:lnTo>
                    <a:pt x="672527" y="223989"/>
                  </a:lnTo>
                  <a:lnTo>
                    <a:pt x="677700" y="221929"/>
                  </a:lnTo>
                  <a:lnTo>
                    <a:pt x="682873" y="219888"/>
                  </a:lnTo>
                  <a:lnTo>
                    <a:pt x="688047" y="217867"/>
                  </a:lnTo>
                  <a:lnTo>
                    <a:pt x="693220" y="215869"/>
                  </a:lnTo>
                  <a:lnTo>
                    <a:pt x="698393" y="213895"/>
                  </a:lnTo>
                  <a:lnTo>
                    <a:pt x="703566" y="211946"/>
                  </a:lnTo>
                  <a:lnTo>
                    <a:pt x="708740" y="210024"/>
                  </a:lnTo>
                  <a:lnTo>
                    <a:pt x="713913" y="208131"/>
                  </a:lnTo>
                  <a:lnTo>
                    <a:pt x="719086" y="206269"/>
                  </a:lnTo>
                  <a:lnTo>
                    <a:pt x="724260" y="204440"/>
                  </a:lnTo>
                  <a:lnTo>
                    <a:pt x="729433" y="202647"/>
                  </a:lnTo>
                  <a:lnTo>
                    <a:pt x="734606" y="200891"/>
                  </a:lnTo>
                  <a:lnTo>
                    <a:pt x="739779" y="199176"/>
                  </a:lnTo>
                  <a:lnTo>
                    <a:pt x="744953" y="197504"/>
                  </a:lnTo>
                  <a:lnTo>
                    <a:pt x="750126" y="195877"/>
                  </a:lnTo>
                  <a:lnTo>
                    <a:pt x="755299" y="194300"/>
                  </a:lnTo>
                  <a:lnTo>
                    <a:pt x="760473" y="192774"/>
                  </a:lnTo>
                  <a:lnTo>
                    <a:pt x="765646" y="191304"/>
                  </a:lnTo>
                  <a:lnTo>
                    <a:pt x="770819" y="189893"/>
                  </a:lnTo>
                  <a:lnTo>
                    <a:pt x="775992" y="188546"/>
                  </a:lnTo>
                  <a:lnTo>
                    <a:pt x="781166" y="187265"/>
                  </a:lnTo>
                  <a:lnTo>
                    <a:pt x="786339" y="186056"/>
                  </a:lnTo>
                  <a:lnTo>
                    <a:pt x="791512" y="184923"/>
                  </a:lnTo>
                  <a:lnTo>
                    <a:pt x="796686" y="183871"/>
                  </a:lnTo>
                  <a:lnTo>
                    <a:pt x="801859" y="182905"/>
                  </a:lnTo>
                  <a:lnTo>
                    <a:pt x="807032" y="182030"/>
                  </a:lnTo>
                  <a:lnTo>
                    <a:pt x="812205" y="181252"/>
                  </a:lnTo>
                  <a:lnTo>
                    <a:pt x="817379" y="180578"/>
                  </a:lnTo>
                  <a:lnTo>
                    <a:pt x="822552" y="180012"/>
                  </a:lnTo>
                  <a:lnTo>
                    <a:pt x="827725" y="179563"/>
                  </a:lnTo>
                  <a:lnTo>
                    <a:pt x="832899" y="179236"/>
                  </a:lnTo>
                  <a:lnTo>
                    <a:pt x="838072" y="179038"/>
                  </a:lnTo>
                  <a:lnTo>
                    <a:pt x="843245" y="178978"/>
                  </a:lnTo>
                  <a:lnTo>
                    <a:pt x="848418" y="179062"/>
                  </a:lnTo>
                  <a:lnTo>
                    <a:pt x="853592" y="179299"/>
                  </a:lnTo>
                  <a:lnTo>
                    <a:pt x="858765" y="179696"/>
                  </a:lnTo>
                  <a:lnTo>
                    <a:pt x="863938" y="180262"/>
                  </a:lnTo>
                  <a:lnTo>
                    <a:pt x="869112" y="181005"/>
                  </a:lnTo>
                  <a:lnTo>
                    <a:pt x="874285" y="181934"/>
                  </a:lnTo>
                  <a:lnTo>
                    <a:pt x="879458" y="183057"/>
                  </a:lnTo>
                  <a:lnTo>
                    <a:pt x="884631" y="184383"/>
                  </a:lnTo>
                  <a:lnTo>
                    <a:pt x="889805" y="185920"/>
                  </a:lnTo>
                  <a:lnTo>
                    <a:pt x="894978" y="187676"/>
                  </a:lnTo>
                  <a:lnTo>
                    <a:pt x="900151" y="189661"/>
                  </a:lnTo>
                  <a:lnTo>
                    <a:pt x="905325" y="191881"/>
                  </a:lnTo>
                  <a:lnTo>
                    <a:pt x="910498" y="194345"/>
                  </a:lnTo>
                  <a:lnTo>
                    <a:pt x="915671" y="197060"/>
                  </a:lnTo>
                  <a:lnTo>
                    <a:pt x="920844" y="200031"/>
                  </a:lnTo>
                  <a:lnTo>
                    <a:pt x="926018" y="203266"/>
                  </a:lnTo>
                  <a:lnTo>
                    <a:pt x="931191" y="206770"/>
                  </a:lnTo>
                  <a:lnTo>
                    <a:pt x="936364" y="210546"/>
                  </a:lnTo>
                  <a:lnTo>
                    <a:pt x="941538" y="214599"/>
                  </a:lnTo>
                  <a:lnTo>
                    <a:pt x="946711" y="218930"/>
                  </a:lnTo>
                  <a:lnTo>
                    <a:pt x="951884" y="223542"/>
                  </a:lnTo>
                  <a:lnTo>
                    <a:pt x="957057" y="228435"/>
                  </a:lnTo>
                  <a:lnTo>
                    <a:pt x="962231" y="233607"/>
                  </a:lnTo>
                  <a:lnTo>
                    <a:pt x="967404" y="239056"/>
                  </a:lnTo>
                  <a:lnTo>
                    <a:pt x="972577" y="244779"/>
                  </a:lnTo>
                  <a:lnTo>
                    <a:pt x="977751" y="250769"/>
                  </a:lnTo>
                  <a:lnTo>
                    <a:pt x="982924" y="257021"/>
                  </a:lnTo>
                  <a:lnTo>
                    <a:pt x="988097" y="263526"/>
                  </a:lnTo>
                  <a:lnTo>
                    <a:pt x="993270" y="270274"/>
                  </a:lnTo>
                  <a:lnTo>
                    <a:pt x="998444" y="277256"/>
                  </a:lnTo>
                  <a:lnTo>
                    <a:pt x="1003617" y="284457"/>
                  </a:lnTo>
                  <a:lnTo>
                    <a:pt x="1008790" y="291866"/>
                  </a:lnTo>
                  <a:lnTo>
                    <a:pt x="1013964" y="299466"/>
                  </a:lnTo>
                  <a:lnTo>
                    <a:pt x="1019137" y="307242"/>
                  </a:lnTo>
                  <a:lnTo>
                    <a:pt x="1024310" y="315178"/>
                  </a:lnTo>
                  <a:lnTo>
                    <a:pt x="1029483" y="323255"/>
                  </a:lnTo>
                  <a:lnTo>
                    <a:pt x="1034657" y="331456"/>
                  </a:lnTo>
                  <a:lnTo>
                    <a:pt x="1039830" y="339760"/>
                  </a:lnTo>
                  <a:lnTo>
                    <a:pt x="1045003" y="348150"/>
                  </a:lnTo>
                  <a:lnTo>
                    <a:pt x="1050177" y="356606"/>
                  </a:lnTo>
                  <a:lnTo>
                    <a:pt x="1055350" y="365107"/>
                  </a:lnTo>
                  <a:lnTo>
                    <a:pt x="1060523" y="373636"/>
                  </a:lnTo>
                  <a:lnTo>
                    <a:pt x="1065696" y="382172"/>
                  </a:lnTo>
                  <a:lnTo>
                    <a:pt x="1070870" y="390696"/>
                  </a:lnTo>
                  <a:lnTo>
                    <a:pt x="1076043" y="399191"/>
                  </a:lnTo>
                  <a:lnTo>
                    <a:pt x="1081216" y="407640"/>
                  </a:lnTo>
                  <a:lnTo>
                    <a:pt x="1086390" y="416024"/>
                  </a:lnTo>
                  <a:lnTo>
                    <a:pt x="1091563" y="424329"/>
                  </a:lnTo>
                  <a:lnTo>
                    <a:pt x="1096736" y="432540"/>
                  </a:lnTo>
                  <a:lnTo>
                    <a:pt x="1101909" y="440641"/>
                  </a:lnTo>
                  <a:lnTo>
                    <a:pt x="1107083" y="448621"/>
                  </a:lnTo>
                  <a:lnTo>
                    <a:pt x="1112256" y="456468"/>
                  </a:lnTo>
                  <a:lnTo>
                    <a:pt x="1117429" y="464170"/>
                  </a:lnTo>
                  <a:lnTo>
                    <a:pt x="1122603" y="471718"/>
                  </a:lnTo>
                  <a:lnTo>
                    <a:pt x="1127776" y="479103"/>
                  </a:lnTo>
                  <a:lnTo>
                    <a:pt x="1132949" y="486318"/>
                  </a:lnTo>
                  <a:lnTo>
                    <a:pt x="1138122" y="493356"/>
                  </a:lnTo>
                  <a:lnTo>
                    <a:pt x="1143296" y="500211"/>
                  </a:lnTo>
                  <a:lnTo>
                    <a:pt x="1148469" y="506880"/>
                  </a:lnTo>
                  <a:lnTo>
                    <a:pt x="1153642" y="513357"/>
                  </a:lnTo>
                  <a:lnTo>
                    <a:pt x="1158816" y="519641"/>
                  </a:lnTo>
                  <a:lnTo>
                    <a:pt x="1163989" y="525729"/>
                  </a:lnTo>
                  <a:lnTo>
                    <a:pt x="1169162" y="531619"/>
                  </a:lnTo>
                  <a:lnTo>
                    <a:pt x="1174335" y="537311"/>
                  </a:lnTo>
                  <a:lnTo>
                    <a:pt x="1179509" y="542805"/>
                  </a:lnTo>
                  <a:lnTo>
                    <a:pt x="1184682" y="548101"/>
                  </a:lnTo>
                  <a:lnTo>
                    <a:pt x="1189855" y="553203"/>
                  </a:lnTo>
                  <a:lnTo>
                    <a:pt x="1195029" y="558112"/>
                  </a:lnTo>
                  <a:lnTo>
                    <a:pt x="1200202" y="562835"/>
                  </a:lnTo>
                  <a:lnTo>
                    <a:pt x="1205375" y="567373"/>
                  </a:lnTo>
                  <a:lnTo>
                    <a:pt x="1210548" y="571731"/>
                  </a:lnTo>
                  <a:lnTo>
                    <a:pt x="1215722" y="575914"/>
                  </a:lnTo>
                  <a:lnTo>
                    <a:pt x="1220895" y="579925"/>
                  </a:lnTo>
                  <a:lnTo>
                    <a:pt x="1226068" y="583768"/>
                  </a:lnTo>
                  <a:lnTo>
                    <a:pt x="1231242" y="587448"/>
                  </a:lnTo>
                  <a:lnTo>
                    <a:pt x="1236415" y="590968"/>
                  </a:lnTo>
                  <a:lnTo>
                    <a:pt x="1241588" y="594333"/>
                  </a:lnTo>
                  <a:lnTo>
                    <a:pt x="1246761" y="597545"/>
                  </a:lnTo>
                  <a:lnTo>
                    <a:pt x="1251935" y="600610"/>
                  </a:lnTo>
                  <a:lnTo>
                    <a:pt x="1257108" y="603529"/>
                  </a:lnTo>
                  <a:lnTo>
                    <a:pt x="1262281" y="606306"/>
                  </a:lnTo>
                  <a:lnTo>
                    <a:pt x="1267455" y="608944"/>
                  </a:lnTo>
                  <a:lnTo>
                    <a:pt x="1272628" y="611445"/>
                  </a:lnTo>
                  <a:lnTo>
                    <a:pt x="1277801" y="613812"/>
                  </a:lnTo>
                  <a:lnTo>
                    <a:pt x="1282974" y="616046"/>
                  </a:lnTo>
                  <a:lnTo>
                    <a:pt x="1288148" y="618150"/>
                  </a:lnTo>
                  <a:lnTo>
                    <a:pt x="1293321" y="620123"/>
                  </a:lnTo>
                  <a:lnTo>
                    <a:pt x="1298494" y="621968"/>
                  </a:lnTo>
                  <a:lnTo>
                    <a:pt x="1303668" y="623683"/>
                  </a:lnTo>
                  <a:lnTo>
                    <a:pt x="1308841" y="625268"/>
                  </a:lnTo>
                  <a:lnTo>
                    <a:pt x="1314014" y="626723"/>
                  </a:lnTo>
                  <a:lnTo>
                    <a:pt x="1319187" y="628046"/>
                  </a:lnTo>
                  <a:lnTo>
                    <a:pt x="1324361" y="629235"/>
                  </a:lnTo>
                  <a:lnTo>
                    <a:pt x="1329534" y="630286"/>
                  </a:lnTo>
                  <a:lnTo>
                    <a:pt x="1334707" y="631196"/>
                  </a:lnTo>
                  <a:lnTo>
                    <a:pt x="1339881" y="631959"/>
                  </a:lnTo>
                  <a:lnTo>
                    <a:pt x="1345054" y="632571"/>
                  </a:lnTo>
                  <a:lnTo>
                    <a:pt x="1350227" y="633025"/>
                  </a:lnTo>
                  <a:lnTo>
                    <a:pt x="1355400" y="633312"/>
                  </a:lnTo>
                  <a:lnTo>
                    <a:pt x="1360574" y="633424"/>
                  </a:lnTo>
                  <a:lnTo>
                    <a:pt x="1365747" y="633350"/>
                  </a:lnTo>
                  <a:lnTo>
                    <a:pt x="1370920" y="633079"/>
                  </a:lnTo>
                  <a:lnTo>
                    <a:pt x="1376094" y="632598"/>
                  </a:lnTo>
                  <a:lnTo>
                    <a:pt x="1381267" y="631890"/>
                  </a:lnTo>
                  <a:lnTo>
                    <a:pt x="1386440" y="630941"/>
                  </a:lnTo>
                  <a:lnTo>
                    <a:pt x="1391613" y="629731"/>
                  </a:lnTo>
                  <a:lnTo>
                    <a:pt x="1396787" y="628241"/>
                  </a:lnTo>
                  <a:lnTo>
                    <a:pt x="1401960" y="626447"/>
                  </a:lnTo>
                  <a:lnTo>
                    <a:pt x="1407133" y="624327"/>
                  </a:lnTo>
                  <a:lnTo>
                    <a:pt x="1412307" y="621853"/>
                  </a:lnTo>
                  <a:lnTo>
                    <a:pt x="1417480" y="618998"/>
                  </a:lnTo>
                  <a:lnTo>
                    <a:pt x="1422653" y="615731"/>
                  </a:lnTo>
                  <a:lnTo>
                    <a:pt x="1427826" y="612020"/>
                  </a:lnTo>
                  <a:lnTo>
                    <a:pt x="1433000" y="607831"/>
                  </a:lnTo>
                  <a:lnTo>
                    <a:pt x="1438173" y="603128"/>
                  </a:lnTo>
                  <a:lnTo>
                    <a:pt x="1443346" y="597876"/>
                  </a:lnTo>
                  <a:lnTo>
                    <a:pt x="1448520" y="592038"/>
                  </a:lnTo>
                  <a:lnTo>
                    <a:pt x="1453693" y="585575"/>
                  </a:lnTo>
                  <a:lnTo>
                    <a:pt x="1458866" y="578452"/>
                  </a:lnTo>
                  <a:lnTo>
                    <a:pt x="1464039" y="570633"/>
                  </a:lnTo>
                  <a:lnTo>
                    <a:pt x="1469213" y="562086"/>
                  </a:lnTo>
                  <a:lnTo>
                    <a:pt x="1474386" y="552781"/>
                  </a:lnTo>
                  <a:lnTo>
                    <a:pt x="1479559" y="542694"/>
                  </a:lnTo>
                  <a:lnTo>
                    <a:pt x="1484733" y="531806"/>
                  </a:lnTo>
                  <a:lnTo>
                    <a:pt x="1489906" y="520105"/>
                  </a:lnTo>
                  <a:lnTo>
                    <a:pt x="1495079" y="507589"/>
                  </a:lnTo>
                  <a:lnTo>
                    <a:pt x="1500252" y="494266"/>
                  </a:lnTo>
                  <a:lnTo>
                    <a:pt x="1505426" y="480154"/>
                  </a:lnTo>
                  <a:lnTo>
                    <a:pt x="1510599" y="465284"/>
                  </a:lnTo>
                  <a:lnTo>
                    <a:pt x="1515772" y="449698"/>
                  </a:lnTo>
                  <a:lnTo>
                    <a:pt x="1520946" y="433453"/>
                  </a:lnTo>
                  <a:lnTo>
                    <a:pt x="1526119" y="416618"/>
                  </a:lnTo>
                  <a:lnTo>
                    <a:pt x="1531292" y="399273"/>
                  </a:lnTo>
                  <a:lnTo>
                    <a:pt x="1536465" y="381511"/>
                  </a:lnTo>
                  <a:lnTo>
                    <a:pt x="1541639" y="363432"/>
                  </a:lnTo>
                  <a:lnTo>
                    <a:pt x="1546812" y="345144"/>
                  </a:lnTo>
                  <a:lnTo>
                    <a:pt x="1551985" y="326760"/>
                  </a:lnTo>
                  <a:lnTo>
                    <a:pt x="1557159" y="308394"/>
                  </a:lnTo>
                  <a:lnTo>
                    <a:pt x="1562332" y="290160"/>
                  </a:lnTo>
                  <a:lnTo>
                    <a:pt x="1567505" y="272169"/>
                  </a:lnTo>
                  <a:lnTo>
                    <a:pt x="1572678" y="254524"/>
                  </a:lnTo>
                  <a:lnTo>
                    <a:pt x="1577852" y="237321"/>
                  </a:lnTo>
                  <a:lnTo>
                    <a:pt x="1583025" y="220646"/>
                  </a:lnTo>
                  <a:lnTo>
                    <a:pt x="1588198" y="204572"/>
                  </a:lnTo>
                  <a:lnTo>
                    <a:pt x="1593372" y="189161"/>
                  </a:lnTo>
                  <a:lnTo>
                    <a:pt x="1598545" y="174461"/>
                  </a:lnTo>
                  <a:lnTo>
                    <a:pt x="1603718" y="160509"/>
                  </a:lnTo>
                  <a:lnTo>
                    <a:pt x="1608891" y="147328"/>
                  </a:lnTo>
                  <a:lnTo>
                    <a:pt x="1614065" y="134930"/>
                  </a:lnTo>
                  <a:lnTo>
                    <a:pt x="1619238" y="123318"/>
                  </a:lnTo>
                  <a:lnTo>
                    <a:pt x="1624411" y="112485"/>
                  </a:lnTo>
                  <a:lnTo>
                    <a:pt x="1629585" y="102415"/>
                  </a:lnTo>
                  <a:lnTo>
                    <a:pt x="1634758" y="93088"/>
                  </a:lnTo>
                  <a:lnTo>
                    <a:pt x="1639931" y="84477"/>
                  </a:lnTo>
                  <a:lnTo>
                    <a:pt x="1645104" y="76548"/>
                  </a:lnTo>
                  <a:lnTo>
                    <a:pt x="1650278" y="69269"/>
                  </a:lnTo>
                  <a:lnTo>
                    <a:pt x="1655451" y="62603"/>
                  </a:lnTo>
                  <a:lnTo>
                    <a:pt x="1660624" y="56511"/>
                  </a:lnTo>
                  <a:lnTo>
                    <a:pt x="1665798" y="50957"/>
                  </a:lnTo>
                  <a:lnTo>
                    <a:pt x="1670971" y="45901"/>
                  </a:lnTo>
                  <a:lnTo>
                    <a:pt x="1676144" y="41308"/>
                  </a:lnTo>
                  <a:lnTo>
                    <a:pt x="1681317" y="37142"/>
                  </a:lnTo>
                  <a:lnTo>
                    <a:pt x="1686491" y="33368"/>
                  </a:lnTo>
                  <a:lnTo>
                    <a:pt x="1691664" y="29953"/>
                  </a:lnTo>
                  <a:lnTo>
                    <a:pt x="1696837" y="26868"/>
                  </a:lnTo>
                  <a:lnTo>
                    <a:pt x="1702011" y="24083"/>
                  </a:lnTo>
                  <a:lnTo>
                    <a:pt x="1707184" y="21572"/>
                  </a:lnTo>
                  <a:lnTo>
                    <a:pt x="1712357" y="19309"/>
                  </a:lnTo>
                  <a:lnTo>
                    <a:pt x="1717530" y="17272"/>
                  </a:lnTo>
                  <a:lnTo>
                    <a:pt x="1722704" y="15439"/>
                  </a:lnTo>
                  <a:lnTo>
                    <a:pt x="1727877" y="13790"/>
                  </a:lnTo>
                  <a:lnTo>
                    <a:pt x="1733050" y="12309"/>
                  </a:lnTo>
                  <a:lnTo>
                    <a:pt x="1738224" y="10979"/>
                  </a:lnTo>
                  <a:lnTo>
                    <a:pt x="1743397" y="9784"/>
                  </a:lnTo>
                  <a:lnTo>
                    <a:pt x="1748570" y="8712"/>
                  </a:lnTo>
                  <a:lnTo>
                    <a:pt x="1753743" y="7750"/>
                  </a:lnTo>
                  <a:lnTo>
                    <a:pt x="1758917" y="6888"/>
                  </a:lnTo>
                  <a:lnTo>
                    <a:pt x="1764090" y="6114"/>
                  </a:lnTo>
                  <a:lnTo>
                    <a:pt x="1769263" y="5421"/>
                  </a:lnTo>
                  <a:lnTo>
                    <a:pt x="1774437" y="4800"/>
                  </a:lnTo>
                  <a:lnTo>
                    <a:pt x="1779610" y="4243"/>
                  </a:lnTo>
                  <a:lnTo>
                    <a:pt x="1784783" y="3744"/>
                  </a:lnTo>
                  <a:lnTo>
                    <a:pt x="1789956" y="3298"/>
                  </a:lnTo>
                  <a:lnTo>
                    <a:pt x="1795130" y="2897"/>
                  </a:lnTo>
                  <a:lnTo>
                    <a:pt x="1800303" y="2539"/>
                  </a:lnTo>
                  <a:lnTo>
                    <a:pt x="1805476" y="2218"/>
                  </a:lnTo>
                  <a:lnTo>
                    <a:pt x="1810650" y="1931"/>
                  </a:lnTo>
                  <a:lnTo>
                    <a:pt x="1815823" y="1674"/>
                  </a:lnTo>
                  <a:lnTo>
                    <a:pt x="1820996" y="1444"/>
                  </a:lnTo>
                  <a:lnTo>
                    <a:pt x="1826169" y="1238"/>
                  </a:lnTo>
                  <a:lnTo>
                    <a:pt x="1831343" y="1053"/>
                  </a:lnTo>
                  <a:lnTo>
                    <a:pt x="1836516" y="888"/>
                  </a:lnTo>
                  <a:lnTo>
                    <a:pt x="1841689" y="740"/>
                  </a:lnTo>
                  <a:lnTo>
                    <a:pt x="1846863" y="608"/>
                  </a:lnTo>
                  <a:lnTo>
                    <a:pt x="1852036" y="490"/>
                  </a:lnTo>
                  <a:lnTo>
                    <a:pt x="1857209" y="384"/>
                  </a:lnTo>
                  <a:lnTo>
                    <a:pt x="1862382" y="289"/>
                  </a:lnTo>
                  <a:lnTo>
                    <a:pt x="1867556" y="204"/>
                  </a:lnTo>
                  <a:lnTo>
                    <a:pt x="1872729" y="128"/>
                  </a:lnTo>
                  <a:lnTo>
                    <a:pt x="1877902" y="60"/>
                  </a:lnTo>
                  <a:lnTo>
                    <a:pt x="1883076" y="0"/>
                  </a:lnTo>
                  <a:lnTo>
                    <a:pt x="1883076" y="778265"/>
                  </a:lnTo>
                  <a:lnTo>
                    <a:pt x="1877902" y="778250"/>
                  </a:lnTo>
                  <a:lnTo>
                    <a:pt x="1872729" y="778234"/>
                  </a:lnTo>
                  <a:lnTo>
                    <a:pt x="1867556" y="778217"/>
                  </a:lnTo>
                  <a:lnTo>
                    <a:pt x="1862382" y="778197"/>
                  </a:lnTo>
                  <a:lnTo>
                    <a:pt x="1857209" y="778175"/>
                  </a:lnTo>
                  <a:lnTo>
                    <a:pt x="1852036" y="778150"/>
                  </a:lnTo>
                  <a:lnTo>
                    <a:pt x="1846863" y="778123"/>
                  </a:lnTo>
                  <a:lnTo>
                    <a:pt x="1841689" y="778092"/>
                  </a:lnTo>
                  <a:lnTo>
                    <a:pt x="1836516" y="778058"/>
                  </a:lnTo>
                  <a:lnTo>
                    <a:pt x="1831343" y="778020"/>
                  </a:lnTo>
                  <a:lnTo>
                    <a:pt x="1826169" y="777978"/>
                  </a:lnTo>
                  <a:lnTo>
                    <a:pt x="1820996" y="777931"/>
                  </a:lnTo>
                  <a:lnTo>
                    <a:pt x="1815823" y="777878"/>
                  </a:lnTo>
                  <a:lnTo>
                    <a:pt x="1810650" y="777820"/>
                  </a:lnTo>
                  <a:lnTo>
                    <a:pt x="1805476" y="777754"/>
                  </a:lnTo>
                  <a:lnTo>
                    <a:pt x="1800303" y="777682"/>
                  </a:lnTo>
                  <a:lnTo>
                    <a:pt x="1795130" y="777601"/>
                  </a:lnTo>
                  <a:lnTo>
                    <a:pt x="1789956" y="777511"/>
                  </a:lnTo>
                  <a:lnTo>
                    <a:pt x="1784783" y="777411"/>
                  </a:lnTo>
                  <a:lnTo>
                    <a:pt x="1779610" y="777300"/>
                  </a:lnTo>
                  <a:lnTo>
                    <a:pt x="1774437" y="777175"/>
                  </a:lnTo>
                  <a:lnTo>
                    <a:pt x="1769263" y="777037"/>
                  </a:lnTo>
                  <a:lnTo>
                    <a:pt x="1764090" y="776884"/>
                  </a:lnTo>
                  <a:lnTo>
                    <a:pt x="1758917" y="776713"/>
                  </a:lnTo>
                  <a:lnTo>
                    <a:pt x="1753743" y="776523"/>
                  </a:lnTo>
                  <a:lnTo>
                    <a:pt x="1748570" y="776312"/>
                  </a:lnTo>
                  <a:lnTo>
                    <a:pt x="1743397" y="776078"/>
                  </a:lnTo>
                  <a:lnTo>
                    <a:pt x="1738224" y="775817"/>
                  </a:lnTo>
                  <a:lnTo>
                    <a:pt x="1733050" y="775528"/>
                  </a:lnTo>
                  <a:lnTo>
                    <a:pt x="1727877" y="775207"/>
                  </a:lnTo>
                  <a:lnTo>
                    <a:pt x="1722704" y="774851"/>
                  </a:lnTo>
                  <a:lnTo>
                    <a:pt x="1717530" y="774457"/>
                  </a:lnTo>
                  <a:lnTo>
                    <a:pt x="1712357" y="774020"/>
                  </a:lnTo>
                  <a:lnTo>
                    <a:pt x="1707184" y="773536"/>
                  </a:lnTo>
                  <a:lnTo>
                    <a:pt x="1702011" y="773001"/>
                  </a:lnTo>
                  <a:lnTo>
                    <a:pt x="1696837" y="772410"/>
                  </a:lnTo>
                  <a:lnTo>
                    <a:pt x="1691664" y="771757"/>
                  </a:lnTo>
                  <a:lnTo>
                    <a:pt x="1686491" y="771037"/>
                  </a:lnTo>
                  <a:lnTo>
                    <a:pt x="1681317" y="770244"/>
                  </a:lnTo>
                  <a:lnTo>
                    <a:pt x="1676144" y="769371"/>
                  </a:lnTo>
                  <a:lnTo>
                    <a:pt x="1670971" y="768413"/>
                  </a:lnTo>
                  <a:lnTo>
                    <a:pt x="1665798" y="767362"/>
                  </a:lnTo>
                  <a:lnTo>
                    <a:pt x="1660624" y="766211"/>
                  </a:lnTo>
                  <a:lnTo>
                    <a:pt x="1655451" y="764954"/>
                  </a:lnTo>
                  <a:lnTo>
                    <a:pt x="1650278" y="763584"/>
                  </a:lnTo>
                  <a:lnTo>
                    <a:pt x="1645104" y="762093"/>
                  </a:lnTo>
                  <a:lnTo>
                    <a:pt x="1639931" y="760476"/>
                  </a:lnTo>
                  <a:lnTo>
                    <a:pt x="1634758" y="758726"/>
                  </a:lnTo>
                  <a:lnTo>
                    <a:pt x="1629585" y="756839"/>
                  </a:lnTo>
                  <a:lnTo>
                    <a:pt x="1624411" y="754810"/>
                  </a:lnTo>
                  <a:lnTo>
                    <a:pt x="1619238" y="752636"/>
                  </a:lnTo>
                  <a:lnTo>
                    <a:pt x="1614065" y="750316"/>
                  </a:lnTo>
                  <a:lnTo>
                    <a:pt x="1608891" y="747850"/>
                  </a:lnTo>
                  <a:lnTo>
                    <a:pt x="1603718" y="745240"/>
                  </a:lnTo>
                  <a:lnTo>
                    <a:pt x="1598545" y="742490"/>
                  </a:lnTo>
                  <a:lnTo>
                    <a:pt x="1593372" y="739606"/>
                  </a:lnTo>
                  <a:lnTo>
                    <a:pt x="1588198" y="736597"/>
                  </a:lnTo>
                  <a:lnTo>
                    <a:pt x="1583025" y="733472"/>
                  </a:lnTo>
                  <a:lnTo>
                    <a:pt x="1577852" y="730244"/>
                  </a:lnTo>
                  <a:lnTo>
                    <a:pt x="1572678" y="726930"/>
                  </a:lnTo>
                  <a:lnTo>
                    <a:pt x="1567505" y="723544"/>
                  </a:lnTo>
                  <a:lnTo>
                    <a:pt x="1562332" y="720107"/>
                  </a:lnTo>
                  <a:lnTo>
                    <a:pt x="1557159" y="716637"/>
                  </a:lnTo>
                  <a:lnTo>
                    <a:pt x="1551985" y="713156"/>
                  </a:lnTo>
                  <a:lnTo>
                    <a:pt x="1546812" y="709685"/>
                  </a:lnTo>
                  <a:lnTo>
                    <a:pt x="1541639" y="706243"/>
                  </a:lnTo>
                  <a:lnTo>
                    <a:pt x="1536465" y="702852"/>
                  </a:lnTo>
                  <a:lnTo>
                    <a:pt x="1531292" y="699528"/>
                  </a:lnTo>
                  <a:lnTo>
                    <a:pt x="1526119" y="696291"/>
                  </a:lnTo>
                  <a:lnTo>
                    <a:pt x="1520946" y="693154"/>
                  </a:lnTo>
                  <a:lnTo>
                    <a:pt x="1515772" y="690129"/>
                  </a:lnTo>
                  <a:lnTo>
                    <a:pt x="1510599" y="687228"/>
                  </a:lnTo>
                  <a:lnTo>
                    <a:pt x="1505426" y="684457"/>
                  </a:lnTo>
                  <a:lnTo>
                    <a:pt x="1500252" y="681822"/>
                  </a:lnTo>
                  <a:lnTo>
                    <a:pt x="1495079" y="679325"/>
                  </a:lnTo>
                  <a:lnTo>
                    <a:pt x="1489906" y="676966"/>
                  </a:lnTo>
                  <a:lnTo>
                    <a:pt x="1484733" y="674743"/>
                  </a:lnTo>
                  <a:lnTo>
                    <a:pt x="1479559" y="672653"/>
                  </a:lnTo>
                  <a:lnTo>
                    <a:pt x="1474386" y="670691"/>
                  </a:lnTo>
                  <a:lnTo>
                    <a:pt x="1469213" y="668850"/>
                  </a:lnTo>
                  <a:lnTo>
                    <a:pt x="1464039" y="667123"/>
                  </a:lnTo>
                  <a:lnTo>
                    <a:pt x="1458866" y="665500"/>
                  </a:lnTo>
                  <a:lnTo>
                    <a:pt x="1453693" y="663974"/>
                  </a:lnTo>
                  <a:lnTo>
                    <a:pt x="1448520" y="662536"/>
                  </a:lnTo>
                  <a:lnTo>
                    <a:pt x="1443346" y="661175"/>
                  </a:lnTo>
                  <a:lnTo>
                    <a:pt x="1438173" y="659883"/>
                  </a:lnTo>
                  <a:lnTo>
                    <a:pt x="1433000" y="658650"/>
                  </a:lnTo>
                  <a:lnTo>
                    <a:pt x="1427826" y="657468"/>
                  </a:lnTo>
                  <a:lnTo>
                    <a:pt x="1422653" y="656327"/>
                  </a:lnTo>
                  <a:lnTo>
                    <a:pt x="1417480" y="655219"/>
                  </a:lnTo>
                  <a:lnTo>
                    <a:pt x="1412307" y="654135"/>
                  </a:lnTo>
                  <a:lnTo>
                    <a:pt x="1407133" y="653069"/>
                  </a:lnTo>
                  <a:lnTo>
                    <a:pt x="1401960" y="652012"/>
                  </a:lnTo>
                  <a:lnTo>
                    <a:pt x="1396787" y="650957"/>
                  </a:lnTo>
                  <a:lnTo>
                    <a:pt x="1391613" y="649898"/>
                  </a:lnTo>
                  <a:lnTo>
                    <a:pt x="1386440" y="648829"/>
                  </a:lnTo>
                  <a:lnTo>
                    <a:pt x="1381267" y="647743"/>
                  </a:lnTo>
                  <a:lnTo>
                    <a:pt x="1376094" y="646634"/>
                  </a:lnTo>
                  <a:lnTo>
                    <a:pt x="1370920" y="645498"/>
                  </a:lnTo>
                  <a:lnTo>
                    <a:pt x="1365747" y="644328"/>
                  </a:lnTo>
                  <a:lnTo>
                    <a:pt x="1360574" y="643121"/>
                  </a:lnTo>
                  <a:lnTo>
                    <a:pt x="1355400" y="641870"/>
                  </a:lnTo>
                  <a:lnTo>
                    <a:pt x="1350227" y="640572"/>
                  </a:lnTo>
                  <a:lnTo>
                    <a:pt x="1345054" y="639221"/>
                  </a:lnTo>
                  <a:lnTo>
                    <a:pt x="1339881" y="637814"/>
                  </a:lnTo>
                  <a:lnTo>
                    <a:pt x="1334707" y="636346"/>
                  </a:lnTo>
                  <a:lnTo>
                    <a:pt x="1329534" y="634814"/>
                  </a:lnTo>
                  <a:lnTo>
                    <a:pt x="1324361" y="633212"/>
                  </a:lnTo>
                  <a:lnTo>
                    <a:pt x="1319187" y="631536"/>
                  </a:lnTo>
                  <a:lnTo>
                    <a:pt x="1314014" y="629784"/>
                  </a:lnTo>
                  <a:lnTo>
                    <a:pt x="1308841" y="627950"/>
                  </a:lnTo>
                  <a:lnTo>
                    <a:pt x="1303668" y="626030"/>
                  </a:lnTo>
                  <a:lnTo>
                    <a:pt x="1298494" y="624021"/>
                  </a:lnTo>
                  <a:lnTo>
                    <a:pt x="1293321" y="621918"/>
                  </a:lnTo>
                  <a:lnTo>
                    <a:pt x="1288148" y="619716"/>
                  </a:lnTo>
                  <a:lnTo>
                    <a:pt x="1282974" y="617413"/>
                  </a:lnTo>
                  <a:lnTo>
                    <a:pt x="1277801" y="615003"/>
                  </a:lnTo>
                  <a:lnTo>
                    <a:pt x="1272628" y="612482"/>
                  </a:lnTo>
                  <a:lnTo>
                    <a:pt x="1267455" y="609846"/>
                  </a:lnTo>
                  <a:lnTo>
                    <a:pt x="1262281" y="607090"/>
                  </a:lnTo>
                  <a:lnTo>
                    <a:pt x="1257108" y="604209"/>
                  </a:lnTo>
                  <a:lnTo>
                    <a:pt x="1251935" y="601200"/>
                  </a:lnTo>
                  <a:lnTo>
                    <a:pt x="1246761" y="598057"/>
                  </a:lnTo>
                  <a:lnTo>
                    <a:pt x="1241588" y="594776"/>
                  </a:lnTo>
                  <a:lnTo>
                    <a:pt x="1236415" y="591351"/>
                  </a:lnTo>
                  <a:lnTo>
                    <a:pt x="1231242" y="587779"/>
                  </a:lnTo>
                  <a:lnTo>
                    <a:pt x="1226068" y="584053"/>
                  </a:lnTo>
                  <a:lnTo>
                    <a:pt x="1220895" y="580171"/>
                  </a:lnTo>
                  <a:lnTo>
                    <a:pt x="1215722" y="576125"/>
                  </a:lnTo>
                  <a:lnTo>
                    <a:pt x="1210548" y="571913"/>
                  </a:lnTo>
                  <a:lnTo>
                    <a:pt x="1205375" y="567529"/>
                  </a:lnTo>
                  <a:lnTo>
                    <a:pt x="1200202" y="562968"/>
                  </a:lnTo>
                  <a:lnTo>
                    <a:pt x="1195029" y="558227"/>
                  </a:lnTo>
                  <a:lnTo>
                    <a:pt x="1189855" y="553300"/>
                  </a:lnTo>
                  <a:lnTo>
                    <a:pt x="1184682" y="548185"/>
                  </a:lnTo>
                  <a:lnTo>
                    <a:pt x="1179509" y="542876"/>
                  </a:lnTo>
                  <a:lnTo>
                    <a:pt x="1174335" y="537372"/>
                  </a:lnTo>
                  <a:lnTo>
                    <a:pt x="1169162" y="531671"/>
                  </a:lnTo>
                  <a:lnTo>
                    <a:pt x="1163989" y="525772"/>
                  </a:lnTo>
                  <a:lnTo>
                    <a:pt x="1158816" y="519678"/>
                  </a:lnTo>
                  <a:lnTo>
                    <a:pt x="1153642" y="513389"/>
                  </a:lnTo>
                  <a:lnTo>
                    <a:pt x="1148469" y="506906"/>
                  </a:lnTo>
                  <a:lnTo>
                    <a:pt x="1143296" y="500234"/>
                  </a:lnTo>
                  <a:lnTo>
                    <a:pt x="1138122" y="493375"/>
                  </a:lnTo>
                  <a:lnTo>
                    <a:pt x="1132949" y="486334"/>
                  </a:lnTo>
                  <a:lnTo>
                    <a:pt x="1127776" y="479116"/>
                  </a:lnTo>
                  <a:lnTo>
                    <a:pt x="1122603" y="471729"/>
                  </a:lnTo>
                  <a:lnTo>
                    <a:pt x="1117429" y="464179"/>
                  </a:lnTo>
                  <a:lnTo>
                    <a:pt x="1112256" y="456475"/>
                  </a:lnTo>
                  <a:lnTo>
                    <a:pt x="1107083" y="448628"/>
                  </a:lnTo>
                  <a:lnTo>
                    <a:pt x="1101909" y="440647"/>
                  </a:lnTo>
                  <a:lnTo>
                    <a:pt x="1096736" y="432544"/>
                  </a:lnTo>
                  <a:lnTo>
                    <a:pt x="1091563" y="424333"/>
                  </a:lnTo>
                  <a:lnTo>
                    <a:pt x="1086390" y="416027"/>
                  </a:lnTo>
                  <a:lnTo>
                    <a:pt x="1081216" y="407642"/>
                  </a:lnTo>
                  <a:lnTo>
                    <a:pt x="1076043" y="399193"/>
                  </a:lnTo>
                  <a:lnTo>
                    <a:pt x="1070870" y="390698"/>
                  </a:lnTo>
                  <a:lnTo>
                    <a:pt x="1065696" y="382173"/>
                  </a:lnTo>
                  <a:lnTo>
                    <a:pt x="1060523" y="373637"/>
                  </a:lnTo>
                  <a:lnTo>
                    <a:pt x="1055350" y="365108"/>
                  </a:lnTo>
                  <a:lnTo>
                    <a:pt x="1050177" y="356607"/>
                  </a:lnTo>
                  <a:lnTo>
                    <a:pt x="1045003" y="348151"/>
                  </a:lnTo>
                  <a:lnTo>
                    <a:pt x="1039830" y="339761"/>
                  </a:lnTo>
                  <a:lnTo>
                    <a:pt x="1034657" y="331456"/>
                  </a:lnTo>
                  <a:lnTo>
                    <a:pt x="1029483" y="323256"/>
                  </a:lnTo>
                  <a:lnTo>
                    <a:pt x="1024310" y="315178"/>
                  </a:lnTo>
                  <a:lnTo>
                    <a:pt x="1019137" y="307243"/>
                  </a:lnTo>
                  <a:lnTo>
                    <a:pt x="1013964" y="299466"/>
                  </a:lnTo>
                  <a:lnTo>
                    <a:pt x="1008790" y="291866"/>
                  </a:lnTo>
                  <a:lnTo>
                    <a:pt x="1003617" y="284457"/>
                  </a:lnTo>
                  <a:lnTo>
                    <a:pt x="998444" y="277256"/>
                  </a:lnTo>
                  <a:lnTo>
                    <a:pt x="993270" y="270274"/>
                  </a:lnTo>
                  <a:lnTo>
                    <a:pt x="988097" y="263526"/>
                  </a:lnTo>
                  <a:lnTo>
                    <a:pt x="982924" y="257021"/>
                  </a:lnTo>
                  <a:lnTo>
                    <a:pt x="977751" y="250769"/>
                  </a:lnTo>
                  <a:lnTo>
                    <a:pt x="972577" y="244779"/>
                  </a:lnTo>
                  <a:lnTo>
                    <a:pt x="967404" y="239056"/>
                  </a:lnTo>
                  <a:lnTo>
                    <a:pt x="962231" y="233607"/>
                  </a:lnTo>
                  <a:lnTo>
                    <a:pt x="957057" y="228435"/>
                  </a:lnTo>
                  <a:lnTo>
                    <a:pt x="951884" y="223542"/>
                  </a:lnTo>
                  <a:lnTo>
                    <a:pt x="946711" y="218930"/>
                  </a:lnTo>
                  <a:lnTo>
                    <a:pt x="941538" y="214599"/>
                  </a:lnTo>
                  <a:lnTo>
                    <a:pt x="936364" y="210546"/>
                  </a:lnTo>
                  <a:lnTo>
                    <a:pt x="931191" y="206770"/>
                  </a:lnTo>
                  <a:lnTo>
                    <a:pt x="926018" y="203266"/>
                  </a:lnTo>
                  <a:lnTo>
                    <a:pt x="920844" y="200031"/>
                  </a:lnTo>
                  <a:lnTo>
                    <a:pt x="915671" y="197060"/>
                  </a:lnTo>
                  <a:lnTo>
                    <a:pt x="910498" y="194345"/>
                  </a:lnTo>
                  <a:lnTo>
                    <a:pt x="905325" y="191881"/>
                  </a:lnTo>
                  <a:lnTo>
                    <a:pt x="900151" y="189661"/>
                  </a:lnTo>
                  <a:lnTo>
                    <a:pt x="894978" y="187676"/>
                  </a:lnTo>
                  <a:lnTo>
                    <a:pt x="889805" y="185920"/>
                  </a:lnTo>
                  <a:lnTo>
                    <a:pt x="884631" y="184383"/>
                  </a:lnTo>
                  <a:lnTo>
                    <a:pt x="879458" y="183057"/>
                  </a:lnTo>
                  <a:lnTo>
                    <a:pt x="874285" y="181934"/>
                  </a:lnTo>
                  <a:lnTo>
                    <a:pt x="869112" y="181005"/>
                  </a:lnTo>
                  <a:lnTo>
                    <a:pt x="863938" y="180262"/>
                  </a:lnTo>
                  <a:lnTo>
                    <a:pt x="858765" y="179696"/>
                  </a:lnTo>
                  <a:lnTo>
                    <a:pt x="853592" y="179299"/>
                  </a:lnTo>
                  <a:lnTo>
                    <a:pt x="848418" y="179062"/>
                  </a:lnTo>
                  <a:lnTo>
                    <a:pt x="843245" y="178978"/>
                  </a:lnTo>
                  <a:lnTo>
                    <a:pt x="838072" y="179038"/>
                  </a:lnTo>
                  <a:lnTo>
                    <a:pt x="832899" y="179236"/>
                  </a:lnTo>
                  <a:lnTo>
                    <a:pt x="827725" y="179563"/>
                  </a:lnTo>
                  <a:lnTo>
                    <a:pt x="822552" y="180012"/>
                  </a:lnTo>
                  <a:lnTo>
                    <a:pt x="817379" y="180578"/>
                  </a:lnTo>
                  <a:lnTo>
                    <a:pt x="812205" y="181252"/>
                  </a:lnTo>
                  <a:lnTo>
                    <a:pt x="807032" y="182030"/>
                  </a:lnTo>
                  <a:lnTo>
                    <a:pt x="801859" y="182905"/>
                  </a:lnTo>
                  <a:lnTo>
                    <a:pt x="796686" y="183871"/>
                  </a:lnTo>
                  <a:lnTo>
                    <a:pt x="791512" y="184923"/>
                  </a:lnTo>
                  <a:lnTo>
                    <a:pt x="786339" y="186056"/>
                  </a:lnTo>
                  <a:lnTo>
                    <a:pt x="781166" y="187265"/>
                  </a:lnTo>
                  <a:lnTo>
                    <a:pt x="775992" y="188546"/>
                  </a:lnTo>
                  <a:lnTo>
                    <a:pt x="770819" y="189893"/>
                  </a:lnTo>
                  <a:lnTo>
                    <a:pt x="765646" y="191304"/>
                  </a:lnTo>
                  <a:lnTo>
                    <a:pt x="760473" y="192774"/>
                  </a:lnTo>
                  <a:lnTo>
                    <a:pt x="755299" y="194300"/>
                  </a:lnTo>
                  <a:lnTo>
                    <a:pt x="750126" y="195877"/>
                  </a:lnTo>
                  <a:lnTo>
                    <a:pt x="744953" y="197504"/>
                  </a:lnTo>
                  <a:lnTo>
                    <a:pt x="739779" y="199176"/>
                  </a:lnTo>
                  <a:lnTo>
                    <a:pt x="734606" y="200891"/>
                  </a:lnTo>
                  <a:lnTo>
                    <a:pt x="729433" y="202647"/>
                  </a:lnTo>
                  <a:lnTo>
                    <a:pt x="724260" y="204440"/>
                  </a:lnTo>
                  <a:lnTo>
                    <a:pt x="719086" y="206269"/>
                  </a:lnTo>
                  <a:lnTo>
                    <a:pt x="713913" y="208131"/>
                  </a:lnTo>
                  <a:lnTo>
                    <a:pt x="708740" y="210024"/>
                  </a:lnTo>
                  <a:lnTo>
                    <a:pt x="703566" y="211946"/>
                  </a:lnTo>
                  <a:lnTo>
                    <a:pt x="698393" y="213895"/>
                  </a:lnTo>
                  <a:lnTo>
                    <a:pt x="693220" y="215869"/>
                  </a:lnTo>
                  <a:lnTo>
                    <a:pt x="688047" y="217867"/>
                  </a:lnTo>
                  <a:lnTo>
                    <a:pt x="682873" y="219888"/>
                  </a:lnTo>
                  <a:lnTo>
                    <a:pt x="677700" y="221929"/>
                  </a:lnTo>
                  <a:lnTo>
                    <a:pt x="672527" y="223989"/>
                  </a:lnTo>
                  <a:lnTo>
                    <a:pt x="667353" y="226067"/>
                  </a:lnTo>
                  <a:lnTo>
                    <a:pt x="662180" y="228162"/>
                  </a:lnTo>
                  <a:lnTo>
                    <a:pt x="657007" y="230272"/>
                  </a:lnTo>
                  <a:lnTo>
                    <a:pt x="651834" y="232396"/>
                  </a:lnTo>
                  <a:lnTo>
                    <a:pt x="646660" y="234534"/>
                  </a:lnTo>
                  <a:lnTo>
                    <a:pt x="641487" y="236684"/>
                  </a:lnTo>
                  <a:lnTo>
                    <a:pt x="636314" y="238846"/>
                  </a:lnTo>
                  <a:lnTo>
                    <a:pt x="631140" y="241018"/>
                  </a:lnTo>
                  <a:lnTo>
                    <a:pt x="625967" y="243199"/>
                  </a:lnTo>
                  <a:lnTo>
                    <a:pt x="620794" y="245390"/>
                  </a:lnTo>
                  <a:lnTo>
                    <a:pt x="615621" y="247588"/>
                  </a:lnTo>
                  <a:lnTo>
                    <a:pt x="610447" y="249794"/>
                  </a:lnTo>
                  <a:lnTo>
                    <a:pt x="605274" y="252007"/>
                  </a:lnTo>
                  <a:lnTo>
                    <a:pt x="600101" y="254225"/>
                  </a:lnTo>
                  <a:lnTo>
                    <a:pt x="594927" y="256450"/>
                  </a:lnTo>
                  <a:lnTo>
                    <a:pt x="589754" y="258679"/>
                  </a:lnTo>
                  <a:lnTo>
                    <a:pt x="584581" y="260913"/>
                  </a:lnTo>
                  <a:lnTo>
                    <a:pt x="579408" y="263151"/>
                  </a:lnTo>
                  <a:lnTo>
                    <a:pt x="574234" y="265392"/>
                  </a:lnTo>
                  <a:lnTo>
                    <a:pt x="569061" y="267637"/>
                  </a:lnTo>
                  <a:lnTo>
                    <a:pt x="563888" y="269885"/>
                  </a:lnTo>
                  <a:lnTo>
                    <a:pt x="558714" y="272136"/>
                  </a:lnTo>
                  <a:lnTo>
                    <a:pt x="553541" y="274389"/>
                  </a:lnTo>
                  <a:lnTo>
                    <a:pt x="548368" y="276645"/>
                  </a:lnTo>
                  <a:lnTo>
                    <a:pt x="543195" y="278903"/>
                  </a:lnTo>
                  <a:lnTo>
                    <a:pt x="538021" y="281163"/>
                  </a:lnTo>
                  <a:lnTo>
                    <a:pt x="532848" y="283424"/>
                  </a:lnTo>
                  <a:lnTo>
                    <a:pt x="527675" y="285688"/>
                  </a:lnTo>
                  <a:lnTo>
                    <a:pt x="522501" y="287954"/>
                  </a:lnTo>
                  <a:lnTo>
                    <a:pt x="517328" y="290221"/>
                  </a:lnTo>
                  <a:lnTo>
                    <a:pt x="512155" y="292491"/>
                  </a:lnTo>
                  <a:lnTo>
                    <a:pt x="506982" y="294763"/>
                  </a:lnTo>
                  <a:lnTo>
                    <a:pt x="501808" y="297037"/>
                  </a:lnTo>
                  <a:lnTo>
                    <a:pt x="496635" y="299314"/>
                  </a:lnTo>
                  <a:lnTo>
                    <a:pt x="491462" y="301594"/>
                  </a:lnTo>
                  <a:lnTo>
                    <a:pt x="486288" y="303877"/>
                  </a:lnTo>
                  <a:lnTo>
                    <a:pt x="481115" y="306164"/>
                  </a:lnTo>
                  <a:lnTo>
                    <a:pt x="475942" y="308454"/>
                  </a:lnTo>
                  <a:lnTo>
                    <a:pt x="470769" y="310749"/>
                  </a:lnTo>
                  <a:lnTo>
                    <a:pt x="465595" y="313048"/>
                  </a:lnTo>
                  <a:lnTo>
                    <a:pt x="460422" y="315353"/>
                  </a:lnTo>
                  <a:lnTo>
                    <a:pt x="455249" y="317663"/>
                  </a:lnTo>
                  <a:lnTo>
                    <a:pt x="450075" y="319980"/>
                  </a:lnTo>
                  <a:lnTo>
                    <a:pt x="444902" y="322305"/>
                  </a:lnTo>
                  <a:lnTo>
                    <a:pt x="439729" y="324637"/>
                  </a:lnTo>
                  <a:lnTo>
                    <a:pt x="434556" y="326977"/>
                  </a:lnTo>
                  <a:lnTo>
                    <a:pt x="429382" y="329327"/>
                  </a:lnTo>
                  <a:lnTo>
                    <a:pt x="424209" y="331687"/>
                  </a:lnTo>
                  <a:lnTo>
                    <a:pt x="419036" y="334057"/>
                  </a:lnTo>
                  <a:lnTo>
                    <a:pt x="413862" y="336440"/>
                  </a:lnTo>
                  <a:lnTo>
                    <a:pt x="408689" y="338835"/>
                  </a:lnTo>
                  <a:lnTo>
                    <a:pt x="403516" y="341244"/>
                  </a:lnTo>
                  <a:lnTo>
                    <a:pt x="398343" y="343668"/>
                  </a:lnTo>
                  <a:lnTo>
                    <a:pt x="393169" y="346107"/>
                  </a:lnTo>
                  <a:lnTo>
                    <a:pt x="387996" y="348563"/>
                  </a:lnTo>
                  <a:lnTo>
                    <a:pt x="382823" y="351037"/>
                  </a:lnTo>
                  <a:lnTo>
                    <a:pt x="377649" y="353530"/>
                  </a:lnTo>
                  <a:lnTo>
                    <a:pt x="372476" y="356044"/>
                  </a:lnTo>
                  <a:lnTo>
                    <a:pt x="367303" y="358578"/>
                  </a:lnTo>
                  <a:lnTo>
                    <a:pt x="362130" y="361136"/>
                  </a:lnTo>
                  <a:lnTo>
                    <a:pt x="356956" y="363717"/>
                  </a:lnTo>
                  <a:lnTo>
                    <a:pt x="351783" y="366324"/>
                  </a:lnTo>
                  <a:lnTo>
                    <a:pt x="346610" y="368957"/>
                  </a:lnTo>
                  <a:lnTo>
                    <a:pt x="341436" y="371618"/>
                  </a:lnTo>
                  <a:lnTo>
                    <a:pt x="336263" y="374308"/>
                  </a:lnTo>
                  <a:lnTo>
                    <a:pt x="331090" y="377029"/>
                  </a:lnTo>
                  <a:lnTo>
                    <a:pt x="325917" y="379781"/>
                  </a:lnTo>
                  <a:lnTo>
                    <a:pt x="320743" y="382567"/>
                  </a:lnTo>
                  <a:lnTo>
                    <a:pt x="315570" y="385388"/>
                  </a:lnTo>
                  <a:lnTo>
                    <a:pt x="310397" y="388245"/>
                  </a:lnTo>
                  <a:lnTo>
                    <a:pt x="305223" y="391139"/>
                  </a:lnTo>
                  <a:lnTo>
                    <a:pt x="300050" y="394073"/>
                  </a:lnTo>
                  <a:lnTo>
                    <a:pt x="294877" y="397046"/>
                  </a:lnTo>
                  <a:lnTo>
                    <a:pt x="289704" y="400062"/>
                  </a:lnTo>
                  <a:lnTo>
                    <a:pt x="284530" y="403121"/>
                  </a:lnTo>
                  <a:lnTo>
                    <a:pt x="279357" y="406224"/>
                  </a:lnTo>
                  <a:lnTo>
                    <a:pt x="274184" y="409373"/>
                  </a:lnTo>
                  <a:lnTo>
                    <a:pt x="269010" y="412569"/>
                  </a:lnTo>
                  <a:lnTo>
                    <a:pt x="263837" y="415814"/>
                  </a:lnTo>
                  <a:lnTo>
                    <a:pt x="258664" y="419108"/>
                  </a:lnTo>
                  <a:lnTo>
                    <a:pt x="253491" y="422453"/>
                  </a:lnTo>
                  <a:lnTo>
                    <a:pt x="248317" y="425850"/>
                  </a:lnTo>
                  <a:lnTo>
                    <a:pt x="243144" y="429301"/>
                  </a:lnTo>
                  <a:lnTo>
                    <a:pt x="237971" y="432805"/>
                  </a:lnTo>
                  <a:lnTo>
                    <a:pt x="232797" y="436365"/>
                  </a:lnTo>
                  <a:lnTo>
                    <a:pt x="227624" y="439981"/>
                  </a:lnTo>
                  <a:lnTo>
                    <a:pt x="222451" y="443653"/>
                  </a:lnTo>
                  <a:lnTo>
                    <a:pt x="217278" y="447383"/>
                  </a:lnTo>
                  <a:lnTo>
                    <a:pt x="212104" y="451171"/>
                  </a:lnTo>
                  <a:lnTo>
                    <a:pt x="206931" y="455018"/>
                  </a:lnTo>
                  <a:lnTo>
                    <a:pt x="201758" y="458923"/>
                  </a:lnTo>
                  <a:lnTo>
                    <a:pt x="196584" y="462888"/>
                  </a:lnTo>
                  <a:lnTo>
                    <a:pt x="191411" y="466913"/>
                  </a:lnTo>
                  <a:lnTo>
                    <a:pt x="186238" y="470997"/>
                  </a:lnTo>
                  <a:lnTo>
                    <a:pt x="181065" y="475140"/>
                  </a:lnTo>
                  <a:lnTo>
                    <a:pt x="175891" y="479342"/>
                  </a:lnTo>
                  <a:lnTo>
                    <a:pt x="170718" y="483603"/>
                  </a:lnTo>
                  <a:lnTo>
                    <a:pt x="165545" y="487921"/>
                  </a:lnTo>
                  <a:lnTo>
                    <a:pt x="160371" y="492297"/>
                  </a:lnTo>
                  <a:lnTo>
                    <a:pt x="155198" y="496729"/>
                  </a:lnTo>
                  <a:lnTo>
                    <a:pt x="150025" y="501215"/>
                  </a:lnTo>
                  <a:lnTo>
                    <a:pt x="144852" y="505755"/>
                  </a:lnTo>
                  <a:lnTo>
                    <a:pt x="139678" y="510348"/>
                  </a:lnTo>
                  <a:lnTo>
                    <a:pt x="134505" y="514990"/>
                  </a:lnTo>
                  <a:lnTo>
                    <a:pt x="129332" y="519681"/>
                  </a:lnTo>
                  <a:lnTo>
                    <a:pt x="124158" y="524417"/>
                  </a:lnTo>
                  <a:lnTo>
                    <a:pt x="118985" y="529198"/>
                  </a:lnTo>
                  <a:lnTo>
                    <a:pt x="113812" y="534019"/>
                  </a:lnTo>
                  <a:lnTo>
                    <a:pt x="108639" y="538878"/>
                  </a:lnTo>
                  <a:lnTo>
                    <a:pt x="103465" y="543772"/>
                  </a:lnTo>
                  <a:lnTo>
                    <a:pt x="98292" y="548698"/>
                  </a:lnTo>
                  <a:lnTo>
                    <a:pt x="93119" y="553652"/>
                  </a:lnTo>
                  <a:lnTo>
                    <a:pt x="87945" y="558631"/>
                  </a:lnTo>
                  <a:lnTo>
                    <a:pt x="82772" y="563630"/>
                  </a:lnTo>
                  <a:lnTo>
                    <a:pt x="77599" y="568646"/>
                  </a:lnTo>
                  <a:lnTo>
                    <a:pt x="72426" y="573674"/>
                  </a:lnTo>
                  <a:lnTo>
                    <a:pt x="67252" y="578710"/>
                  </a:lnTo>
                  <a:lnTo>
                    <a:pt x="62079" y="583749"/>
                  </a:lnTo>
                  <a:lnTo>
                    <a:pt x="56906" y="588788"/>
                  </a:lnTo>
                  <a:lnTo>
                    <a:pt x="51732" y="593820"/>
                  </a:lnTo>
                  <a:lnTo>
                    <a:pt x="46559" y="598841"/>
                  </a:lnTo>
                  <a:lnTo>
                    <a:pt x="41386" y="603845"/>
                  </a:lnTo>
                  <a:lnTo>
                    <a:pt x="36213" y="608829"/>
                  </a:lnTo>
                  <a:lnTo>
                    <a:pt x="31039" y="613787"/>
                  </a:lnTo>
                  <a:lnTo>
                    <a:pt x="25866" y="618713"/>
                  </a:lnTo>
                  <a:lnTo>
                    <a:pt x="20693" y="623604"/>
                  </a:lnTo>
                  <a:lnTo>
                    <a:pt x="15519" y="628452"/>
                  </a:lnTo>
                  <a:lnTo>
                    <a:pt x="10346" y="633255"/>
                  </a:lnTo>
                  <a:lnTo>
                    <a:pt x="5173" y="63800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44151" y="3020254"/>
              <a:ext cx="1883076" cy="642702"/>
            </a:xfrm>
            <a:custGeom>
              <a:avLst/>
              <a:pathLst>
                <a:path w="1883076" h="642702">
                  <a:moveTo>
                    <a:pt x="0" y="642702"/>
                  </a:moveTo>
                  <a:lnTo>
                    <a:pt x="0" y="642702"/>
                  </a:lnTo>
                  <a:lnTo>
                    <a:pt x="5173" y="638006"/>
                  </a:lnTo>
                  <a:lnTo>
                    <a:pt x="10346" y="633255"/>
                  </a:lnTo>
                  <a:lnTo>
                    <a:pt x="15519" y="628452"/>
                  </a:lnTo>
                  <a:lnTo>
                    <a:pt x="20693" y="623604"/>
                  </a:lnTo>
                  <a:lnTo>
                    <a:pt x="25866" y="618713"/>
                  </a:lnTo>
                  <a:lnTo>
                    <a:pt x="31039" y="613787"/>
                  </a:lnTo>
                  <a:lnTo>
                    <a:pt x="36213" y="608829"/>
                  </a:lnTo>
                  <a:lnTo>
                    <a:pt x="41386" y="603845"/>
                  </a:lnTo>
                  <a:lnTo>
                    <a:pt x="46559" y="598841"/>
                  </a:lnTo>
                  <a:lnTo>
                    <a:pt x="51732" y="593820"/>
                  </a:lnTo>
                  <a:lnTo>
                    <a:pt x="56906" y="588788"/>
                  </a:lnTo>
                  <a:lnTo>
                    <a:pt x="62079" y="583749"/>
                  </a:lnTo>
                  <a:lnTo>
                    <a:pt x="67252" y="578710"/>
                  </a:lnTo>
                  <a:lnTo>
                    <a:pt x="72426" y="573674"/>
                  </a:lnTo>
                  <a:lnTo>
                    <a:pt x="77599" y="568646"/>
                  </a:lnTo>
                  <a:lnTo>
                    <a:pt x="82772" y="563630"/>
                  </a:lnTo>
                  <a:lnTo>
                    <a:pt x="87945" y="558631"/>
                  </a:lnTo>
                  <a:lnTo>
                    <a:pt x="93119" y="553652"/>
                  </a:lnTo>
                  <a:lnTo>
                    <a:pt x="98292" y="548698"/>
                  </a:lnTo>
                  <a:lnTo>
                    <a:pt x="103465" y="543772"/>
                  </a:lnTo>
                  <a:lnTo>
                    <a:pt x="108639" y="538878"/>
                  </a:lnTo>
                  <a:lnTo>
                    <a:pt x="113812" y="534019"/>
                  </a:lnTo>
                  <a:lnTo>
                    <a:pt x="118985" y="529198"/>
                  </a:lnTo>
                  <a:lnTo>
                    <a:pt x="124158" y="524417"/>
                  </a:lnTo>
                  <a:lnTo>
                    <a:pt x="129332" y="519681"/>
                  </a:lnTo>
                  <a:lnTo>
                    <a:pt x="134505" y="514990"/>
                  </a:lnTo>
                  <a:lnTo>
                    <a:pt x="139678" y="510348"/>
                  </a:lnTo>
                  <a:lnTo>
                    <a:pt x="144852" y="505755"/>
                  </a:lnTo>
                  <a:lnTo>
                    <a:pt x="150025" y="501215"/>
                  </a:lnTo>
                  <a:lnTo>
                    <a:pt x="155198" y="496729"/>
                  </a:lnTo>
                  <a:lnTo>
                    <a:pt x="160371" y="492297"/>
                  </a:lnTo>
                  <a:lnTo>
                    <a:pt x="165545" y="487921"/>
                  </a:lnTo>
                  <a:lnTo>
                    <a:pt x="170718" y="483603"/>
                  </a:lnTo>
                  <a:lnTo>
                    <a:pt x="175891" y="479342"/>
                  </a:lnTo>
                  <a:lnTo>
                    <a:pt x="181065" y="475140"/>
                  </a:lnTo>
                  <a:lnTo>
                    <a:pt x="186238" y="470997"/>
                  </a:lnTo>
                  <a:lnTo>
                    <a:pt x="191411" y="466913"/>
                  </a:lnTo>
                  <a:lnTo>
                    <a:pt x="196584" y="462888"/>
                  </a:lnTo>
                  <a:lnTo>
                    <a:pt x="201758" y="458923"/>
                  </a:lnTo>
                  <a:lnTo>
                    <a:pt x="206931" y="455018"/>
                  </a:lnTo>
                  <a:lnTo>
                    <a:pt x="212104" y="451171"/>
                  </a:lnTo>
                  <a:lnTo>
                    <a:pt x="217278" y="447383"/>
                  </a:lnTo>
                  <a:lnTo>
                    <a:pt x="222451" y="443653"/>
                  </a:lnTo>
                  <a:lnTo>
                    <a:pt x="227624" y="439981"/>
                  </a:lnTo>
                  <a:lnTo>
                    <a:pt x="232797" y="436365"/>
                  </a:lnTo>
                  <a:lnTo>
                    <a:pt x="237971" y="432805"/>
                  </a:lnTo>
                  <a:lnTo>
                    <a:pt x="243144" y="429301"/>
                  </a:lnTo>
                  <a:lnTo>
                    <a:pt x="248317" y="425850"/>
                  </a:lnTo>
                  <a:lnTo>
                    <a:pt x="253491" y="422453"/>
                  </a:lnTo>
                  <a:lnTo>
                    <a:pt x="258664" y="419108"/>
                  </a:lnTo>
                  <a:lnTo>
                    <a:pt x="263837" y="415814"/>
                  </a:lnTo>
                  <a:lnTo>
                    <a:pt x="269010" y="412569"/>
                  </a:lnTo>
                  <a:lnTo>
                    <a:pt x="274184" y="409373"/>
                  </a:lnTo>
                  <a:lnTo>
                    <a:pt x="279357" y="406224"/>
                  </a:lnTo>
                  <a:lnTo>
                    <a:pt x="284530" y="403121"/>
                  </a:lnTo>
                  <a:lnTo>
                    <a:pt x="289704" y="400062"/>
                  </a:lnTo>
                  <a:lnTo>
                    <a:pt x="294877" y="397046"/>
                  </a:lnTo>
                  <a:lnTo>
                    <a:pt x="300050" y="394073"/>
                  </a:lnTo>
                  <a:lnTo>
                    <a:pt x="305223" y="391139"/>
                  </a:lnTo>
                  <a:lnTo>
                    <a:pt x="310397" y="388245"/>
                  </a:lnTo>
                  <a:lnTo>
                    <a:pt x="315570" y="385388"/>
                  </a:lnTo>
                  <a:lnTo>
                    <a:pt x="320743" y="382567"/>
                  </a:lnTo>
                  <a:lnTo>
                    <a:pt x="325917" y="379781"/>
                  </a:lnTo>
                  <a:lnTo>
                    <a:pt x="331090" y="377029"/>
                  </a:lnTo>
                  <a:lnTo>
                    <a:pt x="336263" y="374308"/>
                  </a:lnTo>
                  <a:lnTo>
                    <a:pt x="341436" y="371618"/>
                  </a:lnTo>
                  <a:lnTo>
                    <a:pt x="346610" y="368957"/>
                  </a:lnTo>
                  <a:lnTo>
                    <a:pt x="351783" y="366324"/>
                  </a:lnTo>
                  <a:lnTo>
                    <a:pt x="356956" y="363717"/>
                  </a:lnTo>
                  <a:lnTo>
                    <a:pt x="362130" y="361136"/>
                  </a:lnTo>
                  <a:lnTo>
                    <a:pt x="367303" y="358578"/>
                  </a:lnTo>
                  <a:lnTo>
                    <a:pt x="372476" y="356044"/>
                  </a:lnTo>
                  <a:lnTo>
                    <a:pt x="377649" y="353530"/>
                  </a:lnTo>
                  <a:lnTo>
                    <a:pt x="382823" y="351037"/>
                  </a:lnTo>
                  <a:lnTo>
                    <a:pt x="387996" y="348563"/>
                  </a:lnTo>
                  <a:lnTo>
                    <a:pt x="393169" y="346107"/>
                  </a:lnTo>
                  <a:lnTo>
                    <a:pt x="398343" y="343668"/>
                  </a:lnTo>
                  <a:lnTo>
                    <a:pt x="403516" y="341244"/>
                  </a:lnTo>
                  <a:lnTo>
                    <a:pt x="408689" y="338835"/>
                  </a:lnTo>
                  <a:lnTo>
                    <a:pt x="413862" y="336440"/>
                  </a:lnTo>
                  <a:lnTo>
                    <a:pt x="419036" y="334057"/>
                  </a:lnTo>
                  <a:lnTo>
                    <a:pt x="424209" y="331687"/>
                  </a:lnTo>
                  <a:lnTo>
                    <a:pt x="429382" y="329327"/>
                  </a:lnTo>
                  <a:lnTo>
                    <a:pt x="434556" y="326977"/>
                  </a:lnTo>
                  <a:lnTo>
                    <a:pt x="439729" y="324637"/>
                  </a:lnTo>
                  <a:lnTo>
                    <a:pt x="444902" y="322305"/>
                  </a:lnTo>
                  <a:lnTo>
                    <a:pt x="450075" y="319980"/>
                  </a:lnTo>
                  <a:lnTo>
                    <a:pt x="455249" y="317663"/>
                  </a:lnTo>
                  <a:lnTo>
                    <a:pt x="460422" y="315353"/>
                  </a:lnTo>
                  <a:lnTo>
                    <a:pt x="465595" y="313048"/>
                  </a:lnTo>
                  <a:lnTo>
                    <a:pt x="470769" y="310749"/>
                  </a:lnTo>
                  <a:lnTo>
                    <a:pt x="475942" y="308454"/>
                  </a:lnTo>
                  <a:lnTo>
                    <a:pt x="481115" y="306164"/>
                  </a:lnTo>
                  <a:lnTo>
                    <a:pt x="486288" y="303877"/>
                  </a:lnTo>
                  <a:lnTo>
                    <a:pt x="491462" y="301594"/>
                  </a:lnTo>
                  <a:lnTo>
                    <a:pt x="496635" y="299314"/>
                  </a:lnTo>
                  <a:lnTo>
                    <a:pt x="501808" y="297037"/>
                  </a:lnTo>
                  <a:lnTo>
                    <a:pt x="506982" y="294763"/>
                  </a:lnTo>
                  <a:lnTo>
                    <a:pt x="512155" y="292491"/>
                  </a:lnTo>
                  <a:lnTo>
                    <a:pt x="517328" y="290221"/>
                  </a:lnTo>
                  <a:lnTo>
                    <a:pt x="522501" y="287954"/>
                  </a:lnTo>
                  <a:lnTo>
                    <a:pt x="527675" y="285688"/>
                  </a:lnTo>
                  <a:lnTo>
                    <a:pt x="532848" y="283424"/>
                  </a:lnTo>
                  <a:lnTo>
                    <a:pt x="538021" y="281163"/>
                  </a:lnTo>
                  <a:lnTo>
                    <a:pt x="543195" y="278903"/>
                  </a:lnTo>
                  <a:lnTo>
                    <a:pt x="548368" y="276645"/>
                  </a:lnTo>
                  <a:lnTo>
                    <a:pt x="553541" y="274389"/>
                  </a:lnTo>
                  <a:lnTo>
                    <a:pt x="558714" y="272136"/>
                  </a:lnTo>
                  <a:lnTo>
                    <a:pt x="563888" y="269885"/>
                  </a:lnTo>
                  <a:lnTo>
                    <a:pt x="569061" y="267637"/>
                  </a:lnTo>
                  <a:lnTo>
                    <a:pt x="574234" y="265392"/>
                  </a:lnTo>
                  <a:lnTo>
                    <a:pt x="579408" y="263151"/>
                  </a:lnTo>
                  <a:lnTo>
                    <a:pt x="584581" y="260913"/>
                  </a:lnTo>
                  <a:lnTo>
                    <a:pt x="589754" y="258679"/>
                  </a:lnTo>
                  <a:lnTo>
                    <a:pt x="594927" y="256450"/>
                  </a:lnTo>
                  <a:lnTo>
                    <a:pt x="600101" y="254225"/>
                  </a:lnTo>
                  <a:lnTo>
                    <a:pt x="605274" y="252007"/>
                  </a:lnTo>
                  <a:lnTo>
                    <a:pt x="610447" y="249794"/>
                  </a:lnTo>
                  <a:lnTo>
                    <a:pt x="615621" y="247588"/>
                  </a:lnTo>
                  <a:lnTo>
                    <a:pt x="620794" y="245390"/>
                  </a:lnTo>
                  <a:lnTo>
                    <a:pt x="625967" y="243199"/>
                  </a:lnTo>
                  <a:lnTo>
                    <a:pt x="631140" y="241018"/>
                  </a:lnTo>
                  <a:lnTo>
                    <a:pt x="636314" y="238846"/>
                  </a:lnTo>
                  <a:lnTo>
                    <a:pt x="641487" y="236684"/>
                  </a:lnTo>
                  <a:lnTo>
                    <a:pt x="646660" y="234534"/>
                  </a:lnTo>
                  <a:lnTo>
                    <a:pt x="651834" y="232396"/>
                  </a:lnTo>
                  <a:lnTo>
                    <a:pt x="657007" y="230272"/>
                  </a:lnTo>
                  <a:lnTo>
                    <a:pt x="662180" y="228162"/>
                  </a:lnTo>
                  <a:lnTo>
                    <a:pt x="667353" y="226067"/>
                  </a:lnTo>
                  <a:lnTo>
                    <a:pt x="672527" y="223989"/>
                  </a:lnTo>
                  <a:lnTo>
                    <a:pt x="677700" y="221929"/>
                  </a:lnTo>
                  <a:lnTo>
                    <a:pt x="682873" y="219888"/>
                  </a:lnTo>
                  <a:lnTo>
                    <a:pt x="688047" y="217867"/>
                  </a:lnTo>
                  <a:lnTo>
                    <a:pt x="693220" y="215869"/>
                  </a:lnTo>
                  <a:lnTo>
                    <a:pt x="698393" y="213895"/>
                  </a:lnTo>
                  <a:lnTo>
                    <a:pt x="703566" y="211946"/>
                  </a:lnTo>
                  <a:lnTo>
                    <a:pt x="708740" y="210024"/>
                  </a:lnTo>
                  <a:lnTo>
                    <a:pt x="713913" y="208131"/>
                  </a:lnTo>
                  <a:lnTo>
                    <a:pt x="719086" y="206269"/>
                  </a:lnTo>
                  <a:lnTo>
                    <a:pt x="724260" y="204440"/>
                  </a:lnTo>
                  <a:lnTo>
                    <a:pt x="729433" y="202647"/>
                  </a:lnTo>
                  <a:lnTo>
                    <a:pt x="734606" y="200891"/>
                  </a:lnTo>
                  <a:lnTo>
                    <a:pt x="739779" y="199176"/>
                  </a:lnTo>
                  <a:lnTo>
                    <a:pt x="744953" y="197504"/>
                  </a:lnTo>
                  <a:lnTo>
                    <a:pt x="750126" y="195877"/>
                  </a:lnTo>
                  <a:lnTo>
                    <a:pt x="755299" y="194300"/>
                  </a:lnTo>
                  <a:lnTo>
                    <a:pt x="760473" y="192774"/>
                  </a:lnTo>
                  <a:lnTo>
                    <a:pt x="765646" y="191304"/>
                  </a:lnTo>
                  <a:lnTo>
                    <a:pt x="770819" y="189893"/>
                  </a:lnTo>
                  <a:lnTo>
                    <a:pt x="775992" y="188546"/>
                  </a:lnTo>
                  <a:lnTo>
                    <a:pt x="781166" y="187265"/>
                  </a:lnTo>
                  <a:lnTo>
                    <a:pt x="786339" y="186056"/>
                  </a:lnTo>
                  <a:lnTo>
                    <a:pt x="791512" y="184923"/>
                  </a:lnTo>
                  <a:lnTo>
                    <a:pt x="796686" y="183871"/>
                  </a:lnTo>
                  <a:lnTo>
                    <a:pt x="801859" y="182905"/>
                  </a:lnTo>
                  <a:lnTo>
                    <a:pt x="807032" y="182030"/>
                  </a:lnTo>
                  <a:lnTo>
                    <a:pt x="812205" y="181252"/>
                  </a:lnTo>
                  <a:lnTo>
                    <a:pt x="817379" y="180578"/>
                  </a:lnTo>
                  <a:lnTo>
                    <a:pt x="822552" y="180012"/>
                  </a:lnTo>
                  <a:lnTo>
                    <a:pt x="827725" y="179563"/>
                  </a:lnTo>
                  <a:lnTo>
                    <a:pt x="832899" y="179236"/>
                  </a:lnTo>
                  <a:lnTo>
                    <a:pt x="838072" y="179038"/>
                  </a:lnTo>
                  <a:lnTo>
                    <a:pt x="843245" y="178978"/>
                  </a:lnTo>
                  <a:lnTo>
                    <a:pt x="848418" y="179062"/>
                  </a:lnTo>
                  <a:lnTo>
                    <a:pt x="853592" y="179299"/>
                  </a:lnTo>
                  <a:lnTo>
                    <a:pt x="858765" y="179696"/>
                  </a:lnTo>
                  <a:lnTo>
                    <a:pt x="863938" y="180262"/>
                  </a:lnTo>
                  <a:lnTo>
                    <a:pt x="869112" y="181005"/>
                  </a:lnTo>
                  <a:lnTo>
                    <a:pt x="874285" y="181934"/>
                  </a:lnTo>
                  <a:lnTo>
                    <a:pt x="879458" y="183057"/>
                  </a:lnTo>
                  <a:lnTo>
                    <a:pt x="884631" y="184383"/>
                  </a:lnTo>
                  <a:lnTo>
                    <a:pt x="889805" y="185920"/>
                  </a:lnTo>
                  <a:lnTo>
                    <a:pt x="894978" y="187676"/>
                  </a:lnTo>
                  <a:lnTo>
                    <a:pt x="900151" y="189661"/>
                  </a:lnTo>
                  <a:lnTo>
                    <a:pt x="905325" y="191881"/>
                  </a:lnTo>
                  <a:lnTo>
                    <a:pt x="910498" y="194345"/>
                  </a:lnTo>
                  <a:lnTo>
                    <a:pt x="915671" y="197060"/>
                  </a:lnTo>
                  <a:lnTo>
                    <a:pt x="920844" y="200031"/>
                  </a:lnTo>
                  <a:lnTo>
                    <a:pt x="926018" y="203266"/>
                  </a:lnTo>
                  <a:lnTo>
                    <a:pt x="931191" y="206770"/>
                  </a:lnTo>
                  <a:lnTo>
                    <a:pt x="936364" y="210546"/>
                  </a:lnTo>
                  <a:lnTo>
                    <a:pt x="941538" y="214599"/>
                  </a:lnTo>
                  <a:lnTo>
                    <a:pt x="946711" y="218930"/>
                  </a:lnTo>
                  <a:lnTo>
                    <a:pt x="951884" y="223542"/>
                  </a:lnTo>
                  <a:lnTo>
                    <a:pt x="957057" y="228435"/>
                  </a:lnTo>
                  <a:lnTo>
                    <a:pt x="962231" y="233607"/>
                  </a:lnTo>
                  <a:lnTo>
                    <a:pt x="967404" y="239056"/>
                  </a:lnTo>
                  <a:lnTo>
                    <a:pt x="972577" y="244779"/>
                  </a:lnTo>
                  <a:lnTo>
                    <a:pt x="977751" y="250769"/>
                  </a:lnTo>
                  <a:lnTo>
                    <a:pt x="982924" y="257021"/>
                  </a:lnTo>
                  <a:lnTo>
                    <a:pt x="988097" y="263526"/>
                  </a:lnTo>
                  <a:lnTo>
                    <a:pt x="993270" y="270274"/>
                  </a:lnTo>
                  <a:lnTo>
                    <a:pt x="998444" y="277256"/>
                  </a:lnTo>
                  <a:lnTo>
                    <a:pt x="1003617" y="284457"/>
                  </a:lnTo>
                  <a:lnTo>
                    <a:pt x="1008790" y="291866"/>
                  </a:lnTo>
                  <a:lnTo>
                    <a:pt x="1013964" y="299466"/>
                  </a:lnTo>
                  <a:lnTo>
                    <a:pt x="1019137" y="307242"/>
                  </a:lnTo>
                  <a:lnTo>
                    <a:pt x="1024310" y="315178"/>
                  </a:lnTo>
                  <a:lnTo>
                    <a:pt x="1029483" y="323255"/>
                  </a:lnTo>
                  <a:lnTo>
                    <a:pt x="1034657" y="331456"/>
                  </a:lnTo>
                  <a:lnTo>
                    <a:pt x="1039830" y="339760"/>
                  </a:lnTo>
                  <a:lnTo>
                    <a:pt x="1045003" y="348150"/>
                  </a:lnTo>
                  <a:lnTo>
                    <a:pt x="1050177" y="356606"/>
                  </a:lnTo>
                  <a:lnTo>
                    <a:pt x="1055350" y="365107"/>
                  </a:lnTo>
                  <a:lnTo>
                    <a:pt x="1060523" y="373636"/>
                  </a:lnTo>
                  <a:lnTo>
                    <a:pt x="1065696" y="382172"/>
                  </a:lnTo>
                  <a:lnTo>
                    <a:pt x="1070870" y="390696"/>
                  </a:lnTo>
                  <a:lnTo>
                    <a:pt x="1076043" y="399191"/>
                  </a:lnTo>
                  <a:lnTo>
                    <a:pt x="1081216" y="407640"/>
                  </a:lnTo>
                  <a:lnTo>
                    <a:pt x="1086390" y="416024"/>
                  </a:lnTo>
                  <a:lnTo>
                    <a:pt x="1091563" y="424329"/>
                  </a:lnTo>
                  <a:lnTo>
                    <a:pt x="1096736" y="432540"/>
                  </a:lnTo>
                  <a:lnTo>
                    <a:pt x="1101909" y="440641"/>
                  </a:lnTo>
                  <a:lnTo>
                    <a:pt x="1107083" y="448621"/>
                  </a:lnTo>
                  <a:lnTo>
                    <a:pt x="1112256" y="456468"/>
                  </a:lnTo>
                  <a:lnTo>
                    <a:pt x="1117429" y="464170"/>
                  </a:lnTo>
                  <a:lnTo>
                    <a:pt x="1122603" y="471718"/>
                  </a:lnTo>
                  <a:lnTo>
                    <a:pt x="1127776" y="479103"/>
                  </a:lnTo>
                  <a:lnTo>
                    <a:pt x="1132949" y="486318"/>
                  </a:lnTo>
                  <a:lnTo>
                    <a:pt x="1138122" y="493356"/>
                  </a:lnTo>
                  <a:lnTo>
                    <a:pt x="1143296" y="500211"/>
                  </a:lnTo>
                  <a:lnTo>
                    <a:pt x="1148469" y="506880"/>
                  </a:lnTo>
                  <a:lnTo>
                    <a:pt x="1153642" y="513357"/>
                  </a:lnTo>
                  <a:lnTo>
                    <a:pt x="1158816" y="519641"/>
                  </a:lnTo>
                  <a:lnTo>
                    <a:pt x="1163989" y="525729"/>
                  </a:lnTo>
                  <a:lnTo>
                    <a:pt x="1169162" y="531619"/>
                  </a:lnTo>
                  <a:lnTo>
                    <a:pt x="1174335" y="537311"/>
                  </a:lnTo>
                  <a:lnTo>
                    <a:pt x="1179509" y="542805"/>
                  </a:lnTo>
                  <a:lnTo>
                    <a:pt x="1184682" y="548101"/>
                  </a:lnTo>
                  <a:lnTo>
                    <a:pt x="1189855" y="553203"/>
                  </a:lnTo>
                  <a:lnTo>
                    <a:pt x="1195029" y="558112"/>
                  </a:lnTo>
                  <a:lnTo>
                    <a:pt x="1200202" y="562835"/>
                  </a:lnTo>
                  <a:lnTo>
                    <a:pt x="1205375" y="567373"/>
                  </a:lnTo>
                  <a:lnTo>
                    <a:pt x="1210548" y="571731"/>
                  </a:lnTo>
                  <a:lnTo>
                    <a:pt x="1215722" y="575914"/>
                  </a:lnTo>
                  <a:lnTo>
                    <a:pt x="1220895" y="579925"/>
                  </a:lnTo>
                  <a:lnTo>
                    <a:pt x="1226068" y="583768"/>
                  </a:lnTo>
                  <a:lnTo>
                    <a:pt x="1231242" y="587448"/>
                  </a:lnTo>
                  <a:lnTo>
                    <a:pt x="1236415" y="590968"/>
                  </a:lnTo>
                  <a:lnTo>
                    <a:pt x="1241588" y="594333"/>
                  </a:lnTo>
                  <a:lnTo>
                    <a:pt x="1246761" y="597545"/>
                  </a:lnTo>
                  <a:lnTo>
                    <a:pt x="1251935" y="600610"/>
                  </a:lnTo>
                  <a:lnTo>
                    <a:pt x="1257108" y="603529"/>
                  </a:lnTo>
                  <a:lnTo>
                    <a:pt x="1262281" y="606306"/>
                  </a:lnTo>
                  <a:lnTo>
                    <a:pt x="1267455" y="608944"/>
                  </a:lnTo>
                  <a:lnTo>
                    <a:pt x="1272628" y="611445"/>
                  </a:lnTo>
                  <a:lnTo>
                    <a:pt x="1277801" y="613812"/>
                  </a:lnTo>
                  <a:lnTo>
                    <a:pt x="1282974" y="616046"/>
                  </a:lnTo>
                  <a:lnTo>
                    <a:pt x="1288148" y="618150"/>
                  </a:lnTo>
                  <a:lnTo>
                    <a:pt x="1293321" y="620123"/>
                  </a:lnTo>
                  <a:lnTo>
                    <a:pt x="1298494" y="621968"/>
                  </a:lnTo>
                  <a:lnTo>
                    <a:pt x="1303668" y="623683"/>
                  </a:lnTo>
                  <a:lnTo>
                    <a:pt x="1308841" y="625268"/>
                  </a:lnTo>
                  <a:lnTo>
                    <a:pt x="1314014" y="626723"/>
                  </a:lnTo>
                  <a:lnTo>
                    <a:pt x="1319187" y="628046"/>
                  </a:lnTo>
                  <a:lnTo>
                    <a:pt x="1324361" y="629235"/>
                  </a:lnTo>
                  <a:lnTo>
                    <a:pt x="1329534" y="630286"/>
                  </a:lnTo>
                  <a:lnTo>
                    <a:pt x="1334707" y="631196"/>
                  </a:lnTo>
                  <a:lnTo>
                    <a:pt x="1339881" y="631959"/>
                  </a:lnTo>
                  <a:lnTo>
                    <a:pt x="1345054" y="632571"/>
                  </a:lnTo>
                  <a:lnTo>
                    <a:pt x="1350227" y="633025"/>
                  </a:lnTo>
                  <a:lnTo>
                    <a:pt x="1355400" y="633312"/>
                  </a:lnTo>
                  <a:lnTo>
                    <a:pt x="1360574" y="633424"/>
                  </a:lnTo>
                  <a:lnTo>
                    <a:pt x="1365747" y="633350"/>
                  </a:lnTo>
                  <a:lnTo>
                    <a:pt x="1370920" y="633079"/>
                  </a:lnTo>
                  <a:lnTo>
                    <a:pt x="1376094" y="632598"/>
                  </a:lnTo>
                  <a:lnTo>
                    <a:pt x="1381267" y="631890"/>
                  </a:lnTo>
                  <a:lnTo>
                    <a:pt x="1386440" y="630941"/>
                  </a:lnTo>
                  <a:lnTo>
                    <a:pt x="1391613" y="629731"/>
                  </a:lnTo>
                  <a:lnTo>
                    <a:pt x="1396787" y="628241"/>
                  </a:lnTo>
                  <a:lnTo>
                    <a:pt x="1401960" y="626447"/>
                  </a:lnTo>
                  <a:lnTo>
                    <a:pt x="1407133" y="624327"/>
                  </a:lnTo>
                  <a:lnTo>
                    <a:pt x="1412307" y="621853"/>
                  </a:lnTo>
                  <a:lnTo>
                    <a:pt x="1417480" y="618998"/>
                  </a:lnTo>
                  <a:lnTo>
                    <a:pt x="1422653" y="615731"/>
                  </a:lnTo>
                  <a:lnTo>
                    <a:pt x="1427826" y="612020"/>
                  </a:lnTo>
                  <a:lnTo>
                    <a:pt x="1433000" y="607831"/>
                  </a:lnTo>
                  <a:lnTo>
                    <a:pt x="1438173" y="603128"/>
                  </a:lnTo>
                  <a:lnTo>
                    <a:pt x="1443346" y="597876"/>
                  </a:lnTo>
                  <a:lnTo>
                    <a:pt x="1448520" y="592038"/>
                  </a:lnTo>
                  <a:lnTo>
                    <a:pt x="1453693" y="585575"/>
                  </a:lnTo>
                  <a:lnTo>
                    <a:pt x="1458866" y="578452"/>
                  </a:lnTo>
                  <a:lnTo>
                    <a:pt x="1464039" y="570633"/>
                  </a:lnTo>
                  <a:lnTo>
                    <a:pt x="1469213" y="562086"/>
                  </a:lnTo>
                  <a:lnTo>
                    <a:pt x="1474386" y="552781"/>
                  </a:lnTo>
                  <a:lnTo>
                    <a:pt x="1479559" y="542694"/>
                  </a:lnTo>
                  <a:lnTo>
                    <a:pt x="1484733" y="531806"/>
                  </a:lnTo>
                  <a:lnTo>
                    <a:pt x="1489906" y="520105"/>
                  </a:lnTo>
                  <a:lnTo>
                    <a:pt x="1495079" y="507589"/>
                  </a:lnTo>
                  <a:lnTo>
                    <a:pt x="1500252" y="494266"/>
                  </a:lnTo>
                  <a:lnTo>
                    <a:pt x="1505426" y="480154"/>
                  </a:lnTo>
                  <a:lnTo>
                    <a:pt x="1510599" y="465284"/>
                  </a:lnTo>
                  <a:lnTo>
                    <a:pt x="1515772" y="449698"/>
                  </a:lnTo>
                  <a:lnTo>
                    <a:pt x="1520946" y="433453"/>
                  </a:lnTo>
                  <a:lnTo>
                    <a:pt x="1526119" y="416618"/>
                  </a:lnTo>
                  <a:lnTo>
                    <a:pt x="1531292" y="399273"/>
                  </a:lnTo>
                  <a:lnTo>
                    <a:pt x="1536465" y="381511"/>
                  </a:lnTo>
                  <a:lnTo>
                    <a:pt x="1541639" y="363432"/>
                  </a:lnTo>
                  <a:lnTo>
                    <a:pt x="1546812" y="345144"/>
                  </a:lnTo>
                  <a:lnTo>
                    <a:pt x="1551985" y="326760"/>
                  </a:lnTo>
                  <a:lnTo>
                    <a:pt x="1557159" y="308394"/>
                  </a:lnTo>
                  <a:lnTo>
                    <a:pt x="1562332" y="290160"/>
                  </a:lnTo>
                  <a:lnTo>
                    <a:pt x="1567505" y="272169"/>
                  </a:lnTo>
                  <a:lnTo>
                    <a:pt x="1572678" y="254524"/>
                  </a:lnTo>
                  <a:lnTo>
                    <a:pt x="1577852" y="237321"/>
                  </a:lnTo>
                  <a:lnTo>
                    <a:pt x="1583025" y="220646"/>
                  </a:lnTo>
                  <a:lnTo>
                    <a:pt x="1588198" y="204572"/>
                  </a:lnTo>
                  <a:lnTo>
                    <a:pt x="1593372" y="189161"/>
                  </a:lnTo>
                  <a:lnTo>
                    <a:pt x="1598545" y="174461"/>
                  </a:lnTo>
                  <a:lnTo>
                    <a:pt x="1603718" y="160509"/>
                  </a:lnTo>
                  <a:lnTo>
                    <a:pt x="1608891" y="147328"/>
                  </a:lnTo>
                  <a:lnTo>
                    <a:pt x="1614065" y="134930"/>
                  </a:lnTo>
                  <a:lnTo>
                    <a:pt x="1619238" y="123318"/>
                  </a:lnTo>
                  <a:lnTo>
                    <a:pt x="1624411" y="112485"/>
                  </a:lnTo>
                  <a:lnTo>
                    <a:pt x="1629585" y="102415"/>
                  </a:lnTo>
                  <a:lnTo>
                    <a:pt x="1634758" y="93088"/>
                  </a:lnTo>
                  <a:lnTo>
                    <a:pt x="1639931" y="84477"/>
                  </a:lnTo>
                  <a:lnTo>
                    <a:pt x="1645104" y="76548"/>
                  </a:lnTo>
                  <a:lnTo>
                    <a:pt x="1650278" y="69269"/>
                  </a:lnTo>
                  <a:lnTo>
                    <a:pt x="1655451" y="62603"/>
                  </a:lnTo>
                  <a:lnTo>
                    <a:pt x="1660624" y="56511"/>
                  </a:lnTo>
                  <a:lnTo>
                    <a:pt x="1665798" y="50957"/>
                  </a:lnTo>
                  <a:lnTo>
                    <a:pt x="1670971" y="45901"/>
                  </a:lnTo>
                  <a:lnTo>
                    <a:pt x="1676144" y="41308"/>
                  </a:lnTo>
                  <a:lnTo>
                    <a:pt x="1681317" y="37142"/>
                  </a:lnTo>
                  <a:lnTo>
                    <a:pt x="1686491" y="33368"/>
                  </a:lnTo>
                  <a:lnTo>
                    <a:pt x="1691664" y="29953"/>
                  </a:lnTo>
                  <a:lnTo>
                    <a:pt x="1696837" y="26868"/>
                  </a:lnTo>
                  <a:lnTo>
                    <a:pt x="1702011" y="24083"/>
                  </a:lnTo>
                  <a:lnTo>
                    <a:pt x="1707184" y="21572"/>
                  </a:lnTo>
                  <a:lnTo>
                    <a:pt x="1712357" y="19309"/>
                  </a:lnTo>
                  <a:lnTo>
                    <a:pt x="1717530" y="17272"/>
                  </a:lnTo>
                  <a:lnTo>
                    <a:pt x="1722704" y="15439"/>
                  </a:lnTo>
                  <a:lnTo>
                    <a:pt x="1727877" y="13790"/>
                  </a:lnTo>
                  <a:lnTo>
                    <a:pt x="1733050" y="12309"/>
                  </a:lnTo>
                  <a:lnTo>
                    <a:pt x="1738224" y="10979"/>
                  </a:lnTo>
                  <a:lnTo>
                    <a:pt x="1743397" y="9784"/>
                  </a:lnTo>
                  <a:lnTo>
                    <a:pt x="1748570" y="8712"/>
                  </a:lnTo>
                  <a:lnTo>
                    <a:pt x="1753743" y="7750"/>
                  </a:lnTo>
                  <a:lnTo>
                    <a:pt x="1758917" y="6888"/>
                  </a:lnTo>
                  <a:lnTo>
                    <a:pt x="1764090" y="6114"/>
                  </a:lnTo>
                  <a:lnTo>
                    <a:pt x="1769263" y="5421"/>
                  </a:lnTo>
                  <a:lnTo>
                    <a:pt x="1774437" y="4800"/>
                  </a:lnTo>
                  <a:lnTo>
                    <a:pt x="1779610" y="4243"/>
                  </a:lnTo>
                  <a:lnTo>
                    <a:pt x="1784783" y="3744"/>
                  </a:lnTo>
                  <a:lnTo>
                    <a:pt x="1789956" y="3298"/>
                  </a:lnTo>
                  <a:lnTo>
                    <a:pt x="1795130" y="2897"/>
                  </a:lnTo>
                  <a:lnTo>
                    <a:pt x="1800303" y="2539"/>
                  </a:lnTo>
                  <a:lnTo>
                    <a:pt x="1805476" y="2218"/>
                  </a:lnTo>
                  <a:lnTo>
                    <a:pt x="1810650" y="1931"/>
                  </a:lnTo>
                  <a:lnTo>
                    <a:pt x="1815823" y="1674"/>
                  </a:lnTo>
                  <a:lnTo>
                    <a:pt x="1820996" y="1444"/>
                  </a:lnTo>
                  <a:lnTo>
                    <a:pt x="1826169" y="1238"/>
                  </a:lnTo>
                  <a:lnTo>
                    <a:pt x="1831343" y="1053"/>
                  </a:lnTo>
                  <a:lnTo>
                    <a:pt x="1836516" y="888"/>
                  </a:lnTo>
                  <a:lnTo>
                    <a:pt x="1841689" y="740"/>
                  </a:lnTo>
                  <a:lnTo>
                    <a:pt x="1846863" y="608"/>
                  </a:lnTo>
                  <a:lnTo>
                    <a:pt x="1852036" y="490"/>
                  </a:lnTo>
                  <a:lnTo>
                    <a:pt x="1857209" y="384"/>
                  </a:lnTo>
                  <a:lnTo>
                    <a:pt x="1862382" y="289"/>
                  </a:lnTo>
                  <a:lnTo>
                    <a:pt x="1867556" y="204"/>
                  </a:lnTo>
                  <a:lnTo>
                    <a:pt x="1872729" y="128"/>
                  </a:lnTo>
                  <a:lnTo>
                    <a:pt x="1877902" y="6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644151" y="3199232"/>
              <a:ext cx="1883076" cy="599411"/>
            </a:xfrm>
            <a:custGeom>
              <a:avLst/>
              <a:pathLst>
                <a:path w="1883076" h="599411">
                  <a:moveTo>
                    <a:pt x="0" y="463724"/>
                  </a:moveTo>
                  <a:lnTo>
                    <a:pt x="5173" y="459028"/>
                  </a:lnTo>
                  <a:lnTo>
                    <a:pt x="10346" y="454277"/>
                  </a:lnTo>
                  <a:lnTo>
                    <a:pt x="15519" y="449474"/>
                  </a:lnTo>
                  <a:lnTo>
                    <a:pt x="20693" y="444625"/>
                  </a:lnTo>
                  <a:lnTo>
                    <a:pt x="25866" y="439735"/>
                  </a:lnTo>
                  <a:lnTo>
                    <a:pt x="31039" y="434809"/>
                  </a:lnTo>
                  <a:lnTo>
                    <a:pt x="36213" y="429851"/>
                  </a:lnTo>
                  <a:lnTo>
                    <a:pt x="41386" y="424867"/>
                  </a:lnTo>
                  <a:lnTo>
                    <a:pt x="46559" y="419862"/>
                  </a:lnTo>
                  <a:lnTo>
                    <a:pt x="51732" y="414841"/>
                  </a:lnTo>
                  <a:lnTo>
                    <a:pt x="56906" y="409809"/>
                  </a:lnTo>
                  <a:lnTo>
                    <a:pt x="62079" y="404771"/>
                  </a:lnTo>
                  <a:lnTo>
                    <a:pt x="67252" y="399732"/>
                  </a:lnTo>
                  <a:lnTo>
                    <a:pt x="72426" y="394696"/>
                  </a:lnTo>
                  <a:lnTo>
                    <a:pt x="77599" y="389667"/>
                  </a:lnTo>
                  <a:lnTo>
                    <a:pt x="82772" y="384652"/>
                  </a:lnTo>
                  <a:lnTo>
                    <a:pt x="87945" y="379652"/>
                  </a:lnTo>
                  <a:lnTo>
                    <a:pt x="93119" y="374674"/>
                  </a:lnTo>
                  <a:lnTo>
                    <a:pt x="98292" y="369719"/>
                  </a:lnTo>
                  <a:lnTo>
                    <a:pt x="103465" y="364794"/>
                  </a:lnTo>
                  <a:lnTo>
                    <a:pt x="108639" y="359899"/>
                  </a:lnTo>
                  <a:lnTo>
                    <a:pt x="113812" y="355040"/>
                  </a:lnTo>
                  <a:lnTo>
                    <a:pt x="118985" y="350219"/>
                  </a:lnTo>
                  <a:lnTo>
                    <a:pt x="124158" y="345439"/>
                  </a:lnTo>
                  <a:lnTo>
                    <a:pt x="129332" y="340702"/>
                  </a:lnTo>
                  <a:lnTo>
                    <a:pt x="134505" y="336012"/>
                  </a:lnTo>
                  <a:lnTo>
                    <a:pt x="139678" y="331369"/>
                  </a:lnTo>
                  <a:lnTo>
                    <a:pt x="144852" y="326777"/>
                  </a:lnTo>
                  <a:lnTo>
                    <a:pt x="150025" y="322237"/>
                  </a:lnTo>
                  <a:lnTo>
                    <a:pt x="155198" y="317750"/>
                  </a:lnTo>
                  <a:lnTo>
                    <a:pt x="160371" y="313318"/>
                  </a:lnTo>
                  <a:lnTo>
                    <a:pt x="165545" y="308943"/>
                  </a:lnTo>
                  <a:lnTo>
                    <a:pt x="170718" y="304624"/>
                  </a:lnTo>
                  <a:lnTo>
                    <a:pt x="175891" y="300363"/>
                  </a:lnTo>
                  <a:lnTo>
                    <a:pt x="181065" y="296161"/>
                  </a:lnTo>
                  <a:lnTo>
                    <a:pt x="186238" y="292018"/>
                  </a:lnTo>
                  <a:lnTo>
                    <a:pt x="191411" y="287934"/>
                  </a:lnTo>
                  <a:lnTo>
                    <a:pt x="196584" y="283910"/>
                  </a:lnTo>
                  <a:lnTo>
                    <a:pt x="201758" y="279945"/>
                  </a:lnTo>
                  <a:lnTo>
                    <a:pt x="206931" y="276039"/>
                  </a:lnTo>
                  <a:lnTo>
                    <a:pt x="212104" y="272193"/>
                  </a:lnTo>
                  <a:lnTo>
                    <a:pt x="217278" y="268405"/>
                  </a:lnTo>
                  <a:lnTo>
                    <a:pt x="222451" y="264675"/>
                  </a:lnTo>
                  <a:lnTo>
                    <a:pt x="227624" y="261002"/>
                  </a:lnTo>
                  <a:lnTo>
                    <a:pt x="232797" y="257387"/>
                  </a:lnTo>
                  <a:lnTo>
                    <a:pt x="237971" y="253827"/>
                  </a:lnTo>
                  <a:lnTo>
                    <a:pt x="243144" y="250322"/>
                  </a:lnTo>
                  <a:lnTo>
                    <a:pt x="248317" y="246872"/>
                  </a:lnTo>
                  <a:lnTo>
                    <a:pt x="253491" y="243475"/>
                  </a:lnTo>
                  <a:lnTo>
                    <a:pt x="258664" y="240130"/>
                  </a:lnTo>
                  <a:lnTo>
                    <a:pt x="263837" y="236835"/>
                  </a:lnTo>
                  <a:lnTo>
                    <a:pt x="269010" y="233591"/>
                  </a:lnTo>
                  <a:lnTo>
                    <a:pt x="274184" y="230395"/>
                  </a:lnTo>
                  <a:lnTo>
                    <a:pt x="279357" y="227245"/>
                  </a:lnTo>
                  <a:lnTo>
                    <a:pt x="284530" y="224142"/>
                  </a:lnTo>
                  <a:lnTo>
                    <a:pt x="289704" y="221084"/>
                  </a:lnTo>
                  <a:lnTo>
                    <a:pt x="294877" y="218068"/>
                  </a:lnTo>
                  <a:lnTo>
                    <a:pt x="300050" y="215094"/>
                  </a:lnTo>
                  <a:lnTo>
                    <a:pt x="305223" y="212161"/>
                  </a:lnTo>
                  <a:lnTo>
                    <a:pt x="310397" y="209266"/>
                  </a:lnTo>
                  <a:lnTo>
                    <a:pt x="315570" y="206410"/>
                  </a:lnTo>
                  <a:lnTo>
                    <a:pt x="320743" y="203589"/>
                  </a:lnTo>
                  <a:lnTo>
                    <a:pt x="325917" y="200803"/>
                  </a:lnTo>
                  <a:lnTo>
                    <a:pt x="331090" y="198050"/>
                  </a:lnTo>
                  <a:lnTo>
                    <a:pt x="336263" y="195330"/>
                  </a:lnTo>
                  <a:lnTo>
                    <a:pt x="341436" y="192639"/>
                  </a:lnTo>
                  <a:lnTo>
                    <a:pt x="346610" y="189979"/>
                  </a:lnTo>
                  <a:lnTo>
                    <a:pt x="351783" y="187345"/>
                  </a:lnTo>
                  <a:lnTo>
                    <a:pt x="356956" y="184739"/>
                  </a:lnTo>
                  <a:lnTo>
                    <a:pt x="362130" y="182157"/>
                  </a:lnTo>
                  <a:lnTo>
                    <a:pt x="367303" y="179600"/>
                  </a:lnTo>
                  <a:lnTo>
                    <a:pt x="372476" y="177065"/>
                  </a:lnTo>
                  <a:lnTo>
                    <a:pt x="377649" y="174552"/>
                  </a:lnTo>
                  <a:lnTo>
                    <a:pt x="382823" y="172059"/>
                  </a:lnTo>
                  <a:lnTo>
                    <a:pt x="387996" y="169585"/>
                  </a:lnTo>
                  <a:lnTo>
                    <a:pt x="393169" y="167129"/>
                  </a:lnTo>
                  <a:lnTo>
                    <a:pt x="398343" y="164689"/>
                  </a:lnTo>
                  <a:lnTo>
                    <a:pt x="403516" y="162266"/>
                  </a:lnTo>
                  <a:lnTo>
                    <a:pt x="408689" y="159857"/>
                  </a:lnTo>
                  <a:lnTo>
                    <a:pt x="413862" y="157461"/>
                  </a:lnTo>
                  <a:lnTo>
                    <a:pt x="419036" y="155079"/>
                  </a:lnTo>
                  <a:lnTo>
                    <a:pt x="424209" y="152708"/>
                  </a:lnTo>
                  <a:lnTo>
                    <a:pt x="429382" y="150348"/>
                  </a:lnTo>
                  <a:lnTo>
                    <a:pt x="434556" y="147999"/>
                  </a:lnTo>
                  <a:lnTo>
                    <a:pt x="439729" y="145658"/>
                  </a:lnTo>
                  <a:lnTo>
                    <a:pt x="444902" y="143326"/>
                  </a:lnTo>
                  <a:lnTo>
                    <a:pt x="450075" y="141002"/>
                  </a:lnTo>
                  <a:lnTo>
                    <a:pt x="455249" y="138685"/>
                  </a:lnTo>
                  <a:lnTo>
                    <a:pt x="460422" y="136374"/>
                  </a:lnTo>
                  <a:lnTo>
                    <a:pt x="465595" y="134070"/>
                  </a:lnTo>
                  <a:lnTo>
                    <a:pt x="470769" y="131770"/>
                  </a:lnTo>
                  <a:lnTo>
                    <a:pt x="475942" y="129476"/>
                  </a:lnTo>
                  <a:lnTo>
                    <a:pt x="481115" y="127185"/>
                  </a:lnTo>
                  <a:lnTo>
                    <a:pt x="486288" y="124899"/>
                  </a:lnTo>
                  <a:lnTo>
                    <a:pt x="491462" y="122616"/>
                  </a:lnTo>
                  <a:lnTo>
                    <a:pt x="496635" y="120336"/>
                  </a:lnTo>
                  <a:lnTo>
                    <a:pt x="501808" y="118059"/>
                  </a:lnTo>
                  <a:lnTo>
                    <a:pt x="506982" y="115785"/>
                  </a:lnTo>
                  <a:lnTo>
                    <a:pt x="512155" y="113513"/>
                  </a:lnTo>
                  <a:lnTo>
                    <a:pt x="517328" y="111243"/>
                  </a:lnTo>
                  <a:lnTo>
                    <a:pt x="522501" y="108975"/>
                  </a:lnTo>
                  <a:lnTo>
                    <a:pt x="527675" y="106710"/>
                  </a:lnTo>
                  <a:lnTo>
                    <a:pt x="532848" y="104446"/>
                  </a:lnTo>
                  <a:lnTo>
                    <a:pt x="538021" y="102184"/>
                  </a:lnTo>
                  <a:lnTo>
                    <a:pt x="543195" y="99924"/>
                  </a:lnTo>
                  <a:lnTo>
                    <a:pt x="548368" y="97667"/>
                  </a:lnTo>
                  <a:lnTo>
                    <a:pt x="553541" y="95411"/>
                  </a:lnTo>
                  <a:lnTo>
                    <a:pt x="558714" y="93158"/>
                  </a:lnTo>
                  <a:lnTo>
                    <a:pt x="563888" y="90907"/>
                  </a:lnTo>
                  <a:lnTo>
                    <a:pt x="569061" y="88659"/>
                  </a:lnTo>
                  <a:lnTo>
                    <a:pt x="574234" y="86414"/>
                  </a:lnTo>
                  <a:lnTo>
                    <a:pt x="579408" y="84172"/>
                  </a:lnTo>
                  <a:lnTo>
                    <a:pt x="584581" y="81934"/>
                  </a:lnTo>
                  <a:lnTo>
                    <a:pt x="589754" y="79700"/>
                  </a:lnTo>
                  <a:lnTo>
                    <a:pt x="594927" y="77471"/>
                  </a:lnTo>
                  <a:lnTo>
                    <a:pt x="600101" y="75247"/>
                  </a:lnTo>
                  <a:lnTo>
                    <a:pt x="605274" y="73028"/>
                  </a:lnTo>
                  <a:lnTo>
                    <a:pt x="610447" y="70816"/>
                  </a:lnTo>
                  <a:lnTo>
                    <a:pt x="615621" y="68610"/>
                  </a:lnTo>
                  <a:lnTo>
                    <a:pt x="620794" y="66411"/>
                  </a:lnTo>
                  <a:lnTo>
                    <a:pt x="625967" y="64221"/>
                  </a:lnTo>
                  <a:lnTo>
                    <a:pt x="631140" y="62039"/>
                  </a:lnTo>
                  <a:lnTo>
                    <a:pt x="636314" y="59868"/>
                  </a:lnTo>
                  <a:lnTo>
                    <a:pt x="641487" y="57706"/>
                  </a:lnTo>
                  <a:lnTo>
                    <a:pt x="646660" y="55556"/>
                  </a:lnTo>
                  <a:lnTo>
                    <a:pt x="651834" y="53418"/>
                  </a:lnTo>
                  <a:lnTo>
                    <a:pt x="657007" y="51294"/>
                  </a:lnTo>
                  <a:lnTo>
                    <a:pt x="662180" y="49183"/>
                  </a:lnTo>
                  <a:lnTo>
                    <a:pt x="667353" y="47089"/>
                  </a:lnTo>
                  <a:lnTo>
                    <a:pt x="672527" y="45010"/>
                  </a:lnTo>
                  <a:lnTo>
                    <a:pt x="677700" y="42950"/>
                  </a:lnTo>
                  <a:lnTo>
                    <a:pt x="682873" y="40909"/>
                  </a:lnTo>
                  <a:lnTo>
                    <a:pt x="688047" y="38889"/>
                  </a:lnTo>
                  <a:lnTo>
                    <a:pt x="693220" y="36891"/>
                  </a:lnTo>
                  <a:lnTo>
                    <a:pt x="698393" y="34916"/>
                  </a:lnTo>
                  <a:lnTo>
                    <a:pt x="703566" y="32967"/>
                  </a:lnTo>
                  <a:lnTo>
                    <a:pt x="708740" y="31045"/>
                  </a:lnTo>
                  <a:lnTo>
                    <a:pt x="713913" y="29153"/>
                  </a:lnTo>
                  <a:lnTo>
                    <a:pt x="719086" y="27291"/>
                  </a:lnTo>
                  <a:lnTo>
                    <a:pt x="724260" y="25462"/>
                  </a:lnTo>
                  <a:lnTo>
                    <a:pt x="729433" y="23668"/>
                  </a:lnTo>
                  <a:lnTo>
                    <a:pt x="734606" y="21913"/>
                  </a:lnTo>
                  <a:lnTo>
                    <a:pt x="739779" y="20198"/>
                  </a:lnTo>
                  <a:lnTo>
                    <a:pt x="744953" y="18525"/>
                  </a:lnTo>
                  <a:lnTo>
                    <a:pt x="750126" y="16899"/>
                  </a:lnTo>
                  <a:lnTo>
                    <a:pt x="755299" y="15321"/>
                  </a:lnTo>
                  <a:lnTo>
                    <a:pt x="760473" y="13796"/>
                  </a:lnTo>
                  <a:lnTo>
                    <a:pt x="765646" y="12326"/>
                  </a:lnTo>
                  <a:lnTo>
                    <a:pt x="770819" y="10915"/>
                  </a:lnTo>
                  <a:lnTo>
                    <a:pt x="775992" y="9567"/>
                  </a:lnTo>
                  <a:lnTo>
                    <a:pt x="781166" y="8287"/>
                  </a:lnTo>
                  <a:lnTo>
                    <a:pt x="786339" y="7078"/>
                  </a:lnTo>
                  <a:lnTo>
                    <a:pt x="791512" y="5945"/>
                  </a:lnTo>
                  <a:lnTo>
                    <a:pt x="796686" y="4893"/>
                  </a:lnTo>
                  <a:lnTo>
                    <a:pt x="801859" y="3927"/>
                  </a:lnTo>
                  <a:lnTo>
                    <a:pt x="807032" y="3052"/>
                  </a:lnTo>
                  <a:lnTo>
                    <a:pt x="812205" y="2274"/>
                  </a:lnTo>
                  <a:lnTo>
                    <a:pt x="817379" y="1599"/>
                  </a:lnTo>
                  <a:lnTo>
                    <a:pt x="822552" y="1034"/>
                  </a:lnTo>
                  <a:lnTo>
                    <a:pt x="827725" y="584"/>
                  </a:lnTo>
                  <a:lnTo>
                    <a:pt x="832899" y="257"/>
                  </a:lnTo>
                  <a:lnTo>
                    <a:pt x="838072" y="60"/>
                  </a:lnTo>
                  <a:lnTo>
                    <a:pt x="843245" y="0"/>
                  </a:lnTo>
                  <a:lnTo>
                    <a:pt x="848418" y="84"/>
                  </a:lnTo>
                  <a:lnTo>
                    <a:pt x="853592" y="320"/>
                  </a:lnTo>
                  <a:lnTo>
                    <a:pt x="858765" y="718"/>
                  </a:lnTo>
                  <a:lnTo>
                    <a:pt x="863938" y="1284"/>
                  </a:lnTo>
                  <a:lnTo>
                    <a:pt x="869112" y="2027"/>
                  </a:lnTo>
                  <a:lnTo>
                    <a:pt x="874285" y="2956"/>
                  </a:lnTo>
                  <a:lnTo>
                    <a:pt x="879458" y="4079"/>
                  </a:lnTo>
                  <a:lnTo>
                    <a:pt x="884631" y="5404"/>
                  </a:lnTo>
                  <a:lnTo>
                    <a:pt x="889805" y="6941"/>
                  </a:lnTo>
                  <a:lnTo>
                    <a:pt x="894978" y="8698"/>
                  </a:lnTo>
                  <a:lnTo>
                    <a:pt x="900151" y="10683"/>
                  </a:lnTo>
                  <a:lnTo>
                    <a:pt x="905325" y="12903"/>
                  </a:lnTo>
                  <a:lnTo>
                    <a:pt x="910498" y="15367"/>
                  </a:lnTo>
                  <a:lnTo>
                    <a:pt x="915671" y="18081"/>
                  </a:lnTo>
                  <a:lnTo>
                    <a:pt x="920844" y="21053"/>
                  </a:lnTo>
                  <a:lnTo>
                    <a:pt x="926018" y="24288"/>
                  </a:lnTo>
                  <a:lnTo>
                    <a:pt x="931191" y="27791"/>
                  </a:lnTo>
                  <a:lnTo>
                    <a:pt x="936364" y="31567"/>
                  </a:lnTo>
                  <a:lnTo>
                    <a:pt x="941538" y="35620"/>
                  </a:lnTo>
                  <a:lnTo>
                    <a:pt x="946711" y="39952"/>
                  </a:lnTo>
                  <a:lnTo>
                    <a:pt x="951884" y="44564"/>
                  </a:lnTo>
                  <a:lnTo>
                    <a:pt x="957057" y="49457"/>
                  </a:lnTo>
                  <a:lnTo>
                    <a:pt x="962231" y="54629"/>
                  </a:lnTo>
                  <a:lnTo>
                    <a:pt x="967404" y="60078"/>
                  </a:lnTo>
                  <a:lnTo>
                    <a:pt x="972577" y="65800"/>
                  </a:lnTo>
                  <a:lnTo>
                    <a:pt x="977751" y="71791"/>
                  </a:lnTo>
                  <a:lnTo>
                    <a:pt x="982924" y="78042"/>
                  </a:lnTo>
                  <a:lnTo>
                    <a:pt x="988097" y="84547"/>
                  </a:lnTo>
                  <a:lnTo>
                    <a:pt x="993270" y="91296"/>
                  </a:lnTo>
                  <a:lnTo>
                    <a:pt x="998444" y="98277"/>
                  </a:lnTo>
                  <a:lnTo>
                    <a:pt x="1003617" y="105479"/>
                  </a:lnTo>
                  <a:lnTo>
                    <a:pt x="1008790" y="112887"/>
                  </a:lnTo>
                  <a:lnTo>
                    <a:pt x="1013964" y="120488"/>
                  </a:lnTo>
                  <a:lnTo>
                    <a:pt x="1019137" y="128264"/>
                  </a:lnTo>
                  <a:lnTo>
                    <a:pt x="1024310" y="136200"/>
                  </a:lnTo>
                  <a:lnTo>
                    <a:pt x="1029483" y="144277"/>
                  </a:lnTo>
                  <a:lnTo>
                    <a:pt x="1034657" y="152478"/>
                  </a:lnTo>
                  <a:lnTo>
                    <a:pt x="1039830" y="160783"/>
                  </a:lnTo>
                  <a:lnTo>
                    <a:pt x="1045003" y="169173"/>
                  </a:lnTo>
                  <a:lnTo>
                    <a:pt x="1050177" y="177628"/>
                  </a:lnTo>
                  <a:lnTo>
                    <a:pt x="1055350" y="186130"/>
                  </a:lnTo>
                  <a:lnTo>
                    <a:pt x="1060523" y="194658"/>
                  </a:lnTo>
                  <a:lnTo>
                    <a:pt x="1065696" y="203195"/>
                  </a:lnTo>
                  <a:lnTo>
                    <a:pt x="1070870" y="211719"/>
                  </a:lnTo>
                  <a:lnTo>
                    <a:pt x="1076043" y="220215"/>
                  </a:lnTo>
                  <a:lnTo>
                    <a:pt x="1081216" y="228664"/>
                  </a:lnTo>
                  <a:lnTo>
                    <a:pt x="1086390" y="237049"/>
                  </a:lnTo>
                  <a:lnTo>
                    <a:pt x="1091563" y="245355"/>
                  </a:lnTo>
                  <a:lnTo>
                    <a:pt x="1096736" y="253566"/>
                  </a:lnTo>
                  <a:lnTo>
                    <a:pt x="1101909" y="261668"/>
                  </a:lnTo>
                  <a:lnTo>
                    <a:pt x="1107083" y="269649"/>
                  </a:lnTo>
                  <a:lnTo>
                    <a:pt x="1112256" y="277497"/>
                  </a:lnTo>
                  <a:lnTo>
                    <a:pt x="1117429" y="285201"/>
                  </a:lnTo>
                  <a:lnTo>
                    <a:pt x="1122603" y="292750"/>
                  </a:lnTo>
                  <a:lnTo>
                    <a:pt x="1127776" y="300138"/>
                  </a:lnTo>
                  <a:lnTo>
                    <a:pt x="1132949" y="307355"/>
                  </a:lnTo>
                  <a:lnTo>
                    <a:pt x="1138122" y="314396"/>
                  </a:lnTo>
                  <a:lnTo>
                    <a:pt x="1143296" y="321255"/>
                  </a:lnTo>
                  <a:lnTo>
                    <a:pt x="1148469" y="327928"/>
                  </a:lnTo>
                  <a:lnTo>
                    <a:pt x="1153642" y="334410"/>
                  </a:lnTo>
                  <a:lnTo>
                    <a:pt x="1158816" y="340700"/>
                  </a:lnTo>
                  <a:lnTo>
                    <a:pt x="1163989" y="346794"/>
                  </a:lnTo>
                  <a:lnTo>
                    <a:pt x="1169162" y="352692"/>
                  </a:lnTo>
                  <a:lnTo>
                    <a:pt x="1174335" y="358393"/>
                  </a:lnTo>
                  <a:lnTo>
                    <a:pt x="1179509" y="363898"/>
                  </a:lnTo>
                  <a:lnTo>
                    <a:pt x="1184682" y="369206"/>
                  </a:lnTo>
                  <a:lnTo>
                    <a:pt x="1189855" y="374322"/>
                  </a:lnTo>
                  <a:lnTo>
                    <a:pt x="1195029" y="379249"/>
                  </a:lnTo>
                  <a:lnTo>
                    <a:pt x="1200202" y="383990"/>
                  </a:lnTo>
                  <a:lnTo>
                    <a:pt x="1205375" y="388551"/>
                  </a:lnTo>
                  <a:lnTo>
                    <a:pt x="1210548" y="392935"/>
                  </a:lnTo>
                  <a:lnTo>
                    <a:pt x="1215722" y="397147"/>
                  </a:lnTo>
                  <a:lnTo>
                    <a:pt x="1220895" y="401192"/>
                  </a:lnTo>
                  <a:lnTo>
                    <a:pt x="1226068" y="405075"/>
                  </a:lnTo>
                  <a:lnTo>
                    <a:pt x="1231242" y="408800"/>
                  </a:lnTo>
                  <a:lnTo>
                    <a:pt x="1236415" y="412373"/>
                  </a:lnTo>
                  <a:lnTo>
                    <a:pt x="1241588" y="415797"/>
                  </a:lnTo>
                  <a:lnTo>
                    <a:pt x="1246761" y="419079"/>
                  </a:lnTo>
                  <a:lnTo>
                    <a:pt x="1251935" y="422222"/>
                  </a:lnTo>
                  <a:lnTo>
                    <a:pt x="1257108" y="425231"/>
                  </a:lnTo>
                  <a:lnTo>
                    <a:pt x="1262281" y="428111"/>
                  </a:lnTo>
                  <a:lnTo>
                    <a:pt x="1267455" y="430867"/>
                  </a:lnTo>
                  <a:lnTo>
                    <a:pt x="1272628" y="433504"/>
                  </a:lnTo>
                  <a:lnTo>
                    <a:pt x="1277801" y="436025"/>
                  </a:lnTo>
                  <a:lnTo>
                    <a:pt x="1282974" y="438435"/>
                  </a:lnTo>
                  <a:lnTo>
                    <a:pt x="1288148" y="440738"/>
                  </a:lnTo>
                  <a:lnTo>
                    <a:pt x="1293321" y="442939"/>
                  </a:lnTo>
                  <a:lnTo>
                    <a:pt x="1298494" y="445042"/>
                  </a:lnTo>
                  <a:lnTo>
                    <a:pt x="1303668" y="447052"/>
                  </a:lnTo>
                  <a:lnTo>
                    <a:pt x="1308841" y="448971"/>
                  </a:lnTo>
                  <a:lnTo>
                    <a:pt x="1314014" y="450805"/>
                  </a:lnTo>
                  <a:lnTo>
                    <a:pt x="1319187" y="452558"/>
                  </a:lnTo>
                  <a:lnTo>
                    <a:pt x="1324361" y="454233"/>
                  </a:lnTo>
                  <a:lnTo>
                    <a:pt x="1329534" y="455835"/>
                  </a:lnTo>
                  <a:lnTo>
                    <a:pt x="1334707" y="457368"/>
                  </a:lnTo>
                  <a:lnTo>
                    <a:pt x="1339881" y="458836"/>
                  </a:lnTo>
                  <a:lnTo>
                    <a:pt x="1345054" y="460243"/>
                  </a:lnTo>
                  <a:lnTo>
                    <a:pt x="1350227" y="461593"/>
                  </a:lnTo>
                  <a:lnTo>
                    <a:pt x="1355400" y="462891"/>
                  </a:lnTo>
                  <a:lnTo>
                    <a:pt x="1360574" y="464142"/>
                  </a:lnTo>
                  <a:lnTo>
                    <a:pt x="1365747" y="465350"/>
                  </a:lnTo>
                  <a:lnTo>
                    <a:pt x="1370920" y="466519"/>
                  </a:lnTo>
                  <a:lnTo>
                    <a:pt x="1376094" y="467656"/>
                  </a:lnTo>
                  <a:lnTo>
                    <a:pt x="1381267" y="468764"/>
                  </a:lnTo>
                  <a:lnTo>
                    <a:pt x="1386440" y="469850"/>
                  </a:lnTo>
                  <a:lnTo>
                    <a:pt x="1391613" y="470920"/>
                  </a:lnTo>
                  <a:lnTo>
                    <a:pt x="1396787" y="471979"/>
                  </a:lnTo>
                  <a:lnTo>
                    <a:pt x="1401960" y="473033"/>
                  </a:lnTo>
                  <a:lnTo>
                    <a:pt x="1407133" y="474090"/>
                  </a:lnTo>
                  <a:lnTo>
                    <a:pt x="1412307" y="475157"/>
                  </a:lnTo>
                  <a:lnTo>
                    <a:pt x="1417480" y="476240"/>
                  </a:lnTo>
                  <a:lnTo>
                    <a:pt x="1422653" y="477348"/>
                  </a:lnTo>
                  <a:lnTo>
                    <a:pt x="1427826" y="478489"/>
                  </a:lnTo>
                  <a:lnTo>
                    <a:pt x="1433000" y="479672"/>
                  </a:lnTo>
                  <a:lnTo>
                    <a:pt x="1438173" y="480905"/>
                  </a:lnTo>
                  <a:lnTo>
                    <a:pt x="1443346" y="482197"/>
                  </a:lnTo>
                  <a:lnTo>
                    <a:pt x="1448520" y="483557"/>
                  </a:lnTo>
                  <a:lnTo>
                    <a:pt x="1453693" y="484996"/>
                  </a:lnTo>
                  <a:lnTo>
                    <a:pt x="1458866" y="486522"/>
                  </a:lnTo>
                  <a:lnTo>
                    <a:pt x="1464039" y="488144"/>
                  </a:lnTo>
                  <a:lnTo>
                    <a:pt x="1469213" y="489872"/>
                  </a:lnTo>
                  <a:lnTo>
                    <a:pt x="1474386" y="491713"/>
                  </a:lnTo>
                  <a:lnTo>
                    <a:pt x="1479559" y="493675"/>
                  </a:lnTo>
                  <a:lnTo>
                    <a:pt x="1484733" y="495765"/>
                  </a:lnTo>
                  <a:lnTo>
                    <a:pt x="1489906" y="497987"/>
                  </a:lnTo>
                  <a:lnTo>
                    <a:pt x="1495079" y="500346"/>
                  </a:lnTo>
                  <a:lnTo>
                    <a:pt x="1500252" y="502844"/>
                  </a:lnTo>
                  <a:lnTo>
                    <a:pt x="1505426" y="505479"/>
                  </a:lnTo>
                  <a:lnTo>
                    <a:pt x="1510599" y="508250"/>
                  </a:lnTo>
                  <a:lnTo>
                    <a:pt x="1515772" y="511151"/>
                  </a:lnTo>
                  <a:lnTo>
                    <a:pt x="1520946" y="514175"/>
                  </a:lnTo>
                  <a:lnTo>
                    <a:pt x="1526119" y="517312"/>
                  </a:lnTo>
                  <a:lnTo>
                    <a:pt x="1531292" y="520550"/>
                  </a:lnTo>
                  <a:lnTo>
                    <a:pt x="1536465" y="523873"/>
                  </a:lnTo>
                  <a:lnTo>
                    <a:pt x="1541639" y="527265"/>
                  </a:lnTo>
                  <a:lnTo>
                    <a:pt x="1546812" y="530706"/>
                  </a:lnTo>
                  <a:lnTo>
                    <a:pt x="1551985" y="534178"/>
                  </a:lnTo>
                  <a:lnTo>
                    <a:pt x="1557159" y="537659"/>
                  </a:lnTo>
                  <a:lnTo>
                    <a:pt x="1562332" y="541128"/>
                  </a:lnTo>
                  <a:lnTo>
                    <a:pt x="1567505" y="544566"/>
                  </a:lnTo>
                  <a:lnTo>
                    <a:pt x="1572678" y="547951"/>
                  </a:lnTo>
                  <a:lnTo>
                    <a:pt x="1577852" y="551266"/>
                  </a:lnTo>
                  <a:lnTo>
                    <a:pt x="1583025" y="554493"/>
                  </a:lnTo>
                  <a:lnTo>
                    <a:pt x="1588198" y="557618"/>
                  </a:lnTo>
                  <a:lnTo>
                    <a:pt x="1593372" y="560628"/>
                  </a:lnTo>
                  <a:lnTo>
                    <a:pt x="1598545" y="563512"/>
                  </a:lnTo>
                  <a:lnTo>
                    <a:pt x="1603718" y="566262"/>
                  </a:lnTo>
                  <a:lnTo>
                    <a:pt x="1608891" y="568871"/>
                  </a:lnTo>
                  <a:lnTo>
                    <a:pt x="1614065" y="571337"/>
                  </a:lnTo>
                  <a:lnTo>
                    <a:pt x="1619238" y="573657"/>
                  </a:lnTo>
                  <a:lnTo>
                    <a:pt x="1624411" y="575831"/>
                  </a:lnTo>
                  <a:lnTo>
                    <a:pt x="1629585" y="577860"/>
                  </a:lnTo>
                  <a:lnTo>
                    <a:pt x="1634758" y="579748"/>
                  </a:lnTo>
                  <a:lnTo>
                    <a:pt x="1639931" y="581497"/>
                  </a:lnTo>
                  <a:lnTo>
                    <a:pt x="1645104" y="583115"/>
                  </a:lnTo>
                  <a:lnTo>
                    <a:pt x="1650278" y="584605"/>
                  </a:lnTo>
                  <a:lnTo>
                    <a:pt x="1655451" y="585976"/>
                  </a:lnTo>
                  <a:lnTo>
                    <a:pt x="1660624" y="587233"/>
                  </a:lnTo>
                  <a:lnTo>
                    <a:pt x="1665798" y="588383"/>
                  </a:lnTo>
                  <a:lnTo>
                    <a:pt x="1670971" y="589434"/>
                  </a:lnTo>
                  <a:lnTo>
                    <a:pt x="1676144" y="590393"/>
                  </a:lnTo>
                  <a:lnTo>
                    <a:pt x="1681317" y="591265"/>
                  </a:lnTo>
                  <a:lnTo>
                    <a:pt x="1686491" y="592058"/>
                  </a:lnTo>
                  <a:lnTo>
                    <a:pt x="1691664" y="592778"/>
                  </a:lnTo>
                  <a:lnTo>
                    <a:pt x="1696837" y="593431"/>
                  </a:lnTo>
                  <a:lnTo>
                    <a:pt x="1702011" y="594023"/>
                  </a:lnTo>
                  <a:lnTo>
                    <a:pt x="1707184" y="594558"/>
                  </a:lnTo>
                  <a:lnTo>
                    <a:pt x="1712357" y="595041"/>
                  </a:lnTo>
                  <a:lnTo>
                    <a:pt x="1717530" y="595479"/>
                  </a:lnTo>
                  <a:lnTo>
                    <a:pt x="1722704" y="595873"/>
                  </a:lnTo>
                  <a:lnTo>
                    <a:pt x="1727877" y="596229"/>
                  </a:lnTo>
                  <a:lnTo>
                    <a:pt x="1733050" y="596550"/>
                  </a:lnTo>
                  <a:lnTo>
                    <a:pt x="1738224" y="596839"/>
                  </a:lnTo>
                  <a:lnTo>
                    <a:pt x="1743397" y="597099"/>
                  </a:lnTo>
                  <a:lnTo>
                    <a:pt x="1748570" y="597334"/>
                  </a:lnTo>
                  <a:lnTo>
                    <a:pt x="1753743" y="597545"/>
                  </a:lnTo>
                  <a:lnTo>
                    <a:pt x="1758917" y="597735"/>
                  </a:lnTo>
                  <a:lnTo>
                    <a:pt x="1764090" y="597906"/>
                  </a:lnTo>
                  <a:lnTo>
                    <a:pt x="1769263" y="598059"/>
                  </a:lnTo>
                  <a:lnTo>
                    <a:pt x="1774437" y="598197"/>
                  </a:lnTo>
                  <a:lnTo>
                    <a:pt x="1779610" y="598321"/>
                  </a:lnTo>
                  <a:lnTo>
                    <a:pt x="1784783" y="598433"/>
                  </a:lnTo>
                  <a:lnTo>
                    <a:pt x="1789956" y="598533"/>
                  </a:lnTo>
                  <a:lnTo>
                    <a:pt x="1795130" y="598623"/>
                  </a:lnTo>
                  <a:lnTo>
                    <a:pt x="1800303" y="598703"/>
                  </a:lnTo>
                  <a:lnTo>
                    <a:pt x="1805476" y="598776"/>
                  </a:lnTo>
                  <a:lnTo>
                    <a:pt x="1810650" y="598841"/>
                  </a:lnTo>
                  <a:lnTo>
                    <a:pt x="1815823" y="598900"/>
                  </a:lnTo>
                  <a:lnTo>
                    <a:pt x="1820996" y="598952"/>
                  </a:lnTo>
                  <a:lnTo>
                    <a:pt x="1826169" y="598999"/>
                  </a:lnTo>
                  <a:lnTo>
                    <a:pt x="1831343" y="599042"/>
                  </a:lnTo>
                  <a:lnTo>
                    <a:pt x="1836516" y="599080"/>
                  </a:lnTo>
                  <a:lnTo>
                    <a:pt x="1841689" y="599114"/>
                  </a:lnTo>
                  <a:lnTo>
                    <a:pt x="1846863" y="599144"/>
                  </a:lnTo>
                  <a:lnTo>
                    <a:pt x="1852036" y="599172"/>
                  </a:lnTo>
                  <a:lnTo>
                    <a:pt x="1857209" y="599196"/>
                  </a:lnTo>
                  <a:lnTo>
                    <a:pt x="1862382" y="599218"/>
                  </a:lnTo>
                  <a:lnTo>
                    <a:pt x="1867556" y="599238"/>
                  </a:lnTo>
                  <a:lnTo>
                    <a:pt x="1872729" y="599256"/>
                  </a:lnTo>
                  <a:lnTo>
                    <a:pt x="1877902" y="599272"/>
                  </a:lnTo>
                  <a:lnTo>
                    <a:pt x="1883076" y="599411"/>
                  </a:lnTo>
                  <a:lnTo>
                    <a:pt x="1877902" y="599411"/>
                  </a:lnTo>
                  <a:lnTo>
                    <a:pt x="1872729" y="599411"/>
                  </a:lnTo>
                  <a:lnTo>
                    <a:pt x="1867556" y="599411"/>
                  </a:lnTo>
                  <a:lnTo>
                    <a:pt x="1862382" y="599411"/>
                  </a:lnTo>
                  <a:lnTo>
                    <a:pt x="1857209" y="599411"/>
                  </a:lnTo>
                  <a:lnTo>
                    <a:pt x="1852036" y="599411"/>
                  </a:lnTo>
                  <a:lnTo>
                    <a:pt x="1846863" y="599411"/>
                  </a:lnTo>
                  <a:lnTo>
                    <a:pt x="1841689" y="599411"/>
                  </a:lnTo>
                  <a:lnTo>
                    <a:pt x="1836516" y="599411"/>
                  </a:lnTo>
                  <a:lnTo>
                    <a:pt x="1831343" y="599411"/>
                  </a:lnTo>
                  <a:lnTo>
                    <a:pt x="1826169" y="599411"/>
                  </a:lnTo>
                  <a:lnTo>
                    <a:pt x="1820996" y="599411"/>
                  </a:lnTo>
                  <a:lnTo>
                    <a:pt x="1815823" y="599411"/>
                  </a:lnTo>
                  <a:lnTo>
                    <a:pt x="1810650" y="599411"/>
                  </a:lnTo>
                  <a:lnTo>
                    <a:pt x="1805476" y="599411"/>
                  </a:lnTo>
                  <a:lnTo>
                    <a:pt x="1800303" y="599411"/>
                  </a:lnTo>
                  <a:lnTo>
                    <a:pt x="1795130" y="599411"/>
                  </a:lnTo>
                  <a:lnTo>
                    <a:pt x="1789956" y="599411"/>
                  </a:lnTo>
                  <a:lnTo>
                    <a:pt x="1784783" y="599411"/>
                  </a:lnTo>
                  <a:lnTo>
                    <a:pt x="1779610" y="599411"/>
                  </a:lnTo>
                  <a:lnTo>
                    <a:pt x="1774437" y="599411"/>
                  </a:lnTo>
                  <a:lnTo>
                    <a:pt x="1769263" y="599411"/>
                  </a:lnTo>
                  <a:lnTo>
                    <a:pt x="1764090" y="599411"/>
                  </a:lnTo>
                  <a:lnTo>
                    <a:pt x="1758917" y="599411"/>
                  </a:lnTo>
                  <a:lnTo>
                    <a:pt x="1753743" y="599411"/>
                  </a:lnTo>
                  <a:lnTo>
                    <a:pt x="1748570" y="599411"/>
                  </a:lnTo>
                  <a:lnTo>
                    <a:pt x="1743397" y="599411"/>
                  </a:lnTo>
                  <a:lnTo>
                    <a:pt x="1738224" y="599411"/>
                  </a:lnTo>
                  <a:lnTo>
                    <a:pt x="1733050" y="599411"/>
                  </a:lnTo>
                  <a:lnTo>
                    <a:pt x="1727877" y="599411"/>
                  </a:lnTo>
                  <a:lnTo>
                    <a:pt x="1722704" y="599411"/>
                  </a:lnTo>
                  <a:lnTo>
                    <a:pt x="1717530" y="599411"/>
                  </a:lnTo>
                  <a:lnTo>
                    <a:pt x="1712357" y="599411"/>
                  </a:lnTo>
                  <a:lnTo>
                    <a:pt x="1707184" y="599411"/>
                  </a:lnTo>
                  <a:lnTo>
                    <a:pt x="1702011" y="599411"/>
                  </a:lnTo>
                  <a:lnTo>
                    <a:pt x="1696837" y="599411"/>
                  </a:lnTo>
                  <a:lnTo>
                    <a:pt x="1691664" y="599411"/>
                  </a:lnTo>
                  <a:lnTo>
                    <a:pt x="1686491" y="599411"/>
                  </a:lnTo>
                  <a:lnTo>
                    <a:pt x="1681317" y="599411"/>
                  </a:lnTo>
                  <a:lnTo>
                    <a:pt x="1676144" y="599411"/>
                  </a:lnTo>
                  <a:lnTo>
                    <a:pt x="1670971" y="599411"/>
                  </a:lnTo>
                  <a:lnTo>
                    <a:pt x="1665798" y="599411"/>
                  </a:lnTo>
                  <a:lnTo>
                    <a:pt x="1660624" y="599411"/>
                  </a:lnTo>
                  <a:lnTo>
                    <a:pt x="1655451" y="599411"/>
                  </a:lnTo>
                  <a:lnTo>
                    <a:pt x="1650278" y="599411"/>
                  </a:lnTo>
                  <a:lnTo>
                    <a:pt x="1645104" y="599411"/>
                  </a:lnTo>
                  <a:lnTo>
                    <a:pt x="1639931" y="599411"/>
                  </a:lnTo>
                  <a:lnTo>
                    <a:pt x="1634758" y="599411"/>
                  </a:lnTo>
                  <a:lnTo>
                    <a:pt x="1629585" y="599411"/>
                  </a:lnTo>
                  <a:lnTo>
                    <a:pt x="1624411" y="599411"/>
                  </a:lnTo>
                  <a:lnTo>
                    <a:pt x="1619238" y="599411"/>
                  </a:lnTo>
                  <a:lnTo>
                    <a:pt x="1614065" y="599411"/>
                  </a:lnTo>
                  <a:lnTo>
                    <a:pt x="1608891" y="599411"/>
                  </a:lnTo>
                  <a:lnTo>
                    <a:pt x="1603718" y="599411"/>
                  </a:lnTo>
                  <a:lnTo>
                    <a:pt x="1598545" y="599411"/>
                  </a:lnTo>
                  <a:lnTo>
                    <a:pt x="1593372" y="599411"/>
                  </a:lnTo>
                  <a:lnTo>
                    <a:pt x="1588198" y="599411"/>
                  </a:lnTo>
                  <a:lnTo>
                    <a:pt x="1583025" y="599411"/>
                  </a:lnTo>
                  <a:lnTo>
                    <a:pt x="1577852" y="599411"/>
                  </a:lnTo>
                  <a:lnTo>
                    <a:pt x="1572678" y="599411"/>
                  </a:lnTo>
                  <a:lnTo>
                    <a:pt x="1567505" y="599411"/>
                  </a:lnTo>
                  <a:lnTo>
                    <a:pt x="1562332" y="599411"/>
                  </a:lnTo>
                  <a:lnTo>
                    <a:pt x="1557159" y="599411"/>
                  </a:lnTo>
                  <a:lnTo>
                    <a:pt x="1551985" y="599411"/>
                  </a:lnTo>
                  <a:lnTo>
                    <a:pt x="1546812" y="599411"/>
                  </a:lnTo>
                  <a:lnTo>
                    <a:pt x="1541639" y="599411"/>
                  </a:lnTo>
                  <a:lnTo>
                    <a:pt x="1536465" y="599411"/>
                  </a:lnTo>
                  <a:lnTo>
                    <a:pt x="1531292" y="599411"/>
                  </a:lnTo>
                  <a:lnTo>
                    <a:pt x="1526119" y="599411"/>
                  </a:lnTo>
                  <a:lnTo>
                    <a:pt x="1520946" y="599411"/>
                  </a:lnTo>
                  <a:lnTo>
                    <a:pt x="1515772" y="599411"/>
                  </a:lnTo>
                  <a:lnTo>
                    <a:pt x="1510599" y="599411"/>
                  </a:lnTo>
                  <a:lnTo>
                    <a:pt x="1505426" y="599411"/>
                  </a:lnTo>
                  <a:lnTo>
                    <a:pt x="1500252" y="599411"/>
                  </a:lnTo>
                  <a:lnTo>
                    <a:pt x="1495079" y="599411"/>
                  </a:lnTo>
                  <a:lnTo>
                    <a:pt x="1489906" y="599411"/>
                  </a:lnTo>
                  <a:lnTo>
                    <a:pt x="1484733" y="599411"/>
                  </a:lnTo>
                  <a:lnTo>
                    <a:pt x="1479559" y="599411"/>
                  </a:lnTo>
                  <a:lnTo>
                    <a:pt x="1474386" y="599411"/>
                  </a:lnTo>
                  <a:lnTo>
                    <a:pt x="1469213" y="599411"/>
                  </a:lnTo>
                  <a:lnTo>
                    <a:pt x="1464039" y="599411"/>
                  </a:lnTo>
                  <a:lnTo>
                    <a:pt x="1458866" y="599411"/>
                  </a:lnTo>
                  <a:lnTo>
                    <a:pt x="1453693" y="599411"/>
                  </a:lnTo>
                  <a:lnTo>
                    <a:pt x="1448520" y="599411"/>
                  </a:lnTo>
                  <a:lnTo>
                    <a:pt x="1443346" y="599411"/>
                  </a:lnTo>
                  <a:lnTo>
                    <a:pt x="1438173" y="599411"/>
                  </a:lnTo>
                  <a:lnTo>
                    <a:pt x="1433000" y="599411"/>
                  </a:lnTo>
                  <a:lnTo>
                    <a:pt x="1427826" y="599411"/>
                  </a:lnTo>
                  <a:lnTo>
                    <a:pt x="1422653" y="599411"/>
                  </a:lnTo>
                  <a:lnTo>
                    <a:pt x="1417480" y="599411"/>
                  </a:lnTo>
                  <a:lnTo>
                    <a:pt x="1412307" y="599411"/>
                  </a:lnTo>
                  <a:lnTo>
                    <a:pt x="1407133" y="599411"/>
                  </a:lnTo>
                  <a:lnTo>
                    <a:pt x="1401960" y="599411"/>
                  </a:lnTo>
                  <a:lnTo>
                    <a:pt x="1396787" y="599411"/>
                  </a:lnTo>
                  <a:lnTo>
                    <a:pt x="1391613" y="599411"/>
                  </a:lnTo>
                  <a:lnTo>
                    <a:pt x="1386440" y="599411"/>
                  </a:lnTo>
                  <a:lnTo>
                    <a:pt x="1381267" y="599411"/>
                  </a:lnTo>
                  <a:lnTo>
                    <a:pt x="1376094" y="599411"/>
                  </a:lnTo>
                  <a:lnTo>
                    <a:pt x="1370920" y="599411"/>
                  </a:lnTo>
                  <a:lnTo>
                    <a:pt x="1365747" y="599411"/>
                  </a:lnTo>
                  <a:lnTo>
                    <a:pt x="1360574" y="599411"/>
                  </a:lnTo>
                  <a:lnTo>
                    <a:pt x="1355400" y="599411"/>
                  </a:lnTo>
                  <a:lnTo>
                    <a:pt x="1350227" y="599411"/>
                  </a:lnTo>
                  <a:lnTo>
                    <a:pt x="1345054" y="599411"/>
                  </a:lnTo>
                  <a:lnTo>
                    <a:pt x="1339881" y="599411"/>
                  </a:lnTo>
                  <a:lnTo>
                    <a:pt x="1334707" y="599411"/>
                  </a:lnTo>
                  <a:lnTo>
                    <a:pt x="1329534" y="599411"/>
                  </a:lnTo>
                  <a:lnTo>
                    <a:pt x="1324361" y="599411"/>
                  </a:lnTo>
                  <a:lnTo>
                    <a:pt x="1319187" y="599411"/>
                  </a:lnTo>
                  <a:lnTo>
                    <a:pt x="1314014" y="599411"/>
                  </a:lnTo>
                  <a:lnTo>
                    <a:pt x="1308841" y="599411"/>
                  </a:lnTo>
                  <a:lnTo>
                    <a:pt x="1303668" y="599411"/>
                  </a:lnTo>
                  <a:lnTo>
                    <a:pt x="1298494" y="599411"/>
                  </a:lnTo>
                  <a:lnTo>
                    <a:pt x="1293321" y="599411"/>
                  </a:lnTo>
                  <a:lnTo>
                    <a:pt x="1288148" y="599411"/>
                  </a:lnTo>
                  <a:lnTo>
                    <a:pt x="1282974" y="599411"/>
                  </a:lnTo>
                  <a:lnTo>
                    <a:pt x="1277801" y="599411"/>
                  </a:lnTo>
                  <a:lnTo>
                    <a:pt x="1272628" y="599411"/>
                  </a:lnTo>
                  <a:lnTo>
                    <a:pt x="1267455" y="599411"/>
                  </a:lnTo>
                  <a:lnTo>
                    <a:pt x="1262281" y="599411"/>
                  </a:lnTo>
                  <a:lnTo>
                    <a:pt x="1257108" y="599411"/>
                  </a:lnTo>
                  <a:lnTo>
                    <a:pt x="1251935" y="599411"/>
                  </a:lnTo>
                  <a:lnTo>
                    <a:pt x="1246761" y="599411"/>
                  </a:lnTo>
                  <a:lnTo>
                    <a:pt x="1241588" y="599411"/>
                  </a:lnTo>
                  <a:lnTo>
                    <a:pt x="1236415" y="599411"/>
                  </a:lnTo>
                  <a:lnTo>
                    <a:pt x="1231242" y="599411"/>
                  </a:lnTo>
                  <a:lnTo>
                    <a:pt x="1226068" y="599411"/>
                  </a:lnTo>
                  <a:lnTo>
                    <a:pt x="1220895" y="599411"/>
                  </a:lnTo>
                  <a:lnTo>
                    <a:pt x="1215722" y="599411"/>
                  </a:lnTo>
                  <a:lnTo>
                    <a:pt x="1210548" y="599411"/>
                  </a:lnTo>
                  <a:lnTo>
                    <a:pt x="1205375" y="599411"/>
                  </a:lnTo>
                  <a:lnTo>
                    <a:pt x="1200202" y="599411"/>
                  </a:lnTo>
                  <a:lnTo>
                    <a:pt x="1195029" y="599411"/>
                  </a:lnTo>
                  <a:lnTo>
                    <a:pt x="1189855" y="599411"/>
                  </a:lnTo>
                  <a:lnTo>
                    <a:pt x="1184682" y="599411"/>
                  </a:lnTo>
                  <a:lnTo>
                    <a:pt x="1179509" y="599411"/>
                  </a:lnTo>
                  <a:lnTo>
                    <a:pt x="1174335" y="599411"/>
                  </a:lnTo>
                  <a:lnTo>
                    <a:pt x="1169162" y="599411"/>
                  </a:lnTo>
                  <a:lnTo>
                    <a:pt x="1163989" y="599411"/>
                  </a:lnTo>
                  <a:lnTo>
                    <a:pt x="1158816" y="599411"/>
                  </a:lnTo>
                  <a:lnTo>
                    <a:pt x="1153642" y="599411"/>
                  </a:lnTo>
                  <a:lnTo>
                    <a:pt x="1148469" y="599411"/>
                  </a:lnTo>
                  <a:lnTo>
                    <a:pt x="1143296" y="599411"/>
                  </a:lnTo>
                  <a:lnTo>
                    <a:pt x="1138122" y="599411"/>
                  </a:lnTo>
                  <a:lnTo>
                    <a:pt x="1132949" y="599411"/>
                  </a:lnTo>
                  <a:lnTo>
                    <a:pt x="1127776" y="599411"/>
                  </a:lnTo>
                  <a:lnTo>
                    <a:pt x="1122603" y="599411"/>
                  </a:lnTo>
                  <a:lnTo>
                    <a:pt x="1117429" y="599411"/>
                  </a:lnTo>
                  <a:lnTo>
                    <a:pt x="1112256" y="599411"/>
                  </a:lnTo>
                  <a:lnTo>
                    <a:pt x="1107083" y="599411"/>
                  </a:lnTo>
                  <a:lnTo>
                    <a:pt x="1101909" y="599411"/>
                  </a:lnTo>
                  <a:lnTo>
                    <a:pt x="1096736" y="599411"/>
                  </a:lnTo>
                  <a:lnTo>
                    <a:pt x="1091563" y="599411"/>
                  </a:lnTo>
                  <a:lnTo>
                    <a:pt x="1086390" y="599411"/>
                  </a:lnTo>
                  <a:lnTo>
                    <a:pt x="1081216" y="599411"/>
                  </a:lnTo>
                  <a:lnTo>
                    <a:pt x="1076043" y="599411"/>
                  </a:lnTo>
                  <a:lnTo>
                    <a:pt x="1070870" y="599411"/>
                  </a:lnTo>
                  <a:lnTo>
                    <a:pt x="1065696" y="599411"/>
                  </a:lnTo>
                  <a:lnTo>
                    <a:pt x="1060523" y="599411"/>
                  </a:lnTo>
                  <a:lnTo>
                    <a:pt x="1055350" y="599411"/>
                  </a:lnTo>
                  <a:lnTo>
                    <a:pt x="1050177" y="599411"/>
                  </a:lnTo>
                  <a:lnTo>
                    <a:pt x="1045003" y="599411"/>
                  </a:lnTo>
                  <a:lnTo>
                    <a:pt x="1039830" y="599411"/>
                  </a:lnTo>
                  <a:lnTo>
                    <a:pt x="1034657" y="599411"/>
                  </a:lnTo>
                  <a:lnTo>
                    <a:pt x="1029483" y="599411"/>
                  </a:lnTo>
                  <a:lnTo>
                    <a:pt x="1024310" y="599411"/>
                  </a:lnTo>
                  <a:lnTo>
                    <a:pt x="1019137" y="599411"/>
                  </a:lnTo>
                  <a:lnTo>
                    <a:pt x="1013964" y="599411"/>
                  </a:lnTo>
                  <a:lnTo>
                    <a:pt x="1008790" y="599411"/>
                  </a:lnTo>
                  <a:lnTo>
                    <a:pt x="1003617" y="599411"/>
                  </a:lnTo>
                  <a:lnTo>
                    <a:pt x="998444" y="599411"/>
                  </a:lnTo>
                  <a:lnTo>
                    <a:pt x="993270" y="599411"/>
                  </a:lnTo>
                  <a:lnTo>
                    <a:pt x="988097" y="599411"/>
                  </a:lnTo>
                  <a:lnTo>
                    <a:pt x="982924" y="599411"/>
                  </a:lnTo>
                  <a:lnTo>
                    <a:pt x="977751" y="599411"/>
                  </a:lnTo>
                  <a:lnTo>
                    <a:pt x="972577" y="599411"/>
                  </a:lnTo>
                  <a:lnTo>
                    <a:pt x="967404" y="599411"/>
                  </a:lnTo>
                  <a:lnTo>
                    <a:pt x="962231" y="599411"/>
                  </a:lnTo>
                  <a:lnTo>
                    <a:pt x="957057" y="599411"/>
                  </a:lnTo>
                  <a:lnTo>
                    <a:pt x="951884" y="599411"/>
                  </a:lnTo>
                  <a:lnTo>
                    <a:pt x="946711" y="599411"/>
                  </a:lnTo>
                  <a:lnTo>
                    <a:pt x="941538" y="599411"/>
                  </a:lnTo>
                  <a:lnTo>
                    <a:pt x="936364" y="599411"/>
                  </a:lnTo>
                  <a:lnTo>
                    <a:pt x="931191" y="599411"/>
                  </a:lnTo>
                  <a:lnTo>
                    <a:pt x="926018" y="599411"/>
                  </a:lnTo>
                  <a:lnTo>
                    <a:pt x="920844" y="599411"/>
                  </a:lnTo>
                  <a:lnTo>
                    <a:pt x="915671" y="599411"/>
                  </a:lnTo>
                  <a:lnTo>
                    <a:pt x="910498" y="599411"/>
                  </a:lnTo>
                  <a:lnTo>
                    <a:pt x="905325" y="599411"/>
                  </a:lnTo>
                  <a:lnTo>
                    <a:pt x="900151" y="599411"/>
                  </a:lnTo>
                  <a:lnTo>
                    <a:pt x="894978" y="599411"/>
                  </a:lnTo>
                  <a:lnTo>
                    <a:pt x="889805" y="599411"/>
                  </a:lnTo>
                  <a:lnTo>
                    <a:pt x="884631" y="599411"/>
                  </a:lnTo>
                  <a:lnTo>
                    <a:pt x="879458" y="599411"/>
                  </a:lnTo>
                  <a:lnTo>
                    <a:pt x="874285" y="599411"/>
                  </a:lnTo>
                  <a:lnTo>
                    <a:pt x="869112" y="599411"/>
                  </a:lnTo>
                  <a:lnTo>
                    <a:pt x="863938" y="599411"/>
                  </a:lnTo>
                  <a:lnTo>
                    <a:pt x="858765" y="599411"/>
                  </a:lnTo>
                  <a:lnTo>
                    <a:pt x="853592" y="599411"/>
                  </a:lnTo>
                  <a:lnTo>
                    <a:pt x="848418" y="599411"/>
                  </a:lnTo>
                  <a:lnTo>
                    <a:pt x="843245" y="599411"/>
                  </a:lnTo>
                  <a:lnTo>
                    <a:pt x="838072" y="599411"/>
                  </a:lnTo>
                  <a:lnTo>
                    <a:pt x="832899" y="599411"/>
                  </a:lnTo>
                  <a:lnTo>
                    <a:pt x="827725" y="599411"/>
                  </a:lnTo>
                  <a:lnTo>
                    <a:pt x="822552" y="599411"/>
                  </a:lnTo>
                  <a:lnTo>
                    <a:pt x="817379" y="599411"/>
                  </a:lnTo>
                  <a:lnTo>
                    <a:pt x="812205" y="599411"/>
                  </a:lnTo>
                  <a:lnTo>
                    <a:pt x="807032" y="599411"/>
                  </a:lnTo>
                  <a:lnTo>
                    <a:pt x="801859" y="599411"/>
                  </a:lnTo>
                  <a:lnTo>
                    <a:pt x="796686" y="599411"/>
                  </a:lnTo>
                  <a:lnTo>
                    <a:pt x="791512" y="599411"/>
                  </a:lnTo>
                  <a:lnTo>
                    <a:pt x="786339" y="599411"/>
                  </a:lnTo>
                  <a:lnTo>
                    <a:pt x="781166" y="599411"/>
                  </a:lnTo>
                  <a:lnTo>
                    <a:pt x="775992" y="599411"/>
                  </a:lnTo>
                  <a:lnTo>
                    <a:pt x="770819" y="599411"/>
                  </a:lnTo>
                  <a:lnTo>
                    <a:pt x="765646" y="599411"/>
                  </a:lnTo>
                  <a:lnTo>
                    <a:pt x="760473" y="599411"/>
                  </a:lnTo>
                  <a:lnTo>
                    <a:pt x="755299" y="599411"/>
                  </a:lnTo>
                  <a:lnTo>
                    <a:pt x="750126" y="599411"/>
                  </a:lnTo>
                  <a:lnTo>
                    <a:pt x="744953" y="599411"/>
                  </a:lnTo>
                  <a:lnTo>
                    <a:pt x="739779" y="599411"/>
                  </a:lnTo>
                  <a:lnTo>
                    <a:pt x="734606" y="599411"/>
                  </a:lnTo>
                  <a:lnTo>
                    <a:pt x="729433" y="599411"/>
                  </a:lnTo>
                  <a:lnTo>
                    <a:pt x="724260" y="599411"/>
                  </a:lnTo>
                  <a:lnTo>
                    <a:pt x="719086" y="599411"/>
                  </a:lnTo>
                  <a:lnTo>
                    <a:pt x="713913" y="599411"/>
                  </a:lnTo>
                  <a:lnTo>
                    <a:pt x="708740" y="599411"/>
                  </a:lnTo>
                  <a:lnTo>
                    <a:pt x="703566" y="599411"/>
                  </a:lnTo>
                  <a:lnTo>
                    <a:pt x="698393" y="599411"/>
                  </a:lnTo>
                  <a:lnTo>
                    <a:pt x="693220" y="599411"/>
                  </a:lnTo>
                  <a:lnTo>
                    <a:pt x="688047" y="599411"/>
                  </a:lnTo>
                  <a:lnTo>
                    <a:pt x="682873" y="599411"/>
                  </a:lnTo>
                  <a:lnTo>
                    <a:pt x="677700" y="599411"/>
                  </a:lnTo>
                  <a:lnTo>
                    <a:pt x="672527" y="599411"/>
                  </a:lnTo>
                  <a:lnTo>
                    <a:pt x="667353" y="599411"/>
                  </a:lnTo>
                  <a:lnTo>
                    <a:pt x="662180" y="599411"/>
                  </a:lnTo>
                  <a:lnTo>
                    <a:pt x="657007" y="599411"/>
                  </a:lnTo>
                  <a:lnTo>
                    <a:pt x="651834" y="599411"/>
                  </a:lnTo>
                  <a:lnTo>
                    <a:pt x="646660" y="599411"/>
                  </a:lnTo>
                  <a:lnTo>
                    <a:pt x="641487" y="599411"/>
                  </a:lnTo>
                  <a:lnTo>
                    <a:pt x="636314" y="599411"/>
                  </a:lnTo>
                  <a:lnTo>
                    <a:pt x="631140" y="599411"/>
                  </a:lnTo>
                  <a:lnTo>
                    <a:pt x="625967" y="599411"/>
                  </a:lnTo>
                  <a:lnTo>
                    <a:pt x="620794" y="599411"/>
                  </a:lnTo>
                  <a:lnTo>
                    <a:pt x="615621" y="599411"/>
                  </a:lnTo>
                  <a:lnTo>
                    <a:pt x="610447" y="599411"/>
                  </a:lnTo>
                  <a:lnTo>
                    <a:pt x="605274" y="599411"/>
                  </a:lnTo>
                  <a:lnTo>
                    <a:pt x="600101" y="599411"/>
                  </a:lnTo>
                  <a:lnTo>
                    <a:pt x="594927" y="599411"/>
                  </a:lnTo>
                  <a:lnTo>
                    <a:pt x="589754" y="599411"/>
                  </a:lnTo>
                  <a:lnTo>
                    <a:pt x="584581" y="599411"/>
                  </a:lnTo>
                  <a:lnTo>
                    <a:pt x="579408" y="599411"/>
                  </a:lnTo>
                  <a:lnTo>
                    <a:pt x="574234" y="599411"/>
                  </a:lnTo>
                  <a:lnTo>
                    <a:pt x="569061" y="599411"/>
                  </a:lnTo>
                  <a:lnTo>
                    <a:pt x="563888" y="599411"/>
                  </a:lnTo>
                  <a:lnTo>
                    <a:pt x="558714" y="599411"/>
                  </a:lnTo>
                  <a:lnTo>
                    <a:pt x="553541" y="599411"/>
                  </a:lnTo>
                  <a:lnTo>
                    <a:pt x="548368" y="599411"/>
                  </a:lnTo>
                  <a:lnTo>
                    <a:pt x="543195" y="599411"/>
                  </a:lnTo>
                  <a:lnTo>
                    <a:pt x="538021" y="599411"/>
                  </a:lnTo>
                  <a:lnTo>
                    <a:pt x="532848" y="599411"/>
                  </a:lnTo>
                  <a:lnTo>
                    <a:pt x="527675" y="599411"/>
                  </a:lnTo>
                  <a:lnTo>
                    <a:pt x="522501" y="599411"/>
                  </a:lnTo>
                  <a:lnTo>
                    <a:pt x="517328" y="599411"/>
                  </a:lnTo>
                  <a:lnTo>
                    <a:pt x="512155" y="599411"/>
                  </a:lnTo>
                  <a:lnTo>
                    <a:pt x="506982" y="599411"/>
                  </a:lnTo>
                  <a:lnTo>
                    <a:pt x="501808" y="599411"/>
                  </a:lnTo>
                  <a:lnTo>
                    <a:pt x="496635" y="599411"/>
                  </a:lnTo>
                  <a:lnTo>
                    <a:pt x="491462" y="599411"/>
                  </a:lnTo>
                  <a:lnTo>
                    <a:pt x="486288" y="599411"/>
                  </a:lnTo>
                  <a:lnTo>
                    <a:pt x="481115" y="599411"/>
                  </a:lnTo>
                  <a:lnTo>
                    <a:pt x="475942" y="599411"/>
                  </a:lnTo>
                  <a:lnTo>
                    <a:pt x="470769" y="599411"/>
                  </a:lnTo>
                  <a:lnTo>
                    <a:pt x="465595" y="599411"/>
                  </a:lnTo>
                  <a:lnTo>
                    <a:pt x="460422" y="599411"/>
                  </a:lnTo>
                  <a:lnTo>
                    <a:pt x="455249" y="599411"/>
                  </a:lnTo>
                  <a:lnTo>
                    <a:pt x="450075" y="599411"/>
                  </a:lnTo>
                  <a:lnTo>
                    <a:pt x="444902" y="599411"/>
                  </a:lnTo>
                  <a:lnTo>
                    <a:pt x="439729" y="599411"/>
                  </a:lnTo>
                  <a:lnTo>
                    <a:pt x="434556" y="599411"/>
                  </a:lnTo>
                  <a:lnTo>
                    <a:pt x="429382" y="599411"/>
                  </a:lnTo>
                  <a:lnTo>
                    <a:pt x="424209" y="599411"/>
                  </a:lnTo>
                  <a:lnTo>
                    <a:pt x="419036" y="599411"/>
                  </a:lnTo>
                  <a:lnTo>
                    <a:pt x="413862" y="599411"/>
                  </a:lnTo>
                  <a:lnTo>
                    <a:pt x="408689" y="599411"/>
                  </a:lnTo>
                  <a:lnTo>
                    <a:pt x="403516" y="599411"/>
                  </a:lnTo>
                  <a:lnTo>
                    <a:pt x="398343" y="599411"/>
                  </a:lnTo>
                  <a:lnTo>
                    <a:pt x="393169" y="599411"/>
                  </a:lnTo>
                  <a:lnTo>
                    <a:pt x="387996" y="599411"/>
                  </a:lnTo>
                  <a:lnTo>
                    <a:pt x="382823" y="599411"/>
                  </a:lnTo>
                  <a:lnTo>
                    <a:pt x="377649" y="599411"/>
                  </a:lnTo>
                  <a:lnTo>
                    <a:pt x="372476" y="599411"/>
                  </a:lnTo>
                  <a:lnTo>
                    <a:pt x="367303" y="599411"/>
                  </a:lnTo>
                  <a:lnTo>
                    <a:pt x="362130" y="599411"/>
                  </a:lnTo>
                  <a:lnTo>
                    <a:pt x="356956" y="599411"/>
                  </a:lnTo>
                  <a:lnTo>
                    <a:pt x="351783" y="599411"/>
                  </a:lnTo>
                  <a:lnTo>
                    <a:pt x="346610" y="599411"/>
                  </a:lnTo>
                  <a:lnTo>
                    <a:pt x="341436" y="599411"/>
                  </a:lnTo>
                  <a:lnTo>
                    <a:pt x="336263" y="599411"/>
                  </a:lnTo>
                  <a:lnTo>
                    <a:pt x="331090" y="599411"/>
                  </a:lnTo>
                  <a:lnTo>
                    <a:pt x="325917" y="599411"/>
                  </a:lnTo>
                  <a:lnTo>
                    <a:pt x="320743" y="599411"/>
                  </a:lnTo>
                  <a:lnTo>
                    <a:pt x="315570" y="599411"/>
                  </a:lnTo>
                  <a:lnTo>
                    <a:pt x="310397" y="599411"/>
                  </a:lnTo>
                  <a:lnTo>
                    <a:pt x="305223" y="599411"/>
                  </a:lnTo>
                  <a:lnTo>
                    <a:pt x="300050" y="599411"/>
                  </a:lnTo>
                  <a:lnTo>
                    <a:pt x="294877" y="599411"/>
                  </a:lnTo>
                  <a:lnTo>
                    <a:pt x="289704" y="599411"/>
                  </a:lnTo>
                  <a:lnTo>
                    <a:pt x="284530" y="599411"/>
                  </a:lnTo>
                  <a:lnTo>
                    <a:pt x="279357" y="599411"/>
                  </a:lnTo>
                  <a:lnTo>
                    <a:pt x="274184" y="599411"/>
                  </a:lnTo>
                  <a:lnTo>
                    <a:pt x="269010" y="599411"/>
                  </a:lnTo>
                  <a:lnTo>
                    <a:pt x="263837" y="599411"/>
                  </a:lnTo>
                  <a:lnTo>
                    <a:pt x="258664" y="599411"/>
                  </a:lnTo>
                  <a:lnTo>
                    <a:pt x="253491" y="599411"/>
                  </a:lnTo>
                  <a:lnTo>
                    <a:pt x="248317" y="599411"/>
                  </a:lnTo>
                  <a:lnTo>
                    <a:pt x="243144" y="599411"/>
                  </a:lnTo>
                  <a:lnTo>
                    <a:pt x="237971" y="599411"/>
                  </a:lnTo>
                  <a:lnTo>
                    <a:pt x="232797" y="599411"/>
                  </a:lnTo>
                  <a:lnTo>
                    <a:pt x="227624" y="599411"/>
                  </a:lnTo>
                  <a:lnTo>
                    <a:pt x="222451" y="599411"/>
                  </a:lnTo>
                  <a:lnTo>
                    <a:pt x="217278" y="599411"/>
                  </a:lnTo>
                  <a:lnTo>
                    <a:pt x="212104" y="599411"/>
                  </a:lnTo>
                  <a:lnTo>
                    <a:pt x="206931" y="599411"/>
                  </a:lnTo>
                  <a:lnTo>
                    <a:pt x="201758" y="599411"/>
                  </a:lnTo>
                  <a:lnTo>
                    <a:pt x="196584" y="599411"/>
                  </a:lnTo>
                  <a:lnTo>
                    <a:pt x="191411" y="599411"/>
                  </a:lnTo>
                  <a:lnTo>
                    <a:pt x="186238" y="599411"/>
                  </a:lnTo>
                  <a:lnTo>
                    <a:pt x="181065" y="599411"/>
                  </a:lnTo>
                  <a:lnTo>
                    <a:pt x="175891" y="599411"/>
                  </a:lnTo>
                  <a:lnTo>
                    <a:pt x="170718" y="599411"/>
                  </a:lnTo>
                  <a:lnTo>
                    <a:pt x="165545" y="599411"/>
                  </a:lnTo>
                  <a:lnTo>
                    <a:pt x="160371" y="599411"/>
                  </a:lnTo>
                  <a:lnTo>
                    <a:pt x="155198" y="599411"/>
                  </a:lnTo>
                  <a:lnTo>
                    <a:pt x="150025" y="599411"/>
                  </a:lnTo>
                  <a:lnTo>
                    <a:pt x="144852" y="599411"/>
                  </a:lnTo>
                  <a:lnTo>
                    <a:pt x="139678" y="599411"/>
                  </a:lnTo>
                  <a:lnTo>
                    <a:pt x="134505" y="599411"/>
                  </a:lnTo>
                  <a:lnTo>
                    <a:pt x="129332" y="599411"/>
                  </a:lnTo>
                  <a:lnTo>
                    <a:pt x="124158" y="599411"/>
                  </a:lnTo>
                  <a:lnTo>
                    <a:pt x="118985" y="599411"/>
                  </a:lnTo>
                  <a:lnTo>
                    <a:pt x="113812" y="599411"/>
                  </a:lnTo>
                  <a:lnTo>
                    <a:pt x="108639" y="599411"/>
                  </a:lnTo>
                  <a:lnTo>
                    <a:pt x="103465" y="599411"/>
                  </a:lnTo>
                  <a:lnTo>
                    <a:pt x="98292" y="599411"/>
                  </a:lnTo>
                  <a:lnTo>
                    <a:pt x="93119" y="599411"/>
                  </a:lnTo>
                  <a:lnTo>
                    <a:pt x="87945" y="599411"/>
                  </a:lnTo>
                  <a:lnTo>
                    <a:pt x="82772" y="599411"/>
                  </a:lnTo>
                  <a:lnTo>
                    <a:pt x="77599" y="599411"/>
                  </a:lnTo>
                  <a:lnTo>
                    <a:pt x="72426" y="599411"/>
                  </a:lnTo>
                  <a:lnTo>
                    <a:pt x="67252" y="599411"/>
                  </a:lnTo>
                  <a:lnTo>
                    <a:pt x="62079" y="599411"/>
                  </a:lnTo>
                  <a:lnTo>
                    <a:pt x="56906" y="599411"/>
                  </a:lnTo>
                  <a:lnTo>
                    <a:pt x="51732" y="599411"/>
                  </a:lnTo>
                  <a:lnTo>
                    <a:pt x="46559" y="599411"/>
                  </a:lnTo>
                  <a:lnTo>
                    <a:pt x="41386" y="599411"/>
                  </a:lnTo>
                  <a:lnTo>
                    <a:pt x="36213" y="599411"/>
                  </a:lnTo>
                  <a:lnTo>
                    <a:pt x="31039" y="599411"/>
                  </a:lnTo>
                  <a:lnTo>
                    <a:pt x="25866" y="599411"/>
                  </a:lnTo>
                  <a:lnTo>
                    <a:pt x="20693" y="599411"/>
                  </a:lnTo>
                  <a:lnTo>
                    <a:pt x="15519" y="599411"/>
                  </a:lnTo>
                  <a:lnTo>
                    <a:pt x="10346" y="599411"/>
                  </a:lnTo>
                  <a:lnTo>
                    <a:pt x="5173" y="599411"/>
                  </a:lnTo>
                  <a:lnTo>
                    <a:pt x="0" y="599411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4151" y="3199232"/>
              <a:ext cx="1883076" cy="599286"/>
            </a:xfrm>
            <a:custGeom>
              <a:avLst/>
              <a:pathLst>
                <a:path w="1883076" h="599286">
                  <a:moveTo>
                    <a:pt x="0" y="463724"/>
                  </a:moveTo>
                  <a:lnTo>
                    <a:pt x="0" y="463724"/>
                  </a:lnTo>
                  <a:lnTo>
                    <a:pt x="5173" y="459028"/>
                  </a:lnTo>
                  <a:lnTo>
                    <a:pt x="10346" y="454277"/>
                  </a:lnTo>
                  <a:lnTo>
                    <a:pt x="15519" y="449474"/>
                  </a:lnTo>
                  <a:lnTo>
                    <a:pt x="20693" y="444625"/>
                  </a:lnTo>
                  <a:lnTo>
                    <a:pt x="25866" y="439735"/>
                  </a:lnTo>
                  <a:lnTo>
                    <a:pt x="31039" y="434809"/>
                  </a:lnTo>
                  <a:lnTo>
                    <a:pt x="36213" y="429851"/>
                  </a:lnTo>
                  <a:lnTo>
                    <a:pt x="41386" y="424867"/>
                  </a:lnTo>
                  <a:lnTo>
                    <a:pt x="46559" y="419862"/>
                  </a:lnTo>
                  <a:lnTo>
                    <a:pt x="51732" y="414841"/>
                  </a:lnTo>
                  <a:lnTo>
                    <a:pt x="56906" y="409809"/>
                  </a:lnTo>
                  <a:lnTo>
                    <a:pt x="62079" y="404771"/>
                  </a:lnTo>
                  <a:lnTo>
                    <a:pt x="67252" y="399732"/>
                  </a:lnTo>
                  <a:lnTo>
                    <a:pt x="72426" y="394696"/>
                  </a:lnTo>
                  <a:lnTo>
                    <a:pt x="77599" y="389667"/>
                  </a:lnTo>
                  <a:lnTo>
                    <a:pt x="82772" y="384652"/>
                  </a:lnTo>
                  <a:lnTo>
                    <a:pt x="87945" y="379652"/>
                  </a:lnTo>
                  <a:lnTo>
                    <a:pt x="93119" y="374674"/>
                  </a:lnTo>
                  <a:lnTo>
                    <a:pt x="98292" y="369719"/>
                  </a:lnTo>
                  <a:lnTo>
                    <a:pt x="103465" y="364794"/>
                  </a:lnTo>
                  <a:lnTo>
                    <a:pt x="108639" y="359899"/>
                  </a:lnTo>
                  <a:lnTo>
                    <a:pt x="113812" y="355040"/>
                  </a:lnTo>
                  <a:lnTo>
                    <a:pt x="118985" y="350219"/>
                  </a:lnTo>
                  <a:lnTo>
                    <a:pt x="124158" y="345439"/>
                  </a:lnTo>
                  <a:lnTo>
                    <a:pt x="129332" y="340702"/>
                  </a:lnTo>
                  <a:lnTo>
                    <a:pt x="134505" y="336012"/>
                  </a:lnTo>
                  <a:lnTo>
                    <a:pt x="139678" y="331369"/>
                  </a:lnTo>
                  <a:lnTo>
                    <a:pt x="144852" y="326777"/>
                  </a:lnTo>
                  <a:lnTo>
                    <a:pt x="150025" y="322237"/>
                  </a:lnTo>
                  <a:lnTo>
                    <a:pt x="155198" y="317750"/>
                  </a:lnTo>
                  <a:lnTo>
                    <a:pt x="160371" y="313318"/>
                  </a:lnTo>
                  <a:lnTo>
                    <a:pt x="165545" y="308943"/>
                  </a:lnTo>
                  <a:lnTo>
                    <a:pt x="170718" y="304624"/>
                  </a:lnTo>
                  <a:lnTo>
                    <a:pt x="175891" y="300363"/>
                  </a:lnTo>
                  <a:lnTo>
                    <a:pt x="181065" y="296161"/>
                  </a:lnTo>
                  <a:lnTo>
                    <a:pt x="186238" y="292018"/>
                  </a:lnTo>
                  <a:lnTo>
                    <a:pt x="191411" y="287934"/>
                  </a:lnTo>
                  <a:lnTo>
                    <a:pt x="196584" y="283910"/>
                  </a:lnTo>
                  <a:lnTo>
                    <a:pt x="201758" y="279945"/>
                  </a:lnTo>
                  <a:lnTo>
                    <a:pt x="206931" y="276039"/>
                  </a:lnTo>
                  <a:lnTo>
                    <a:pt x="212104" y="272193"/>
                  </a:lnTo>
                  <a:lnTo>
                    <a:pt x="217278" y="268405"/>
                  </a:lnTo>
                  <a:lnTo>
                    <a:pt x="222451" y="264675"/>
                  </a:lnTo>
                  <a:lnTo>
                    <a:pt x="227624" y="261002"/>
                  </a:lnTo>
                  <a:lnTo>
                    <a:pt x="232797" y="257387"/>
                  </a:lnTo>
                  <a:lnTo>
                    <a:pt x="237971" y="253827"/>
                  </a:lnTo>
                  <a:lnTo>
                    <a:pt x="243144" y="250322"/>
                  </a:lnTo>
                  <a:lnTo>
                    <a:pt x="248317" y="246872"/>
                  </a:lnTo>
                  <a:lnTo>
                    <a:pt x="253491" y="243475"/>
                  </a:lnTo>
                  <a:lnTo>
                    <a:pt x="258664" y="240130"/>
                  </a:lnTo>
                  <a:lnTo>
                    <a:pt x="263837" y="236835"/>
                  </a:lnTo>
                  <a:lnTo>
                    <a:pt x="269010" y="233591"/>
                  </a:lnTo>
                  <a:lnTo>
                    <a:pt x="274184" y="230395"/>
                  </a:lnTo>
                  <a:lnTo>
                    <a:pt x="279357" y="227245"/>
                  </a:lnTo>
                  <a:lnTo>
                    <a:pt x="284530" y="224142"/>
                  </a:lnTo>
                  <a:lnTo>
                    <a:pt x="289704" y="221084"/>
                  </a:lnTo>
                  <a:lnTo>
                    <a:pt x="294877" y="218068"/>
                  </a:lnTo>
                  <a:lnTo>
                    <a:pt x="300050" y="215094"/>
                  </a:lnTo>
                  <a:lnTo>
                    <a:pt x="305223" y="212161"/>
                  </a:lnTo>
                  <a:lnTo>
                    <a:pt x="310397" y="209266"/>
                  </a:lnTo>
                  <a:lnTo>
                    <a:pt x="315570" y="206410"/>
                  </a:lnTo>
                  <a:lnTo>
                    <a:pt x="320743" y="203589"/>
                  </a:lnTo>
                  <a:lnTo>
                    <a:pt x="325917" y="200803"/>
                  </a:lnTo>
                  <a:lnTo>
                    <a:pt x="331090" y="198050"/>
                  </a:lnTo>
                  <a:lnTo>
                    <a:pt x="336263" y="195330"/>
                  </a:lnTo>
                  <a:lnTo>
                    <a:pt x="341436" y="192639"/>
                  </a:lnTo>
                  <a:lnTo>
                    <a:pt x="346610" y="189979"/>
                  </a:lnTo>
                  <a:lnTo>
                    <a:pt x="351783" y="187345"/>
                  </a:lnTo>
                  <a:lnTo>
                    <a:pt x="356956" y="184739"/>
                  </a:lnTo>
                  <a:lnTo>
                    <a:pt x="362130" y="182157"/>
                  </a:lnTo>
                  <a:lnTo>
                    <a:pt x="367303" y="179600"/>
                  </a:lnTo>
                  <a:lnTo>
                    <a:pt x="372476" y="177065"/>
                  </a:lnTo>
                  <a:lnTo>
                    <a:pt x="377649" y="174552"/>
                  </a:lnTo>
                  <a:lnTo>
                    <a:pt x="382823" y="172059"/>
                  </a:lnTo>
                  <a:lnTo>
                    <a:pt x="387996" y="169585"/>
                  </a:lnTo>
                  <a:lnTo>
                    <a:pt x="393169" y="167129"/>
                  </a:lnTo>
                  <a:lnTo>
                    <a:pt x="398343" y="164689"/>
                  </a:lnTo>
                  <a:lnTo>
                    <a:pt x="403516" y="162266"/>
                  </a:lnTo>
                  <a:lnTo>
                    <a:pt x="408689" y="159857"/>
                  </a:lnTo>
                  <a:lnTo>
                    <a:pt x="413862" y="157461"/>
                  </a:lnTo>
                  <a:lnTo>
                    <a:pt x="419036" y="155079"/>
                  </a:lnTo>
                  <a:lnTo>
                    <a:pt x="424209" y="152708"/>
                  </a:lnTo>
                  <a:lnTo>
                    <a:pt x="429382" y="150348"/>
                  </a:lnTo>
                  <a:lnTo>
                    <a:pt x="434556" y="147999"/>
                  </a:lnTo>
                  <a:lnTo>
                    <a:pt x="439729" y="145658"/>
                  </a:lnTo>
                  <a:lnTo>
                    <a:pt x="444902" y="143326"/>
                  </a:lnTo>
                  <a:lnTo>
                    <a:pt x="450075" y="141002"/>
                  </a:lnTo>
                  <a:lnTo>
                    <a:pt x="455249" y="138685"/>
                  </a:lnTo>
                  <a:lnTo>
                    <a:pt x="460422" y="136374"/>
                  </a:lnTo>
                  <a:lnTo>
                    <a:pt x="465595" y="134070"/>
                  </a:lnTo>
                  <a:lnTo>
                    <a:pt x="470769" y="131770"/>
                  </a:lnTo>
                  <a:lnTo>
                    <a:pt x="475942" y="129476"/>
                  </a:lnTo>
                  <a:lnTo>
                    <a:pt x="481115" y="127185"/>
                  </a:lnTo>
                  <a:lnTo>
                    <a:pt x="486288" y="124899"/>
                  </a:lnTo>
                  <a:lnTo>
                    <a:pt x="491462" y="122616"/>
                  </a:lnTo>
                  <a:lnTo>
                    <a:pt x="496635" y="120336"/>
                  </a:lnTo>
                  <a:lnTo>
                    <a:pt x="501808" y="118059"/>
                  </a:lnTo>
                  <a:lnTo>
                    <a:pt x="506982" y="115785"/>
                  </a:lnTo>
                  <a:lnTo>
                    <a:pt x="512155" y="113513"/>
                  </a:lnTo>
                  <a:lnTo>
                    <a:pt x="517328" y="111243"/>
                  </a:lnTo>
                  <a:lnTo>
                    <a:pt x="522501" y="108975"/>
                  </a:lnTo>
                  <a:lnTo>
                    <a:pt x="527675" y="106710"/>
                  </a:lnTo>
                  <a:lnTo>
                    <a:pt x="532848" y="104446"/>
                  </a:lnTo>
                  <a:lnTo>
                    <a:pt x="538021" y="102184"/>
                  </a:lnTo>
                  <a:lnTo>
                    <a:pt x="543195" y="99924"/>
                  </a:lnTo>
                  <a:lnTo>
                    <a:pt x="548368" y="97667"/>
                  </a:lnTo>
                  <a:lnTo>
                    <a:pt x="553541" y="95411"/>
                  </a:lnTo>
                  <a:lnTo>
                    <a:pt x="558714" y="93158"/>
                  </a:lnTo>
                  <a:lnTo>
                    <a:pt x="563888" y="90907"/>
                  </a:lnTo>
                  <a:lnTo>
                    <a:pt x="569061" y="88659"/>
                  </a:lnTo>
                  <a:lnTo>
                    <a:pt x="574234" y="86414"/>
                  </a:lnTo>
                  <a:lnTo>
                    <a:pt x="579408" y="84172"/>
                  </a:lnTo>
                  <a:lnTo>
                    <a:pt x="584581" y="81934"/>
                  </a:lnTo>
                  <a:lnTo>
                    <a:pt x="589754" y="79700"/>
                  </a:lnTo>
                  <a:lnTo>
                    <a:pt x="594927" y="77471"/>
                  </a:lnTo>
                  <a:lnTo>
                    <a:pt x="600101" y="75247"/>
                  </a:lnTo>
                  <a:lnTo>
                    <a:pt x="605274" y="73028"/>
                  </a:lnTo>
                  <a:lnTo>
                    <a:pt x="610447" y="70816"/>
                  </a:lnTo>
                  <a:lnTo>
                    <a:pt x="615621" y="68610"/>
                  </a:lnTo>
                  <a:lnTo>
                    <a:pt x="620794" y="66411"/>
                  </a:lnTo>
                  <a:lnTo>
                    <a:pt x="625967" y="64221"/>
                  </a:lnTo>
                  <a:lnTo>
                    <a:pt x="631140" y="62039"/>
                  </a:lnTo>
                  <a:lnTo>
                    <a:pt x="636314" y="59868"/>
                  </a:lnTo>
                  <a:lnTo>
                    <a:pt x="641487" y="57706"/>
                  </a:lnTo>
                  <a:lnTo>
                    <a:pt x="646660" y="55556"/>
                  </a:lnTo>
                  <a:lnTo>
                    <a:pt x="651834" y="53418"/>
                  </a:lnTo>
                  <a:lnTo>
                    <a:pt x="657007" y="51294"/>
                  </a:lnTo>
                  <a:lnTo>
                    <a:pt x="662180" y="49183"/>
                  </a:lnTo>
                  <a:lnTo>
                    <a:pt x="667353" y="47089"/>
                  </a:lnTo>
                  <a:lnTo>
                    <a:pt x="672527" y="45010"/>
                  </a:lnTo>
                  <a:lnTo>
                    <a:pt x="677700" y="42950"/>
                  </a:lnTo>
                  <a:lnTo>
                    <a:pt x="682873" y="40909"/>
                  </a:lnTo>
                  <a:lnTo>
                    <a:pt x="688047" y="38889"/>
                  </a:lnTo>
                  <a:lnTo>
                    <a:pt x="693220" y="36891"/>
                  </a:lnTo>
                  <a:lnTo>
                    <a:pt x="698393" y="34916"/>
                  </a:lnTo>
                  <a:lnTo>
                    <a:pt x="703566" y="32967"/>
                  </a:lnTo>
                  <a:lnTo>
                    <a:pt x="708740" y="31045"/>
                  </a:lnTo>
                  <a:lnTo>
                    <a:pt x="713913" y="29153"/>
                  </a:lnTo>
                  <a:lnTo>
                    <a:pt x="719086" y="27291"/>
                  </a:lnTo>
                  <a:lnTo>
                    <a:pt x="724260" y="25462"/>
                  </a:lnTo>
                  <a:lnTo>
                    <a:pt x="729433" y="23668"/>
                  </a:lnTo>
                  <a:lnTo>
                    <a:pt x="734606" y="21913"/>
                  </a:lnTo>
                  <a:lnTo>
                    <a:pt x="739779" y="20198"/>
                  </a:lnTo>
                  <a:lnTo>
                    <a:pt x="744953" y="18525"/>
                  </a:lnTo>
                  <a:lnTo>
                    <a:pt x="750126" y="16899"/>
                  </a:lnTo>
                  <a:lnTo>
                    <a:pt x="755299" y="15321"/>
                  </a:lnTo>
                  <a:lnTo>
                    <a:pt x="760473" y="13796"/>
                  </a:lnTo>
                  <a:lnTo>
                    <a:pt x="765646" y="12326"/>
                  </a:lnTo>
                  <a:lnTo>
                    <a:pt x="770819" y="10915"/>
                  </a:lnTo>
                  <a:lnTo>
                    <a:pt x="775992" y="9567"/>
                  </a:lnTo>
                  <a:lnTo>
                    <a:pt x="781166" y="8287"/>
                  </a:lnTo>
                  <a:lnTo>
                    <a:pt x="786339" y="7078"/>
                  </a:lnTo>
                  <a:lnTo>
                    <a:pt x="791512" y="5945"/>
                  </a:lnTo>
                  <a:lnTo>
                    <a:pt x="796686" y="4893"/>
                  </a:lnTo>
                  <a:lnTo>
                    <a:pt x="801859" y="3927"/>
                  </a:lnTo>
                  <a:lnTo>
                    <a:pt x="807032" y="3052"/>
                  </a:lnTo>
                  <a:lnTo>
                    <a:pt x="812205" y="2274"/>
                  </a:lnTo>
                  <a:lnTo>
                    <a:pt x="817379" y="1599"/>
                  </a:lnTo>
                  <a:lnTo>
                    <a:pt x="822552" y="1034"/>
                  </a:lnTo>
                  <a:lnTo>
                    <a:pt x="827725" y="584"/>
                  </a:lnTo>
                  <a:lnTo>
                    <a:pt x="832899" y="257"/>
                  </a:lnTo>
                  <a:lnTo>
                    <a:pt x="838072" y="60"/>
                  </a:lnTo>
                  <a:lnTo>
                    <a:pt x="843245" y="0"/>
                  </a:lnTo>
                  <a:lnTo>
                    <a:pt x="848418" y="84"/>
                  </a:lnTo>
                  <a:lnTo>
                    <a:pt x="853592" y="320"/>
                  </a:lnTo>
                  <a:lnTo>
                    <a:pt x="858765" y="718"/>
                  </a:lnTo>
                  <a:lnTo>
                    <a:pt x="863938" y="1284"/>
                  </a:lnTo>
                  <a:lnTo>
                    <a:pt x="869112" y="2027"/>
                  </a:lnTo>
                  <a:lnTo>
                    <a:pt x="874285" y="2956"/>
                  </a:lnTo>
                  <a:lnTo>
                    <a:pt x="879458" y="4079"/>
                  </a:lnTo>
                  <a:lnTo>
                    <a:pt x="884631" y="5404"/>
                  </a:lnTo>
                  <a:lnTo>
                    <a:pt x="889805" y="6941"/>
                  </a:lnTo>
                  <a:lnTo>
                    <a:pt x="894978" y="8698"/>
                  </a:lnTo>
                  <a:lnTo>
                    <a:pt x="900151" y="10683"/>
                  </a:lnTo>
                  <a:lnTo>
                    <a:pt x="905325" y="12903"/>
                  </a:lnTo>
                  <a:lnTo>
                    <a:pt x="910498" y="15367"/>
                  </a:lnTo>
                  <a:lnTo>
                    <a:pt x="915671" y="18081"/>
                  </a:lnTo>
                  <a:lnTo>
                    <a:pt x="920844" y="21053"/>
                  </a:lnTo>
                  <a:lnTo>
                    <a:pt x="926018" y="24288"/>
                  </a:lnTo>
                  <a:lnTo>
                    <a:pt x="931191" y="27791"/>
                  </a:lnTo>
                  <a:lnTo>
                    <a:pt x="936364" y="31567"/>
                  </a:lnTo>
                  <a:lnTo>
                    <a:pt x="941538" y="35620"/>
                  </a:lnTo>
                  <a:lnTo>
                    <a:pt x="946711" y="39952"/>
                  </a:lnTo>
                  <a:lnTo>
                    <a:pt x="951884" y="44564"/>
                  </a:lnTo>
                  <a:lnTo>
                    <a:pt x="957057" y="49457"/>
                  </a:lnTo>
                  <a:lnTo>
                    <a:pt x="962231" y="54629"/>
                  </a:lnTo>
                  <a:lnTo>
                    <a:pt x="967404" y="60078"/>
                  </a:lnTo>
                  <a:lnTo>
                    <a:pt x="972577" y="65800"/>
                  </a:lnTo>
                  <a:lnTo>
                    <a:pt x="977751" y="71791"/>
                  </a:lnTo>
                  <a:lnTo>
                    <a:pt x="982924" y="78042"/>
                  </a:lnTo>
                  <a:lnTo>
                    <a:pt x="988097" y="84547"/>
                  </a:lnTo>
                  <a:lnTo>
                    <a:pt x="993270" y="91296"/>
                  </a:lnTo>
                  <a:lnTo>
                    <a:pt x="998444" y="98277"/>
                  </a:lnTo>
                  <a:lnTo>
                    <a:pt x="1003617" y="105479"/>
                  </a:lnTo>
                  <a:lnTo>
                    <a:pt x="1008790" y="112887"/>
                  </a:lnTo>
                  <a:lnTo>
                    <a:pt x="1013964" y="120488"/>
                  </a:lnTo>
                  <a:lnTo>
                    <a:pt x="1019137" y="128264"/>
                  </a:lnTo>
                  <a:lnTo>
                    <a:pt x="1024310" y="136200"/>
                  </a:lnTo>
                  <a:lnTo>
                    <a:pt x="1029483" y="144277"/>
                  </a:lnTo>
                  <a:lnTo>
                    <a:pt x="1034657" y="152478"/>
                  </a:lnTo>
                  <a:lnTo>
                    <a:pt x="1039830" y="160783"/>
                  </a:lnTo>
                  <a:lnTo>
                    <a:pt x="1045003" y="169173"/>
                  </a:lnTo>
                  <a:lnTo>
                    <a:pt x="1050177" y="177628"/>
                  </a:lnTo>
                  <a:lnTo>
                    <a:pt x="1055350" y="186130"/>
                  </a:lnTo>
                  <a:lnTo>
                    <a:pt x="1060523" y="194658"/>
                  </a:lnTo>
                  <a:lnTo>
                    <a:pt x="1065696" y="203195"/>
                  </a:lnTo>
                  <a:lnTo>
                    <a:pt x="1070870" y="211719"/>
                  </a:lnTo>
                  <a:lnTo>
                    <a:pt x="1076043" y="220215"/>
                  </a:lnTo>
                  <a:lnTo>
                    <a:pt x="1081216" y="228664"/>
                  </a:lnTo>
                  <a:lnTo>
                    <a:pt x="1086390" y="237049"/>
                  </a:lnTo>
                  <a:lnTo>
                    <a:pt x="1091563" y="245355"/>
                  </a:lnTo>
                  <a:lnTo>
                    <a:pt x="1096736" y="253566"/>
                  </a:lnTo>
                  <a:lnTo>
                    <a:pt x="1101909" y="261668"/>
                  </a:lnTo>
                  <a:lnTo>
                    <a:pt x="1107083" y="269649"/>
                  </a:lnTo>
                  <a:lnTo>
                    <a:pt x="1112256" y="277497"/>
                  </a:lnTo>
                  <a:lnTo>
                    <a:pt x="1117429" y="285201"/>
                  </a:lnTo>
                  <a:lnTo>
                    <a:pt x="1122603" y="292750"/>
                  </a:lnTo>
                  <a:lnTo>
                    <a:pt x="1127776" y="300138"/>
                  </a:lnTo>
                  <a:lnTo>
                    <a:pt x="1132949" y="307355"/>
                  </a:lnTo>
                  <a:lnTo>
                    <a:pt x="1138122" y="314396"/>
                  </a:lnTo>
                  <a:lnTo>
                    <a:pt x="1143296" y="321255"/>
                  </a:lnTo>
                  <a:lnTo>
                    <a:pt x="1148469" y="327928"/>
                  </a:lnTo>
                  <a:lnTo>
                    <a:pt x="1153642" y="334410"/>
                  </a:lnTo>
                  <a:lnTo>
                    <a:pt x="1158816" y="340700"/>
                  </a:lnTo>
                  <a:lnTo>
                    <a:pt x="1163989" y="346794"/>
                  </a:lnTo>
                  <a:lnTo>
                    <a:pt x="1169162" y="352692"/>
                  </a:lnTo>
                  <a:lnTo>
                    <a:pt x="1174335" y="358393"/>
                  </a:lnTo>
                  <a:lnTo>
                    <a:pt x="1179509" y="363898"/>
                  </a:lnTo>
                  <a:lnTo>
                    <a:pt x="1184682" y="369206"/>
                  </a:lnTo>
                  <a:lnTo>
                    <a:pt x="1189855" y="374322"/>
                  </a:lnTo>
                  <a:lnTo>
                    <a:pt x="1195029" y="379249"/>
                  </a:lnTo>
                  <a:lnTo>
                    <a:pt x="1200202" y="383990"/>
                  </a:lnTo>
                  <a:lnTo>
                    <a:pt x="1205375" y="388551"/>
                  </a:lnTo>
                  <a:lnTo>
                    <a:pt x="1210548" y="392935"/>
                  </a:lnTo>
                  <a:lnTo>
                    <a:pt x="1215722" y="397147"/>
                  </a:lnTo>
                  <a:lnTo>
                    <a:pt x="1220895" y="401192"/>
                  </a:lnTo>
                  <a:lnTo>
                    <a:pt x="1226068" y="405075"/>
                  </a:lnTo>
                  <a:lnTo>
                    <a:pt x="1231242" y="408800"/>
                  </a:lnTo>
                  <a:lnTo>
                    <a:pt x="1236415" y="412373"/>
                  </a:lnTo>
                  <a:lnTo>
                    <a:pt x="1241588" y="415797"/>
                  </a:lnTo>
                  <a:lnTo>
                    <a:pt x="1246761" y="419079"/>
                  </a:lnTo>
                  <a:lnTo>
                    <a:pt x="1251935" y="422222"/>
                  </a:lnTo>
                  <a:lnTo>
                    <a:pt x="1257108" y="425231"/>
                  </a:lnTo>
                  <a:lnTo>
                    <a:pt x="1262281" y="428111"/>
                  </a:lnTo>
                  <a:lnTo>
                    <a:pt x="1267455" y="430867"/>
                  </a:lnTo>
                  <a:lnTo>
                    <a:pt x="1272628" y="433504"/>
                  </a:lnTo>
                  <a:lnTo>
                    <a:pt x="1277801" y="436025"/>
                  </a:lnTo>
                  <a:lnTo>
                    <a:pt x="1282974" y="438435"/>
                  </a:lnTo>
                  <a:lnTo>
                    <a:pt x="1288148" y="440738"/>
                  </a:lnTo>
                  <a:lnTo>
                    <a:pt x="1293321" y="442939"/>
                  </a:lnTo>
                  <a:lnTo>
                    <a:pt x="1298494" y="445042"/>
                  </a:lnTo>
                  <a:lnTo>
                    <a:pt x="1303668" y="447052"/>
                  </a:lnTo>
                  <a:lnTo>
                    <a:pt x="1308841" y="448971"/>
                  </a:lnTo>
                  <a:lnTo>
                    <a:pt x="1314014" y="450805"/>
                  </a:lnTo>
                  <a:lnTo>
                    <a:pt x="1319187" y="452558"/>
                  </a:lnTo>
                  <a:lnTo>
                    <a:pt x="1324361" y="454233"/>
                  </a:lnTo>
                  <a:lnTo>
                    <a:pt x="1329534" y="455835"/>
                  </a:lnTo>
                  <a:lnTo>
                    <a:pt x="1334707" y="457368"/>
                  </a:lnTo>
                  <a:lnTo>
                    <a:pt x="1339881" y="458836"/>
                  </a:lnTo>
                  <a:lnTo>
                    <a:pt x="1345054" y="460243"/>
                  </a:lnTo>
                  <a:lnTo>
                    <a:pt x="1350227" y="461593"/>
                  </a:lnTo>
                  <a:lnTo>
                    <a:pt x="1355400" y="462891"/>
                  </a:lnTo>
                  <a:lnTo>
                    <a:pt x="1360574" y="464142"/>
                  </a:lnTo>
                  <a:lnTo>
                    <a:pt x="1365747" y="465350"/>
                  </a:lnTo>
                  <a:lnTo>
                    <a:pt x="1370920" y="466519"/>
                  </a:lnTo>
                  <a:lnTo>
                    <a:pt x="1376094" y="467656"/>
                  </a:lnTo>
                  <a:lnTo>
                    <a:pt x="1381267" y="468764"/>
                  </a:lnTo>
                  <a:lnTo>
                    <a:pt x="1386440" y="469850"/>
                  </a:lnTo>
                  <a:lnTo>
                    <a:pt x="1391613" y="470920"/>
                  </a:lnTo>
                  <a:lnTo>
                    <a:pt x="1396787" y="471979"/>
                  </a:lnTo>
                  <a:lnTo>
                    <a:pt x="1401960" y="473033"/>
                  </a:lnTo>
                  <a:lnTo>
                    <a:pt x="1407133" y="474090"/>
                  </a:lnTo>
                  <a:lnTo>
                    <a:pt x="1412307" y="475157"/>
                  </a:lnTo>
                  <a:lnTo>
                    <a:pt x="1417480" y="476240"/>
                  </a:lnTo>
                  <a:lnTo>
                    <a:pt x="1422653" y="477348"/>
                  </a:lnTo>
                  <a:lnTo>
                    <a:pt x="1427826" y="478489"/>
                  </a:lnTo>
                  <a:lnTo>
                    <a:pt x="1433000" y="479672"/>
                  </a:lnTo>
                  <a:lnTo>
                    <a:pt x="1438173" y="480905"/>
                  </a:lnTo>
                  <a:lnTo>
                    <a:pt x="1443346" y="482197"/>
                  </a:lnTo>
                  <a:lnTo>
                    <a:pt x="1448520" y="483557"/>
                  </a:lnTo>
                  <a:lnTo>
                    <a:pt x="1453693" y="484996"/>
                  </a:lnTo>
                  <a:lnTo>
                    <a:pt x="1458866" y="486522"/>
                  </a:lnTo>
                  <a:lnTo>
                    <a:pt x="1464039" y="488144"/>
                  </a:lnTo>
                  <a:lnTo>
                    <a:pt x="1469213" y="489872"/>
                  </a:lnTo>
                  <a:lnTo>
                    <a:pt x="1474386" y="491713"/>
                  </a:lnTo>
                  <a:lnTo>
                    <a:pt x="1479559" y="493675"/>
                  </a:lnTo>
                  <a:lnTo>
                    <a:pt x="1484733" y="495765"/>
                  </a:lnTo>
                  <a:lnTo>
                    <a:pt x="1489906" y="497987"/>
                  </a:lnTo>
                  <a:lnTo>
                    <a:pt x="1495079" y="500346"/>
                  </a:lnTo>
                  <a:lnTo>
                    <a:pt x="1500252" y="502844"/>
                  </a:lnTo>
                  <a:lnTo>
                    <a:pt x="1505426" y="505479"/>
                  </a:lnTo>
                  <a:lnTo>
                    <a:pt x="1510599" y="508250"/>
                  </a:lnTo>
                  <a:lnTo>
                    <a:pt x="1515772" y="511151"/>
                  </a:lnTo>
                  <a:lnTo>
                    <a:pt x="1520946" y="514175"/>
                  </a:lnTo>
                  <a:lnTo>
                    <a:pt x="1526119" y="517312"/>
                  </a:lnTo>
                  <a:lnTo>
                    <a:pt x="1531292" y="520550"/>
                  </a:lnTo>
                  <a:lnTo>
                    <a:pt x="1536465" y="523873"/>
                  </a:lnTo>
                  <a:lnTo>
                    <a:pt x="1541639" y="527265"/>
                  </a:lnTo>
                  <a:lnTo>
                    <a:pt x="1546812" y="530706"/>
                  </a:lnTo>
                  <a:lnTo>
                    <a:pt x="1551985" y="534178"/>
                  </a:lnTo>
                  <a:lnTo>
                    <a:pt x="1557159" y="537659"/>
                  </a:lnTo>
                  <a:lnTo>
                    <a:pt x="1562332" y="541128"/>
                  </a:lnTo>
                  <a:lnTo>
                    <a:pt x="1567505" y="544566"/>
                  </a:lnTo>
                  <a:lnTo>
                    <a:pt x="1572678" y="547951"/>
                  </a:lnTo>
                  <a:lnTo>
                    <a:pt x="1577852" y="551266"/>
                  </a:lnTo>
                  <a:lnTo>
                    <a:pt x="1583025" y="554493"/>
                  </a:lnTo>
                  <a:lnTo>
                    <a:pt x="1588198" y="557618"/>
                  </a:lnTo>
                  <a:lnTo>
                    <a:pt x="1593372" y="560628"/>
                  </a:lnTo>
                  <a:lnTo>
                    <a:pt x="1598545" y="563512"/>
                  </a:lnTo>
                  <a:lnTo>
                    <a:pt x="1603718" y="566262"/>
                  </a:lnTo>
                  <a:lnTo>
                    <a:pt x="1608891" y="568871"/>
                  </a:lnTo>
                  <a:lnTo>
                    <a:pt x="1614065" y="571337"/>
                  </a:lnTo>
                  <a:lnTo>
                    <a:pt x="1619238" y="573657"/>
                  </a:lnTo>
                  <a:lnTo>
                    <a:pt x="1624411" y="575831"/>
                  </a:lnTo>
                  <a:lnTo>
                    <a:pt x="1629585" y="577860"/>
                  </a:lnTo>
                  <a:lnTo>
                    <a:pt x="1634758" y="579748"/>
                  </a:lnTo>
                  <a:lnTo>
                    <a:pt x="1639931" y="581497"/>
                  </a:lnTo>
                  <a:lnTo>
                    <a:pt x="1645104" y="583115"/>
                  </a:lnTo>
                  <a:lnTo>
                    <a:pt x="1650278" y="584605"/>
                  </a:lnTo>
                  <a:lnTo>
                    <a:pt x="1655451" y="585976"/>
                  </a:lnTo>
                  <a:lnTo>
                    <a:pt x="1660624" y="587233"/>
                  </a:lnTo>
                  <a:lnTo>
                    <a:pt x="1665798" y="588383"/>
                  </a:lnTo>
                  <a:lnTo>
                    <a:pt x="1670971" y="589434"/>
                  </a:lnTo>
                  <a:lnTo>
                    <a:pt x="1676144" y="590393"/>
                  </a:lnTo>
                  <a:lnTo>
                    <a:pt x="1681317" y="591265"/>
                  </a:lnTo>
                  <a:lnTo>
                    <a:pt x="1686491" y="592058"/>
                  </a:lnTo>
                  <a:lnTo>
                    <a:pt x="1691664" y="592778"/>
                  </a:lnTo>
                  <a:lnTo>
                    <a:pt x="1696837" y="593431"/>
                  </a:lnTo>
                  <a:lnTo>
                    <a:pt x="1702011" y="594023"/>
                  </a:lnTo>
                  <a:lnTo>
                    <a:pt x="1707184" y="594558"/>
                  </a:lnTo>
                  <a:lnTo>
                    <a:pt x="1712357" y="595041"/>
                  </a:lnTo>
                  <a:lnTo>
                    <a:pt x="1717530" y="595479"/>
                  </a:lnTo>
                  <a:lnTo>
                    <a:pt x="1722704" y="595873"/>
                  </a:lnTo>
                  <a:lnTo>
                    <a:pt x="1727877" y="596229"/>
                  </a:lnTo>
                  <a:lnTo>
                    <a:pt x="1733050" y="596550"/>
                  </a:lnTo>
                  <a:lnTo>
                    <a:pt x="1738224" y="596839"/>
                  </a:lnTo>
                  <a:lnTo>
                    <a:pt x="1743397" y="597099"/>
                  </a:lnTo>
                  <a:lnTo>
                    <a:pt x="1748570" y="597334"/>
                  </a:lnTo>
                  <a:lnTo>
                    <a:pt x="1753743" y="597545"/>
                  </a:lnTo>
                  <a:lnTo>
                    <a:pt x="1758917" y="597735"/>
                  </a:lnTo>
                  <a:lnTo>
                    <a:pt x="1764090" y="597906"/>
                  </a:lnTo>
                  <a:lnTo>
                    <a:pt x="1769263" y="598059"/>
                  </a:lnTo>
                  <a:lnTo>
                    <a:pt x="1774437" y="598197"/>
                  </a:lnTo>
                  <a:lnTo>
                    <a:pt x="1779610" y="598321"/>
                  </a:lnTo>
                  <a:lnTo>
                    <a:pt x="1784783" y="598433"/>
                  </a:lnTo>
                  <a:lnTo>
                    <a:pt x="1789956" y="598533"/>
                  </a:lnTo>
                  <a:lnTo>
                    <a:pt x="1795130" y="598623"/>
                  </a:lnTo>
                  <a:lnTo>
                    <a:pt x="1800303" y="598703"/>
                  </a:lnTo>
                  <a:lnTo>
                    <a:pt x="1805476" y="598776"/>
                  </a:lnTo>
                  <a:lnTo>
                    <a:pt x="1810650" y="598841"/>
                  </a:lnTo>
                  <a:lnTo>
                    <a:pt x="1815823" y="598900"/>
                  </a:lnTo>
                  <a:lnTo>
                    <a:pt x="1820996" y="598952"/>
                  </a:lnTo>
                  <a:lnTo>
                    <a:pt x="1826169" y="598999"/>
                  </a:lnTo>
                  <a:lnTo>
                    <a:pt x="1831343" y="599042"/>
                  </a:lnTo>
                  <a:lnTo>
                    <a:pt x="1836516" y="599080"/>
                  </a:lnTo>
                  <a:lnTo>
                    <a:pt x="1841689" y="599114"/>
                  </a:lnTo>
                  <a:lnTo>
                    <a:pt x="1846863" y="599144"/>
                  </a:lnTo>
                  <a:lnTo>
                    <a:pt x="1852036" y="599172"/>
                  </a:lnTo>
                  <a:lnTo>
                    <a:pt x="1857209" y="599196"/>
                  </a:lnTo>
                  <a:lnTo>
                    <a:pt x="1862382" y="599218"/>
                  </a:lnTo>
                  <a:lnTo>
                    <a:pt x="1867556" y="599238"/>
                  </a:lnTo>
                  <a:lnTo>
                    <a:pt x="1872729" y="599256"/>
                  </a:lnTo>
                  <a:lnTo>
                    <a:pt x="1877902" y="599272"/>
                  </a:lnTo>
                  <a:lnTo>
                    <a:pt x="1883076" y="599286"/>
                  </a:lnTo>
                  <a:lnTo>
                    <a:pt x="1883076" y="5992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258216" y="3019734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644151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44151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644151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44151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44151" y="4190816"/>
              <a:ext cx="1883076" cy="156743"/>
            </a:xfrm>
            <a:custGeom>
              <a:avLst/>
              <a:pathLst>
                <a:path w="1883076" h="156743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"/>
                  </a:lnTo>
                  <a:lnTo>
                    <a:pt x="1877902" y="1"/>
                  </a:lnTo>
                  <a:lnTo>
                    <a:pt x="1872729" y="1"/>
                  </a:lnTo>
                  <a:lnTo>
                    <a:pt x="1867556" y="1"/>
                  </a:lnTo>
                  <a:lnTo>
                    <a:pt x="1862382" y="1"/>
                  </a:lnTo>
                  <a:lnTo>
                    <a:pt x="1857209" y="1"/>
                  </a:lnTo>
                  <a:lnTo>
                    <a:pt x="1852036" y="1"/>
                  </a:lnTo>
                  <a:lnTo>
                    <a:pt x="1846863" y="2"/>
                  </a:lnTo>
                  <a:lnTo>
                    <a:pt x="1841689" y="2"/>
                  </a:lnTo>
                  <a:lnTo>
                    <a:pt x="1836516" y="2"/>
                  </a:lnTo>
                  <a:lnTo>
                    <a:pt x="1831343" y="2"/>
                  </a:lnTo>
                  <a:lnTo>
                    <a:pt x="1826169" y="3"/>
                  </a:lnTo>
                  <a:lnTo>
                    <a:pt x="1820996" y="3"/>
                  </a:lnTo>
                  <a:lnTo>
                    <a:pt x="1815823" y="3"/>
                  </a:lnTo>
                  <a:lnTo>
                    <a:pt x="1810650" y="4"/>
                  </a:lnTo>
                  <a:lnTo>
                    <a:pt x="1805476" y="4"/>
                  </a:lnTo>
                  <a:lnTo>
                    <a:pt x="1800303" y="4"/>
                  </a:lnTo>
                  <a:lnTo>
                    <a:pt x="1795130" y="5"/>
                  </a:lnTo>
                  <a:lnTo>
                    <a:pt x="1789956" y="5"/>
                  </a:lnTo>
                  <a:lnTo>
                    <a:pt x="1784783" y="6"/>
                  </a:lnTo>
                  <a:lnTo>
                    <a:pt x="1779610" y="7"/>
                  </a:lnTo>
                  <a:lnTo>
                    <a:pt x="1774437" y="7"/>
                  </a:lnTo>
                  <a:lnTo>
                    <a:pt x="1769263" y="8"/>
                  </a:lnTo>
                  <a:lnTo>
                    <a:pt x="1764090" y="9"/>
                  </a:lnTo>
                  <a:lnTo>
                    <a:pt x="1758917" y="10"/>
                  </a:lnTo>
                  <a:lnTo>
                    <a:pt x="1753743" y="11"/>
                  </a:lnTo>
                  <a:lnTo>
                    <a:pt x="1748570" y="12"/>
                  </a:lnTo>
                  <a:lnTo>
                    <a:pt x="1743397" y="13"/>
                  </a:lnTo>
                  <a:lnTo>
                    <a:pt x="1738224" y="14"/>
                  </a:lnTo>
                  <a:lnTo>
                    <a:pt x="1733050" y="16"/>
                  </a:lnTo>
                  <a:lnTo>
                    <a:pt x="1727877" y="17"/>
                  </a:lnTo>
                  <a:lnTo>
                    <a:pt x="1722704" y="19"/>
                  </a:lnTo>
                  <a:lnTo>
                    <a:pt x="1717530" y="21"/>
                  </a:lnTo>
                  <a:lnTo>
                    <a:pt x="1712357" y="23"/>
                  </a:lnTo>
                  <a:lnTo>
                    <a:pt x="1707184" y="25"/>
                  </a:lnTo>
                  <a:lnTo>
                    <a:pt x="1702011" y="27"/>
                  </a:lnTo>
                  <a:lnTo>
                    <a:pt x="1696837" y="30"/>
                  </a:lnTo>
                  <a:lnTo>
                    <a:pt x="1691664" y="33"/>
                  </a:lnTo>
                  <a:lnTo>
                    <a:pt x="1686491" y="36"/>
                  </a:lnTo>
                  <a:lnTo>
                    <a:pt x="1681317" y="39"/>
                  </a:lnTo>
                  <a:lnTo>
                    <a:pt x="1676144" y="43"/>
                  </a:lnTo>
                  <a:lnTo>
                    <a:pt x="1670971" y="47"/>
                  </a:lnTo>
                  <a:lnTo>
                    <a:pt x="1665798" y="51"/>
                  </a:lnTo>
                  <a:lnTo>
                    <a:pt x="1660624" y="55"/>
                  </a:lnTo>
                  <a:lnTo>
                    <a:pt x="1655451" y="60"/>
                  </a:lnTo>
                  <a:lnTo>
                    <a:pt x="1650278" y="65"/>
                  </a:lnTo>
                  <a:lnTo>
                    <a:pt x="1645104" y="70"/>
                  </a:lnTo>
                  <a:lnTo>
                    <a:pt x="1639931" y="76"/>
                  </a:lnTo>
                  <a:lnTo>
                    <a:pt x="1634758" y="82"/>
                  </a:lnTo>
                  <a:lnTo>
                    <a:pt x="1629585" y="89"/>
                  </a:lnTo>
                  <a:lnTo>
                    <a:pt x="1624411" y="95"/>
                  </a:lnTo>
                  <a:lnTo>
                    <a:pt x="1619238" y="102"/>
                  </a:lnTo>
                  <a:lnTo>
                    <a:pt x="1614065" y="109"/>
                  </a:lnTo>
                  <a:lnTo>
                    <a:pt x="1608891" y="116"/>
                  </a:lnTo>
                  <a:lnTo>
                    <a:pt x="1603718" y="123"/>
                  </a:lnTo>
                  <a:lnTo>
                    <a:pt x="1598545" y="130"/>
                  </a:lnTo>
                  <a:lnTo>
                    <a:pt x="1593372" y="137"/>
                  </a:lnTo>
                  <a:lnTo>
                    <a:pt x="1588198" y="144"/>
                  </a:lnTo>
                  <a:lnTo>
                    <a:pt x="1583025" y="150"/>
                  </a:lnTo>
                  <a:lnTo>
                    <a:pt x="1577852" y="156"/>
                  </a:lnTo>
                  <a:lnTo>
                    <a:pt x="1572678" y="162"/>
                  </a:lnTo>
                  <a:lnTo>
                    <a:pt x="1567505" y="167"/>
                  </a:lnTo>
                  <a:lnTo>
                    <a:pt x="1562332" y="171"/>
                  </a:lnTo>
                  <a:lnTo>
                    <a:pt x="1557159" y="175"/>
                  </a:lnTo>
                  <a:lnTo>
                    <a:pt x="1551985" y="177"/>
                  </a:lnTo>
                  <a:lnTo>
                    <a:pt x="1546812" y="179"/>
                  </a:lnTo>
                  <a:lnTo>
                    <a:pt x="1541639" y="181"/>
                  </a:lnTo>
                  <a:lnTo>
                    <a:pt x="1536465" y="181"/>
                  </a:lnTo>
                  <a:lnTo>
                    <a:pt x="1531292" y="181"/>
                  </a:lnTo>
                  <a:lnTo>
                    <a:pt x="1526119" y="180"/>
                  </a:lnTo>
                  <a:lnTo>
                    <a:pt x="1520946" y="179"/>
                  </a:lnTo>
                  <a:lnTo>
                    <a:pt x="1515772" y="176"/>
                  </a:lnTo>
                  <a:lnTo>
                    <a:pt x="1510599" y="174"/>
                  </a:lnTo>
                  <a:lnTo>
                    <a:pt x="1505426" y="171"/>
                  </a:lnTo>
                  <a:lnTo>
                    <a:pt x="1500252" y="167"/>
                  </a:lnTo>
                  <a:lnTo>
                    <a:pt x="1495079" y="163"/>
                  </a:lnTo>
                  <a:lnTo>
                    <a:pt x="1489906" y="160"/>
                  </a:lnTo>
                  <a:lnTo>
                    <a:pt x="1484733" y="155"/>
                  </a:lnTo>
                  <a:lnTo>
                    <a:pt x="1479559" y="151"/>
                  </a:lnTo>
                  <a:lnTo>
                    <a:pt x="1474386" y="147"/>
                  </a:lnTo>
                  <a:lnTo>
                    <a:pt x="1469213" y="142"/>
                  </a:lnTo>
                  <a:lnTo>
                    <a:pt x="1464039" y="138"/>
                  </a:lnTo>
                  <a:lnTo>
                    <a:pt x="1458866" y="134"/>
                  </a:lnTo>
                  <a:lnTo>
                    <a:pt x="1453693" y="129"/>
                  </a:lnTo>
                  <a:lnTo>
                    <a:pt x="1448520" y="125"/>
                  </a:lnTo>
                  <a:lnTo>
                    <a:pt x="1443346" y="121"/>
                  </a:lnTo>
                  <a:lnTo>
                    <a:pt x="1438173" y="117"/>
                  </a:lnTo>
                  <a:lnTo>
                    <a:pt x="1433000" y="113"/>
                  </a:lnTo>
                  <a:lnTo>
                    <a:pt x="1427826" y="109"/>
                  </a:lnTo>
                  <a:lnTo>
                    <a:pt x="1422653" y="106"/>
                  </a:lnTo>
                  <a:lnTo>
                    <a:pt x="1417480" y="102"/>
                  </a:lnTo>
                  <a:lnTo>
                    <a:pt x="1412307" y="99"/>
                  </a:lnTo>
                  <a:lnTo>
                    <a:pt x="1407133" y="96"/>
                  </a:lnTo>
                  <a:lnTo>
                    <a:pt x="1401960" y="93"/>
                  </a:lnTo>
                  <a:lnTo>
                    <a:pt x="1396787" y="90"/>
                  </a:lnTo>
                  <a:lnTo>
                    <a:pt x="1391613" y="87"/>
                  </a:lnTo>
                  <a:lnTo>
                    <a:pt x="1386440" y="84"/>
                  </a:lnTo>
                  <a:lnTo>
                    <a:pt x="1381267" y="82"/>
                  </a:lnTo>
                  <a:lnTo>
                    <a:pt x="1376094" y="79"/>
                  </a:lnTo>
                  <a:lnTo>
                    <a:pt x="1370920" y="77"/>
                  </a:lnTo>
                  <a:lnTo>
                    <a:pt x="1365747" y="75"/>
                  </a:lnTo>
                  <a:lnTo>
                    <a:pt x="1360574" y="72"/>
                  </a:lnTo>
                  <a:lnTo>
                    <a:pt x="1355400" y="70"/>
                  </a:lnTo>
                  <a:lnTo>
                    <a:pt x="1350227" y="68"/>
                  </a:lnTo>
                  <a:lnTo>
                    <a:pt x="1345054" y="67"/>
                  </a:lnTo>
                  <a:lnTo>
                    <a:pt x="1339881" y="65"/>
                  </a:lnTo>
                  <a:lnTo>
                    <a:pt x="1334707" y="63"/>
                  </a:lnTo>
                  <a:lnTo>
                    <a:pt x="1329534" y="62"/>
                  </a:lnTo>
                  <a:lnTo>
                    <a:pt x="1324361" y="60"/>
                  </a:lnTo>
                  <a:lnTo>
                    <a:pt x="1319187" y="59"/>
                  </a:lnTo>
                  <a:lnTo>
                    <a:pt x="1314014" y="58"/>
                  </a:lnTo>
                  <a:lnTo>
                    <a:pt x="1308841" y="56"/>
                  </a:lnTo>
                  <a:lnTo>
                    <a:pt x="1303668" y="55"/>
                  </a:lnTo>
                  <a:lnTo>
                    <a:pt x="1298494" y="54"/>
                  </a:lnTo>
                  <a:lnTo>
                    <a:pt x="1293321" y="53"/>
                  </a:lnTo>
                  <a:lnTo>
                    <a:pt x="1288148" y="52"/>
                  </a:lnTo>
                  <a:lnTo>
                    <a:pt x="1282974" y="51"/>
                  </a:lnTo>
                  <a:lnTo>
                    <a:pt x="1277801" y="51"/>
                  </a:lnTo>
                  <a:lnTo>
                    <a:pt x="1272628" y="50"/>
                  </a:lnTo>
                  <a:lnTo>
                    <a:pt x="1267455" y="49"/>
                  </a:lnTo>
                  <a:lnTo>
                    <a:pt x="1262281" y="48"/>
                  </a:lnTo>
                  <a:lnTo>
                    <a:pt x="1257108" y="48"/>
                  </a:lnTo>
                  <a:lnTo>
                    <a:pt x="1251935" y="47"/>
                  </a:lnTo>
                  <a:lnTo>
                    <a:pt x="1246761" y="47"/>
                  </a:lnTo>
                  <a:lnTo>
                    <a:pt x="1241588" y="46"/>
                  </a:lnTo>
                  <a:lnTo>
                    <a:pt x="1236415" y="46"/>
                  </a:lnTo>
                  <a:lnTo>
                    <a:pt x="1231242" y="46"/>
                  </a:lnTo>
                  <a:lnTo>
                    <a:pt x="1226068" y="45"/>
                  </a:lnTo>
                  <a:lnTo>
                    <a:pt x="1220895" y="45"/>
                  </a:lnTo>
                  <a:lnTo>
                    <a:pt x="1215722" y="45"/>
                  </a:lnTo>
                  <a:lnTo>
                    <a:pt x="1210548" y="45"/>
                  </a:lnTo>
                  <a:lnTo>
                    <a:pt x="1205375" y="45"/>
                  </a:lnTo>
                  <a:lnTo>
                    <a:pt x="1200202" y="45"/>
                  </a:lnTo>
                  <a:lnTo>
                    <a:pt x="1195029" y="45"/>
                  </a:lnTo>
                  <a:lnTo>
                    <a:pt x="1189855" y="45"/>
                  </a:lnTo>
                  <a:lnTo>
                    <a:pt x="1184682" y="45"/>
                  </a:lnTo>
                  <a:lnTo>
                    <a:pt x="1179509" y="45"/>
                  </a:lnTo>
                  <a:lnTo>
                    <a:pt x="1174335" y="45"/>
                  </a:lnTo>
                  <a:lnTo>
                    <a:pt x="1169162" y="45"/>
                  </a:lnTo>
                  <a:lnTo>
                    <a:pt x="1163989" y="46"/>
                  </a:lnTo>
                  <a:lnTo>
                    <a:pt x="1158816" y="46"/>
                  </a:lnTo>
                  <a:lnTo>
                    <a:pt x="1153642" y="46"/>
                  </a:lnTo>
                  <a:lnTo>
                    <a:pt x="1148469" y="47"/>
                  </a:lnTo>
                  <a:lnTo>
                    <a:pt x="1143296" y="47"/>
                  </a:lnTo>
                  <a:lnTo>
                    <a:pt x="1138122" y="48"/>
                  </a:lnTo>
                  <a:lnTo>
                    <a:pt x="1132949" y="49"/>
                  </a:lnTo>
                  <a:lnTo>
                    <a:pt x="1127776" y="49"/>
                  </a:lnTo>
                  <a:lnTo>
                    <a:pt x="1122603" y="50"/>
                  </a:lnTo>
                  <a:lnTo>
                    <a:pt x="1117429" y="51"/>
                  </a:lnTo>
                  <a:lnTo>
                    <a:pt x="1112256" y="51"/>
                  </a:lnTo>
                  <a:lnTo>
                    <a:pt x="1107083" y="52"/>
                  </a:lnTo>
                  <a:lnTo>
                    <a:pt x="1101909" y="53"/>
                  </a:lnTo>
                  <a:lnTo>
                    <a:pt x="1096736" y="54"/>
                  </a:lnTo>
                  <a:lnTo>
                    <a:pt x="1091563" y="55"/>
                  </a:lnTo>
                  <a:lnTo>
                    <a:pt x="1086390" y="56"/>
                  </a:lnTo>
                  <a:lnTo>
                    <a:pt x="1081216" y="57"/>
                  </a:lnTo>
                  <a:lnTo>
                    <a:pt x="1076043" y="58"/>
                  </a:lnTo>
                  <a:lnTo>
                    <a:pt x="1070870" y="59"/>
                  </a:lnTo>
                  <a:lnTo>
                    <a:pt x="1065696" y="61"/>
                  </a:lnTo>
                  <a:lnTo>
                    <a:pt x="1060523" y="62"/>
                  </a:lnTo>
                  <a:lnTo>
                    <a:pt x="1055350" y="63"/>
                  </a:lnTo>
                  <a:lnTo>
                    <a:pt x="1050177" y="65"/>
                  </a:lnTo>
                  <a:lnTo>
                    <a:pt x="1045003" y="66"/>
                  </a:lnTo>
                  <a:lnTo>
                    <a:pt x="1039830" y="68"/>
                  </a:lnTo>
                  <a:lnTo>
                    <a:pt x="1034657" y="69"/>
                  </a:lnTo>
                  <a:lnTo>
                    <a:pt x="1029483" y="71"/>
                  </a:lnTo>
                  <a:lnTo>
                    <a:pt x="1024310" y="73"/>
                  </a:lnTo>
                  <a:lnTo>
                    <a:pt x="1019137" y="75"/>
                  </a:lnTo>
                  <a:lnTo>
                    <a:pt x="1013964" y="76"/>
                  </a:lnTo>
                  <a:lnTo>
                    <a:pt x="1008790" y="78"/>
                  </a:lnTo>
                  <a:lnTo>
                    <a:pt x="1003617" y="80"/>
                  </a:lnTo>
                  <a:lnTo>
                    <a:pt x="998444" y="82"/>
                  </a:lnTo>
                  <a:lnTo>
                    <a:pt x="993270" y="84"/>
                  </a:lnTo>
                  <a:lnTo>
                    <a:pt x="988097" y="86"/>
                  </a:lnTo>
                  <a:lnTo>
                    <a:pt x="982924" y="89"/>
                  </a:lnTo>
                  <a:lnTo>
                    <a:pt x="977751" y="91"/>
                  </a:lnTo>
                  <a:lnTo>
                    <a:pt x="972577" y="93"/>
                  </a:lnTo>
                  <a:lnTo>
                    <a:pt x="967404" y="95"/>
                  </a:lnTo>
                  <a:lnTo>
                    <a:pt x="962231" y="98"/>
                  </a:lnTo>
                  <a:lnTo>
                    <a:pt x="957057" y="100"/>
                  </a:lnTo>
                  <a:lnTo>
                    <a:pt x="951884" y="103"/>
                  </a:lnTo>
                  <a:lnTo>
                    <a:pt x="946711" y="105"/>
                  </a:lnTo>
                  <a:lnTo>
                    <a:pt x="941538" y="108"/>
                  </a:lnTo>
                  <a:lnTo>
                    <a:pt x="936364" y="111"/>
                  </a:lnTo>
                  <a:lnTo>
                    <a:pt x="931191" y="113"/>
                  </a:lnTo>
                  <a:lnTo>
                    <a:pt x="926018" y="116"/>
                  </a:lnTo>
                  <a:lnTo>
                    <a:pt x="920844" y="119"/>
                  </a:lnTo>
                  <a:lnTo>
                    <a:pt x="915671" y="122"/>
                  </a:lnTo>
                  <a:lnTo>
                    <a:pt x="910498" y="125"/>
                  </a:lnTo>
                  <a:lnTo>
                    <a:pt x="905325" y="128"/>
                  </a:lnTo>
                  <a:lnTo>
                    <a:pt x="900151" y="131"/>
                  </a:lnTo>
                  <a:lnTo>
                    <a:pt x="894978" y="134"/>
                  </a:lnTo>
                  <a:lnTo>
                    <a:pt x="889805" y="138"/>
                  </a:lnTo>
                  <a:lnTo>
                    <a:pt x="884631" y="141"/>
                  </a:lnTo>
                  <a:lnTo>
                    <a:pt x="879458" y="145"/>
                  </a:lnTo>
                  <a:lnTo>
                    <a:pt x="874285" y="148"/>
                  </a:lnTo>
                  <a:lnTo>
                    <a:pt x="869112" y="152"/>
                  </a:lnTo>
                  <a:lnTo>
                    <a:pt x="863938" y="155"/>
                  </a:lnTo>
                  <a:lnTo>
                    <a:pt x="858765" y="159"/>
                  </a:lnTo>
                  <a:lnTo>
                    <a:pt x="853592" y="163"/>
                  </a:lnTo>
                  <a:lnTo>
                    <a:pt x="848418" y="167"/>
                  </a:lnTo>
                  <a:lnTo>
                    <a:pt x="843245" y="171"/>
                  </a:lnTo>
                  <a:lnTo>
                    <a:pt x="838072" y="175"/>
                  </a:lnTo>
                  <a:lnTo>
                    <a:pt x="832899" y="180"/>
                  </a:lnTo>
                  <a:lnTo>
                    <a:pt x="827725" y="184"/>
                  </a:lnTo>
                  <a:lnTo>
                    <a:pt x="822552" y="189"/>
                  </a:lnTo>
                  <a:lnTo>
                    <a:pt x="817379" y="193"/>
                  </a:lnTo>
                  <a:lnTo>
                    <a:pt x="812205" y="198"/>
                  </a:lnTo>
                  <a:lnTo>
                    <a:pt x="807032" y="203"/>
                  </a:lnTo>
                  <a:lnTo>
                    <a:pt x="801859" y="209"/>
                  </a:lnTo>
                  <a:lnTo>
                    <a:pt x="796686" y="214"/>
                  </a:lnTo>
                  <a:lnTo>
                    <a:pt x="791512" y="219"/>
                  </a:lnTo>
                  <a:lnTo>
                    <a:pt x="786339" y="225"/>
                  </a:lnTo>
                  <a:lnTo>
                    <a:pt x="781166" y="231"/>
                  </a:lnTo>
                  <a:lnTo>
                    <a:pt x="775992" y="237"/>
                  </a:lnTo>
                  <a:lnTo>
                    <a:pt x="770819" y="244"/>
                  </a:lnTo>
                  <a:lnTo>
                    <a:pt x="765646" y="250"/>
                  </a:lnTo>
                  <a:lnTo>
                    <a:pt x="760473" y="257"/>
                  </a:lnTo>
                  <a:lnTo>
                    <a:pt x="755299" y="264"/>
                  </a:lnTo>
                  <a:lnTo>
                    <a:pt x="750126" y="272"/>
                  </a:lnTo>
                  <a:lnTo>
                    <a:pt x="744953" y="279"/>
                  </a:lnTo>
                  <a:lnTo>
                    <a:pt x="739779" y="287"/>
                  </a:lnTo>
                  <a:lnTo>
                    <a:pt x="734606" y="295"/>
                  </a:lnTo>
                  <a:lnTo>
                    <a:pt x="729433" y="304"/>
                  </a:lnTo>
                  <a:lnTo>
                    <a:pt x="724260" y="313"/>
                  </a:lnTo>
                  <a:lnTo>
                    <a:pt x="719086" y="322"/>
                  </a:lnTo>
                  <a:lnTo>
                    <a:pt x="713913" y="332"/>
                  </a:lnTo>
                  <a:lnTo>
                    <a:pt x="708740" y="342"/>
                  </a:lnTo>
                  <a:lnTo>
                    <a:pt x="703566" y="352"/>
                  </a:lnTo>
                  <a:lnTo>
                    <a:pt x="698393" y="363"/>
                  </a:lnTo>
                  <a:lnTo>
                    <a:pt x="693220" y="375"/>
                  </a:lnTo>
                  <a:lnTo>
                    <a:pt x="688047" y="387"/>
                  </a:lnTo>
                  <a:lnTo>
                    <a:pt x="682873" y="399"/>
                  </a:lnTo>
                  <a:lnTo>
                    <a:pt x="677700" y="412"/>
                  </a:lnTo>
                  <a:lnTo>
                    <a:pt x="672527" y="425"/>
                  </a:lnTo>
                  <a:lnTo>
                    <a:pt x="667353" y="439"/>
                  </a:lnTo>
                  <a:lnTo>
                    <a:pt x="662180" y="454"/>
                  </a:lnTo>
                  <a:lnTo>
                    <a:pt x="657007" y="469"/>
                  </a:lnTo>
                  <a:lnTo>
                    <a:pt x="651834" y="485"/>
                  </a:lnTo>
                  <a:lnTo>
                    <a:pt x="646660" y="502"/>
                  </a:lnTo>
                  <a:lnTo>
                    <a:pt x="641487" y="519"/>
                  </a:lnTo>
                  <a:lnTo>
                    <a:pt x="636314" y="538"/>
                  </a:lnTo>
                  <a:lnTo>
                    <a:pt x="631140" y="557"/>
                  </a:lnTo>
                  <a:lnTo>
                    <a:pt x="625967" y="577"/>
                  </a:lnTo>
                  <a:lnTo>
                    <a:pt x="620794" y="598"/>
                  </a:lnTo>
                  <a:lnTo>
                    <a:pt x="615621" y="619"/>
                  </a:lnTo>
                  <a:lnTo>
                    <a:pt x="610447" y="642"/>
                  </a:lnTo>
                  <a:lnTo>
                    <a:pt x="605274" y="666"/>
                  </a:lnTo>
                  <a:lnTo>
                    <a:pt x="600101" y="691"/>
                  </a:lnTo>
                  <a:lnTo>
                    <a:pt x="594927" y="718"/>
                  </a:lnTo>
                  <a:lnTo>
                    <a:pt x="589754" y="745"/>
                  </a:lnTo>
                  <a:lnTo>
                    <a:pt x="584581" y="774"/>
                  </a:lnTo>
                  <a:lnTo>
                    <a:pt x="579408" y="804"/>
                  </a:lnTo>
                  <a:lnTo>
                    <a:pt x="574234" y="836"/>
                  </a:lnTo>
                  <a:lnTo>
                    <a:pt x="569061" y="869"/>
                  </a:lnTo>
                  <a:lnTo>
                    <a:pt x="563888" y="904"/>
                  </a:lnTo>
                  <a:lnTo>
                    <a:pt x="558714" y="940"/>
                  </a:lnTo>
                  <a:lnTo>
                    <a:pt x="553541" y="979"/>
                  </a:lnTo>
                  <a:lnTo>
                    <a:pt x="548368" y="1019"/>
                  </a:lnTo>
                  <a:lnTo>
                    <a:pt x="543195" y="1061"/>
                  </a:lnTo>
                  <a:lnTo>
                    <a:pt x="538021" y="1106"/>
                  </a:lnTo>
                  <a:lnTo>
                    <a:pt x="532848" y="1152"/>
                  </a:lnTo>
                  <a:lnTo>
                    <a:pt x="527675" y="1201"/>
                  </a:lnTo>
                  <a:lnTo>
                    <a:pt x="522501" y="1253"/>
                  </a:lnTo>
                  <a:lnTo>
                    <a:pt x="517328" y="1307"/>
                  </a:lnTo>
                  <a:lnTo>
                    <a:pt x="512155" y="1363"/>
                  </a:lnTo>
                  <a:lnTo>
                    <a:pt x="506982" y="1423"/>
                  </a:lnTo>
                  <a:lnTo>
                    <a:pt x="501808" y="1486"/>
                  </a:lnTo>
                  <a:lnTo>
                    <a:pt x="496635" y="1552"/>
                  </a:lnTo>
                  <a:lnTo>
                    <a:pt x="491462" y="1622"/>
                  </a:lnTo>
                  <a:lnTo>
                    <a:pt x="486288" y="1695"/>
                  </a:lnTo>
                  <a:lnTo>
                    <a:pt x="481115" y="1772"/>
                  </a:lnTo>
                  <a:lnTo>
                    <a:pt x="475942" y="1853"/>
                  </a:lnTo>
                  <a:lnTo>
                    <a:pt x="470769" y="1938"/>
                  </a:lnTo>
                  <a:lnTo>
                    <a:pt x="465595" y="2028"/>
                  </a:lnTo>
                  <a:lnTo>
                    <a:pt x="460422" y="2122"/>
                  </a:lnTo>
                  <a:lnTo>
                    <a:pt x="455249" y="2222"/>
                  </a:lnTo>
                  <a:lnTo>
                    <a:pt x="450075" y="2327"/>
                  </a:lnTo>
                  <a:lnTo>
                    <a:pt x="444902" y="2438"/>
                  </a:lnTo>
                  <a:lnTo>
                    <a:pt x="439729" y="2554"/>
                  </a:lnTo>
                  <a:lnTo>
                    <a:pt x="434556" y="2677"/>
                  </a:lnTo>
                  <a:lnTo>
                    <a:pt x="429382" y="2807"/>
                  </a:lnTo>
                  <a:lnTo>
                    <a:pt x="424209" y="2944"/>
                  </a:lnTo>
                  <a:lnTo>
                    <a:pt x="419036" y="3088"/>
                  </a:lnTo>
                  <a:lnTo>
                    <a:pt x="413862" y="3240"/>
                  </a:lnTo>
                  <a:lnTo>
                    <a:pt x="408689" y="3400"/>
                  </a:lnTo>
                  <a:lnTo>
                    <a:pt x="403516" y="3570"/>
                  </a:lnTo>
                  <a:lnTo>
                    <a:pt x="398343" y="3748"/>
                  </a:lnTo>
                  <a:lnTo>
                    <a:pt x="393169" y="3937"/>
                  </a:lnTo>
                  <a:lnTo>
                    <a:pt x="387996" y="4136"/>
                  </a:lnTo>
                  <a:lnTo>
                    <a:pt x="382823" y="4346"/>
                  </a:lnTo>
                  <a:lnTo>
                    <a:pt x="377649" y="4568"/>
                  </a:lnTo>
                  <a:lnTo>
                    <a:pt x="372476" y="4802"/>
                  </a:lnTo>
                  <a:lnTo>
                    <a:pt x="367303" y="5050"/>
                  </a:lnTo>
                  <a:lnTo>
                    <a:pt x="362130" y="5311"/>
                  </a:lnTo>
                  <a:lnTo>
                    <a:pt x="356956" y="5587"/>
                  </a:lnTo>
                  <a:lnTo>
                    <a:pt x="351783" y="5879"/>
                  </a:lnTo>
                  <a:lnTo>
                    <a:pt x="346610" y="6187"/>
                  </a:lnTo>
                  <a:lnTo>
                    <a:pt x="341436" y="6512"/>
                  </a:lnTo>
                  <a:lnTo>
                    <a:pt x="336263" y="6856"/>
                  </a:lnTo>
                  <a:lnTo>
                    <a:pt x="331090" y="7219"/>
                  </a:lnTo>
                  <a:lnTo>
                    <a:pt x="325917" y="7602"/>
                  </a:lnTo>
                  <a:lnTo>
                    <a:pt x="320743" y="8007"/>
                  </a:lnTo>
                  <a:lnTo>
                    <a:pt x="315570" y="8436"/>
                  </a:lnTo>
                  <a:lnTo>
                    <a:pt x="310397" y="8888"/>
                  </a:lnTo>
                  <a:lnTo>
                    <a:pt x="305223" y="9366"/>
                  </a:lnTo>
                  <a:lnTo>
                    <a:pt x="300050" y="9871"/>
                  </a:lnTo>
                  <a:lnTo>
                    <a:pt x="294877" y="10404"/>
                  </a:lnTo>
                  <a:lnTo>
                    <a:pt x="289704" y="10967"/>
                  </a:lnTo>
                  <a:lnTo>
                    <a:pt x="284530" y="11562"/>
                  </a:lnTo>
                  <a:lnTo>
                    <a:pt x="279357" y="12191"/>
                  </a:lnTo>
                  <a:lnTo>
                    <a:pt x="274184" y="12854"/>
                  </a:lnTo>
                  <a:lnTo>
                    <a:pt x="269010" y="13555"/>
                  </a:lnTo>
                  <a:lnTo>
                    <a:pt x="263837" y="14294"/>
                  </a:lnTo>
                  <a:lnTo>
                    <a:pt x="258664" y="15075"/>
                  </a:lnTo>
                  <a:lnTo>
                    <a:pt x="253491" y="15898"/>
                  </a:lnTo>
                  <a:lnTo>
                    <a:pt x="248317" y="16767"/>
                  </a:lnTo>
                  <a:lnTo>
                    <a:pt x="243144" y="17684"/>
                  </a:lnTo>
                  <a:lnTo>
                    <a:pt x="237971" y="18650"/>
                  </a:lnTo>
                  <a:lnTo>
                    <a:pt x="232797" y="19669"/>
                  </a:lnTo>
                  <a:lnTo>
                    <a:pt x="227624" y="20743"/>
                  </a:lnTo>
                  <a:lnTo>
                    <a:pt x="222451" y="21875"/>
                  </a:lnTo>
                  <a:lnTo>
                    <a:pt x="217278" y="23066"/>
                  </a:lnTo>
                  <a:lnTo>
                    <a:pt x="212104" y="24320"/>
                  </a:lnTo>
                  <a:lnTo>
                    <a:pt x="206931" y="25641"/>
                  </a:lnTo>
                  <a:lnTo>
                    <a:pt x="201758" y="27029"/>
                  </a:lnTo>
                  <a:lnTo>
                    <a:pt x="196584" y="28489"/>
                  </a:lnTo>
                  <a:lnTo>
                    <a:pt x="191411" y="30023"/>
                  </a:lnTo>
                  <a:lnTo>
                    <a:pt x="186238" y="31635"/>
                  </a:lnTo>
                  <a:lnTo>
                    <a:pt x="181065" y="33326"/>
                  </a:lnTo>
                  <a:lnTo>
                    <a:pt x="175891" y="35101"/>
                  </a:lnTo>
                  <a:lnTo>
                    <a:pt x="170718" y="36962"/>
                  </a:lnTo>
                  <a:lnTo>
                    <a:pt x="165545" y="38912"/>
                  </a:lnTo>
                  <a:lnTo>
                    <a:pt x="160371" y="40954"/>
                  </a:lnTo>
                  <a:lnTo>
                    <a:pt x="155198" y="43090"/>
                  </a:lnTo>
                  <a:lnTo>
                    <a:pt x="150025" y="45324"/>
                  </a:lnTo>
                  <a:lnTo>
                    <a:pt x="144852" y="47658"/>
                  </a:lnTo>
                  <a:lnTo>
                    <a:pt x="139678" y="50095"/>
                  </a:lnTo>
                  <a:lnTo>
                    <a:pt x="134505" y="52636"/>
                  </a:lnTo>
                  <a:lnTo>
                    <a:pt x="129332" y="55284"/>
                  </a:lnTo>
                  <a:lnTo>
                    <a:pt x="124158" y="58042"/>
                  </a:lnTo>
                  <a:lnTo>
                    <a:pt x="118985" y="60910"/>
                  </a:lnTo>
                  <a:lnTo>
                    <a:pt x="113812" y="63890"/>
                  </a:lnTo>
                  <a:lnTo>
                    <a:pt x="108639" y="66985"/>
                  </a:lnTo>
                  <a:lnTo>
                    <a:pt x="103465" y="70194"/>
                  </a:lnTo>
                  <a:lnTo>
                    <a:pt x="98292" y="73518"/>
                  </a:lnTo>
                  <a:lnTo>
                    <a:pt x="93119" y="76958"/>
                  </a:lnTo>
                  <a:lnTo>
                    <a:pt x="87945" y="80513"/>
                  </a:lnTo>
                  <a:lnTo>
                    <a:pt x="82772" y="84184"/>
                  </a:lnTo>
                  <a:lnTo>
                    <a:pt x="77599" y="87969"/>
                  </a:lnTo>
                  <a:lnTo>
                    <a:pt x="72426" y="91868"/>
                  </a:lnTo>
                  <a:lnTo>
                    <a:pt x="67252" y="95879"/>
                  </a:lnTo>
                  <a:lnTo>
                    <a:pt x="62079" y="99999"/>
                  </a:lnTo>
                  <a:lnTo>
                    <a:pt x="56906" y="104227"/>
                  </a:lnTo>
                  <a:lnTo>
                    <a:pt x="51732" y="108559"/>
                  </a:lnTo>
                  <a:lnTo>
                    <a:pt x="46559" y="112993"/>
                  </a:lnTo>
                  <a:lnTo>
                    <a:pt x="41386" y="117525"/>
                  </a:lnTo>
                  <a:lnTo>
                    <a:pt x="36213" y="122151"/>
                  </a:lnTo>
                  <a:lnTo>
                    <a:pt x="31039" y="126866"/>
                  </a:lnTo>
                  <a:lnTo>
                    <a:pt x="25866" y="131666"/>
                  </a:lnTo>
                  <a:lnTo>
                    <a:pt x="20693" y="136545"/>
                  </a:lnTo>
                  <a:lnTo>
                    <a:pt x="15519" y="141498"/>
                  </a:lnTo>
                  <a:lnTo>
                    <a:pt x="10346" y="146520"/>
                  </a:lnTo>
                  <a:lnTo>
                    <a:pt x="5173" y="151604"/>
                  </a:lnTo>
                  <a:lnTo>
                    <a:pt x="0" y="15674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644151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644151" y="4190818"/>
              <a:ext cx="1883076" cy="159835"/>
            </a:xfrm>
            <a:custGeom>
              <a:avLst/>
              <a:pathLst>
                <a:path w="1883076" h="159835">
                  <a:moveTo>
                    <a:pt x="0" y="156742"/>
                  </a:moveTo>
                  <a:lnTo>
                    <a:pt x="5173" y="151602"/>
                  </a:lnTo>
                  <a:lnTo>
                    <a:pt x="10346" y="146519"/>
                  </a:lnTo>
                  <a:lnTo>
                    <a:pt x="15519" y="141497"/>
                  </a:lnTo>
                  <a:lnTo>
                    <a:pt x="20693" y="136544"/>
                  </a:lnTo>
                  <a:lnTo>
                    <a:pt x="25866" y="131665"/>
                  </a:lnTo>
                  <a:lnTo>
                    <a:pt x="31039" y="126865"/>
                  </a:lnTo>
                  <a:lnTo>
                    <a:pt x="36213" y="122150"/>
                  </a:lnTo>
                  <a:lnTo>
                    <a:pt x="41386" y="117524"/>
                  </a:lnTo>
                  <a:lnTo>
                    <a:pt x="46559" y="112992"/>
                  </a:lnTo>
                  <a:lnTo>
                    <a:pt x="51732" y="108558"/>
                  </a:lnTo>
                  <a:lnTo>
                    <a:pt x="56906" y="104226"/>
                  </a:lnTo>
                  <a:lnTo>
                    <a:pt x="62079" y="99998"/>
                  </a:lnTo>
                  <a:lnTo>
                    <a:pt x="67252" y="95877"/>
                  </a:lnTo>
                  <a:lnTo>
                    <a:pt x="72426" y="91867"/>
                  </a:lnTo>
                  <a:lnTo>
                    <a:pt x="77599" y="87968"/>
                  </a:lnTo>
                  <a:lnTo>
                    <a:pt x="82772" y="84183"/>
                  </a:lnTo>
                  <a:lnTo>
                    <a:pt x="87945" y="80512"/>
                  </a:lnTo>
                  <a:lnTo>
                    <a:pt x="93119" y="76957"/>
                  </a:lnTo>
                  <a:lnTo>
                    <a:pt x="98292" y="73517"/>
                  </a:lnTo>
                  <a:lnTo>
                    <a:pt x="103465" y="70192"/>
                  </a:lnTo>
                  <a:lnTo>
                    <a:pt x="108639" y="66984"/>
                  </a:lnTo>
                  <a:lnTo>
                    <a:pt x="113812" y="63889"/>
                  </a:lnTo>
                  <a:lnTo>
                    <a:pt x="118985" y="60909"/>
                  </a:lnTo>
                  <a:lnTo>
                    <a:pt x="124158" y="58040"/>
                  </a:lnTo>
                  <a:lnTo>
                    <a:pt x="129332" y="55283"/>
                  </a:lnTo>
                  <a:lnTo>
                    <a:pt x="134505" y="52635"/>
                  </a:lnTo>
                  <a:lnTo>
                    <a:pt x="139678" y="50093"/>
                  </a:lnTo>
                  <a:lnTo>
                    <a:pt x="144852" y="47657"/>
                  </a:lnTo>
                  <a:lnTo>
                    <a:pt x="150025" y="45323"/>
                  </a:lnTo>
                  <a:lnTo>
                    <a:pt x="155198" y="43089"/>
                  </a:lnTo>
                  <a:lnTo>
                    <a:pt x="160371" y="40953"/>
                  </a:lnTo>
                  <a:lnTo>
                    <a:pt x="165545" y="38911"/>
                  </a:lnTo>
                  <a:lnTo>
                    <a:pt x="170718" y="36961"/>
                  </a:lnTo>
                  <a:lnTo>
                    <a:pt x="175891" y="35100"/>
                  </a:lnTo>
                  <a:lnTo>
                    <a:pt x="181065" y="33325"/>
                  </a:lnTo>
                  <a:lnTo>
                    <a:pt x="186238" y="31634"/>
                  </a:lnTo>
                  <a:lnTo>
                    <a:pt x="191411" y="30022"/>
                  </a:lnTo>
                  <a:lnTo>
                    <a:pt x="196584" y="28488"/>
                  </a:lnTo>
                  <a:lnTo>
                    <a:pt x="201758" y="27028"/>
                  </a:lnTo>
                  <a:lnTo>
                    <a:pt x="206931" y="25639"/>
                  </a:lnTo>
                  <a:lnTo>
                    <a:pt x="212104" y="24319"/>
                  </a:lnTo>
                  <a:lnTo>
                    <a:pt x="217278" y="23065"/>
                  </a:lnTo>
                  <a:lnTo>
                    <a:pt x="222451" y="21873"/>
                  </a:lnTo>
                  <a:lnTo>
                    <a:pt x="227624" y="20742"/>
                  </a:lnTo>
                  <a:lnTo>
                    <a:pt x="232797" y="19668"/>
                  </a:lnTo>
                  <a:lnTo>
                    <a:pt x="237971" y="18649"/>
                  </a:lnTo>
                  <a:lnTo>
                    <a:pt x="243144" y="17683"/>
                  </a:lnTo>
                  <a:lnTo>
                    <a:pt x="248317" y="16766"/>
                  </a:lnTo>
                  <a:lnTo>
                    <a:pt x="253491" y="15897"/>
                  </a:lnTo>
                  <a:lnTo>
                    <a:pt x="258664" y="15074"/>
                  </a:lnTo>
                  <a:lnTo>
                    <a:pt x="263837" y="14293"/>
                  </a:lnTo>
                  <a:lnTo>
                    <a:pt x="269010" y="13553"/>
                  </a:lnTo>
                  <a:lnTo>
                    <a:pt x="274184" y="12853"/>
                  </a:lnTo>
                  <a:lnTo>
                    <a:pt x="279357" y="12189"/>
                  </a:lnTo>
                  <a:lnTo>
                    <a:pt x="284530" y="11561"/>
                  </a:lnTo>
                  <a:lnTo>
                    <a:pt x="289704" y="10966"/>
                  </a:lnTo>
                  <a:lnTo>
                    <a:pt x="294877" y="10403"/>
                  </a:lnTo>
                  <a:lnTo>
                    <a:pt x="300050" y="9870"/>
                  </a:lnTo>
                  <a:lnTo>
                    <a:pt x="305223" y="9365"/>
                  </a:lnTo>
                  <a:lnTo>
                    <a:pt x="310397" y="8887"/>
                  </a:lnTo>
                  <a:lnTo>
                    <a:pt x="315570" y="8435"/>
                  </a:lnTo>
                  <a:lnTo>
                    <a:pt x="320743" y="8006"/>
                  </a:lnTo>
                  <a:lnTo>
                    <a:pt x="325917" y="7601"/>
                  </a:lnTo>
                  <a:lnTo>
                    <a:pt x="331090" y="7217"/>
                  </a:lnTo>
                  <a:lnTo>
                    <a:pt x="336263" y="6854"/>
                  </a:lnTo>
                  <a:lnTo>
                    <a:pt x="341436" y="6511"/>
                  </a:lnTo>
                  <a:lnTo>
                    <a:pt x="346610" y="6185"/>
                  </a:lnTo>
                  <a:lnTo>
                    <a:pt x="351783" y="5877"/>
                  </a:lnTo>
                  <a:lnTo>
                    <a:pt x="356956" y="5586"/>
                  </a:lnTo>
                  <a:lnTo>
                    <a:pt x="362130" y="5310"/>
                  </a:lnTo>
                  <a:lnTo>
                    <a:pt x="367303" y="5049"/>
                  </a:lnTo>
                  <a:lnTo>
                    <a:pt x="372476" y="4801"/>
                  </a:lnTo>
                  <a:lnTo>
                    <a:pt x="377649" y="4567"/>
                  </a:lnTo>
                  <a:lnTo>
                    <a:pt x="382823" y="4345"/>
                  </a:lnTo>
                  <a:lnTo>
                    <a:pt x="387996" y="4135"/>
                  </a:lnTo>
                  <a:lnTo>
                    <a:pt x="393169" y="3936"/>
                  </a:lnTo>
                  <a:lnTo>
                    <a:pt x="398343" y="3747"/>
                  </a:lnTo>
                  <a:lnTo>
                    <a:pt x="403516" y="3569"/>
                  </a:lnTo>
                  <a:lnTo>
                    <a:pt x="408689" y="3399"/>
                  </a:lnTo>
                  <a:lnTo>
                    <a:pt x="413862" y="3239"/>
                  </a:lnTo>
                  <a:lnTo>
                    <a:pt x="419036" y="3087"/>
                  </a:lnTo>
                  <a:lnTo>
                    <a:pt x="424209" y="2942"/>
                  </a:lnTo>
                  <a:lnTo>
                    <a:pt x="429382" y="2806"/>
                  </a:lnTo>
                  <a:lnTo>
                    <a:pt x="434556" y="2676"/>
                  </a:lnTo>
                  <a:lnTo>
                    <a:pt x="439729" y="2553"/>
                  </a:lnTo>
                  <a:lnTo>
                    <a:pt x="444902" y="2437"/>
                  </a:lnTo>
                  <a:lnTo>
                    <a:pt x="450075" y="2326"/>
                  </a:lnTo>
                  <a:lnTo>
                    <a:pt x="455249" y="2221"/>
                  </a:lnTo>
                  <a:lnTo>
                    <a:pt x="460422" y="2121"/>
                  </a:lnTo>
                  <a:lnTo>
                    <a:pt x="465595" y="2027"/>
                  </a:lnTo>
                  <a:lnTo>
                    <a:pt x="470769" y="1937"/>
                  </a:lnTo>
                  <a:lnTo>
                    <a:pt x="475942" y="1852"/>
                  </a:lnTo>
                  <a:lnTo>
                    <a:pt x="481115" y="1770"/>
                  </a:lnTo>
                  <a:lnTo>
                    <a:pt x="486288" y="1694"/>
                  </a:lnTo>
                  <a:lnTo>
                    <a:pt x="491462" y="1620"/>
                  </a:lnTo>
                  <a:lnTo>
                    <a:pt x="496635" y="1551"/>
                  </a:lnTo>
                  <a:lnTo>
                    <a:pt x="501808" y="1485"/>
                  </a:lnTo>
                  <a:lnTo>
                    <a:pt x="506982" y="1422"/>
                  </a:lnTo>
                  <a:lnTo>
                    <a:pt x="512155" y="1362"/>
                  </a:lnTo>
                  <a:lnTo>
                    <a:pt x="517328" y="1306"/>
                  </a:lnTo>
                  <a:lnTo>
                    <a:pt x="522501" y="1251"/>
                  </a:lnTo>
                  <a:lnTo>
                    <a:pt x="527675" y="1200"/>
                  </a:lnTo>
                  <a:lnTo>
                    <a:pt x="532848" y="1151"/>
                  </a:lnTo>
                  <a:lnTo>
                    <a:pt x="538021" y="1105"/>
                  </a:lnTo>
                  <a:lnTo>
                    <a:pt x="543195" y="1060"/>
                  </a:lnTo>
                  <a:lnTo>
                    <a:pt x="548368" y="1018"/>
                  </a:lnTo>
                  <a:lnTo>
                    <a:pt x="553541" y="978"/>
                  </a:lnTo>
                  <a:lnTo>
                    <a:pt x="558714" y="939"/>
                  </a:lnTo>
                  <a:lnTo>
                    <a:pt x="563888" y="903"/>
                  </a:lnTo>
                  <a:lnTo>
                    <a:pt x="569061" y="868"/>
                  </a:lnTo>
                  <a:lnTo>
                    <a:pt x="574234" y="835"/>
                  </a:lnTo>
                  <a:lnTo>
                    <a:pt x="579408" y="803"/>
                  </a:lnTo>
                  <a:lnTo>
                    <a:pt x="584581" y="773"/>
                  </a:lnTo>
                  <a:lnTo>
                    <a:pt x="589754" y="744"/>
                  </a:lnTo>
                  <a:lnTo>
                    <a:pt x="594927" y="716"/>
                  </a:lnTo>
                  <a:lnTo>
                    <a:pt x="600101" y="690"/>
                  </a:lnTo>
                  <a:lnTo>
                    <a:pt x="605274" y="665"/>
                  </a:lnTo>
                  <a:lnTo>
                    <a:pt x="610447" y="641"/>
                  </a:lnTo>
                  <a:lnTo>
                    <a:pt x="615621" y="618"/>
                  </a:lnTo>
                  <a:lnTo>
                    <a:pt x="620794" y="596"/>
                  </a:lnTo>
                  <a:lnTo>
                    <a:pt x="625967" y="576"/>
                  </a:lnTo>
                  <a:lnTo>
                    <a:pt x="631140" y="556"/>
                  </a:lnTo>
                  <a:lnTo>
                    <a:pt x="636314" y="537"/>
                  </a:lnTo>
                  <a:lnTo>
                    <a:pt x="641487" y="518"/>
                  </a:lnTo>
                  <a:lnTo>
                    <a:pt x="646660" y="501"/>
                  </a:lnTo>
                  <a:lnTo>
                    <a:pt x="651834" y="484"/>
                  </a:lnTo>
                  <a:lnTo>
                    <a:pt x="657007" y="468"/>
                  </a:lnTo>
                  <a:lnTo>
                    <a:pt x="662180" y="453"/>
                  </a:lnTo>
                  <a:lnTo>
                    <a:pt x="667353" y="438"/>
                  </a:lnTo>
                  <a:lnTo>
                    <a:pt x="672527" y="424"/>
                  </a:lnTo>
                  <a:lnTo>
                    <a:pt x="677700" y="411"/>
                  </a:lnTo>
                  <a:lnTo>
                    <a:pt x="682873" y="398"/>
                  </a:lnTo>
                  <a:lnTo>
                    <a:pt x="688047" y="385"/>
                  </a:lnTo>
                  <a:lnTo>
                    <a:pt x="693220" y="374"/>
                  </a:lnTo>
                  <a:lnTo>
                    <a:pt x="698393" y="362"/>
                  </a:lnTo>
                  <a:lnTo>
                    <a:pt x="703566" y="351"/>
                  </a:lnTo>
                  <a:lnTo>
                    <a:pt x="708740" y="341"/>
                  </a:lnTo>
                  <a:lnTo>
                    <a:pt x="713913" y="331"/>
                  </a:lnTo>
                  <a:lnTo>
                    <a:pt x="719086" y="321"/>
                  </a:lnTo>
                  <a:lnTo>
                    <a:pt x="724260" y="312"/>
                  </a:lnTo>
                  <a:lnTo>
                    <a:pt x="729433" y="303"/>
                  </a:lnTo>
                  <a:lnTo>
                    <a:pt x="734606" y="294"/>
                  </a:lnTo>
                  <a:lnTo>
                    <a:pt x="739779" y="286"/>
                  </a:lnTo>
                  <a:lnTo>
                    <a:pt x="744953" y="278"/>
                  </a:lnTo>
                  <a:lnTo>
                    <a:pt x="750126" y="270"/>
                  </a:lnTo>
                  <a:lnTo>
                    <a:pt x="755299" y="263"/>
                  </a:lnTo>
                  <a:lnTo>
                    <a:pt x="760473" y="256"/>
                  </a:lnTo>
                  <a:lnTo>
                    <a:pt x="765646" y="249"/>
                  </a:lnTo>
                  <a:lnTo>
                    <a:pt x="770819" y="243"/>
                  </a:lnTo>
                  <a:lnTo>
                    <a:pt x="775992" y="236"/>
                  </a:lnTo>
                  <a:lnTo>
                    <a:pt x="781166" y="230"/>
                  </a:lnTo>
                  <a:lnTo>
                    <a:pt x="786339" y="224"/>
                  </a:lnTo>
                  <a:lnTo>
                    <a:pt x="791512" y="218"/>
                  </a:lnTo>
                  <a:lnTo>
                    <a:pt x="796686" y="213"/>
                  </a:lnTo>
                  <a:lnTo>
                    <a:pt x="801859" y="207"/>
                  </a:lnTo>
                  <a:lnTo>
                    <a:pt x="807032" y="202"/>
                  </a:lnTo>
                  <a:lnTo>
                    <a:pt x="812205" y="197"/>
                  </a:lnTo>
                  <a:lnTo>
                    <a:pt x="817379" y="192"/>
                  </a:lnTo>
                  <a:lnTo>
                    <a:pt x="822552" y="188"/>
                  </a:lnTo>
                  <a:lnTo>
                    <a:pt x="827725" y="183"/>
                  </a:lnTo>
                  <a:lnTo>
                    <a:pt x="832899" y="179"/>
                  </a:lnTo>
                  <a:lnTo>
                    <a:pt x="838072" y="174"/>
                  </a:lnTo>
                  <a:lnTo>
                    <a:pt x="843245" y="170"/>
                  </a:lnTo>
                  <a:lnTo>
                    <a:pt x="848418" y="166"/>
                  </a:lnTo>
                  <a:lnTo>
                    <a:pt x="853592" y="162"/>
                  </a:lnTo>
                  <a:lnTo>
                    <a:pt x="858765" y="158"/>
                  </a:lnTo>
                  <a:lnTo>
                    <a:pt x="863938" y="154"/>
                  </a:lnTo>
                  <a:lnTo>
                    <a:pt x="869112" y="151"/>
                  </a:lnTo>
                  <a:lnTo>
                    <a:pt x="874285" y="147"/>
                  </a:lnTo>
                  <a:lnTo>
                    <a:pt x="879458" y="143"/>
                  </a:lnTo>
                  <a:lnTo>
                    <a:pt x="884631" y="140"/>
                  </a:lnTo>
                  <a:lnTo>
                    <a:pt x="889805" y="137"/>
                  </a:lnTo>
                  <a:lnTo>
                    <a:pt x="894978" y="133"/>
                  </a:lnTo>
                  <a:lnTo>
                    <a:pt x="900151" y="130"/>
                  </a:lnTo>
                  <a:lnTo>
                    <a:pt x="905325" y="127"/>
                  </a:lnTo>
                  <a:lnTo>
                    <a:pt x="910498" y="124"/>
                  </a:lnTo>
                  <a:lnTo>
                    <a:pt x="915671" y="121"/>
                  </a:lnTo>
                  <a:lnTo>
                    <a:pt x="920844" y="118"/>
                  </a:lnTo>
                  <a:lnTo>
                    <a:pt x="926018" y="115"/>
                  </a:lnTo>
                  <a:lnTo>
                    <a:pt x="931191" y="112"/>
                  </a:lnTo>
                  <a:lnTo>
                    <a:pt x="936364" y="110"/>
                  </a:lnTo>
                  <a:lnTo>
                    <a:pt x="941538" y="107"/>
                  </a:lnTo>
                  <a:lnTo>
                    <a:pt x="946711" y="104"/>
                  </a:lnTo>
                  <a:lnTo>
                    <a:pt x="951884" y="102"/>
                  </a:lnTo>
                  <a:lnTo>
                    <a:pt x="957057" y="99"/>
                  </a:lnTo>
                  <a:lnTo>
                    <a:pt x="962231" y="97"/>
                  </a:lnTo>
                  <a:lnTo>
                    <a:pt x="967404" y="94"/>
                  </a:lnTo>
                  <a:lnTo>
                    <a:pt x="972577" y="92"/>
                  </a:lnTo>
                  <a:lnTo>
                    <a:pt x="977751" y="90"/>
                  </a:lnTo>
                  <a:lnTo>
                    <a:pt x="982924" y="87"/>
                  </a:lnTo>
                  <a:lnTo>
                    <a:pt x="988097" y="85"/>
                  </a:lnTo>
                  <a:lnTo>
                    <a:pt x="993270" y="83"/>
                  </a:lnTo>
                  <a:lnTo>
                    <a:pt x="998444" y="81"/>
                  </a:lnTo>
                  <a:lnTo>
                    <a:pt x="1003617" y="79"/>
                  </a:lnTo>
                  <a:lnTo>
                    <a:pt x="1008790" y="77"/>
                  </a:lnTo>
                  <a:lnTo>
                    <a:pt x="1013964" y="75"/>
                  </a:lnTo>
                  <a:lnTo>
                    <a:pt x="1019137" y="73"/>
                  </a:lnTo>
                  <a:lnTo>
                    <a:pt x="1024310" y="72"/>
                  </a:lnTo>
                  <a:lnTo>
                    <a:pt x="1029483" y="70"/>
                  </a:lnTo>
                  <a:lnTo>
                    <a:pt x="1034657" y="68"/>
                  </a:lnTo>
                  <a:lnTo>
                    <a:pt x="1039830" y="67"/>
                  </a:lnTo>
                  <a:lnTo>
                    <a:pt x="1045003" y="65"/>
                  </a:lnTo>
                  <a:lnTo>
                    <a:pt x="1050177" y="64"/>
                  </a:lnTo>
                  <a:lnTo>
                    <a:pt x="1055350" y="62"/>
                  </a:lnTo>
                  <a:lnTo>
                    <a:pt x="1060523" y="61"/>
                  </a:lnTo>
                  <a:lnTo>
                    <a:pt x="1065696" y="60"/>
                  </a:lnTo>
                  <a:lnTo>
                    <a:pt x="1070870" y="58"/>
                  </a:lnTo>
                  <a:lnTo>
                    <a:pt x="1076043" y="57"/>
                  </a:lnTo>
                  <a:lnTo>
                    <a:pt x="1081216" y="56"/>
                  </a:lnTo>
                  <a:lnTo>
                    <a:pt x="1086390" y="55"/>
                  </a:lnTo>
                  <a:lnTo>
                    <a:pt x="1091563" y="54"/>
                  </a:lnTo>
                  <a:lnTo>
                    <a:pt x="1096736" y="53"/>
                  </a:lnTo>
                  <a:lnTo>
                    <a:pt x="1101909" y="52"/>
                  </a:lnTo>
                  <a:lnTo>
                    <a:pt x="1107083" y="51"/>
                  </a:lnTo>
                  <a:lnTo>
                    <a:pt x="1112256" y="50"/>
                  </a:lnTo>
                  <a:lnTo>
                    <a:pt x="1117429" y="49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7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1"/>
                  </a:lnTo>
                  <a:lnTo>
                    <a:pt x="1820996" y="2"/>
                  </a:lnTo>
                  <a:lnTo>
                    <a:pt x="1815823" y="2"/>
                  </a:lnTo>
                  <a:lnTo>
                    <a:pt x="1810650" y="2"/>
                  </a:lnTo>
                  <a:lnTo>
                    <a:pt x="1805476" y="3"/>
                  </a:lnTo>
                  <a:lnTo>
                    <a:pt x="1800303" y="3"/>
                  </a:lnTo>
                  <a:lnTo>
                    <a:pt x="1795130" y="4"/>
                  </a:lnTo>
                  <a:lnTo>
                    <a:pt x="1789956" y="4"/>
                  </a:lnTo>
                  <a:lnTo>
                    <a:pt x="1784783" y="5"/>
                  </a:lnTo>
                  <a:lnTo>
                    <a:pt x="1779610" y="5"/>
                  </a:lnTo>
                  <a:lnTo>
                    <a:pt x="1774437" y="6"/>
                  </a:lnTo>
                  <a:lnTo>
                    <a:pt x="1769263" y="7"/>
                  </a:lnTo>
                  <a:lnTo>
                    <a:pt x="1764090" y="8"/>
                  </a:lnTo>
                  <a:lnTo>
                    <a:pt x="1758917" y="9"/>
                  </a:lnTo>
                  <a:lnTo>
                    <a:pt x="1753743" y="10"/>
                  </a:lnTo>
                  <a:lnTo>
                    <a:pt x="1748570" y="11"/>
                  </a:lnTo>
                  <a:lnTo>
                    <a:pt x="1743397" y="12"/>
                  </a:lnTo>
                  <a:lnTo>
                    <a:pt x="1738224" y="13"/>
                  </a:lnTo>
                  <a:lnTo>
                    <a:pt x="1733050" y="15"/>
                  </a:lnTo>
                  <a:lnTo>
                    <a:pt x="1727877" y="16"/>
                  </a:lnTo>
                  <a:lnTo>
                    <a:pt x="1722704" y="18"/>
                  </a:lnTo>
                  <a:lnTo>
                    <a:pt x="1717530" y="20"/>
                  </a:lnTo>
                  <a:lnTo>
                    <a:pt x="1712357" y="22"/>
                  </a:lnTo>
                  <a:lnTo>
                    <a:pt x="1707184" y="24"/>
                  </a:lnTo>
                  <a:lnTo>
                    <a:pt x="1702011" y="26"/>
                  </a:lnTo>
                  <a:lnTo>
                    <a:pt x="1696837" y="29"/>
                  </a:lnTo>
                  <a:lnTo>
                    <a:pt x="1691664" y="32"/>
                  </a:lnTo>
                  <a:lnTo>
                    <a:pt x="1686491" y="35"/>
                  </a:lnTo>
                  <a:lnTo>
                    <a:pt x="1681317" y="38"/>
                  </a:lnTo>
                  <a:lnTo>
                    <a:pt x="1676144" y="42"/>
                  </a:lnTo>
                  <a:lnTo>
                    <a:pt x="1670971" y="45"/>
                  </a:lnTo>
                  <a:lnTo>
                    <a:pt x="1665798" y="50"/>
                  </a:lnTo>
                  <a:lnTo>
                    <a:pt x="1660624" y="54"/>
                  </a:lnTo>
                  <a:lnTo>
                    <a:pt x="1655451" y="59"/>
                  </a:lnTo>
                  <a:lnTo>
                    <a:pt x="1650278" y="64"/>
                  </a:lnTo>
                  <a:lnTo>
                    <a:pt x="1645104" y="69"/>
                  </a:lnTo>
                  <a:lnTo>
                    <a:pt x="1639931" y="75"/>
                  </a:lnTo>
                  <a:lnTo>
                    <a:pt x="1634758" y="81"/>
                  </a:lnTo>
                  <a:lnTo>
                    <a:pt x="1629585" y="87"/>
                  </a:lnTo>
                  <a:lnTo>
                    <a:pt x="1624411" y="94"/>
                  </a:lnTo>
                  <a:lnTo>
                    <a:pt x="1619238" y="101"/>
                  </a:lnTo>
                  <a:lnTo>
                    <a:pt x="1614065" y="108"/>
                  </a:lnTo>
                  <a:lnTo>
                    <a:pt x="1608891" y="115"/>
                  </a:lnTo>
                  <a:lnTo>
                    <a:pt x="1603718" y="122"/>
                  </a:lnTo>
                  <a:lnTo>
                    <a:pt x="1598545" y="129"/>
                  </a:lnTo>
                  <a:lnTo>
                    <a:pt x="1593372" y="136"/>
                  </a:lnTo>
                  <a:lnTo>
                    <a:pt x="1588198" y="143"/>
                  </a:lnTo>
                  <a:lnTo>
                    <a:pt x="1583025" y="149"/>
                  </a:lnTo>
                  <a:lnTo>
                    <a:pt x="1577852" y="155"/>
                  </a:lnTo>
                  <a:lnTo>
                    <a:pt x="1572678" y="161"/>
                  </a:lnTo>
                  <a:lnTo>
                    <a:pt x="1567505" y="166"/>
                  </a:lnTo>
                  <a:lnTo>
                    <a:pt x="1562332" y="170"/>
                  </a:lnTo>
                  <a:lnTo>
                    <a:pt x="1557159" y="173"/>
                  </a:lnTo>
                  <a:lnTo>
                    <a:pt x="1551985" y="176"/>
                  </a:lnTo>
                  <a:lnTo>
                    <a:pt x="1546812" y="178"/>
                  </a:lnTo>
                  <a:lnTo>
                    <a:pt x="1541639" y="180"/>
                  </a:lnTo>
                  <a:lnTo>
                    <a:pt x="1536465" y="180"/>
                  </a:lnTo>
                  <a:lnTo>
                    <a:pt x="1531292" y="180"/>
                  </a:lnTo>
                  <a:lnTo>
                    <a:pt x="1526119" y="179"/>
                  </a:lnTo>
                  <a:lnTo>
                    <a:pt x="1520946" y="177"/>
                  </a:lnTo>
                  <a:lnTo>
                    <a:pt x="1515772" y="175"/>
                  </a:lnTo>
                  <a:lnTo>
                    <a:pt x="1510599" y="173"/>
                  </a:lnTo>
                  <a:lnTo>
                    <a:pt x="1505426" y="170"/>
                  </a:lnTo>
                  <a:lnTo>
                    <a:pt x="1500252" y="166"/>
                  </a:lnTo>
                  <a:lnTo>
                    <a:pt x="1495079" y="162"/>
                  </a:lnTo>
                  <a:lnTo>
                    <a:pt x="1489906" y="158"/>
                  </a:lnTo>
                  <a:lnTo>
                    <a:pt x="1484733" y="154"/>
                  </a:lnTo>
                  <a:lnTo>
                    <a:pt x="1479559" y="150"/>
                  </a:lnTo>
                  <a:lnTo>
                    <a:pt x="1474386" y="146"/>
                  </a:lnTo>
                  <a:lnTo>
                    <a:pt x="1469213" y="141"/>
                  </a:lnTo>
                  <a:lnTo>
                    <a:pt x="1464039" y="137"/>
                  </a:lnTo>
                  <a:lnTo>
                    <a:pt x="1458866" y="133"/>
                  </a:lnTo>
                  <a:lnTo>
                    <a:pt x="1453693" y="128"/>
                  </a:lnTo>
                  <a:lnTo>
                    <a:pt x="1448520" y="124"/>
                  </a:lnTo>
                  <a:lnTo>
                    <a:pt x="1443346" y="120"/>
                  </a:lnTo>
                  <a:lnTo>
                    <a:pt x="1438173" y="116"/>
                  </a:lnTo>
                  <a:lnTo>
                    <a:pt x="1433000" y="112"/>
                  </a:lnTo>
                  <a:lnTo>
                    <a:pt x="1427826" y="108"/>
                  </a:lnTo>
                  <a:lnTo>
                    <a:pt x="1422653" y="105"/>
                  </a:lnTo>
                  <a:lnTo>
                    <a:pt x="1417480" y="101"/>
                  </a:lnTo>
                  <a:lnTo>
                    <a:pt x="1412307" y="98"/>
                  </a:lnTo>
                  <a:lnTo>
                    <a:pt x="1407133" y="95"/>
                  </a:lnTo>
                  <a:lnTo>
                    <a:pt x="1401960" y="92"/>
                  </a:lnTo>
                  <a:lnTo>
                    <a:pt x="1396787" y="89"/>
                  </a:lnTo>
                  <a:lnTo>
                    <a:pt x="1391613" y="86"/>
                  </a:lnTo>
                  <a:lnTo>
                    <a:pt x="1386440" y="83"/>
                  </a:lnTo>
                  <a:lnTo>
                    <a:pt x="1381267" y="80"/>
                  </a:lnTo>
                  <a:lnTo>
                    <a:pt x="1376094" y="78"/>
                  </a:lnTo>
                  <a:lnTo>
                    <a:pt x="1370920" y="76"/>
                  </a:lnTo>
                  <a:lnTo>
                    <a:pt x="1365747" y="73"/>
                  </a:lnTo>
                  <a:lnTo>
                    <a:pt x="1360574" y="71"/>
                  </a:lnTo>
                  <a:lnTo>
                    <a:pt x="1355400" y="69"/>
                  </a:lnTo>
                  <a:lnTo>
                    <a:pt x="1350227" y="67"/>
                  </a:lnTo>
                  <a:lnTo>
                    <a:pt x="1345054" y="66"/>
                  </a:lnTo>
                  <a:lnTo>
                    <a:pt x="1339881" y="64"/>
                  </a:lnTo>
                  <a:lnTo>
                    <a:pt x="1334707" y="62"/>
                  </a:lnTo>
                  <a:lnTo>
                    <a:pt x="1329534" y="61"/>
                  </a:lnTo>
                  <a:lnTo>
                    <a:pt x="1324361" y="59"/>
                  </a:lnTo>
                  <a:lnTo>
                    <a:pt x="1319187" y="58"/>
                  </a:lnTo>
                  <a:lnTo>
                    <a:pt x="1314014" y="57"/>
                  </a:lnTo>
                  <a:lnTo>
                    <a:pt x="1308841" y="55"/>
                  </a:lnTo>
                  <a:lnTo>
                    <a:pt x="1303668" y="54"/>
                  </a:lnTo>
                  <a:lnTo>
                    <a:pt x="1298494" y="53"/>
                  </a:lnTo>
                  <a:lnTo>
                    <a:pt x="1293321" y="52"/>
                  </a:lnTo>
                  <a:lnTo>
                    <a:pt x="1288148" y="51"/>
                  </a:lnTo>
                  <a:lnTo>
                    <a:pt x="1282974" y="50"/>
                  </a:lnTo>
                  <a:lnTo>
                    <a:pt x="1277801" y="49"/>
                  </a:lnTo>
                  <a:lnTo>
                    <a:pt x="1272628" y="49"/>
                  </a:lnTo>
                  <a:lnTo>
                    <a:pt x="1267455" y="48"/>
                  </a:lnTo>
                  <a:lnTo>
                    <a:pt x="1262281" y="47"/>
                  </a:lnTo>
                  <a:lnTo>
                    <a:pt x="1257108" y="47"/>
                  </a:lnTo>
                  <a:lnTo>
                    <a:pt x="1251935" y="46"/>
                  </a:lnTo>
                  <a:lnTo>
                    <a:pt x="1246761" y="46"/>
                  </a:lnTo>
                  <a:lnTo>
                    <a:pt x="1241588" y="45"/>
                  </a:lnTo>
                  <a:lnTo>
                    <a:pt x="1236415" y="45"/>
                  </a:lnTo>
                  <a:lnTo>
                    <a:pt x="1231242" y="45"/>
                  </a:lnTo>
                  <a:lnTo>
                    <a:pt x="1226068" y="44"/>
                  </a:lnTo>
                  <a:lnTo>
                    <a:pt x="1220895" y="44"/>
                  </a:lnTo>
                  <a:lnTo>
                    <a:pt x="1215722" y="44"/>
                  </a:lnTo>
                  <a:lnTo>
                    <a:pt x="1210548" y="44"/>
                  </a:lnTo>
                  <a:lnTo>
                    <a:pt x="1205375" y="44"/>
                  </a:lnTo>
                  <a:lnTo>
                    <a:pt x="1200202" y="44"/>
                  </a:lnTo>
                  <a:lnTo>
                    <a:pt x="1195029" y="44"/>
                  </a:lnTo>
                  <a:lnTo>
                    <a:pt x="1189855" y="44"/>
                  </a:lnTo>
                  <a:lnTo>
                    <a:pt x="1184682" y="44"/>
                  </a:lnTo>
                  <a:lnTo>
                    <a:pt x="1179509" y="44"/>
                  </a:lnTo>
                  <a:lnTo>
                    <a:pt x="1174335" y="44"/>
                  </a:lnTo>
                  <a:lnTo>
                    <a:pt x="1169162" y="44"/>
                  </a:lnTo>
                  <a:lnTo>
                    <a:pt x="1163989" y="45"/>
                  </a:lnTo>
                  <a:lnTo>
                    <a:pt x="1158816" y="45"/>
                  </a:lnTo>
                  <a:lnTo>
                    <a:pt x="1153642" y="45"/>
                  </a:lnTo>
                  <a:lnTo>
                    <a:pt x="1148469" y="46"/>
                  </a:lnTo>
                  <a:lnTo>
                    <a:pt x="1143296" y="46"/>
                  </a:lnTo>
                  <a:lnTo>
                    <a:pt x="1138122" y="47"/>
                  </a:lnTo>
                  <a:lnTo>
                    <a:pt x="1132949" y="48"/>
                  </a:lnTo>
                  <a:lnTo>
                    <a:pt x="1127776" y="48"/>
                  </a:lnTo>
                  <a:lnTo>
                    <a:pt x="1122603" y="49"/>
                  </a:lnTo>
                  <a:lnTo>
                    <a:pt x="1117429" y="50"/>
                  </a:lnTo>
                  <a:lnTo>
                    <a:pt x="1112256" y="51"/>
                  </a:lnTo>
                  <a:lnTo>
                    <a:pt x="1107083" y="52"/>
                  </a:lnTo>
                  <a:lnTo>
                    <a:pt x="1101909" y="53"/>
                  </a:lnTo>
                  <a:lnTo>
                    <a:pt x="1096736" y="54"/>
                  </a:lnTo>
                  <a:lnTo>
                    <a:pt x="1091563" y="55"/>
                  </a:lnTo>
                  <a:lnTo>
                    <a:pt x="1086390" y="56"/>
                  </a:lnTo>
                  <a:lnTo>
                    <a:pt x="1081216" y="58"/>
                  </a:lnTo>
                  <a:lnTo>
                    <a:pt x="1076043" y="59"/>
                  </a:lnTo>
                  <a:lnTo>
                    <a:pt x="1070870" y="61"/>
                  </a:lnTo>
                  <a:lnTo>
                    <a:pt x="1065696" y="63"/>
                  </a:lnTo>
                  <a:lnTo>
                    <a:pt x="1060523" y="64"/>
                  </a:lnTo>
                  <a:lnTo>
                    <a:pt x="1055350" y="66"/>
                  </a:lnTo>
                  <a:lnTo>
                    <a:pt x="1050177" y="69"/>
                  </a:lnTo>
                  <a:lnTo>
                    <a:pt x="1045003" y="71"/>
                  </a:lnTo>
                  <a:lnTo>
                    <a:pt x="1039830" y="73"/>
                  </a:lnTo>
                  <a:lnTo>
                    <a:pt x="1034657" y="76"/>
                  </a:lnTo>
                  <a:lnTo>
                    <a:pt x="1029483" y="79"/>
                  </a:lnTo>
                  <a:lnTo>
                    <a:pt x="1024310" y="82"/>
                  </a:lnTo>
                  <a:lnTo>
                    <a:pt x="1019137" y="86"/>
                  </a:lnTo>
                  <a:lnTo>
                    <a:pt x="1013964" y="89"/>
                  </a:lnTo>
                  <a:lnTo>
                    <a:pt x="1008790" y="94"/>
                  </a:lnTo>
                  <a:lnTo>
                    <a:pt x="1003617" y="98"/>
                  </a:lnTo>
                  <a:lnTo>
                    <a:pt x="998444" y="103"/>
                  </a:lnTo>
                  <a:lnTo>
                    <a:pt x="993270" y="108"/>
                  </a:lnTo>
                  <a:lnTo>
                    <a:pt x="988097" y="114"/>
                  </a:lnTo>
                  <a:lnTo>
                    <a:pt x="982924" y="121"/>
                  </a:lnTo>
                  <a:lnTo>
                    <a:pt x="977751" y="128"/>
                  </a:lnTo>
                  <a:lnTo>
                    <a:pt x="972577" y="135"/>
                  </a:lnTo>
                  <a:lnTo>
                    <a:pt x="967404" y="144"/>
                  </a:lnTo>
                  <a:lnTo>
                    <a:pt x="962231" y="153"/>
                  </a:lnTo>
                  <a:lnTo>
                    <a:pt x="957057" y="163"/>
                  </a:lnTo>
                  <a:lnTo>
                    <a:pt x="951884" y="174"/>
                  </a:lnTo>
                  <a:lnTo>
                    <a:pt x="946711" y="187"/>
                  </a:lnTo>
                  <a:lnTo>
                    <a:pt x="941538" y="200"/>
                  </a:lnTo>
                  <a:lnTo>
                    <a:pt x="936364" y="214"/>
                  </a:lnTo>
                  <a:lnTo>
                    <a:pt x="931191" y="230"/>
                  </a:lnTo>
                  <a:lnTo>
                    <a:pt x="926018" y="248"/>
                  </a:lnTo>
                  <a:lnTo>
                    <a:pt x="920844" y="266"/>
                  </a:lnTo>
                  <a:lnTo>
                    <a:pt x="915671" y="287"/>
                  </a:lnTo>
                  <a:lnTo>
                    <a:pt x="910498" y="309"/>
                  </a:lnTo>
                  <a:lnTo>
                    <a:pt x="905325" y="334"/>
                  </a:lnTo>
                  <a:lnTo>
                    <a:pt x="900151" y="360"/>
                  </a:lnTo>
                  <a:lnTo>
                    <a:pt x="894978" y="389"/>
                  </a:lnTo>
                  <a:lnTo>
                    <a:pt x="889805" y="420"/>
                  </a:lnTo>
                  <a:lnTo>
                    <a:pt x="884631" y="454"/>
                  </a:lnTo>
                  <a:lnTo>
                    <a:pt x="879458" y="490"/>
                  </a:lnTo>
                  <a:lnTo>
                    <a:pt x="874285" y="530"/>
                  </a:lnTo>
                  <a:lnTo>
                    <a:pt x="869112" y="572"/>
                  </a:lnTo>
                  <a:lnTo>
                    <a:pt x="863938" y="618"/>
                  </a:lnTo>
                  <a:lnTo>
                    <a:pt x="858765" y="667"/>
                  </a:lnTo>
                  <a:lnTo>
                    <a:pt x="853592" y="719"/>
                  </a:lnTo>
                  <a:lnTo>
                    <a:pt x="848418" y="775"/>
                  </a:lnTo>
                  <a:lnTo>
                    <a:pt x="843245" y="836"/>
                  </a:lnTo>
                  <a:lnTo>
                    <a:pt x="838072" y="900"/>
                  </a:lnTo>
                  <a:lnTo>
                    <a:pt x="832899" y="969"/>
                  </a:lnTo>
                  <a:lnTo>
                    <a:pt x="827725" y="1043"/>
                  </a:lnTo>
                  <a:lnTo>
                    <a:pt x="822552" y="1121"/>
                  </a:lnTo>
                  <a:lnTo>
                    <a:pt x="817379" y="1204"/>
                  </a:lnTo>
                  <a:lnTo>
                    <a:pt x="812205" y="1292"/>
                  </a:lnTo>
                  <a:lnTo>
                    <a:pt x="807032" y="1385"/>
                  </a:lnTo>
                  <a:lnTo>
                    <a:pt x="801859" y="1484"/>
                  </a:lnTo>
                  <a:lnTo>
                    <a:pt x="796686" y="1589"/>
                  </a:lnTo>
                  <a:lnTo>
                    <a:pt x="791512" y="1700"/>
                  </a:lnTo>
                  <a:lnTo>
                    <a:pt x="786339" y="1816"/>
                  </a:lnTo>
                  <a:lnTo>
                    <a:pt x="781166" y="1939"/>
                  </a:lnTo>
                  <a:lnTo>
                    <a:pt x="775992" y="2068"/>
                  </a:lnTo>
                  <a:lnTo>
                    <a:pt x="770819" y="2204"/>
                  </a:lnTo>
                  <a:lnTo>
                    <a:pt x="765646" y="2346"/>
                  </a:lnTo>
                  <a:lnTo>
                    <a:pt x="760473" y="2495"/>
                  </a:lnTo>
                  <a:lnTo>
                    <a:pt x="755299" y="2651"/>
                  </a:lnTo>
                  <a:lnTo>
                    <a:pt x="750126" y="2814"/>
                  </a:lnTo>
                  <a:lnTo>
                    <a:pt x="744953" y="2984"/>
                  </a:lnTo>
                  <a:lnTo>
                    <a:pt x="739779" y="3162"/>
                  </a:lnTo>
                  <a:lnTo>
                    <a:pt x="734606" y="3346"/>
                  </a:lnTo>
                  <a:lnTo>
                    <a:pt x="729433" y="3539"/>
                  </a:lnTo>
                  <a:lnTo>
                    <a:pt x="724260" y="3738"/>
                  </a:lnTo>
                  <a:lnTo>
                    <a:pt x="719086" y="3945"/>
                  </a:lnTo>
                  <a:lnTo>
                    <a:pt x="713913" y="4159"/>
                  </a:lnTo>
                  <a:lnTo>
                    <a:pt x="708740" y="4381"/>
                  </a:lnTo>
                  <a:lnTo>
                    <a:pt x="703566" y="4610"/>
                  </a:lnTo>
                  <a:lnTo>
                    <a:pt x="698393" y="4847"/>
                  </a:lnTo>
                  <a:lnTo>
                    <a:pt x="693220" y="5091"/>
                  </a:lnTo>
                  <a:lnTo>
                    <a:pt x="688047" y="5342"/>
                  </a:lnTo>
                  <a:lnTo>
                    <a:pt x="682873" y="5601"/>
                  </a:lnTo>
                  <a:lnTo>
                    <a:pt x="677700" y="5866"/>
                  </a:lnTo>
                  <a:lnTo>
                    <a:pt x="672527" y="6139"/>
                  </a:lnTo>
                  <a:lnTo>
                    <a:pt x="667353" y="6418"/>
                  </a:lnTo>
                  <a:lnTo>
                    <a:pt x="662180" y="6704"/>
                  </a:lnTo>
                  <a:lnTo>
                    <a:pt x="657007" y="6996"/>
                  </a:lnTo>
                  <a:lnTo>
                    <a:pt x="651834" y="7294"/>
                  </a:lnTo>
                  <a:lnTo>
                    <a:pt x="646660" y="7598"/>
                  </a:lnTo>
                  <a:lnTo>
                    <a:pt x="641487" y="7908"/>
                  </a:lnTo>
                  <a:lnTo>
                    <a:pt x="636314" y="8223"/>
                  </a:lnTo>
                  <a:lnTo>
                    <a:pt x="631140" y="8544"/>
                  </a:lnTo>
                  <a:lnTo>
                    <a:pt x="625967" y="8869"/>
                  </a:lnTo>
                  <a:lnTo>
                    <a:pt x="620794" y="9199"/>
                  </a:lnTo>
                  <a:lnTo>
                    <a:pt x="615621" y="9533"/>
                  </a:lnTo>
                  <a:lnTo>
                    <a:pt x="610447" y="9871"/>
                  </a:lnTo>
                  <a:lnTo>
                    <a:pt x="605274" y="10212"/>
                  </a:lnTo>
                  <a:lnTo>
                    <a:pt x="600101" y="10556"/>
                  </a:lnTo>
                  <a:lnTo>
                    <a:pt x="594927" y="10903"/>
                  </a:lnTo>
                  <a:lnTo>
                    <a:pt x="589754" y="11253"/>
                  </a:lnTo>
                  <a:lnTo>
                    <a:pt x="584581" y="11604"/>
                  </a:lnTo>
                  <a:lnTo>
                    <a:pt x="579408" y="11957"/>
                  </a:lnTo>
                  <a:lnTo>
                    <a:pt x="574234" y="12311"/>
                  </a:lnTo>
                  <a:lnTo>
                    <a:pt x="569061" y="12666"/>
                  </a:lnTo>
                  <a:lnTo>
                    <a:pt x="563888" y="13021"/>
                  </a:lnTo>
                  <a:lnTo>
                    <a:pt x="558714" y="13376"/>
                  </a:lnTo>
                  <a:lnTo>
                    <a:pt x="553541" y="13731"/>
                  </a:lnTo>
                  <a:lnTo>
                    <a:pt x="548368" y="14085"/>
                  </a:lnTo>
                  <a:lnTo>
                    <a:pt x="543195" y="14437"/>
                  </a:lnTo>
                  <a:lnTo>
                    <a:pt x="538021" y="14788"/>
                  </a:lnTo>
                  <a:lnTo>
                    <a:pt x="532848" y="15136"/>
                  </a:lnTo>
                  <a:lnTo>
                    <a:pt x="527675" y="15483"/>
                  </a:lnTo>
                  <a:lnTo>
                    <a:pt x="522501" y="15826"/>
                  </a:lnTo>
                  <a:lnTo>
                    <a:pt x="517328" y="16167"/>
                  </a:lnTo>
                  <a:lnTo>
                    <a:pt x="512155" y="16504"/>
                  </a:lnTo>
                  <a:lnTo>
                    <a:pt x="506982" y="16837"/>
                  </a:lnTo>
                  <a:lnTo>
                    <a:pt x="501808" y="17166"/>
                  </a:lnTo>
                  <a:lnTo>
                    <a:pt x="496635" y="17491"/>
                  </a:lnTo>
                  <a:lnTo>
                    <a:pt x="491462" y="17812"/>
                  </a:lnTo>
                  <a:lnTo>
                    <a:pt x="486288" y="18127"/>
                  </a:lnTo>
                  <a:lnTo>
                    <a:pt x="481115" y="18438"/>
                  </a:lnTo>
                  <a:lnTo>
                    <a:pt x="475942" y="18744"/>
                  </a:lnTo>
                  <a:lnTo>
                    <a:pt x="470769" y="19045"/>
                  </a:lnTo>
                  <a:lnTo>
                    <a:pt x="465595" y="19340"/>
                  </a:lnTo>
                  <a:lnTo>
                    <a:pt x="460422" y="19630"/>
                  </a:lnTo>
                  <a:lnTo>
                    <a:pt x="455249" y="19915"/>
                  </a:lnTo>
                  <a:lnTo>
                    <a:pt x="450075" y="20195"/>
                  </a:lnTo>
                  <a:lnTo>
                    <a:pt x="444902" y="20469"/>
                  </a:lnTo>
                  <a:lnTo>
                    <a:pt x="439729" y="20738"/>
                  </a:lnTo>
                  <a:lnTo>
                    <a:pt x="434556" y="21002"/>
                  </a:lnTo>
                  <a:lnTo>
                    <a:pt x="429382" y="21261"/>
                  </a:lnTo>
                  <a:lnTo>
                    <a:pt x="424209" y="21516"/>
                  </a:lnTo>
                  <a:lnTo>
                    <a:pt x="419036" y="21766"/>
                  </a:lnTo>
                  <a:lnTo>
                    <a:pt x="413862" y="22012"/>
                  </a:lnTo>
                  <a:lnTo>
                    <a:pt x="408689" y="22255"/>
                  </a:lnTo>
                  <a:lnTo>
                    <a:pt x="403516" y="22494"/>
                  </a:lnTo>
                  <a:lnTo>
                    <a:pt x="398343" y="22731"/>
                  </a:lnTo>
                  <a:lnTo>
                    <a:pt x="393169" y="22965"/>
                  </a:lnTo>
                  <a:lnTo>
                    <a:pt x="387996" y="23197"/>
                  </a:lnTo>
                  <a:lnTo>
                    <a:pt x="382823" y="23428"/>
                  </a:lnTo>
                  <a:lnTo>
                    <a:pt x="377649" y="23659"/>
                  </a:lnTo>
                  <a:lnTo>
                    <a:pt x="372476" y="23890"/>
                  </a:lnTo>
                  <a:lnTo>
                    <a:pt x="367303" y="24122"/>
                  </a:lnTo>
                  <a:lnTo>
                    <a:pt x="362130" y="24356"/>
                  </a:lnTo>
                  <a:lnTo>
                    <a:pt x="356956" y="24593"/>
                  </a:lnTo>
                  <a:lnTo>
                    <a:pt x="351783" y="24834"/>
                  </a:lnTo>
                  <a:lnTo>
                    <a:pt x="346610" y="25079"/>
                  </a:lnTo>
                  <a:lnTo>
                    <a:pt x="341436" y="25331"/>
                  </a:lnTo>
                  <a:lnTo>
                    <a:pt x="336263" y="25589"/>
                  </a:lnTo>
                  <a:lnTo>
                    <a:pt x="331090" y="25856"/>
                  </a:lnTo>
                  <a:lnTo>
                    <a:pt x="325917" y="26133"/>
                  </a:lnTo>
                  <a:lnTo>
                    <a:pt x="320743" y="26420"/>
                  </a:lnTo>
                  <a:lnTo>
                    <a:pt x="315570" y="26721"/>
                  </a:lnTo>
                  <a:lnTo>
                    <a:pt x="310397" y="27035"/>
                  </a:lnTo>
                  <a:lnTo>
                    <a:pt x="305223" y="27364"/>
                  </a:lnTo>
                  <a:lnTo>
                    <a:pt x="300050" y="27711"/>
                  </a:lnTo>
                  <a:lnTo>
                    <a:pt x="294877" y="28077"/>
                  </a:lnTo>
                  <a:lnTo>
                    <a:pt x="289704" y="28464"/>
                  </a:lnTo>
                  <a:lnTo>
                    <a:pt x="284530" y="28874"/>
                  </a:lnTo>
                  <a:lnTo>
                    <a:pt x="279357" y="29309"/>
                  </a:lnTo>
                  <a:lnTo>
                    <a:pt x="274184" y="29770"/>
                  </a:lnTo>
                  <a:lnTo>
                    <a:pt x="269010" y="30261"/>
                  </a:lnTo>
                  <a:lnTo>
                    <a:pt x="263837" y="30783"/>
                  </a:lnTo>
                  <a:lnTo>
                    <a:pt x="258664" y="31338"/>
                  </a:lnTo>
                  <a:lnTo>
                    <a:pt x="253491" y="31930"/>
                  </a:lnTo>
                  <a:lnTo>
                    <a:pt x="248317" y="32561"/>
                  </a:lnTo>
                  <a:lnTo>
                    <a:pt x="243144" y="33232"/>
                  </a:lnTo>
                  <a:lnTo>
                    <a:pt x="237971" y="33948"/>
                  </a:lnTo>
                  <a:lnTo>
                    <a:pt x="232797" y="34711"/>
                  </a:lnTo>
                  <a:lnTo>
                    <a:pt x="227624" y="35523"/>
                  </a:lnTo>
                  <a:lnTo>
                    <a:pt x="222451" y="36387"/>
                  </a:lnTo>
                  <a:lnTo>
                    <a:pt x="217278" y="37307"/>
                  </a:lnTo>
                  <a:lnTo>
                    <a:pt x="212104" y="38286"/>
                  </a:lnTo>
                  <a:lnTo>
                    <a:pt x="206931" y="39326"/>
                  </a:lnTo>
                  <a:lnTo>
                    <a:pt x="201758" y="40432"/>
                  </a:lnTo>
                  <a:lnTo>
                    <a:pt x="196584" y="41605"/>
                  </a:lnTo>
                  <a:lnTo>
                    <a:pt x="191411" y="42850"/>
                  </a:lnTo>
                  <a:lnTo>
                    <a:pt x="186238" y="44169"/>
                  </a:lnTo>
                  <a:lnTo>
                    <a:pt x="181065" y="45567"/>
                  </a:lnTo>
                  <a:lnTo>
                    <a:pt x="175891" y="47045"/>
                  </a:lnTo>
                  <a:lnTo>
                    <a:pt x="170718" y="48609"/>
                  </a:lnTo>
                  <a:lnTo>
                    <a:pt x="165545" y="50260"/>
                  </a:lnTo>
                  <a:lnTo>
                    <a:pt x="160371" y="52002"/>
                  </a:lnTo>
                  <a:lnTo>
                    <a:pt x="155198" y="53838"/>
                  </a:lnTo>
                  <a:lnTo>
                    <a:pt x="150025" y="55771"/>
                  </a:lnTo>
                  <a:lnTo>
                    <a:pt x="144852" y="57805"/>
                  </a:lnTo>
                  <a:lnTo>
                    <a:pt x="139678" y="59942"/>
                  </a:lnTo>
                  <a:lnTo>
                    <a:pt x="134505" y="62185"/>
                  </a:lnTo>
                  <a:lnTo>
                    <a:pt x="129332" y="64536"/>
                  </a:lnTo>
                  <a:lnTo>
                    <a:pt x="124158" y="66997"/>
                  </a:lnTo>
                  <a:lnTo>
                    <a:pt x="118985" y="69572"/>
                  </a:lnTo>
                  <a:lnTo>
                    <a:pt x="113812" y="72261"/>
                  </a:lnTo>
                  <a:lnTo>
                    <a:pt x="108639" y="75066"/>
                  </a:lnTo>
                  <a:lnTo>
                    <a:pt x="103465" y="77989"/>
                  </a:lnTo>
                  <a:lnTo>
                    <a:pt x="98292" y="81030"/>
                  </a:lnTo>
                  <a:lnTo>
                    <a:pt x="93119" y="84191"/>
                  </a:lnTo>
                  <a:lnTo>
                    <a:pt x="87945" y="87471"/>
                  </a:lnTo>
                  <a:lnTo>
                    <a:pt x="82772" y="90870"/>
                  </a:lnTo>
                  <a:lnTo>
                    <a:pt x="77599" y="94389"/>
                  </a:lnTo>
                  <a:lnTo>
                    <a:pt x="72426" y="98025"/>
                  </a:lnTo>
                  <a:lnTo>
                    <a:pt x="67252" y="101778"/>
                  </a:lnTo>
                  <a:lnTo>
                    <a:pt x="62079" y="105647"/>
                  </a:lnTo>
                  <a:lnTo>
                    <a:pt x="56906" y="109628"/>
                  </a:lnTo>
                  <a:lnTo>
                    <a:pt x="51732" y="113719"/>
                  </a:lnTo>
                  <a:lnTo>
                    <a:pt x="46559" y="117918"/>
                  </a:lnTo>
                  <a:lnTo>
                    <a:pt x="41386" y="122221"/>
                  </a:lnTo>
                  <a:lnTo>
                    <a:pt x="36213" y="126623"/>
                  </a:lnTo>
                  <a:lnTo>
                    <a:pt x="31039" y="131121"/>
                  </a:lnTo>
                  <a:lnTo>
                    <a:pt x="25866" y="135711"/>
                  </a:lnTo>
                  <a:lnTo>
                    <a:pt x="20693" y="140386"/>
                  </a:lnTo>
                  <a:lnTo>
                    <a:pt x="15519" y="145142"/>
                  </a:lnTo>
                  <a:lnTo>
                    <a:pt x="10346" y="149973"/>
                  </a:lnTo>
                  <a:lnTo>
                    <a:pt x="5173" y="154873"/>
                  </a:lnTo>
                  <a:lnTo>
                    <a:pt x="0" y="159835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644151" y="4190818"/>
              <a:ext cx="1883076" cy="156742"/>
            </a:xfrm>
            <a:custGeom>
              <a:avLst/>
              <a:pathLst>
                <a:path w="1883076" h="156742">
                  <a:moveTo>
                    <a:pt x="0" y="156742"/>
                  </a:moveTo>
                  <a:lnTo>
                    <a:pt x="0" y="156742"/>
                  </a:lnTo>
                  <a:lnTo>
                    <a:pt x="5173" y="151602"/>
                  </a:lnTo>
                  <a:lnTo>
                    <a:pt x="10346" y="146519"/>
                  </a:lnTo>
                  <a:lnTo>
                    <a:pt x="15519" y="141497"/>
                  </a:lnTo>
                  <a:lnTo>
                    <a:pt x="20693" y="136544"/>
                  </a:lnTo>
                  <a:lnTo>
                    <a:pt x="25866" y="131665"/>
                  </a:lnTo>
                  <a:lnTo>
                    <a:pt x="31039" y="126865"/>
                  </a:lnTo>
                  <a:lnTo>
                    <a:pt x="36213" y="122150"/>
                  </a:lnTo>
                  <a:lnTo>
                    <a:pt x="41386" y="117524"/>
                  </a:lnTo>
                  <a:lnTo>
                    <a:pt x="46559" y="112992"/>
                  </a:lnTo>
                  <a:lnTo>
                    <a:pt x="51732" y="108558"/>
                  </a:lnTo>
                  <a:lnTo>
                    <a:pt x="56906" y="104226"/>
                  </a:lnTo>
                  <a:lnTo>
                    <a:pt x="62079" y="99998"/>
                  </a:lnTo>
                  <a:lnTo>
                    <a:pt x="67252" y="95877"/>
                  </a:lnTo>
                  <a:lnTo>
                    <a:pt x="72426" y="91867"/>
                  </a:lnTo>
                  <a:lnTo>
                    <a:pt x="77599" y="87968"/>
                  </a:lnTo>
                  <a:lnTo>
                    <a:pt x="82772" y="84183"/>
                  </a:lnTo>
                  <a:lnTo>
                    <a:pt x="87945" y="80512"/>
                  </a:lnTo>
                  <a:lnTo>
                    <a:pt x="93119" y="76957"/>
                  </a:lnTo>
                  <a:lnTo>
                    <a:pt x="98292" y="73517"/>
                  </a:lnTo>
                  <a:lnTo>
                    <a:pt x="103465" y="70192"/>
                  </a:lnTo>
                  <a:lnTo>
                    <a:pt x="108639" y="66984"/>
                  </a:lnTo>
                  <a:lnTo>
                    <a:pt x="113812" y="63889"/>
                  </a:lnTo>
                  <a:lnTo>
                    <a:pt x="118985" y="60909"/>
                  </a:lnTo>
                  <a:lnTo>
                    <a:pt x="124158" y="58040"/>
                  </a:lnTo>
                  <a:lnTo>
                    <a:pt x="129332" y="55283"/>
                  </a:lnTo>
                  <a:lnTo>
                    <a:pt x="134505" y="52635"/>
                  </a:lnTo>
                  <a:lnTo>
                    <a:pt x="139678" y="50093"/>
                  </a:lnTo>
                  <a:lnTo>
                    <a:pt x="144852" y="47657"/>
                  </a:lnTo>
                  <a:lnTo>
                    <a:pt x="150025" y="45323"/>
                  </a:lnTo>
                  <a:lnTo>
                    <a:pt x="155198" y="43089"/>
                  </a:lnTo>
                  <a:lnTo>
                    <a:pt x="160371" y="40953"/>
                  </a:lnTo>
                  <a:lnTo>
                    <a:pt x="165545" y="38911"/>
                  </a:lnTo>
                  <a:lnTo>
                    <a:pt x="170718" y="36961"/>
                  </a:lnTo>
                  <a:lnTo>
                    <a:pt x="175891" y="35100"/>
                  </a:lnTo>
                  <a:lnTo>
                    <a:pt x="181065" y="33325"/>
                  </a:lnTo>
                  <a:lnTo>
                    <a:pt x="186238" y="31634"/>
                  </a:lnTo>
                  <a:lnTo>
                    <a:pt x="191411" y="30022"/>
                  </a:lnTo>
                  <a:lnTo>
                    <a:pt x="196584" y="28488"/>
                  </a:lnTo>
                  <a:lnTo>
                    <a:pt x="201758" y="27028"/>
                  </a:lnTo>
                  <a:lnTo>
                    <a:pt x="206931" y="25639"/>
                  </a:lnTo>
                  <a:lnTo>
                    <a:pt x="212104" y="24319"/>
                  </a:lnTo>
                  <a:lnTo>
                    <a:pt x="217278" y="23065"/>
                  </a:lnTo>
                  <a:lnTo>
                    <a:pt x="222451" y="21873"/>
                  </a:lnTo>
                  <a:lnTo>
                    <a:pt x="227624" y="20742"/>
                  </a:lnTo>
                  <a:lnTo>
                    <a:pt x="232797" y="19668"/>
                  </a:lnTo>
                  <a:lnTo>
                    <a:pt x="237971" y="18649"/>
                  </a:lnTo>
                  <a:lnTo>
                    <a:pt x="243144" y="17683"/>
                  </a:lnTo>
                  <a:lnTo>
                    <a:pt x="248317" y="16766"/>
                  </a:lnTo>
                  <a:lnTo>
                    <a:pt x="253491" y="15897"/>
                  </a:lnTo>
                  <a:lnTo>
                    <a:pt x="258664" y="15074"/>
                  </a:lnTo>
                  <a:lnTo>
                    <a:pt x="263837" y="14293"/>
                  </a:lnTo>
                  <a:lnTo>
                    <a:pt x="269010" y="13553"/>
                  </a:lnTo>
                  <a:lnTo>
                    <a:pt x="274184" y="12853"/>
                  </a:lnTo>
                  <a:lnTo>
                    <a:pt x="279357" y="12189"/>
                  </a:lnTo>
                  <a:lnTo>
                    <a:pt x="284530" y="11561"/>
                  </a:lnTo>
                  <a:lnTo>
                    <a:pt x="289704" y="10966"/>
                  </a:lnTo>
                  <a:lnTo>
                    <a:pt x="294877" y="10403"/>
                  </a:lnTo>
                  <a:lnTo>
                    <a:pt x="300050" y="9870"/>
                  </a:lnTo>
                  <a:lnTo>
                    <a:pt x="305223" y="9365"/>
                  </a:lnTo>
                  <a:lnTo>
                    <a:pt x="310397" y="8887"/>
                  </a:lnTo>
                  <a:lnTo>
                    <a:pt x="315570" y="8435"/>
                  </a:lnTo>
                  <a:lnTo>
                    <a:pt x="320743" y="8006"/>
                  </a:lnTo>
                  <a:lnTo>
                    <a:pt x="325917" y="7601"/>
                  </a:lnTo>
                  <a:lnTo>
                    <a:pt x="331090" y="7217"/>
                  </a:lnTo>
                  <a:lnTo>
                    <a:pt x="336263" y="6854"/>
                  </a:lnTo>
                  <a:lnTo>
                    <a:pt x="341436" y="6511"/>
                  </a:lnTo>
                  <a:lnTo>
                    <a:pt x="346610" y="6185"/>
                  </a:lnTo>
                  <a:lnTo>
                    <a:pt x="351783" y="5877"/>
                  </a:lnTo>
                  <a:lnTo>
                    <a:pt x="356956" y="5586"/>
                  </a:lnTo>
                  <a:lnTo>
                    <a:pt x="362130" y="5310"/>
                  </a:lnTo>
                  <a:lnTo>
                    <a:pt x="367303" y="5049"/>
                  </a:lnTo>
                  <a:lnTo>
                    <a:pt x="372476" y="4801"/>
                  </a:lnTo>
                  <a:lnTo>
                    <a:pt x="377649" y="4567"/>
                  </a:lnTo>
                  <a:lnTo>
                    <a:pt x="382823" y="4345"/>
                  </a:lnTo>
                  <a:lnTo>
                    <a:pt x="387996" y="4135"/>
                  </a:lnTo>
                  <a:lnTo>
                    <a:pt x="393169" y="3936"/>
                  </a:lnTo>
                  <a:lnTo>
                    <a:pt x="398343" y="3747"/>
                  </a:lnTo>
                  <a:lnTo>
                    <a:pt x="403516" y="3569"/>
                  </a:lnTo>
                  <a:lnTo>
                    <a:pt x="408689" y="3399"/>
                  </a:lnTo>
                  <a:lnTo>
                    <a:pt x="413862" y="3239"/>
                  </a:lnTo>
                  <a:lnTo>
                    <a:pt x="419036" y="3087"/>
                  </a:lnTo>
                  <a:lnTo>
                    <a:pt x="424209" y="2942"/>
                  </a:lnTo>
                  <a:lnTo>
                    <a:pt x="429382" y="2806"/>
                  </a:lnTo>
                  <a:lnTo>
                    <a:pt x="434556" y="2676"/>
                  </a:lnTo>
                  <a:lnTo>
                    <a:pt x="439729" y="2553"/>
                  </a:lnTo>
                  <a:lnTo>
                    <a:pt x="444902" y="2437"/>
                  </a:lnTo>
                  <a:lnTo>
                    <a:pt x="450075" y="2326"/>
                  </a:lnTo>
                  <a:lnTo>
                    <a:pt x="455249" y="2221"/>
                  </a:lnTo>
                  <a:lnTo>
                    <a:pt x="460422" y="2121"/>
                  </a:lnTo>
                  <a:lnTo>
                    <a:pt x="465595" y="2027"/>
                  </a:lnTo>
                  <a:lnTo>
                    <a:pt x="470769" y="1937"/>
                  </a:lnTo>
                  <a:lnTo>
                    <a:pt x="475942" y="1852"/>
                  </a:lnTo>
                  <a:lnTo>
                    <a:pt x="481115" y="1770"/>
                  </a:lnTo>
                  <a:lnTo>
                    <a:pt x="486288" y="1694"/>
                  </a:lnTo>
                  <a:lnTo>
                    <a:pt x="491462" y="1620"/>
                  </a:lnTo>
                  <a:lnTo>
                    <a:pt x="496635" y="1551"/>
                  </a:lnTo>
                  <a:lnTo>
                    <a:pt x="501808" y="1485"/>
                  </a:lnTo>
                  <a:lnTo>
                    <a:pt x="506982" y="1422"/>
                  </a:lnTo>
                  <a:lnTo>
                    <a:pt x="512155" y="1362"/>
                  </a:lnTo>
                  <a:lnTo>
                    <a:pt x="517328" y="1306"/>
                  </a:lnTo>
                  <a:lnTo>
                    <a:pt x="522501" y="1251"/>
                  </a:lnTo>
                  <a:lnTo>
                    <a:pt x="527675" y="1200"/>
                  </a:lnTo>
                  <a:lnTo>
                    <a:pt x="532848" y="1151"/>
                  </a:lnTo>
                  <a:lnTo>
                    <a:pt x="538021" y="1105"/>
                  </a:lnTo>
                  <a:lnTo>
                    <a:pt x="543195" y="1060"/>
                  </a:lnTo>
                  <a:lnTo>
                    <a:pt x="548368" y="1018"/>
                  </a:lnTo>
                  <a:lnTo>
                    <a:pt x="553541" y="978"/>
                  </a:lnTo>
                  <a:lnTo>
                    <a:pt x="558714" y="939"/>
                  </a:lnTo>
                  <a:lnTo>
                    <a:pt x="563888" y="903"/>
                  </a:lnTo>
                  <a:lnTo>
                    <a:pt x="569061" y="868"/>
                  </a:lnTo>
                  <a:lnTo>
                    <a:pt x="574234" y="835"/>
                  </a:lnTo>
                  <a:lnTo>
                    <a:pt x="579408" y="803"/>
                  </a:lnTo>
                  <a:lnTo>
                    <a:pt x="584581" y="773"/>
                  </a:lnTo>
                  <a:lnTo>
                    <a:pt x="589754" y="744"/>
                  </a:lnTo>
                  <a:lnTo>
                    <a:pt x="594927" y="716"/>
                  </a:lnTo>
                  <a:lnTo>
                    <a:pt x="600101" y="690"/>
                  </a:lnTo>
                  <a:lnTo>
                    <a:pt x="605274" y="665"/>
                  </a:lnTo>
                  <a:lnTo>
                    <a:pt x="610447" y="641"/>
                  </a:lnTo>
                  <a:lnTo>
                    <a:pt x="615621" y="618"/>
                  </a:lnTo>
                  <a:lnTo>
                    <a:pt x="620794" y="596"/>
                  </a:lnTo>
                  <a:lnTo>
                    <a:pt x="625967" y="576"/>
                  </a:lnTo>
                  <a:lnTo>
                    <a:pt x="631140" y="556"/>
                  </a:lnTo>
                  <a:lnTo>
                    <a:pt x="636314" y="537"/>
                  </a:lnTo>
                  <a:lnTo>
                    <a:pt x="641487" y="518"/>
                  </a:lnTo>
                  <a:lnTo>
                    <a:pt x="646660" y="501"/>
                  </a:lnTo>
                  <a:lnTo>
                    <a:pt x="651834" y="484"/>
                  </a:lnTo>
                  <a:lnTo>
                    <a:pt x="657007" y="468"/>
                  </a:lnTo>
                  <a:lnTo>
                    <a:pt x="662180" y="453"/>
                  </a:lnTo>
                  <a:lnTo>
                    <a:pt x="667353" y="438"/>
                  </a:lnTo>
                  <a:lnTo>
                    <a:pt x="672527" y="424"/>
                  </a:lnTo>
                  <a:lnTo>
                    <a:pt x="677700" y="411"/>
                  </a:lnTo>
                  <a:lnTo>
                    <a:pt x="682873" y="398"/>
                  </a:lnTo>
                  <a:lnTo>
                    <a:pt x="688047" y="385"/>
                  </a:lnTo>
                  <a:lnTo>
                    <a:pt x="693220" y="374"/>
                  </a:lnTo>
                  <a:lnTo>
                    <a:pt x="698393" y="362"/>
                  </a:lnTo>
                  <a:lnTo>
                    <a:pt x="703566" y="351"/>
                  </a:lnTo>
                  <a:lnTo>
                    <a:pt x="708740" y="341"/>
                  </a:lnTo>
                  <a:lnTo>
                    <a:pt x="713913" y="331"/>
                  </a:lnTo>
                  <a:lnTo>
                    <a:pt x="719086" y="321"/>
                  </a:lnTo>
                  <a:lnTo>
                    <a:pt x="724260" y="312"/>
                  </a:lnTo>
                  <a:lnTo>
                    <a:pt x="729433" y="303"/>
                  </a:lnTo>
                  <a:lnTo>
                    <a:pt x="734606" y="294"/>
                  </a:lnTo>
                  <a:lnTo>
                    <a:pt x="739779" y="286"/>
                  </a:lnTo>
                  <a:lnTo>
                    <a:pt x="744953" y="278"/>
                  </a:lnTo>
                  <a:lnTo>
                    <a:pt x="750126" y="270"/>
                  </a:lnTo>
                  <a:lnTo>
                    <a:pt x="755299" y="263"/>
                  </a:lnTo>
                  <a:lnTo>
                    <a:pt x="760473" y="256"/>
                  </a:lnTo>
                  <a:lnTo>
                    <a:pt x="765646" y="249"/>
                  </a:lnTo>
                  <a:lnTo>
                    <a:pt x="770819" y="243"/>
                  </a:lnTo>
                  <a:lnTo>
                    <a:pt x="775992" y="236"/>
                  </a:lnTo>
                  <a:lnTo>
                    <a:pt x="781166" y="230"/>
                  </a:lnTo>
                  <a:lnTo>
                    <a:pt x="786339" y="224"/>
                  </a:lnTo>
                  <a:lnTo>
                    <a:pt x="791512" y="218"/>
                  </a:lnTo>
                  <a:lnTo>
                    <a:pt x="796686" y="213"/>
                  </a:lnTo>
                  <a:lnTo>
                    <a:pt x="801859" y="207"/>
                  </a:lnTo>
                  <a:lnTo>
                    <a:pt x="807032" y="202"/>
                  </a:lnTo>
                  <a:lnTo>
                    <a:pt x="812205" y="197"/>
                  </a:lnTo>
                  <a:lnTo>
                    <a:pt x="817379" y="192"/>
                  </a:lnTo>
                  <a:lnTo>
                    <a:pt x="822552" y="188"/>
                  </a:lnTo>
                  <a:lnTo>
                    <a:pt x="827725" y="183"/>
                  </a:lnTo>
                  <a:lnTo>
                    <a:pt x="832899" y="179"/>
                  </a:lnTo>
                  <a:lnTo>
                    <a:pt x="838072" y="174"/>
                  </a:lnTo>
                  <a:lnTo>
                    <a:pt x="843245" y="170"/>
                  </a:lnTo>
                  <a:lnTo>
                    <a:pt x="848418" y="166"/>
                  </a:lnTo>
                  <a:lnTo>
                    <a:pt x="853592" y="162"/>
                  </a:lnTo>
                  <a:lnTo>
                    <a:pt x="858765" y="158"/>
                  </a:lnTo>
                  <a:lnTo>
                    <a:pt x="863938" y="154"/>
                  </a:lnTo>
                  <a:lnTo>
                    <a:pt x="869112" y="151"/>
                  </a:lnTo>
                  <a:lnTo>
                    <a:pt x="874285" y="147"/>
                  </a:lnTo>
                  <a:lnTo>
                    <a:pt x="879458" y="143"/>
                  </a:lnTo>
                  <a:lnTo>
                    <a:pt x="884631" y="140"/>
                  </a:lnTo>
                  <a:lnTo>
                    <a:pt x="889805" y="137"/>
                  </a:lnTo>
                  <a:lnTo>
                    <a:pt x="894978" y="133"/>
                  </a:lnTo>
                  <a:lnTo>
                    <a:pt x="900151" y="130"/>
                  </a:lnTo>
                  <a:lnTo>
                    <a:pt x="905325" y="127"/>
                  </a:lnTo>
                  <a:lnTo>
                    <a:pt x="910498" y="124"/>
                  </a:lnTo>
                  <a:lnTo>
                    <a:pt x="915671" y="121"/>
                  </a:lnTo>
                  <a:lnTo>
                    <a:pt x="920844" y="118"/>
                  </a:lnTo>
                  <a:lnTo>
                    <a:pt x="926018" y="115"/>
                  </a:lnTo>
                  <a:lnTo>
                    <a:pt x="931191" y="112"/>
                  </a:lnTo>
                  <a:lnTo>
                    <a:pt x="936364" y="110"/>
                  </a:lnTo>
                  <a:lnTo>
                    <a:pt x="941538" y="107"/>
                  </a:lnTo>
                  <a:lnTo>
                    <a:pt x="946711" y="104"/>
                  </a:lnTo>
                  <a:lnTo>
                    <a:pt x="951884" y="102"/>
                  </a:lnTo>
                  <a:lnTo>
                    <a:pt x="957057" y="99"/>
                  </a:lnTo>
                  <a:lnTo>
                    <a:pt x="962231" y="97"/>
                  </a:lnTo>
                  <a:lnTo>
                    <a:pt x="967404" y="94"/>
                  </a:lnTo>
                  <a:lnTo>
                    <a:pt x="972577" y="92"/>
                  </a:lnTo>
                  <a:lnTo>
                    <a:pt x="977751" y="90"/>
                  </a:lnTo>
                  <a:lnTo>
                    <a:pt x="982924" y="87"/>
                  </a:lnTo>
                  <a:lnTo>
                    <a:pt x="988097" y="85"/>
                  </a:lnTo>
                  <a:lnTo>
                    <a:pt x="993270" y="83"/>
                  </a:lnTo>
                  <a:lnTo>
                    <a:pt x="998444" y="81"/>
                  </a:lnTo>
                  <a:lnTo>
                    <a:pt x="1003617" y="79"/>
                  </a:lnTo>
                  <a:lnTo>
                    <a:pt x="1008790" y="77"/>
                  </a:lnTo>
                  <a:lnTo>
                    <a:pt x="1013964" y="75"/>
                  </a:lnTo>
                  <a:lnTo>
                    <a:pt x="1019137" y="73"/>
                  </a:lnTo>
                  <a:lnTo>
                    <a:pt x="1024310" y="72"/>
                  </a:lnTo>
                  <a:lnTo>
                    <a:pt x="1029483" y="70"/>
                  </a:lnTo>
                  <a:lnTo>
                    <a:pt x="1034657" y="68"/>
                  </a:lnTo>
                  <a:lnTo>
                    <a:pt x="1039830" y="67"/>
                  </a:lnTo>
                  <a:lnTo>
                    <a:pt x="1045003" y="65"/>
                  </a:lnTo>
                  <a:lnTo>
                    <a:pt x="1050177" y="64"/>
                  </a:lnTo>
                  <a:lnTo>
                    <a:pt x="1055350" y="62"/>
                  </a:lnTo>
                  <a:lnTo>
                    <a:pt x="1060523" y="61"/>
                  </a:lnTo>
                  <a:lnTo>
                    <a:pt x="1065696" y="60"/>
                  </a:lnTo>
                  <a:lnTo>
                    <a:pt x="1070870" y="58"/>
                  </a:lnTo>
                  <a:lnTo>
                    <a:pt x="1076043" y="57"/>
                  </a:lnTo>
                  <a:lnTo>
                    <a:pt x="1081216" y="56"/>
                  </a:lnTo>
                  <a:lnTo>
                    <a:pt x="1086390" y="55"/>
                  </a:lnTo>
                  <a:lnTo>
                    <a:pt x="1091563" y="54"/>
                  </a:lnTo>
                  <a:lnTo>
                    <a:pt x="1096736" y="53"/>
                  </a:lnTo>
                  <a:lnTo>
                    <a:pt x="1101909" y="52"/>
                  </a:lnTo>
                  <a:lnTo>
                    <a:pt x="1107083" y="51"/>
                  </a:lnTo>
                  <a:lnTo>
                    <a:pt x="1112256" y="50"/>
                  </a:lnTo>
                  <a:lnTo>
                    <a:pt x="1117429" y="49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7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644151" y="4190818"/>
              <a:ext cx="1883076" cy="331403"/>
            </a:xfrm>
            <a:custGeom>
              <a:avLst/>
              <a:pathLst>
                <a:path w="1883076" h="331403">
                  <a:moveTo>
                    <a:pt x="0" y="159835"/>
                  </a:moveTo>
                  <a:lnTo>
                    <a:pt x="5173" y="154873"/>
                  </a:lnTo>
                  <a:lnTo>
                    <a:pt x="10346" y="149973"/>
                  </a:lnTo>
                  <a:lnTo>
                    <a:pt x="15519" y="145142"/>
                  </a:lnTo>
                  <a:lnTo>
                    <a:pt x="20693" y="140386"/>
                  </a:lnTo>
                  <a:lnTo>
                    <a:pt x="25866" y="135711"/>
                  </a:lnTo>
                  <a:lnTo>
                    <a:pt x="31039" y="131121"/>
                  </a:lnTo>
                  <a:lnTo>
                    <a:pt x="36213" y="126623"/>
                  </a:lnTo>
                  <a:lnTo>
                    <a:pt x="41386" y="122221"/>
                  </a:lnTo>
                  <a:lnTo>
                    <a:pt x="46559" y="117918"/>
                  </a:lnTo>
                  <a:lnTo>
                    <a:pt x="51732" y="113719"/>
                  </a:lnTo>
                  <a:lnTo>
                    <a:pt x="56906" y="109628"/>
                  </a:lnTo>
                  <a:lnTo>
                    <a:pt x="62079" y="105647"/>
                  </a:lnTo>
                  <a:lnTo>
                    <a:pt x="67252" y="101778"/>
                  </a:lnTo>
                  <a:lnTo>
                    <a:pt x="72426" y="98025"/>
                  </a:lnTo>
                  <a:lnTo>
                    <a:pt x="77599" y="94389"/>
                  </a:lnTo>
                  <a:lnTo>
                    <a:pt x="82772" y="90870"/>
                  </a:lnTo>
                  <a:lnTo>
                    <a:pt x="87945" y="87471"/>
                  </a:lnTo>
                  <a:lnTo>
                    <a:pt x="93119" y="84191"/>
                  </a:lnTo>
                  <a:lnTo>
                    <a:pt x="98292" y="81030"/>
                  </a:lnTo>
                  <a:lnTo>
                    <a:pt x="103465" y="77989"/>
                  </a:lnTo>
                  <a:lnTo>
                    <a:pt x="108639" y="75066"/>
                  </a:lnTo>
                  <a:lnTo>
                    <a:pt x="113812" y="72261"/>
                  </a:lnTo>
                  <a:lnTo>
                    <a:pt x="118985" y="69572"/>
                  </a:lnTo>
                  <a:lnTo>
                    <a:pt x="124158" y="66997"/>
                  </a:lnTo>
                  <a:lnTo>
                    <a:pt x="129332" y="64536"/>
                  </a:lnTo>
                  <a:lnTo>
                    <a:pt x="134505" y="62185"/>
                  </a:lnTo>
                  <a:lnTo>
                    <a:pt x="139678" y="59942"/>
                  </a:lnTo>
                  <a:lnTo>
                    <a:pt x="144852" y="57805"/>
                  </a:lnTo>
                  <a:lnTo>
                    <a:pt x="150025" y="55771"/>
                  </a:lnTo>
                  <a:lnTo>
                    <a:pt x="155198" y="53838"/>
                  </a:lnTo>
                  <a:lnTo>
                    <a:pt x="160371" y="52002"/>
                  </a:lnTo>
                  <a:lnTo>
                    <a:pt x="165545" y="50260"/>
                  </a:lnTo>
                  <a:lnTo>
                    <a:pt x="170718" y="48609"/>
                  </a:lnTo>
                  <a:lnTo>
                    <a:pt x="175891" y="47045"/>
                  </a:lnTo>
                  <a:lnTo>
                    <a:pt x="181065" y="45567"/>
                  </a:lnTo>
                  <a:lnTo>
                    <a:pt x="186238" y="44169"/>
                  </a:lnTo>
                  <a:lnTo>
                    <a:pt x="191411" y="42850"/>
                  </a:lnTo>
                  <a:lnTo>
                    <a:pt x="196584" y="41605"/>
                  </a:lnTo>
                  <a:lnTo>
                    <a:pt x="201758" y="40432"/>
                  </a:lnTo>
                  <a:lnTo>
                    <a:pt x="206931" y="39326"/>
                  </a:lnTo>
                  <a:lnTo>
                    <a:pt x="212104" y="38286"/>
                  </a:lnTo>
                  <a:lnTo>
                    <a:pt x="217278" y="37307"/>
                  </a:lnTo>
                  <a:lnTo>
                    <a:pt x="222451" y="36387"/>
                  </a:lnTo>
                  <a:lnTo>
                    <a:pt x="227624" y="35523"/>
                  </a:lnTo>
                  <a:lnTo>
                    <a:pt x="232797" y="34711"/>
                  </a:lnTo>
                  <a:lnTo>
                    <a:pt x="237971" y="33948"/>
                  </a:lnTo>
                  <a:lnTo>
                    <a:pt x="243144" y="33232"/>
                  </a:lnTo>
                  <a:lnTo>
                    <a:pt x="248317" y="32561"/>
                  </a:lnTo>
                  <a:lnTo>
                    <a:pt x="253491" y="31930"/>
                  </a:lnTo>
                  <a:lnTo>
                    <a:pt x="258664" y="31338"/>
                  </a:lnTo>
                  <a:lnTo>
                    <a:pt x="263837" y="30783"/>
                  </a:lnTo>
                  <a:lnTo>
                    <a:pt x="269010" y="30261"/>
                  </a:lnTo>
                  <a:lnTo>
                    <a:pt x="274184" y="29770"/>
                  </a:lnTo>
                  <a:lnTo>
                    <a:pt x="279357" y="29309"/>
                  </a:lnTo>
                  <a:lnTo>
                    <a:pt x="284530" y="28874"/>
                  </a:lnTo>
                  <a:lnTo>
                    <a:pt x="289704" y="28464"/>
                  </a:lnTo>
                  <a:lnTo>
                    <a:pt x="294877" y="28077"/>
                  </a:lnTo>
                  <a:lnTo>
                    <a:pt x="300050" y="27711"/>
                  </a:lnTo>
                  <a:lnTo>
                    <a:pt x="305223" y="27364"/>
                  </a:lnTo>
                  <a:lnTo>
                    <a:pt x="310397" y="27035"/>
                  </a:lnTo>
                  <a:lnTo>
                    <a:pt x="315570" y="26721"/>
                  </a:lnTo>
                  <a:lnTo>
                    <a:pt x="320743" y="26420"/>
                  </a:lnTo>
                  <a:lnTo>
                    <a:pt x="325917" y="26133"/>
                  </a:lnTo>
                  <a:lnTo>
                    <a:pt x="331090" y="25856"/>
                  </a:lnTo>
                  <a:lnTo>
                    <a:pt x="336263" y="25589"/>
                  </a:lnTo>
                  <a:lnTo>
                    <a:pt x="341436" y="25331"/>
                  </a:lnTo>
                  <a:lnTo>
                    <a:pt x="346610" y="25079"/>
                  </a:lnTo>
                  <a:lnTo>
                    <a:pt x="351783" y="24834"/>
                  </a:lnTo>
                  <a:lnTo>
                    <a:pt x="356956" y="24593"/>
                  </a:lnTo>
                  <a:lnTo>
                    <a:pt x="362130" y="24356"/>
                  </a:lnTo>
                  <a:lnTo>
                    <a:pt x="367303" y="24122"/>
                  </a:lnTo>
                  <a:lnTo>
                    <a:pt x="372476" y="23890"/>
                  </a:lnTo>
                  <a:lnTo>
                    <a:pt x="377649" y="23659"/>
                  </a:lnTo>
                  <a:lnTo>
                    <a:pt x="382823" y="23428"/>
                  </a:lnTo>
                  <a:lnTo>
                    <a:pt x="387996" y="23197"/>
                  </a:lnTo>
                  <a:lnTo>
                    <a:pt x="393169" y="22965"/>
                  </a:lnTo>
                  <a:lnTo>
                    <a:pt x="398343" y="22731"/>
                  </a:lnTo>
                  <a:lnTo>
                    <a:pt x="403516" y="22494"/>
                  </a:lnTo>
                  <a:lnTo>
                    <a:pt x="408689" y="22255"/>
                  </a:lnTo>
                  <a:lnTo>
                    <a:pt x="413862" y="22012"/>
                  </a:lnTo>
                  <a:lnTo>
                    <a:pt x="419036" y="21766"/>
                  </a:lnTo>
                  <a:lnTo>
                    <a:pt x="424209" y="21516"/>
                  </a:lnTo>
                  <a:lnTo>
                    <a:pt x="429382" y="21261"/>
                  </a:lnTo>
                  <a:lnTo>
                    <a:pt x="434556" y="21002"/>
                  </a:lnTo>
                  <a:lnTo>
                    <a:pt x="439729" y="20738"/>
                  </a:lnTo>
                  <a:lnTo>
                    <a:pt x="444902" y="20469"/>
                  </a:lnTo>
                  <a:lnTo>
                    <a:pt x="450075" y="20195"/>
                  </a:lnTo>
                  <a:lnTo>
                    <a:pt x="455249" y="19915"/>
                  </a:lnTo>
                  <a:lnTo>
                    <a:pt x="460422" y="19630"/>
                  </a:lnTo>
                  <a:lnTo>
                    <a:pt x="465595" y="19340"/>
                  </a:lnTo>
                  <a:lnTo>
                    <a:pt x="470769" y="19045"/>
                  </a:lnTo>
                  <a:lnTo>
                    <a:pt x="475942" y="18744"/>
                  </a:lnTo>
                  <a:lnTo>
                    <a:pt x="481115" y="18438"/>
                  </a:lnTo>
                  <a:lnTo>
                    <a:pt x="486288" y="18127"/>
                  </a:lnTo>
                  <a:lnTo>
                    <a:pt x="491462" y="17812"/>
                  </a:lnTo>
                  <a:lnTo>
                    <a:pt x="496635" y="17491"/>
                  </a:lnTo>
                  <a:lnTo>
                    <a:pt x="501808" y="17166"/>
                  </a:lnTo>
                  <a:lnTo>
                    <a:pt x="506982" y="16837"/>
                  </a:lnTo>
                  <a:lnTo>
                    <a:pt x="512155" y="16504"/>
                  </a:lnTo>
                  <a:lnTo>
                    <a:pt x="517328" y="16167"/>
                  </a:lnTo>
                  <a:lnTo>
                    <a:pt x="522501" y="15826"/>
                  </a:lnTo>
                  <a:lnTo>
                    <a:pt x="527675" y="15483"/>
                  </a:lnTo>
                  <a:lnTo>
                    <a:pt x="532848" y="15136"/>
                  </a:lnTo>
                  <a:lnTo>
                    <a:pt x="538021" y="14788"/>
                  </a:lnTo>
                  <a:lnTo>
                    <a:pt x="543195" y="14437"/>
                  </a:lnTo>
                  <a:lnTo>
                    <a:pt x="548368" y="14085"/>
                  </a:lnTo>
                  <a:lnTo>
                    <a:pt x="553541" y="13731"/>
                  </a:lnTo>
                  <a:lnTo>
                    <a:pt x="558714" y="13376"/>
                  </a:lnTo>
                  <a:lnTo>
                    <a:pt x="563888" y="13021"/>
                  </a:lnTo>
                  <a:lnTo>
                    <a:pt x="569061" y="12666"/>
                  </a:lnTo>
                  <a:lnTo>
                    <a:pt x="574234" y="12311"/>
                  </a:lnTo>
                  <a:lnTo>
                    <a:pt x="579408" y="11957"/>
                  </a:lnTo>
                  <a:lnTo>
                    <a:pt x="584581" y="11604"/>
                  </a:lnTo>
                  <a:lnTo>
                    <a:pt x="589754" y="11253"/>
                  </a:lnTo>
                  <a:lnTo>
                    <a:pt x="594927" y="10903"/>
                  </a:lnTo>
                  <a:lnTo>
                    <a:pt x="600101" y="10556"/>
                  </a:lnTo>
                  <a:lnTo>
                    <a:pt x="605274" y="10212"/>
                  </a:lnTo>
                  <a:lnTo>
                    <a:pt x="610447" y="9871"/>
                  </a:lnTo>
                  <a:lnTo>
                    <a:pt x="615621" y="9533"/>
                  </a:lnTo>
                  <a:lnTo>
                    <a:pt x="620794" y="9199"/>
                  </a:lnTo>
                  <a:lnTo>
                    <a:pt x="625967" y="8869"/>
                  </a:lnTo>
                  <a:lnTo>
                    <a:pt x="631140" y="8544"/>
                  </a:lnTo>
                  <a:lnTo>
                    <a:pt x="636314" y="8223"/>
                  </a:lnTo>
                  <a:lnTo>
                    <a:pt x="641487" y="7908"/>
                  </a:lnTo>
                  <a:lnTo>
                    <a:pt x="646660" y="7598"/>
                  </a:lnTo>
                  <a:lnTo>
                    <a:pt x="651834" y="7294"/>
                  </a:lnTo>
                  <a:lnTo>
                    <a:pt x="657007" y="6996"/>
                  </a:lnTo>
                  <a:lnTo>
                    <a:pt x="662180" y="6704"/>
                  </a:lnTo>
                  <a:lnTo>
                    <a:pt x="667353" y="6418"/>
                  </a:lnTo>
                  <a:lnTo>
                    <a:pt x="672527" y="6139"/>
                  </a:lnTo>
                  <a:lnTo>
                    <a:pt x="677700" y="5866"/>
                  </a:lnTo>
                  <a:lnTo>
                    <a:pt x="682873" y="5601"/>
                  </a:lnTo>
                  <a:lnTo>
                    <a:pt x="688047" y="5342"/>
                  </a:lnTo>
                  <a:lnTo>
                    <a:pt x="693220" y="5091"/>
                  </a:lnTo>
                  <a:lnTo>
                    <a:pt x="698393" y="4847"/>
                  </a:lnTo>
                  <a:lnTo>
                    <a:pt x="703566" y="4610"/>
                  </a:lnTo>
                  <a:lnTo>
                    <a:pt x="708740" y="4381"/>
                  </a:lnTo>
                  <a:lnTo>
                    <a:pt x="713913" y="4159"/>
                  </a:lnTo>
                  <a:lnTo>
                    <a:pt x="719086" y="3945"/>
                  </a:lnTo>
                  <a:lnTo>
                    <a:pt x="724260" y="3738"/>
                  </a:lnTo>
                  <a:lnTo>
                    <a:pt x="729433" y="3539"/>
                  </a:lnTo>
                  <a:lnTo>
                    <a:pt x="734606" y="3346"/>
                  </a:lnTo>
                  <a:lnTo>
                    <a:pt x="739779" y="3162"/>
                  </a:lnTo>
                  <a:lnTo>
                    <a:pt x="744953" y="2984"/>
                  </a:lnTo>
                  <a:lnTo>
                    <a:pt x="750126" y="2814"/>
                  </a:lnTo>
                  <a:lnTo>
                    <a:pt x="755299" y="2651"/>
                  </a:lnTo>
                  <a:lnTo>
                    <a:pt x="760473" y="2495"/>
                  </a:lnTo>
                  <a:lnTo>
                    <a:pt x="765646" y="2346"/>
                  </a:lnTo>
                  <a:lnTo>
                    <a:pt x="770819" y="2204"/>
                  </a:lnTo>
                  <a:lnTo>
                    <a:pt x="775992" y="2068"/>
                  </a:lnTo>
                  <a:lnTo>
                    <a:pt x="781166" y="1939"/>
                  </a:lnTo>
                  <a:lnTo>
                    <a:pt x="786339" y="1816"/>
                  </a:lnTo>
                  <a:lnTo>
                    <a:pt x="791512" y="1700"/>
                  </a:lnTo>
                  <a:lnTo>
                    <a:pt x="796686" y="1589"/>
                  </a:lnTo>
                  <a:lnTo>
                    <a:pt x="801859" y="1484"/>
                  </a:lnTo>
                  <a:lnTo>
                    <a:pt x="807032" y="1385"/>
                  </a:lnTo>
                  <a:lnTo>
                    <a:pt x="812205" y="1292"/>
                  </a:lnTo>
                  <a:lnTo>
                    <a:pt x="817379" y="1204"/>
                  </a:lnTo>
                  <a:lnTo>
                    <a:pt x="822552" y="1121"/>
                  </a:lnTo>
                  <a:lnTo>
                    <a:pt x="827725" y="1043"/>
                  </a:lnTo>
                  <a:lnTo>
                    <a:pt x="832899" y="969"/>
                  </a:lnTo>
                  <a:lnTo>
                    <a:pt x="838072" y="900"/>
                  </a:lnTo>
                  <a:lnTo>
                    <a:pt x="843245" y="836"/>
                  </a:lnTo>
                  <a:lnTo>
                    <a:pt x="848418" y="775"/>
                  </a:lnTo>
                  <a:lnTo>
                    <a:pt x="853592" y="719"/>
                  </a:lnTo>
                  <a:lnTo>
                    <a:pt x="858765" y="667"/>
                  </a:lnTo>
                  <a:lnTo>
                    <a:pt x="863938" y="618"/>
                  </a:lnTo>
                  <a:lnTo>
                    <a:pt x="869112" y="572"/>
                  </a:lnTo>
                  <a:lnTo>
                    <a:pt x="874285" y="530"/>
                  </a:lnTo>
                  <a:lnTo>
                    <a:pt x="879458" y="490"/>
                  </a:lnTo>
                  <a:lnTo>
                    <a:pt x="884631" y="454"/>
                  </a:lnTo>
                  <a:lnTo>
                    <a:pt x="889805" y="420"/>
                  </a:lnTo>
                  <a:lnTo>
                    <a:pt x="894978" y="389"/>
                  </a:lnTo>
                  <a:lnTo>
                    <a:pt x="900151" y="360"/>
                  </a:lnTo>
                  <a:lnTo>
                    <a:pt x="905325" y="334"/>
                  </a:lnTo>
                  <a:lnTo>
                    <a:pt x="910498" y="309"/>
                  </a:lnTo>
                  <a:lnTo>
                    <a:pt x="915671" y="287"/>
                  </a:lnTo>
                  <a:lnTo>
                    <a:pt x="920844" y="266"/>
                  </a:lnTo>
                  <a:lnTo>
                    <a:pt x="926018" y="248"/>
                  </a:lnTo>
                  <a:lnTo>
                    <a:pt x="931191" y="230"/>
                  </a:lnTo>
                  <a:lnTo>
                    <a:pt x="936364" y="214"/>
                  </a:lnTo>
                  <a:lnTo>
                    <a:pt x="941538" y="200"/>
                  </a:lnTo>
                  <a:lnTo>
                    <a:pt x="946711" y="187"/>
                  </a:lnTo>
                  <a:lnTo>
                    <a:pt x="951884" y="174"/>
                  </a:lnTo>
                  <a:lnTo>
                    <a:pt x="957057" y="163"/>
                  </a:lnTo>
                  <a:lnTo>
                    <a:pt x="962231" y="153"/>
                  </a:lnTo>
                  <a:lnTo>
                    <a:pt x="967404" y="144"/>
                  </a:lnTo>
                  <a:lnTo>
                    <a:pt x="972577" y="135"/>
                  </a:lnTo>
                  <a:lnTo>
                    <a:pt x="977751" y="128"/>
                  </a:lnTo>
                  <a:lnTo>
                    <a:pt x="982924" y="121"/>
                  </a:lnTo>
                  <a:lnTo>
                    <a:pt x="988097" y="114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8"/>
                  </a:lnTo>
                  <a:lnTo>
                    <a:pt x="1008790" y="94"/>
                  </a:lnTo>
                  <a:lnTo>
                    <a:pt x="1013964" y="89"/>
                  </a:lnTo>
                  <a:lnTo>
                    <a:pt x="1019137" y="86"/>
                  </a:lnTo>
                  <a:lnTo>
                    <a:pt x="1024310" y="82"/>
                  </a:lnTo>
                  <a:lnTo>
                    <a:pt x="1029483" y="79"/>
                  </a:lnTo>
                  <a:lnTo>
                    <a:pt x="1034657" y="76"/>
                  </a:lnTo>
                  <a:lnTo>
                    <a:pt x="1039830" y="73"/>
                  </a:lnTo>
                  <a:lnTo>
                    <a:pt x="1045003" y="71"/>
                  </a:lnTo>
                  <a:lnTo>
                    <a:pt x="1050177" y="69"/>
                  </a:lnTo>
                  <a:lnTo>
                    <a:pt x="1055350" y="66"/>
                  </a:lnTo>
                  <a:lnTo>
                    <a:pt x="1060523" y="64"/>
                  </a:lnTo>
                  <a:lnTo>
                    <a:pt x="1065696" y="63"/>
                  </a:lnTo>
                  <a:lnTo>
                    <a:pt x="1070870" y="61"/>
                  </a:lnTo>
                  <a:lnTo>
                    <a:pt x="1076043" y="59"/>
                  </a:lnTo>
                  <a:lnTo>
                    <a:pt x="1081216" y="58"/>
                  </a:lnTo>
                  <a:lnTo>
                    <a:pt x="1086390" y="56"/>
                  </a:lnTo>
                  <a:lnTo>
                    <a:pt x="1091563" y="55"/>
                  </a:lnTo>
                  <a:lnTo>
                    <a:pt x="1096736" y="54"/>
                  </a:lnTo>
                  <a:lnTo>
                    <a:pt x="1101909" y="53"/>
                  </a:lnTo>
                  <a:lnTo>
                    <a:pt x="1107083" y="52"/>
                  </a:lnTo>
                  <a:lnTo>
                    <a:pt x="1112256" y="51"/>
                  </a:lnTo>
                  <a:lnTo>
                    <a:pt x="1117429" y="50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1"/>
                  </a:lnTo>
                  <a:lnTo>
                    <a:pt x="1841689" y="1"/>
                  </a:lnTo>
                  <a:lnTo>
                    <a:pt x="1836516" y="1"/>
                  </a:lnTo>
                  <a:lnTo>
                    <a:pt x="1831343" y="1"/>
                  </a:lnTo>
                  <a:lnTo>
                    <a:pt x="1826169" y="1"/>
                  </a:lnTo>
                  <a:lnTo>
                    <a:pt x="1820996" y="2"/>
                  </a:lnTo>
                  <a:lnTo>
                    <a:pt x="1815823" y="2"/>
                  </a:lnTo>
                  <a:lnTo>
                    <a:pt x="1810650" y="2"/>
                  </a:lnTo>
                  <a:lnTo>
                    <a:pt x="1805476" y="3"/>
                  </a:lnTo>
                  <a:lnTo>
                    <a:pt x="1800303" y="3"/>
                  </a:lnTo>
                  <a:lnTo>
                    <a:pt x="1795130" y="4"/>
                  </a:lnTo>
                  <a:lnTo>
                    <a:pt x="1789956" y="4"/>
                  </a:lnTo>
                  <a:lnTo>
                    <a:pt x="1784783" y="5"/>
                  </a:lnTo>
                  <a:lnTo>
                    <a:pt x="1779610" y="5"/>
                  </a:lnTo>
                  <a:lnTo>
                    <a:pt x="1774437" y="6"/>
                  </a:lnTo>
                  <a:lnTo>
                    <a:pt x="1769263" y="7"/>
                  </a:lnTo>
                  <a:lnTo>
                    <a:pt x="1764090" y="8"/>
                  </a:lnTo>
                  <a:lnTo>
                    <a:pt x="1758917" y="9"/>
                  </a:lnTo>
                  <a:lnTo>
                    <a:pt x="1753743" y="10"/>
                  </a:lnTo>
                  <a:lnTo>
                    <a:pt x="1748570" y="11"/>
                  </a:lnTo>
                  <a:lnTo>
                    <a:pt x="1743397" y="12"/>
                  </a:lnTo>
                  <a:lnTo>
                    <a:pt x="1738224" y="13"/>
                  </a:lnTo>
                  <a:lnTo>
                    <a:pt x="1733050" y="15"/>
                  </a:lnTo>
                  <a:lnTo>
                    <a:pt x="1727877" y="16"/>
                  </a:lnTo>
                  <a:lnTo>
                    <a:pt x="1722704" y="18"/>
                  </a:lnTo>
                  <a:lnTo>
                    <a:pt x="1717530" y="20"/>
                  </a:lnTo>
                  <a:lnTo>
                    <a:pt x="1712357" y="22"/>
                  </a:lnTo>
                  <a:lnTo>
                    <a:pt x="1707184" y="24"/>
                  </a:lnTo>
                  <a:lnTo>
                    <a:pt x="1702011" y="26"/>
                  </a:lnTo>
                  <a:lnTo>
                    <a:pt x="1696837" y="29"/>
                  </a:lnTo>
                  <a:lnTo>
                    <a:pt x="1691664" y="32"/>
                  </a:lnTo>
                  <a:lnTo>
                    <a:pt x="1686491" y="35"/>
                  </a:lnTo>
                  <a:lnTo>
                    <a:pt x="1681317" y="38"/>
                  </a:lnTo>
                  <a:lnTo>
                    <a:pt x="1676144" y="42"/>
                  </a:lnTo>
                  <a:lnTo>
                    <a:pt x="1670971" y="45"/>
                  </a:lnTo>
                  <a:lnTo>
                    <a:pt x="1665798" y="50"/>
                  </a:lnTo>
                  <a:lnTo>
                    <a:pt x="1660624" y="54"/>
                  </a:lnTo>
                  <a:lnTo>
                    <a:pt x="1655451" y="59"/>
                  </a:lnTo>
                  <a:lnTo>
                    <a:pt x="1650278" y="64"/>
                  </a:lnTo>
                  <a:lnTo>
                    <a:pt x="1645104" y="69"/>
                  </a:lnTo>
                  <a:lnTo>
                    <a:pt x="1639931" y="75"/>
                  </a:lnTo>
                  <a:lnTo>
                    <a:pt x="1634758" y="81"/>
                  </a:lnTo>
                  <a:lnTo>
                    <a:pt x="1629585" y="87"/>
                  </a:lnTo>
                  <a:lnTo>
                    <a:pt x="1624411" y="94"/>
                  </a:lnTo>
                  <a:lnTo>
                    <a:pt x="1619238" y="101"/>
                  </a:lnTo>
                  <a:lnTo>
                    <a:pt x="1614065" y="108"/>
                  </a:lnTo>
                  <a:lnTo>
                    <a:pt x="1608891" y="115"/>
                  </a:lnTo>
                  <a:lnTo>
                    <a:pt x="1603718" y="122"/>
                  </a:lnTo>
                  <a:lnTo>
                    <a:pt x="1598545" y="129"/>
                  </a:lnTo>
                  <a:lnTo>
                    <a:pt x="1593372" y="136"/>
                  </a:lnTo>
                  <a:lnTo>
                    <a:pt x="1588198" y="143"/>
                  </a:lnTo>
                  <a:lnTo>
                    <a:pt x="1583025" y="149"/>
                  </a:lnTo>
                  <a:lnTo>
                    <a:pt x="1577852" y="155"/>
                  </a:lnTo>
                  <a:lnTo>
                    <a:pt x="1572678" y="161"/>
                  </a:lnTo>
                  <a:lnTo>
                    <a:pt x="1567505" y="166"/>
                  </a:lnTo>
                  <a:lnTo>
                    <a:pt x="1562332" y="170"/>
                  </a:lnTo>
                  <a:lnTo>
                    <a:pt x="1557159" y="173"/>
                  </a:lnTo>
                  <a:lnTo>
                    <a:pt x="1551985" y="176"/>
                  </a:lnTo>
                  <a:lnTo>
                    <a:pt x="1546812" y="178"/>
                  </a:lnTo>
                  <a:lnTo>
                    <a:pt x="1541639" y="180"/>
                  </a:lnTo>
                  <a:lnTo>
                    <a:pt x="1536465" y="180"/>
                  </a:lnTo>
                  <a:lnTo>
                    <a:pt x="1531292" y="180"/>
                  </a:lnTo>
                  <a:lnTo>
                    <a:pt x="1526119" y="179"/>
                  </a:lnTo>
                  <a:lnTo>
                    <a:pt x="1520946" y="177"/>
                  </a:lnTo>
                  <a:lnTo>
                    <a:pt x="1515772" y="175"/>
                  </a:lnTo>
                  <a:lnTo>
                    <a:pt x="1510599" y="173"/>
                  </a:lnTo>
                  <a:lnTo>
                    <a:pt x="1505426" y="170"/>
                  </a:lnTo>
                  <a:lnTo>
                    <a:pt x="1500252" y="166"/>
                  </a:lnTo>
                  <a:lnTo>
                    <a:pt x="1495079" y="162"/>
                  </a:lnTo>
                  <a:lnTo>
                    <a:pt x="1489906" y="158"/>
                  </a:lnTo>
                  <a:lnTo>
                    <a:pt x="1484733" y="154"/>
                  </a:lnTo>
                  <a:lnTo>
                    <a:pt x="1479559" y="150"/>
                  </a:lnTo>
                  <a:lnTo>
                    <a:pt x="1474386" y="146"/>
                  </a:lnTo>
                  <a:lnTo>
                    <a:pt x="1469213" y="141"/>
                  </a:lnTo>
                  <a:lnTo>
                    <a:pt x="1464039" y="137"/>
                  </a:lnTo>
                  <a:lnTo>
                    <a:pt x="1458866" y="133"/>
                  </a:lnTo>
                  <a:lnTo>
                    <a:pt x="1453693" y="128"/>
                  </a:lnTo>
                  <a:lnTo>
                    <a:pt x="1448520" y="124"/>
                  </a:lnTo>
                  <a:lnTo>
                    <a:pt x="1443346" y="120"/>
                  </a:lnTo>
                  <a:lnTo>
                    <a:pt x="1438173" y="116"/>
                  </a:lnTo>
                  <a:lnTo>
                    <a:pt x="1433000" y="112"/>
                  </a:lnTo>
                  <a:lnTo>
                    <a:pt x="1427826" y="108"/>
                  </a:lnTo>
                  <a:lnTo>
                    <a:pt x="1422653" y="105"/>
                  </a:lnTo>
                  <a:lnTo>
                    <a:pt x="1417480" y="101"/>
                  </a:lnTo>
                  <a:lnTo>
                    <a:pt x="1412307" y="98"/>
                  </a:lnTo>
                  <a:lnTo>
                    <a:pt x="1407133" y="95"/>
                  </a:lnTo>
                  <a:lnTo>
                    <a:pt x="1401960" y="92"/>
                  </a:lnTo>
                  <a:lnTo>
                    <a:pt x="1396787" y="89"/>
                  </a:lnTo>
                  <a:lnTo>
                    <a:pt x="1391613" y="86"/>
                  </a:lnTo>
                  <a:lnTo>
                    <a:pt x="1386440" y="83"/>
                  </a:lnTo>
                  <a:lnTo>
                    <a:pt x="1381267" y="80"/>
                  </a:lnTo>
                  <a:lnTo>
                    <a:pt x="1376094" y="78"/>
                  </a:lnTo>
                  <a:lnTo>
                    <a:pt x="1370920" y="76"/>
                  </a:lnTo>
                  <a:lnTo>
                    <a:pt x="1365747" y="73"/>
                  </a:lnTo>
                  <a:lnTo>
                    <a:pt x="1360574" y="71"/>
                  </a:lnTo>
                  <a:lnTo>
                    <a:pt x="1355400" y="69"/>
                  </a:lnTo>
                  <a:lnTo>
                    <a:pt x="1350227" y="67"/>
                  </a:lnTo>
                  <a:lnTo>
                    <a:pt x="1345054" y="66"/>
                  </a:lnTo>
                  <a:lnTo>
                    <a:pt x="1339881" y="64"/>
                  </a:lnTo>
                  <a:lnTo>
                    <a:pt x="1334707" y="62"/>
                  </a:lnTo>
                  <a:lnTo>
                    <a:pt x="1329534" y="61"/>
                  </a:lnTo>
                  <a:lnTo>
                    <a:pt x="1324361" y="59"/>
                  </a:lnTo>
                  <a:lnTo>
                    <a:pt x="1319187" y="58"/>
                  </a:lnTo>
                  <a:lnTo>
                    <a:pt x="1314014" y="57"/>
                  </a:lnTo>
                  <a:lnTo>
                    <a:pt x="1308841" y="55"/>
                  </a:lnTo>
                  <a:lnTo>
                    <a:pt x="1303668" y="54"/>
                  </a:lnTo>
                  <a:lnTo>
                    <a:pt x="1298494" y="53"/>
                  </a:lnTo>
                  <a:lnTo>
                    <a:pt x="1293321" y="52"/>
                  </a:lnTo>
                  <a:lnTo>
                    <a:pt x="1288148" y="51"/>
                  </a:lnTo>
                  <a:lnTo>
                    <a:pt x="1282974" y="50"/>
                  </a:lnTo>
                  <a:lnTo>
                    <a:pt x="1277801" y="49"/>
                  </a:lnTo>
                  <a:lnTo>
                    <a:pt x="1272628" y="49"/>
                  </a:lnTo>
                  <a:lnTo>
                    <a:pt x="1267455" y="48"/>
                  </a:lnTo>
                  <a:lnTo>
                    <a:pt x="1262281" y="47"/>
                  </a:lnTo>
                  <a:lnTo>
                    <a:pt x="1257108" y="47"/>
                  </a:lnTo>
                  <a:lnTo>
                    <a:pt x="1251935" y="46"/>
                  </a:lnTo>
                  <a:lnTo>
                    <a:pt x="1246761" y="46"/>
                  </a:lnTo>
                  <a:lnTo>
                    <a:pt x="1241588" y="45"/>
                  </a:lnTo>
                  <a:lnTo>
                    <a:pt x="1236415" y="45"/>
                  </a:lnTo>
                  <a:lnTo>
                    <a:pt x="1231242" y="45"/>
                  </a:lnTo>
                  <a:lnTo>
                    <a:pt x="1226068" y="44"/>
                  </a:lnTo>
                  <a:lnTo>
                    <a:pt x="1220895" y="44"/>
                  </a:lnTo>
                  <a:lnTo>
                    <a:pt x="1215722" y="44"/>
                  </a:lnTo>
                  <a:lnTo>
                    <a:pt x="1210548" y="44"/>
                  </a:lnTo>
                  <a:lnTo>
                    <a:pt x="1205375" y="44"/>
                  </a:lnTo>
                  <a:lnTo>
                    <a:pt x="1200202" y="44"/>
                  </a:lnTo>
                  <a:lnTo>
                    <a:pt x="1195029" y="44"/>
                  </a:lnTo>
                  <a:lnTo>
                    <a:pt x="1189855" y="44"/>
                  </a:lnTo>
                  <a:lnTo>
                    <a:pt x="1184682" y="44"/>
                  </a:lnTo>
                  <a:lnTo>
                    <a:pt x="1179509" y="44"/>
                  </a:lnTo>
                  <a:lnTo>
                    <a:pt x="1174335" y="44"/>
                  </a:lnTo>
                  <a:lnTo>
                    <a:pt x="1169162" y="44"/>
                  </a:lnTo>
                  <a:lnTo>
                    <a:pt x="1163989" y="45"/>
                  </a:lnTo>
                  <a:lnTo>
                    <a:pt x="1158816" y="45"/>
                  </a:lnTo>
                  <a:lnTo>
                    <a:pt x="1153642" y="45"/>
                  </a:lnTo>
                  <a:lnTo>
                    <a:pt x="1148469" y="46"/>
                  </a:lnTo>
                  <a:lnTo>
                    <a:pt x="1143296" y="46"/>
                  </a:lnTo>
                  <a:lnTo>
                    <a:pt x="1138122" y="47"/>
                  </a:lnTo>
                  <a:lnTo>
                    <a:pt x="1132949" y="48"/>
                  </a:lnTo>
                  <a:lnTo>
                    <a:pt x="1127776" y="48"/>
                  </a:lnTo>
                  <a:lnTo>
                    <a:pt x="1122603" y="49"/>
                  </a:lnTo>
                  <a:lnTo>
                    <a:pt x="1117429" y="50"/>
                  </a:lnTo>
                  <a:lnTo>
                    <a:pt x="1112256" y="51"/>
                  </a:lnTo>
                  <a:lnTo>
                    <a:pt x="1107083" y="52"/>
                  </a:lnTo>
                  <a:lnTo>
                    <a:pt x="1101909" y="53"/>
                  </a:lnTo>
                  <a:lnTo>
                    <a:pt x="1096736" y="54"/>
                  </a:lnTo>
                  <a:lnTo>
                    <a:pt x="1091563" y="55"/>
                  </a:lnTo>
                  <a:lnTo>
                    <a:pt x="1086390" y="56"/>
                  </a:lnTo>
                  <a:lnTo>
                    <a:pt x="1081216" y="58"/>
                  </a:lnTo>
                  <a:lnTo>
                    <a:pt x="1076043" y="59"/>
                  </a:lnTo>
                  <a:lnTo>
                    <a:pt x="1070870" y="61"/>
                  </a:lnTo>
                  <a:lnTo>
                    <a:pt x="1065696" y="63"/>
                  </a:lnTo>
                  <a:lnTo>
                    <a:pt x="1060523" y="64"/>
                  </a:lnTo>
                  <a:lnTo>
                    <a:pt x="1055350" y="66"/>
                  </a:lnTo>
                  <a:lnTo>
                    <a:pt x="1050177" y="69"/>
                  </a:lnTo>
                  <a:lnTo>
                    <a:pt x="1045003" y="71"/>
                  </a:lnTo>
                  <a:lnTo>
                    <a:pt x="1039830" y="73"/>
                  </a:lnTo>
                  <a:lnTo>
                    <a:pt x="1034657" y="76"/>
                  </a:lnTo>
                  <a:lnTo>
                    <a:pt x="1029483" y="79"/>
                  </a:lnTo>
                  <a:lnTo>
                    <a:pt x="1024310" y="82"/>
                  </a:lnTo>
                  <a:lnTo>
                    <a:pt x="1019137" y="86"/>
                  </a:lnTo>
                  <a:lnTo>
                    <a:pt x="1013964" y="89"/>
                  </a:lnTo>
                  <a:lnTo>
                    <a:pt x="1008790" y="94"/>
                  </a:lnTo>
                  <a:lnTo>
                    <a:pt x="1003617" y="98"/>
                  </a:lnTo>
                  <a:lnTo>
                    <a:pt x="998444" y="103"/>
                  </a:lnTo>
                  <a:lnTo>
                    <a:pt x="993270" y="108"/>
                  </a:lnTo>
                  <a:lnTo>
                    <a:pt x="988097" y="114"/>
                  </a:lnTo>
                  <a:lnTo>
                    <a:pt x="982924" y="121"/>
                  </a:lnTo>
                  <a:lnTo>
                    <a:pt x="977751" y="128"/>
                  </a:lnTo>
                  <a:lnTo>
                    <a:pt x="972577" y="135"/>
                  </a:lnTo>
                  <a:lnTo>
                    <a:pt x="967404" y="144"/>
                  </a:lnTo>
                  <a:lnTo>
                    <a:pt x="962231" y="153"/>
                  </a:lnTo>
                  <a:lnTo>
                    <a:pt x="957057" y="163"/>
                  </a:lnTo>
                  <a:lnTo>
                    <a:pt x="951884" y="174"/>
                  </a:lnTo>
                  <a:lnTo>
                    <a:pt x="946711" y="187"/>
                  </a:lnTo>
                  <a:lnTo>
                    <a:pt x="941538" y="200"/>
                  </a:lnTo>
                  <a:lnTo>
                    <a:pt x="936364" y="214"/>
                  </a:lnTo>
                  <a:lnTo>
                    <a:pt x="931191" y="230"/>
                  </a:lnTo>
                  <a:lnTo>
                    <a:pt x="926018" y="248"/>
                  </a:lnTo>
                  <a:lnTo>
                    <a:pt x="920844" y="266"/>
                  </a:lnTo>
                  <a:lnTo>
                    <a:pt x="915671" y="287"/>
                  </a:lnTo>
                  <a:lnTo>
                    <a:pt x="910498" y="309"/>
                  </a:lnTo>
                  <a:lnTo>
                    <a:pt x="905325" y="334"/>
                  </a:lnTo>
                  <a:lnTo>
                    <a:pt x="900151" y="360"/>
                  </a:lnTo>
                  <a:lnTo>
                    <a:pt x="894978" y="389"/>
                  </a:lnTo>
                  <a:lnTo>
                    <a:pt x="889805" y="420"/>
                  </a:lnTo>
                  <a:lnTo>
                    <a:pt x="884631" y="454"/>
                  </a:lnTo>
                  <a:lnTo>
                    <a:pt x="879458" y="490"/>
                  </a:lnTo>
                  <a:lnTo>
                    <a:pt x="874285" y="530"/>
                  </a:lnTo>
                  <a:lnTo>
                    <a:pt x="869112" y="572"/>
                  </a:lnTo>
                  <a:lnTo>
                    <a:pt x="863938" y="618"/>
                  </a:lnTo>
                  <a:lnTo>
                    <a:pt x="858765" y="667"/>
                  </a:lnTo>
                  <a:lnTo>
                    <a:pt x="853592" y="719"/>
                  </a:lnTo>
                  <a:lnTo>
                    <a:pt x="848418" y="775"/>
                  </a:lnTo>
                  <a:lnTo>
                    <a:pt x="843245" y="836"/>
                  </a:lnTo>
                  <a:lnTo>
                    <a:pt x="838072" y="900"/>
                  </a:lnTo>
                  <a:lnTo>
                    <a:pt x="832899" y="969"/>
                  </a:lnTo>
                  <a:lnTo>
                    <a:pt x="827725" y="1043"/>
                  </a:lnTo>
                  <a:lnTo>
                    <a:pt x="822552" y="1121"/>
                  </a:lnTo>
                  <a:lnTo>
                    <a:pt x="817379" y="1204"/>
                  </a:lnTo>
                  <a:lnTo>
                    <a:pt x="812205" y="1292"/>
                  </a:lnTo>
                  <a:lnTo>
                    <a:pt x="807032" y="1385"/>
                  </a:lnTo>
                  <a:lnTo>
                    <a:pt x="801859" y="1484"/>
                  </a:lnTo>
                  <a:lnTo>
                    <a:pt x="796686" y="1589"/>
                  </a:lnTo>
                  <a:lnTo>
                    <a:pt x="791512" y="1700"/>
                  </a:lnTo>
                  <a:lnTo>
                    <a:pt x="786339" y="1816"/>
                  </a:lnTo>
                  <a:lnTo>
                    <a:pt x="781166" y="1939"/>
                  </a:lnTo>
                  <a:lnTo>
                    <a:pt x="775992" y="2068"/>
                  </a:lnTo>
                  <a:lnTo>
                    <a:pt x="770819" y="2204"/>
                  </a:lnTo>
                  <a:lnTo>
                    <a:pt x="765646" y="2346"/>
                  </a:lnTo>
                  <a:lnTo>
                    <a:pt x="760473" y="2495"/>
                  </a:lnTo>
                  <a:lnTo>
                    <a:pt x="755299" y="2651"/>
                  </a:lnTo>
                  <a:lnTo>
                    <a:pt x="750126" y="2814"/>
                  </a:lnTo>
                  <a:lnTo>
                    <a:pt x="744953" y="2984"/>
                  </a:lnTo>
                  <a:lnTo>
                    <a:pt x="739779" y="3162"/>
                  </a:lnTo>
                  <a:lnTo>
                    <a:pt x="734606" y="3346"/>
                  </a:lnTo>
                  <a:lnTo>
                    <a:pt x="729433" y="3539"/>
                  </a:lnTo>
                  <a:lnTo>
                    <a:pt x="724260" y="3738"/>
                  </a:lnTo>
                  <a:lnTo>
                    <a:pt x="719086" y="3945"/>
                  </a:lnTo>
                  <a:lnTo>
                    <a:pt x="713913" y="4159"/>
                  </a:lnTo>
                  <a:lnTo>
                    <a:pt x="708740" y="4381"/>
                  </a:lnTo>
                  <a:lnTo>
                    <a:pt x="703566" y="4611"/>
                  </a:lnTo>
                  <a:lnTo>
                    <a:pt x="698393" y="4847"/>
                  </a:lnTo>
                  <a:lnTo>
                    <a:pt x="693220" y="5091"/>
                  </a:lnTo>
                  <a:lnTo>
                    <a:pt x="688047" y="5342"/>
                  </a:lnTo>
                  <a:lnTo>
                    <a:pt x="682873" y="5601"/>
                  </a:lnTo>
                  <a:lnTo>
                    <a:pt x="677700" y="5866"/>
                  </a:lnTo>
                  <a:lnTo>
                    <a:pt x="672527" y="6139"/>
                  </a:lnTo>
                  <a:lnTo>
                    <a:pt x="667353" y="6418"/>
                  </a:lnTo>
                  <a:lnTo>
                    <a:pt x="662180" y="6704"/>
                  </a:lnTo>
                  <a:lnTo>
                    <a:pt x="657007" y="6996"/>
                  </a:lnTo>
                  <a:lnTo>
                    <a:pt x="651834" y="7294"/>
                  </a:lnTo>
                  <a:lnTo>
                    <a:pt x="646660" y="7598"/>
                  </a:lnTo>
                  <a:lnTo>
                    <a:pt x="641487" y="7908"/>
                  </a:lnTo>
                  <a:lnTo>
                    <a:pt x="636314" y="8223"/>
                  </a:lnTo>
                  <a:lnTo>
                    <a:pt x="631140" y="8544"/>
                  </a:lnTo>
                  <a:lnTo>
                    <a:pt x="625967" y="8869"/>
                  </a:lnTo>
                  <a:lnTo>
                    <a:pt x="620794" y="9199"/>
                  </a:lnTo>
                  <a:lnTo>
                    <a:pt x="615621" y="9533"/>
                  </a:lnTo>
                  <a:lnTo>
                    <a:pt x="610447" y="9871"/>
                  </a:lnTo>
                  <a:lnTo>
                    <a:pt x="605274" y="10212"/>
                  </a:lnTo>
                  <a:lnTo>
                    <a:pt x="600101" y="10557"/>
                  </a:lnTo>
                  <a:lnTo>
                    <a:pt x="594927" y="10904"/>
                  </a:lnTo>
                  <a:lnTo>
                    <a:pt x="589754" y="11254"/>
                  </a:lnTo>
                  <a:lnTo>
                    <a:pt x="584581" y="11605"/>
                  </a:lnTo>
                  <a:lnTo>
                    <a:pt x="579408" y="11958"/>
                  </a:lnTo>
                  <a:lnTo>
                    <a:pt x="574234" y="12313"/>
                  </a:lnTo>
                  <a:lnTo>
                    <a:pt x="569061" y="12668"/>
                  </a:lnTo>
                  <a:lnTo>
                    <a:pt x="563888" y="13023"/>
                  </a:lnTo>
                  <a:lnTo>
                    <a:pt x="558714" y="13379"/>
                  </a:lnTo>
                  <a:lnTo>
                    <a:pt x="553541" y="13734"/>
                  </a:lnTo>
                  <a:lnTo>
                    <a:pt x="548368" y="14088"/>
                  </a:lnTo>
                  <a:lnTo>
                    <a:pt x="543195" y="14441"/>
                  </a:lnTo>
                  <a:lnTo>
                    <a:pt x="538021" y="14792"/>
                  </a:lnTo>
                  <a:lnTo>
                    <a:pt x="532848" y="15142"/>
                  </a:lnTo>
                  <a:lnTo>
                    <a:pt x="527675" y="15489"/>
                  </a:lnTo>
                  <a:lnTo>
                    <a:pt x="522501" y="15834"/>
                  </a:lnTo>
                  <a:lnTo>
                    <a:pt x="517328" y="16176"/>
                  </a:lnTo>
                  <a:lnTo>
                    <a:pt x="512155" y="16515"/>
                  </a:lnTo>
                  <a:lnTo>
                    <a:pt x="506982" y="16850"/>
                  </a:lnTo>
                  <a:lnTo>
                    <a:pt x="501808" y="17182"/>
                  </a:lnTo>
                  <a:lnTo>
                    <a:pt x="496635" y="17510"/>
                  </a:lnTo>
                  <a:lnTo>
                    <a:pt x="491462" y="17833"/>
                  </a:lnTo>
                  <a:lnTo>
                    <a:pt x="486288" y="18153"/>
                  </a:lnTo>
                  <a:lnTo>
                    <a:pt x="481115" y="18468"/>
                  </a:lnTo>
                  <a:lnTo>
                    <a:pt x="475942" y="18779"/>
                  </a:lnTo>
                  <a:lnTo>
                    <a:pt x="470769" y="19086"/>
                  </a:lnTo>
                  <a:lnTo>
                    <a:pt x="465595" y="19388"/>
                  </a:lnTo>
                  <a:lnTo>
                    <a:pt x="460422" y="19686"/>
                  </a:lnTo>
                  <a:lnTo>
                    <a:pt x="455249" y="19979"/>
                  </a:lnTo>
                  <a:lnTo>
                    <a:pt x="450075" y="20269"/>
                  </a:lnTo>
                  <a:lnTo>
                    <a:pt x="444902" y="20555"/>
                  </a:lnTo>
                  <a:lnTo>
                    <a:pt x="439729" y="20838"/>
                  </a:lnTo>
                  <a:lnTo>
                    <a:pt x="434556" y="21117"/>
                  </a:lnTo>
                  <a:lnTo>
                    <a:pt x="429382" y="21394"/>
                  </a:lnTo>
                  <a:lnTo>
                    <a:pt x="424209" y="21669"/>
                  </a:lnTo>
                  <a:lnTo>
                    <a:pt x="419036" y="21942"/>
                  </a:lnTo>
                  <a:lnTo>
                    <a:pt x="413862" y="22214"/>
                  </a:lnTo>
                  <a:lnTo>
                    <a:pt x="408689" y="22485"/>
                  </a:lnTo>
                  <a:lnTo>
                    <a:pt x="403516" y="22758"/>
                  </a:lnTo>
                  <a:lnTo>
                    <a:pt x="398343" y="23032"/>
                  </a:lnTo>
                  <a:lnTo>
                    <a:pt x="393169" y="23308"/>
                  </a:lnTo>
                  <a:lnTo>
                    <a:pt x="387996" y="23588"/>
                  </a:lnTo>
                  <a:lnTo>
                    <a:pt x="382823" y="23873"/>
                  </a:lnTo>
                  <a:lnTo>
                    <a:pt x="377649" y="24164"/>
                  </a:lnTo>
                  <a:lnTo>
                    <a:pt x="372476" y="24463"/>
                  </a:lnTo>
                  <a:lnTo>
                    <a:pt x="367303" y="24771"/>
                  </a:lnTo>
                  <a:lnTo>
                    <a:pt x="362130" y="25090"/>
                  </a:lnTo>
                  <a:lnTo>
                    <a:pt x="356956" y="25421"/>
                  </a:lnTo>
                  <a:lnTo>
                    <a:pt x="351783" y="25768"/>
                  </a:lnTo>
                  <a:lnTo>
                    <a:pt x="346610" y="26131"/>
                  </a:lnTo>
                  <a:lnTo>
                    <a:pt x="341436" y="26514"/>
                  </a:lnTo>
                  <a:lnTo>
                    <a:pt x="336263" y="26918"/>
                  </a:lnTo>
                  <a:lnTo>
                    <a:pt x="331090" y="27347"/>
                  </a:lnTo>
                  <a:lnTo>
                    <a:pt x="325917" y="27802"/>
                  </a:lnTo>
                  <a:lnTo>
                    <a:pt x="320743" y="28288"/>
                  </a:lnTo>
                  <a:lnTo>
                    <a:pt x="315570" y="28807"/>
                  </a:lnTo>
                  <a:lnTo>
                    <a:pt x="310397" y="29362"/>
                  </a:lnTo>
                  <a:lnTo>
                    <a:pt x="305223" y="29958"/>
                  </a:lnTo>
                  <a:lnTo>
                    <a:pt x="300050" y="30598"/>
                  </a:lnTo>
                  <a:lnTo>
                    <a:pt x="294877" y="31286"/>
                  </a:lnTo>
                  <a:lnTo>
                    <a:pt x="289704" y="32026"/>
                  </a:lnTo>
                  <a:lnTo>
                    <a:pt x="284530" y="32822"/>
                  </a:lnTo>
                  <a:lnTo>
                    <a:pt x="279357" y="33680"/>
                  </a:lnTo>
                  <a:lnTo>
                    <a:pt x="274184" y="34605"/>
                  </a:lnTo>
                  <a:lnTo>
                    <a:pt x="269010" y="35601"/>
                  </a:lnTo>
                  <a:lnTo>
                    <a:pt x="263837" y="36674"/>
                  </a:lnTo>
                  <a:lnTo>
                    <a:pt x="258664" y="37829"/>
                  </a:lnTo>
                  <a:lnTo>
                    <a:pt x="253491" y="39073"/>
                  </a:lnTo>
                  <a:lnTo>
                    <a:pt x="248317" y="40411"/>
                  </a:lnTo>
                  <a:lnTo>
                    <a:pt x="243144" y="41851"/>
                  </a:lnTo>
                  <a:lnTo>
                    <a:pt x="237971" y="43397"/>
                  </a:lnTo>
                  <a:lnTo>
                    <a:pt x="232797" y="45059"/>
                  </a:lnTo>
                  <a:lnTo>
                    <a:pt x="227624" y="46841"/>
                  </a:lnTo>
                  <a:lnTo>
                    <a:pt x="222451" y="48752"/>
                  </a:lnTo>
                  <a:lnTo>
                    <a:pt x="217278" y="50799"/>
                  </a:lnTo>
                  <a:lnTo>
                    <a:pt x="212104" y="52989"/>
                  </a:lnTo>
                  <a:lnTo>
                    <a:pt x="206931" y="55331"/>
                  </a:lnTo>
                  <a:lnTo>
                    <a:pt x="201758" y="57832"/>
                  </a:lnTo>
                  <a:lnTo>
                    <a:pt x="196584" y="60499"/>
                  </a:lnTo>
                  <a:lnTo>
                    <a:pt x="191411" y="63342"/>
                  </a:lnTo>
                  <a:lnTo>
                    <a:pt x="186238" y="66367"/>
                  </a:lnTo>
                  <a:lnTo>
                    <a:pt x="181065" y="69583"/>
                  </a:lnTo>
                  <a:lnTo>
                    <a:pt x="175891" y="72998"/>
                  </a:lnTo>
                  <a:lnTo>
                    <a:pt x="170718" y="76619"/>
                  </a:lnTo>
                  <a:lnTo>
                    <a:pt x="165545" y="80454"/>
                  </a:lnTo>
                  <a:lnTo>
                    <a:pt x="160371" y="84511"/>
                  </a:lnTo>
                  <a:lnTo>
                    <a:pt x="155198" y="88796"/>
                  </a:lnTo>
                  <a:lnTo>
                    <a:pt x="150025" y="93317"/>
                  </a:lnTo>
                  <a:lnTo>
                    <a:pt x="144852" y="98080"/>
                  </a:lnTo>
                  <a:lnTo>
                    <a:pt x="139678" y="103091"/>
                  </a:lnTo>
                  <a:lnTo>
                    <a:pt x="134505" y="108355"/>
                  </a:lnTo>
                  <a:lnTo>
                    <a:pt x="129332" y="113876"/>
                  </a:lnTo>
                  <a:lnTo>
                    <a:pt x="124158" y="119660"/>
                  </a:lnTo>
                  <a:lnTo>
                    <a:pt x="118985" y="125710"/>
                  </a:lnTo>
                  <a:lnTo>
                    <a:pt x="113812" y="132028"/>
                  </a:lnTo>
                  <a:lnTo>
                    <a:pt x="108639" y="138616"/>
                  </a:lnTo>
                  <a:lnTo>
                    <a:pt x="103465" y="145475"/>
                  </a:lnTo>
                  <a:lnTo>
                    <a:pt x="98292" y="152605"/>
                  </a:lnTo>
                  <a:lnTo>
                    <a:pt x="93119" y="160004"/>
                  </a:lnTo>
                  <a:lnTo>
                    <a:pt x="87945" y="167671"/>
                  </a:lnTo>
                  <a:lnTo>
                    <a:pt x="82772" y="175602"/>
                  </a:lnTo>
                  <a:lnTo>
                    <a:pt x="77599" y="183793"/>
                  </a:lnTo>
                  <a:lnTo>
                    <a:pt x="72426" y="192238"/>
                  </a:lnTo>
                  <a:lnTo>
                    <a:pt x="67252" y="200930"/>
                  </a:lnTo>
                  <a:lnTo>
                    <a:pt x="62079" y="209862"/>
                  </a:lnTo>
                  <a:lnTo>
                    <a:pt x="56906" y="219024"/>
                  </a:lnTo>
                  <a:lnTo>
                    <a:pt x="51732" y="228406"/>
                  </a:lnTo>
                  <a:lnTo>
                    <a:pt x="46559" y="237997"/>
                  </a:lnTo>
                  <a:lnTo>
                    <a:pt x="41386" y="247785"/>
                  </a:lnTo>
                  <a:lnTo>
                    <a:pt x="36213" y="257756"/>
                  </a:lnTo>
                  <a:lnTo>
                    <a:pt x="31039" y="267896"/>
                  </a:lnTo>
                  <a:lnTo>
                    <a:pt x="25866" y="278191"/>
                  </a:lnTo>
                  <a:lnTo>
                    <a:pt x="20693" y="288623"/>
                  </a:lnTo>
                  <a:lnTo>
                    <a:pt x="15519" y="299178"/>
                  </a:lnTo>
                  <a:lnTo>
                    <a:pt x="10346" y="309838"/>
                  </a:lnTo>
                  <a:lnTo>
                    <a:pt x="5173" y="320586"/>
                  </a:lnTo>
                  <a:lnTo>
                    <a:pt x="0" y="331403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44151" y="4190818"/>
              <a:ext cx="1883076" cy="159835"/>
            </a:xfrm>
            <a:custGeom>
              <a:avLst/>
              <a:pathLst>
                <a:path w="1883076" h="159835">
                  <a:moveTo>
                    <a:pt x="0" y="159835"/>
                  </a:moveTo>
                  <a:lnTo>
                    <a:pt x="0" y="159835"/>
                  </a:lnTo>
                  <a:lnTo>
                    <a:pt x="5173" y="154873"/>
                  </a:lnTo>
                  <a:lnTo>
                    <a:pt x="10346" y="149973"/>
                  </a:lnTo>
                  <a:lnTo>
                    <a:pt x="15519" y="145142"/>
                  </a:lnTo>
                  <a:lnTo>
                    <a:pt x="20693" y="140386"/>
                  </a:lnTo>
                  <a:lnTo>
                    <a:pt x="25866" y="135711"/>
                  </a:lnTo>
                  <a:lnTo>
                    <a:pt x="31039" y="131121"/>
                  </a:lnTo>
                  <a:lnTo>
                    <a:pt x="36213" y="126623"/>
                  </a:lnTo>
                  <a:lnTo>
                    <a:pt x="41386" y="122221"/>
                  </a:lnTo>
                  <a:lnTo>
                    <a:pt x="46559" y="117918"/>
                  </a:lnTo>
                  <a:lnTo>
                    <a:pt x="51732" y="113719"/>
                  </a:lnTo>
                  <a:lnTo>
                    <a:pt x="56906" y="109628"/>
                  </a:lnTo>
                  <a:lnTo>
                    <a:pt x="62079" y="105647"/>
                  </a:lnTo>
                  <a:lnTo>
                    <a:pt x="67252" y="101778"/>
                  </a:lnTo>
                  <a:lnTo>
                    <a:pt x="72426" y="98025"/>
                  </a:lnTo>
                  <a:lnTo>
                    <a:pt x="77599" y="94389"/>
                  </a:lnTo>
                  <a:lnTo>
                    <a:pt x="82772" y="90870"/>
                  </a:lnTo>
                  <a:lnTo>
                    <a:pt x="87945" y="87471"/>
                  </a:lnTo>
                  <a:lnTo>
                    <a:pt x="93119" y="84191"/>
                  </a:lnTo>
                  <a:lnTo>
                    <a:pt x="98292" y="81030"/>
                  </a:lnTo>
                  <a:lnTo>
                    <a:pt x="103465" y="77989"/>
                  </a:lnTo>
                  <a:lnTo>
                    <a:pt x="108639" y="75066"/>
                  </a:lnTo>
                  <a:lnTo>
                    <a:pt x="113812" y="72261"/>
                  </a:lnTo>
                  <a:lnTo>
                    <a:pt x="118985" y="69572"/>
                  </a:lnTo>
                  <a:lnTo>
                    <a:pt x="124158" y="66997"/>
                  </a:lnTo>
                  <a:lnTo>
                    <a:pt x="129332" y="64536"/>
                  </a:lnTo>
                  <a:lnTo>
                    <a:pt x="134505" y="62185"/>
                  </a:lnTo>
                  <a:lnTo>
                    <a:pt x="139678" y="59942"/>
                  </a:lnTo>
                  <a:lnTo>
                    <a:pt x="144852" y="57805"/>
                  </a:lnTo>
                  <a:lnTo>
                    <a:pt x="150025" y="55771"/>
                  </a:lnTo>
                  <a:lnTo>
                    <a:pt x="155198" y="53838"/>
                  </a:lnTo>
                  <a:lnTo>
                    <a:pt x="160371" y="52002"/>
                  </a:lnTo>
                  <a:lnTo>
                    <a:pt x="165545" y="50260"/>
                  </a:lnTo>
                  <a:lnTo>
                    <a:pt x="170718" y="48609"/>
                  </a:lnTo>
                  <a:lnTo>
                    <a:pt x="175891" y="47045"/>
                  </a:lnTo>
                  <a:lnTo>
                    <a:pt x="181065" y="45567"/>
                  </a:lnTo>
                  <a:lnTo>
                    <a:pt x="186238" y="44169"/>
                  </a:lnTo>
                  <a:lnTo>
                    <a:pt x="191411" y="42850"/>
                  </a:lnTo>
                  <a:lnTo>
                    <a:pt x="196584" y="41605"/>
                  </a:lnTo>
                  <a:lnTo>
                    <a:pt x="201758" y="40432"/>
                  </a:lnTo>
                  <a:lnTo>
                    <a:pt x="206931" y="39326"/>
                  </a:lnTo>
                  <a:lnTo>
                    <a:pt x="212104" y="38286"/>
                  </a:lnTo>
                  <a:lnTo>
                    <a:pt x="217278" y="37307"/>
                  </a:lnTo>
                  <a:lnTo>
                    <a:pt x="222451" y="36387"/>
                  </a:lnTo>
                  <a:lnTo>
                    <a:pt x="227624" y="35523"/>
                  </a:lnTo>
                  <a:lnTo>
                    <a:pt x="232797" y="34711"/>
                  </a:lnTo>
                  <a:lnTo>
                    <a:pt x="237971" y="33948"/>
                  </a:lnTo>
                  <a:lnTo>
                    <a:pt x="243144" y="33232"/>
                  </a:lnTo>
                  <a:lnTo>
                    <a:pt x="248317" y="32561"/>
                  </a:lnTo>
                  <a:lnTo>
                    <a:pt x="253491" y="31930"/>
                  </a:lnTo>
                  <a:lnTo>
                    <a:pt x="258664" y="31338"/>
                  </a:lnTo>
                  <a:lnTo>
                    <a:pt x="263837" y="30783"/>
                  </a:lnTo>
                  <a:lnTo>
                    <a:pt x="269010" y="30261"/>
                  </a:lnTo>
                  <a:lnTo>
                    <a:pt x="274184" y="29770"/>
                  </a:lnTo>
                  <a:lnTo>
                    <a:pt x="279357" y="29309"/>
                  </a:lnTo>
                  <a:lnTo>
                    <a:pt x="284530" y="28874"/>
                  </a:lnTo>
                  <a:lnTo>
                    <a:pt x="289704" y="28464"/>
                  </a:lnTo>
                  <a:lnTo>
                    <a:pt x="294877" y="28077"/>
                  </a:lnTo>
                  <a:lnTo>
                    <a:pt x="300050" y="27711"/>
                  </a:lnTo>
                  <a:lnTo>
                    <a:pt x="305223" y="27364"/>
                  </a:lnTo>
                  <a:lnTo>
                    <a:pt x="310397" y="27035"/>
                  </a:lnTo>
                  <a:lnTo>
                    <a:pt x="315570" y="26721"/>
                  </a:lnTo>
                  <a:lnTo>
                    <a:pt x="320743" y="26420"/>
                  </a:lnTo>
                  <a:lnTo>
                    <a:pt x="325917" y="26133"/>
                  </a:lnTo>
                  <a:lnTo>
                    <a:pt x="331090" y="25856"/>
                  </a:lnTo>
                  <a:lnTo>
                    <a:pt x="336263" y="25589"/>
                  </a:lnTo>
                  <a:lnTo>
                    <a:pt x="341436" y="25331"/>
                  </a:lnTo>
                  <a:lnTo>
                    <a:pt x="346610" y="25079"/>
                  </a:lnTo>
                  <a:lnTo>
                    <a:pt x="351783" y="24834"/>
                  </a:lnTo>
                  <a:lnTo>
                    <a:pt x="356956" y="24593"/>
                  </a:lnTo>
                  <a:lnTo>
                    <a:pt x="362130" y="24356"/>
                  </a:lnTo>
                  <a:lnTo>
                    <a:pt x="367303" y="24122"/>
                  </a:lnTo>
                  <a:lnTo>
                    <a:pt x="372476" y="23890"/>
                  </a:lnTo>
                  <a:lnTo>
                    <a:pt x="377649" y="23659"/>
                  </a:lnTo>
                  <a:lnTo>
                    <a:pt x="382823" y="23428"/>
                  </a:lnTo>
                  <a:lnTo>
                    <a:pt x="387996" y="23197"/>
                  </a:lnTo>
                  <a:lnTo>
                    <a:pt x="393169" y="22965"/>
                  </a:lnTo>
                  <a:lnTo>
                    <a:pt x="398343" y="22731"/>
                  </a:lnTo>
                  <a:lnTo>
                    <a:pt x="403516" y="22494"/>
                  </a:lnTo>
                  <a:lnTo>
                    <a:pt x="408689" y="22255"/>
                  </a:lnTo>
                  <a:lnTo>
                    <a:pt x="413862" y="22012"/>
                  </a:lnTo>
                  <a:lnTo>
                    <a:pt x="419036" y="21766"/>
                  </a:lnTo>
                  <a:lnTo>
                    <a:pt x="424209" y="21516"/>
                  </a:lnTo>
                  <a:lnTo>
                    <a:pt x="429382" y="21261"/>
                  </a:lnTo>
                  <a:lnTo>
                    <a:pt x="434556" y="21002"/>
                  </a:lnTo>
                  <a:lnTo>
                    <a:pt x="439729" y="20738"/>
                  </a:lnTo>
                  <a:lnTo>
                    <a:pt x="444902" y="20469"/>
                  </a:lnTo>
                  <a:lnTo>
                    <a:pt x="450075" y="20195"/>
                  </a:lnTo>
                  <a:lnTo>
                    <a:pt x="455249" y="19915"/>
                  </a:lnTo>
                  <a:lnTo>
                    <a:pt x="460422" y="19630"/>
                  </a:lnTo>
                  <a:lnTo>
                    <a:pt x="465595" y="19340"/>
                  </a:lnTo>
                  <a:lnTo>
                    <a:pt x="470769" y="19045"/>
                  </a:lnTo>
                  <a:lnTo>
                    <a:pt x="475942" y="18744"/>
                  </a:lnTo>
                  <a:lnTo>
                    <a:pt x="481115" y="18438"/>
                  </a:lnTo>
                  <a:lnTo>
                    <a:pt x="486288" y="18127"/>
                  </a:lnTo>
                  <a:lnTo>
                    <a:pt x="491462" y="17812"/>
                  </a:lnTo>
                  <a:lnTo>
                    <a:pt x="496635" y="17491"/>
                  </a:lnTo>
                  <a:lnTo>
                    <a:pt x="501808" y="17166"/>
                  </a:lnTo>
                  <a:lnTo>
                    <a:pt x="506982" y="16837"/>
                  </a:lnTo>
                  <a:lnTo>
                    <a:pt x="512155" y="16504"/>
                  </a:lnTo>
                  <a:lnTo>
                    <a:pt x="517328" y="16167"/>
                  </a:lnTo>
                  <a:lnTo>
                    <a:pt x="522501" y="15826"/>
                  </a:lnTo>
                  <a:lnTo>
                    <a:pt x="527675" y="15483"/>
                  </a:lnTo>
                  <a:lnTo>
                    <a:pt x="532848" y="15136"/>
                  </a:lnTo>
                  <a:lnTo>
                    <a:pt x="538021" y="14788"/>
                  </a:lnTo>
                  <a:lnTo>
                    <a:pt x="543195" y="14437"/>
                  </a:lnTo>
                  <a:lnTo>
                    <a:pt x="548368" y="14085"/>
                  </a:lnTo>
                  <a:lnTo>
                    <a:pt x="553541" y="13731"/>
                  </a:lnTo>
                  <a:lnTo>
                    <a:pt x="558714" y="13376"/>
                  </a:lnTo>
                  <a:lnTo>
                    <a:pt x="563888" y="13021"/>
                  </a:lnTo>
                  <a:lnTo>
                    <a:pt x="569061" y="12666"/>
                  </a:lnTo>
                  <a:lnTo>
                    <a:pt x="574234" y="12311"/>
                  </a:lnTo>
                  <a:lnTo>
                    <a:pt x="579408" y="11957"/>
                  </a:lnTo>
                  <a:lnTo>
                    <a:pt x="584581" y="11604"/>
                  </a:lnTo>
                  <a:lnTo>
                    <a:pt x="589754" y="11253"/>
                  </a:lnTo>
                  <a:lnTo>
                    <a:pt x="594927" y="10903"/>
                  </a:lnTo>
                  <a:lnTo>
                    <a:pt x="600101" y="10556"/>
                  </a:lnTo>
                  <a:lnTo>
                    <a:pt x="605274" y="10212"/>
                  </a:lnTo>
                  <a:lnTo>
                    <a:pt x="610447" y="9871"/>
                  </a:lnTo>
                  <a:lnTo>
                    <a:pt x="615621" y="9533"/>
                  </a:lnTo>
                  <a:lnTo>
                    <a:pt x="620794" y="9199"/>
                  </a:lnTo>
                  <a:lnTo>
                    <a:pt x="625967" y="8869"/>
                  </a:lnTo>
                  <a:lnTo>
                    <a:pt x="631140" y="8544"/>
                  </a:lnTo>
                  <a:lnTo>
                    <a:pt x="636314" y="8223"/>
                  </a:lnTo>
                  <a:lnTo>
                    <a:pt x="641487" y="7908"/>
                  </a:lnTo>
                  <a:lnTo>
                    <a:pt x="646660" y="7598"/>
                  </a:lnTo>
                  <a:lnTo>
                    <a:pt x="651834" y="7294"/>
                  </a:lnTo>
                  <a:lnTo>
                    <a:pt x="657007" y="6996"/>
                  </a:lnTo>
                  <a:lnTo>
                    <a:pt x="662180" y="6704"/>
                  </a:lnTo>
                  <a:lnTo>
                    <a:pt x="667353" y="6418"/>
                  </a:lnTo>
                  <a:lnTo>
                    <a:pt x="672527" y="6139"/>
                  </a:lnTo>
                  <a:lnTo>
                    <a:pt x="677700" y="5866"/>
                  </a:lnTo>
                  <a:lnTo>
                    <a:pt x="682873" y="5601"/>
                  </a:lnTo>
                  <a:lnTo>
                    <a:pt x="688047" y="5342"/>
                  </a:lnTo>
                  <a:lnTo>
                    <a:pt x="693220" y="5091"/>
                  </a:lnTo>
                  <a:lnTo>
                    <a:pt x="698393" y="4847"/>
                  </a:lnTo>
                  <a:lnTo>
                    <a:pt x="703566" y="4610"/>
                  </a:lnTo>
                  <a:lnTo>
                    <a:pt x="708740" y="4381"/>
                  </a:lnTo>
                  <a:lnTo>
                    <a:pt x="713913" y="4159"/>
                  </a:lnTo>
                  <a:lnTo>
                    <a:pt x="719086" y="3945"/>
                  </a:lnTo>
                  <a:lnTo>
                    <a:pt x="724260" y="3738"/>
                  </a:lnTo>
                  <a:lnTo>
                    <a:pt x="729433" y="3539"/>
                  </a:lnTo>
                  <a:lnTo>
                    <a:pt x="734606" y="3346"/>
                  </a:lnTo>
                  <a:lnTo>
                    <a:pt x="739779" y="3162"/>
                  </a:lnTo>
                  <a:lnTo>
                    <a:pt x="744953" y="2984"/>
                  </a:lnTo>
                  <a:lnTo>
                    <a:pt x="750126" y="2814"/>
                  </a:lnTo>
                  <a:lnTo>
                    <a:pt x="755299" y="2651"/>
                  </a:lnTo>
                  <a:lnTo>
                    <a:pt x="760473" y="2495"/>
                  </a:lnTo>
                  <a:lnTo>
                    <a:pt x="765646" y="2346"/>
                  </a:lnTo>
                  <a:lnTo>
                    <a:pt x="770819" y="2204"/>
                  </a:lnTo>
                  <a:lnTo>
                    <a:pt x="775992" y="2068"/>
                  </a:lnTo>
                  <a:lnTo>
                    <a:pt x="781166" y="1939"/>
                  </a:lnTo>
                  <a:lnTo>
                    <a:pt x="786339" y="1816"/>
                  </a:lnTo>
                  <a:lnTo>
                    <a:pt x="791512" y="1700"/>
                  </a:lnTo>
                  <a:lnTo>
                    <a:pt x="796686" y="1589"/>
                  </a:lnTo>
                  <a:lnTo>
                    <a:pt x="801859" y="1484"/>
                  </a:lnTo>
                  <a:lnTo>
                    <a:pt x="807032" y="1385"/>
                  </a:lnTo>
                  <a:lnTo>
                    <a:pt x="812205" y="1292"/>
                  </a:lnTo>
                  <a:lnTo>
                    <a:pt x="817379" y="1204"/>
                  </a:lnTo>
                  <a:lnTo>
                    <a:pt x="822552" y="1121"/>
                  </a:lnTo>
                  <a:lnTo>
                    <a:pt x="827725" y="1043"/>
                  </a:lnTo>
                  <a:lnTo>
                    <a:pt x="832899" y="969"/>
                  </a:lnTo>
                  <a:lnTo>
                    <a:pt x="838072" y="900"/>
                  </a:lnTo>
                  <a:lnTo>
                    <a:pt x="843245" y="836"/>
                  </a:lnTo>
                  <a:lnTo>
                    <a:pt x="848418" y="775"/>
                  </a:lnTo>
                  <a:lnTo>
                    <a:pt x="853592" y="719"/>
                  </a:lnTo>
                  <a:lnTo>
                    <a:pt x="858765" y="667"/>
                  </a:lnTo>
                  <a:lnTo>
                    <a:pt x="863938" y="618"/>
                  </a:lnTo>
                  <a:lnTo>
                    <a:pt x="869112" y="572"/>
                  </a:lnTo>
                  <a:lnTo>
                    <a:pt x="874285" y="530"/>
                  </a:lnTo>
                  <a:lnTo>
                    <a:pt x="879458" y="490"/>
                  </a:lnTo>
                  <a:lnTo>
                    <a:pt x="884631" y="454"/>
                  </a:lnTo>
                  <a:lnTo>
                    <a:pt x="889805" y="420"/>
                  </a:lnTo>
                  <a:lnTo>
                    <a:pt x="894978" y="389"/>
                  </a:lnTo>
                  <a:lnTo>
                    <a:pt x="900151" y="360"/>
                  </a:lnTo>
                  <a:lnTo>
                    <a:pt x="905325" y="334"/>
                  </a:lnTo>
                  <a:lnTo>
                    <a:pt x="910498" y="309"/>
                  </a:lnTo>
                  <a:lnTo>
                    <a:pt x="915671" y="287"/>
                  </a:lnTo>
                  <a:lnTo>
                    <a:pt x="920844" y="266"/>
                  </a:lnTo>
                  <a:lnTo>
                    <a:pt x="926018" y="248"/>
                  </a:lnTo>
                  <a:lnTo>
                    <a:pt x="931191" y="230"/>
                  </a:lnTo>
                  <a:lnTo>
                    <a:pt x="936364" y="214"/>
                  </a:lnTo>
                  <a:lnTo>
                    <a:pt x="941538" y="200"/>
                  </a:lnTo>
                  <a:lnTo>
                    <a:pt x="946711" y="187"/>
                  </a:lnTo>
                  <a:lnTo>
                    <a:pt x="951884" y="174"/>
                  </a:lnTo>
                  <a:lnTo>
                    <a:pt x="957057" y="163"/>
                  </a:lnTo>
                  <a:lnTo>
                    <a:pt x="962231" y="153"/>
                  </a:lnTo>
                  <a:lnTo>
                    <a:pt x="967404" y="144"/>
                  </a:lnTo>
                  <a:lnTo>
                    <a:pt x="972577" y="135"/>
                  </a:lnTo>
                  <a:lnTo>
                    <a:pt x="977751" y="128"/>
                  </a:lnTo>
                  <a:lnTo>
                    <a:pt x="982924" y="121"/>
                  </a:lnTo>
                  <a:lnTo>
                    <a:pt x="988097" y="114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8"/>
                  </a:lnTo>
                  <a:lnTo>
                    <a:pt x="1008790" y="94"/>
                  </a:lnTo>
                  <a:lnTo>
                    <a:pt x="1013964" y="89"/>
                  </a:lnTo>
                  <a:lnTo>
                    <a:pt x="1019137" y="86"/>
                  </a:lnTo>
                  <a:lnTo>
                    <a:pt x="1024310" y="82"/>
                  </a:lnTo>
                  <a:lnTo>
                    <a:pt x="1029483" y="79"/>
                  </a:lnTo>
                  <a:lnTo>
                    <a:pt x="1034657" y="76"/>
                  </a:lnTo>
                  <a:lnTo>
                    <a:pt x="1039830" y="73"/>
                  </a:lnTo>
                  <a:lnTo>
                    <a:pt x="1045003" y="71"/>
                  </a:lnTo>
                  <a:lnTo>
                    <a:pt x="1050177" y="69"/>
                  </a:lnTo>
                  <a:lnTo>
                    <a:pt x="1055350" y="66"/>
                  </a:lnTo>
                  <a:lnTo>
                    <a:pt x="1060523" y="64"/>
                  </a:lnTo>
                  <a:lnTo>
                    <a:pt x="1065696" y="63"/>
                  </a:lnTo>
                  <a:lnTo>
                    <a:pt x="1070870" y="61"/>
                  </a:lnTo>
                  <a:lnTo>
                    <a:pt x="1076043" y="59"/>
                  </a:lnTo>
                  <a:lnTo>
                    <a:pt x="1081216" y="58"/>
                  </a:lnTo>
                  <a:lnTo>
                    <a:pt x="1086390" y="56"/>
                  </a:lnTo>
                  <a:lnTo>
                    <a:pt x="1091563" y="55"/>
                  </a:lnTo>
                  <a:lnTo>
                    <a:pt x="1096736" y="54"/>
                  </a:lnTo>
                  <a:lnTo>
                    <a:pt x="1101909" y="53"/>
                  </a:lnTo>
                  <a:lnTo>
                    <a:pt x="1107083" y="52"/>
                  </a:lnTo>
                  <a:lnTo>
                    <a:pt x="1112256" y="51"/>
                  </a:lnTo>
                  <a:lnTo>
                    <a:pt x="1117429" y="50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644151" y="4190818"/>
              <a:ext cx="1883076" cy="429639"/>
            </a:xfrm>
            <a:custGeom>
              <a:avLst/>
              <a:pathLst>
                <a:path w="1883076" h="429639">
                  <a:moveTo>
                    <a:pt x="0" y="331403"/>
                  </a:moveTo>
                  <a:lnTo>
                    <a:pt x="5173" y="320586"/>
                  </a:lnTo>
                  <a:lnTo>
                    <a:pt x="10346" y="309838"/>
                  </a:lnTo>
                  <a:lnTo>
                    <a:pt x="15519" y="299178"/>
                  </a:lnTo>
                  <a:lnTo>
                    <a:pt x="20693" y="288623"/>
                  </a:lnTo>
                  <a:lnTo>
                    <a:pt x="25866" y="278190"/>
                  </a:lnTo>
                  <a:lnTo>
                    <a:pt x="31039" y="267896"/>
                  </a:lnTo>
                  <a:lnTo>
                    <a:pt x="36213" y="257756"/>
                  </a:lnTo>
                  <a:lnTo>
                    <a:pt x="41386" y="247785"/>
                  </a:lnTo>
                  <a:lnTo>
                    <a:pt x="46559" y="237997"/>
                  </a:lnTo>
                  <a:lnTo>
                    <a:pt x="51732" y="228406"/>
                  </a:lnTo>
                  <a:lnTo>
                    <a:pt x="56906" y="219024"/>
                  </a:lnTo>
                  <a:lnTo>
                    <a:pt x="62079" y="209862"/>
                  </a:lnTo>
                  <a:lnTo>
                    <a:pt x="67252" y="200930"/>
                  </a:lnTo>
                  <a:lnTo>
                    <a:pt x="72426" y="192238"/>
                  </a:lnTo>
                  <a:lnTo>
                    <a:pt x="77599" y="183793"/>
                  </a:lnTo>
                  <a:lnTo>
                    <a:pt x="82772" y="175602"/>
                  </a:lnTo>
                  <a:lnTo>
                    <a:pt x="87945" y="167671"/>
                  </a:lnTo>
                  <a:lnTo>
                    <a:pt x="93119" y="160004"/>
                  </a:lnTo>
                  <a:lnTo>
                    <a:pt x="98292" y="152605"/>
                  </a:lnTo>
                  <a:lnTo>
                    <a:pt x="103465" y="145475"/>
                  </a:lnTo>
                  <a:lnTo>
                    <a:pt x="108639" y="138616"/>
                  </a:lnTo>
                  <a:lnTo>
                    <a:pt x="113812" y="132028"/>
                  </a:lnTo>
                  <a:lnTo>
                    <a:pt x="118985" y="125710"/>
                  </a:lnTo>
                  <a:lnTo>
                    <a:pt x="124158" y="119660"/>
                  </a:lnTo>
                  <a:lnTo>
                    <a:pt x="129332" y="113876"/>
                  </a:lnTo>
                  <a:lnTo>
                    <a:pt x="134505" y="108354"/>
                  </a:lnTo>
                  <a:lnTo>
                    <a:pt x="139678" y="103091"/>
                  </a:lnTo>
                  <a:lnTo>
                    <a:pt x="144852" y="98080"/>
                  </a:lnTo>
                  <a:lnTo>
                    <a:pt x="150025" y="93317"/>
                  </a:lnTo>
                  <a:lnTo>
                    <a:pt x="155198" y="88796"/>
                  </a:lnTo>
                  <a:lnTo>
                    <a:pt x="160371" y="84511"/>
                  </a:lnTo>
                  <a:lnTo>
                    <a:pt x="165545" y="80454"/>
                  </a:lnTo>
                  <a:lnTo>
                    <a:pt x="170718" y="76619"/>
                  </a:lnTo>
                  <a:lnTo>
                    <a:pt x="175891" y="72998"/>
                  </a:lnTo>
                  <a:lnTo>
                    <a:pt x="181065" y="69583"/>
                  </a:lnTo>
                  <a:lnTo>
                    <a:pt x="186238" y="66367"/>
                  </a:lnTo>
                  <a:lnTo>
                    <a:pt x="191411" y="63341"/>
                  </a:lnTo>
                  <a:lnTo>
                    <a:pt x="196584" y="60499"/>
                  </a:lnTo>
                  <a:lnTo>
                    <a:pt x="201758" y="57832"/>
                  </a:lnTo>
                  <a:lnTo>
                    <a:pt x="206931" y="55331"/>
                  </a:lnTo>
                  <a:lnTo>
                    <a:pt x="212104" y="52989"/>
                  </a:lnTo>
                  <a:lnTo>
                    <a:pt x="217278" y="50799"/>
                  </a:lnTo>
                  <a:lnTo>
                    <a:pt x="222451" y="48752"/>
                  </a:lnTo>
                  <a:lnTo>
                    <a:pt x="227624" y="46841"/>
                  </a:lnTo>
                  <a:lnTo>
                    <a:pt x="232797" y="45058"/>
                  </a:lnTo>
                  <a:lnTo>
                    <a:pt x="237971" y="43397"/>
                  </a:lnTo>
                  <a:lnTo>
                    <a:pt x="243144" y="41851"/>
                  </a:lnTo>
                  <a:lnTo>
                    <a:pt x="248317" y="40411"/>
                  </a:lnTo>
                  <a:lnTo>
                    <a:pt x="253491" y="39073"/>
                  </a:lnTo>
                  <a:lnTo>
                    <a:pt x="258664" y="37829"/>
                  </a:lnTo>
                  <a:lnTo>
                    <a:pt x="263837" y="36674"/>
                  </a:lnTo>
                  <a:lnTo>
                    <a:pt x="269010" y="35601"/>
                  </a:lnTo>
                  <a:lnTo>
                    <a:pt x="274184" y="34605"/>
                  </a:lnTo>
                  <a:lnTo>
                    <a:pt x="279357" y="33680"/>
                  </a:lnTo>
                  <a:lnTo>
                    <a:pt x="284530" y="32822"/>
                  </a:lnTo>
                  <a:lnTo>
                    <a:pt x="289704" y="32025"/>
                  </a:lnTo>
                  <a:lnTo>
                    <a:pt x="294877" y="31285"/>
                  </a:lnTo>
                  <a:lnTo>
                    <a:pt x="300050" y="30598"/>
                  </a:lnTo>
                  <a:lnTo>
                    <a:pt x="305223" y="29958"/>
                  </a:lnTo>
                  <a:lnTo>
                    <a:pt x="310397" y="29362"/>
                  </a:lnTo>
                  <a:lnTo>
                    <a:pt x="315570" y="28807"/>
                  </a:lnTo>
                  <a:lnTo>
                    <a:pt x="320743" y="28288"/>
                  </a:lnTo>
                  <a:lnTo>
                    <a:pt x="325917" y="27802"/>
                  </a:lnTo>
                  <a:lnTo>
                    <a:pt x="331090" y="27346"/>
                  </a:lnTo>
                  <a:lnTo>
                    <a:pt x="336263" y="26918"/>
                  </a:lnTo>
                  <a:lnTo>
                    <a:pt x="341436" y="26514"/>
                  </a:lnTo>
                  <a:lnTo>
                    <a:pt x="346610" y="26131"/>
                  </a:lnTo>
                  <a:lnTo>
                    <a:pt x="351783" y="25768"/>
                  </a:lnTo>
                  <a:lnTo>
                    <a:pt x="356956" y="25421"/>
                  </a:lnTo>
                  <a:lnTo>
                    <a:pt x="362130" y="25090"/>
                  </a:lnTo>
                  <a:lnTo>
                    <a:pt x="367303" y="24771"/>
                  </a:lnTo>
                  <a:lnTo>
                    <a:pt x="372476" y="24463"/>
                  </a:lnTo>
                  <a:lnTo>
                    <a:pt x="377649" y="24164"/>
                  </a:lnTo>
                  <a:lnTo>
                    <a:pt x="382823" y="23873"/>
                  </a:lnTo>
                  <a:lnTo>
                    <a:pt x="387996" y="23588"/>
                  </a:lnTo>
                  <a:lnTo>
                    <a:pt x="393169" y="23308"/>
                  </a:lnTo>
                  <a:lnTo>
                    <a:pt x="398343" y="23032"/>
                  </a:lnTo>
                  <a:lnTo>
                    <a:pt x="403516" y="22758"/>
                  </a:lnTo>
                  <a:lnTo>
                    <a:pt x="408689" y="22485"/>
                  </a:lnTo>
                  <a:lnTo>
                    <a:pt x="413862" y="22213"/>
                  </a:lnTo>
                  <a:lnTo>
                    <a:pt x="419036" y="21941"/>
                  </a:lnTo>
                  <a:lnTo>
                    <a:pt x="424209" y="21668"/>
                  </a:lnTo>
                  <a:lnTo>
                    <a:pt x="429382" y="21394"/>
                  </a:lnTo>
                  <a:lnTo>
                    <a:pt x="434556" y="21117"/>
                  </a:lnTo>
                  <a:lnTo>
                    <a:pt x="439729" y="20838"/>
                  </a:lnTo>
                  <a:lnTo>
                    <a:pt x="444902" y="20555"/>
                  </a:lnTo>
                  <a:lnTo>
                    <a:pt x="450075" y="20269"/>
                  </a:lnTo>
                  <a:lnTo>
                    <a:pt x="455249" y="19979"/>
                  </a:lnTo>
                  <a:lnTo>
                    <a:pt x="460422" y="19686"/>
                  </a:lnTo>
                  <a:lnTo>
                    <a:pt x="465595" y="19388"/>
                  </a:lnTo>
                  <a:lnTo>
                    <a:pt x="470769" y="19085"/>
                  </a:lnTo>
                  <a:lnTo>
                    <a:pt x="475942" y="18779"/>
                  </a:lnTo>
                  <a:lnTo>
                    <a:pt x="481115" y="18468"/>
                  </a:lnTo>
                  <a:lnTo>
                    <a:pt x="486288" y="18153"/>
                  </a:lnTo>
                  <a:lnTo>
                    <a:pt x="491462" y="17833"/>
                  </a:lnTo>
                  <a:lnTo>
                    <a:pt x="496635" y="17509"/>
                  </a:lnTo>
                  <a:lnTo>
                    <a:pt x="501808" y="17182"/>
                  </a:lnTo>
                  <a:lnTo>
                    <a:pt x="506982" y="16850"/>
                  </a:lnTo>
                  <a:lnTo>
                    <a:pt x="512155" y="16515"/>
                  </a:lnTo>
                  <a:lnTo>
                    <a:pt x="517328" y="16176"/>
                  </a:lnTo>
                  <a:lnTo>
                    <a:pt x="522501" y="15834"/>
                  </a:lnTo>
                  <a:lnTo>
                    <a:pt x="527675" y="15489"/>
                  </a:lnTo>
                  <a:lnTo>
                    <a:pt x="532848" y="15142"/>
                  </a:lnTo>
                  <a:lnTo>
                    <a:pt x="538021" y="14792"/>
                  </a:lnTo>
                  <a:lnTo>
                    <a:pt x="543195" y="14441"/>
                  </a:lnTo>
                  <a:lnTo>
                    <a:pt x="548368" y="14088"/>
                  </a:lnTo>
                  <a:lnTo>
                    <a:pt x="553541" y="13734"/>
                  </a:lnTo>
                  <a:lnTo>
                    <a:pt x="558714" y="13378"/>
                  </a:lnTo>
                  <a:lnTo>
                    <a:pt x="563888" y="13023"/>
                  </a:lnTo>
                  <a:lnTo>
                    <a:pt x="569061" y="12668"/>
                  </a:lnTo>
                  <a:lnTo>
                    <a:pt x="574234" y="12312"/>
                  </a:lnTo>
                  <a:lnTo>
                    <a:pt x="579408" y="11958"/>
                  </a:lnTo>
                  <a:lnTo>
                    <a:pt x="584581" y="11605"/>
                  </a:lnTo>
                  <a:lnTo>
                    <a:pt x="589754" y="11253"/>
                  </a:lnTo>
                  <a:lnTo>
                    <a:pt x="594927" y="10904"/>
                  </a:lnTo>
                  <a:lnTo>
                    <a:pt x="600101" y="10557"/>
                  </a:lnTo>
                  <a:lnTo>
                    <a:pt x="605274" y="10212"/>
                  </a:lnTo>
                  <a:lnTo>
                    <a:pt x="610447" y="9871"/>
                  </a:lnTo>
                  <a:lnTo>
                    <a:pt x="615621" y="9533"/>
                  </a:lnTo>
                  <a:lnTo>
                    <a:pt x="620794" y="9199"/>
                  </a:lnTo>
                  <a:lnTo>
                    <a:pt x="625967" y="8869"/>
                  </a:lnTo>
                  <a:lnTo>
                    <a:pt x="631140" y="8544"/>
                  </a:lnTo>
                  <a:lnTo>
                    <a:pt x="636314" y="8223"/>
                  </a:lnTo>
                  <a:lnTo>
                    <a:pt x="641487" y="7908"/>
                  </a:lnTo>
                  <a:lnTo>
                    <a:pt x="646660" y="7598"/>
                  </a:lnTo>
                  <a:lnTo>
                    <a:pt x="651834" y="7294"/>
                  </a:lnTo>
                  <a:lnTo>
                    <a:pt x="657007" y="6996"/>
                  </a:lnTo>
                  <a:lnTo>
                    <a:pt x="662180" y="6703"/>
                  </a:lnTo>
                  <a:lnTo>
                    <a:pt x="667353" y="6418"/>
                  </a:lnTo>
                  <a:lnTo>
                    <a:pt x="672527" y="6139"/>
                  </a:lnTo>
                  <a:lnTo>
                    <a:pt x="677700" y="5866"/>
                  </a:lnTo>
                  <a:lnTo>
                    <a:pt x="682873" y="5601"/>
                  </a:lnTo>
                  <a:lnTo>
                    <a:pt x="688047" y="5342"/>
                  </a:lnTo>
                  <a:lnTo>
                    <a:pt x="693220" y="5091"/>
                  </a:lnTo>
                  <a:lnTo>
                    <a:pt x="698393" y="4847"/>
                  </a:lnTo>
                  <a:lnTo>
                    <a:pt x="703566" y="4610"/>
                  </a:lnTo>
                  <a:lnTo>
                    <a:pt x="708740" y="4381"/>
                  </a:lnTo>
                  <a:lnTo>
                    <a:pt x="713913" y="4159"/>
                  </a:lnTo>
                  <a:lnTo>
                    <a:pt x="719086" y="3945"/>
                  </a:lnTo>
                  <a:lnTo>
                    <a:pt x="724260" y="3738"/>
                  </a:lnTo>
                  <a:lnTo>
                    <a:pt x="729433" y="3538"/>
                  </a:lnTo>
                  <a:lnTo>
                    <a:pt x="734606" y="3346"/>
                  </a:lnTo>
                  <a:lnTo>
                    <a:pt x="739779" y="3162"/>
                  </a:lnTo>
                  <a:lnTo>
                    <a:pt x="744953" y="2984"/>
                  </a:lnTo>
                  <a:lnTo>
                    <a:pt x="750126" y="2814"/>
                  </a:lnTo>
                  <a:lnTo>
                    <a:pt x="755299" y="2651"/>
                  </a:lnTo>
                  <a:lnTo>
                    <a:pt x="760473" y="2495"/>
                  </a:lnTo>
                  <a:lnTo>
                    <a:pt x="765646" y="2346"/>
                  </a:lnTo>
                  <a:lnTo>
                    <a:pt x="770819" y="2204"/>
                  </a:lnTo>
                  <a:lnTo>
                    <a:pt x="775992" y="2068"/>
                  </a:lnTo>
                  <a:lnTo>
                    <a:pt x="781166" y="1939"/>
                  </a:lnTo>
                  <a:lnTo>
                    <a:pt x="786339" y="1816"/>
                  </a:lnTo>
                  <a:lnTo>
                    <a:pt x="791512" y="1699"/>
                  </a:lnTo>
                  <a:lnTo>
                    <a:pt x="796686" y="1589"/>
                  </a:lnTo>
                  <a:lnTo>
                    <a:pt x="801859" y="1484"/>
                  </a:lnTo>
                  <a:lnTo>
                    <a:pt x="807032" y="1385"/>
                  </a:lnTo>
                  <a:lnTo>
                    <a:pt x="812205" y="1292"/>
                  </a:lnTo>
                  <a:lnTo>
                    <a:pt x="817379" y="1204"/>
                  </a:lnTo>
                  <a:lnTo>
                    <a:pt x="822552" y="1121"/>
                  </a:lnTo>
                  <a:lnTo>
                    <a:pt x="827725" y="1042"/>
                  </a:lnTo>
                  <a:lnTo>
                    <a:pt x="832899" y="969"/>
                  </a:lnTo>
                  <a:lnTo>
                    <a:pt x="838072" y="900"/>
                  </a:lnTo>
                  <a:lnTo>
                    <a:pt x="843245" y="836"/>
                  </a:lnTo>
                  <a:lnTo>
                    <a:pt x="848418" y="775"/>
                  </a:lnTo>
                  <a:lnTo>
                    <a:pt x="853592" y="719"/>
                  </a:lnTo>
                  <a:lnTo>
                    <a:pt x="858765" y="666"/>
                  </a:lnTo>
                  <a:lnTo>
                    <a:pt x="863938" y="617"/>
                  </a:lnTo>
                  <a:lnTo>
                    <a:pt x="869112" y="572"/>
                  </a:lnTo>
                  <a:lnTo>
                    <a:pt x="874285" y="529"/>
                  </a:lnTo>
                  <a:lnTo>
                    <a:pt x="879458" y="490"/>
                  </a:lnTo>
                  <a:lnTo>
                    <a:pt x="884631" y="454"/>
                  </a:lnTo>
                  <a:lnTo>
                    <a:pt x="889805" y="420"/>
                  </a:lnTo>
                  <a:lnTo>
                    <a:pt x="894978" y="389"/>
                  </a:lnTo>
                  <a:lnTo>
                    <a:pt x="900151" y="360"/>
                  </a:lnTo>
                  <a:lnTo>
                    <a:pt x="905325" y="334"/>
                  </a:lnTo>
                  <a:lnTo>
                    <a:pt x="910498" y="309"/>
                  </a:lnTo>
                  <a:lnTo>
                    <a:pt x="915671" y="287"/>
                  </a:lnTo>
                  <a:lnTo>
                    <a:pt x="920844" y="266"/>
                  </a:lnTo>
                  <a:lnTo>
                    <a:pt x="926018" y="247"/>
                  </a:lnTo>
                  <a:lnTo>
                    <a:pt x="931191" y="230"/>
                  </a:lnTo>
                  <a:lnTo>
                    <a:pt x="936364" y="214"/>
                  </a:lnTo>
                  <a:lnTo>
                    <a:pt x="941538" y="200"/>
                  </a:lnTo>
                  <a:lnTo>
                    <a:pt x="946711" y="186"/>
                  </a:lnTo>
                  <a:lnTo>
                    <a:pt x="951884" y="174"/>
                  </a:lnTo>
                  <a:lnTo>
                    <a:pt x="957057" y="163"/>
                  </a:lnTo>
                  <a:lnTo>
                    <a:pt x="962231" y="153"/>
                  </a:lnTo>
                  <a:lnTo>
                    <a:pt x="967404" y="144"/>
                  </a:lnTo>
                  <a:lnTo>
                    <a:pt x="972577" y="135"/>
                  </a:lnTo>
                  <a:lnTo>
                    <a:pt x="977751" y="128"/>
                  </a:lnTo>
                  <a:lnTo>
                    <a:pt x="982924" y="121"/>
                  </a:lnTo>
                  <a:lnTo>
                    <a:pt x="988097" y="114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8"/>
                  </a:lnTo>
                  <a:lnTo>
                    <a:pt x="1008790" y="94"/>
                  </a:lnTo>
                  <a:lnTo>
                    <a:pt x="1013964" y="89"/>
                  </a:lnTo>
                  <a:lnTo>
                    <a:pt x="1019137" y="86"/>
                  </a:lnTo>
                  <a:lnTo>
                    <a:pt x="1024310" y="82"/>
                  </a:lnTo>
                  <a:lnTo>
                    <a:pt x="1029483" y="79"/>
                  </a:lnTo>
                  <a:lnTo>
                    <a:pt x="1034657" y="76"/>
                  </a:lnTo>
                  <a:lnTo>
                    <a:pt x="1039830" y="73"/>
                  </a:lnTo>
                  <a:lnTo>
                    <a:pt x="1045003" y="71"/>
                  </a:lnTo>
                  <a:lnTo>
                    <a:pt x="1050177" y="68"/>
                  </a:lnTo>
                  <a:lnTo>
                    <a:pt x="1055350" y="66"/>
                  </a:lnTo>
                  <a:lnTo>
                    <a:pt x="1060523" y="64"/>
                  </a:lnTo>
                  <a:lnTo>
                    <a:pt x="1065696" y="62"/>
                  </a:lnTo>
                  <a:lnTo>
                    <a:pt x="1070870" y="61"/>
                  </a:lnTo>
                  <a:lnTo>
                    <a:pt x="1076043" y="59"/>
                  </a:lnTo>
                  <a:lnTo>
                    <a:pt x="1081216" y="58"/>
                  </a:lnTo>
                  <a:lnTo>
                    <a:pt x="1086390" y="56"/>
                  </a:lnTo>
                  <a:lnTo>
                    <a:pt x="1091563" y="55"/>
                  </a:lnTo>
                  <a:lnTo>
                    <a:pt x="1096736" y="54"/>
                  </a:lnTo>
                  <a:lnTo>
                    <a:pt x="1101909" y="53"/>
                  </a:lnTo>
                  <a:lnTo>
                    <a:pt x="1107083" y="52"/>
                  </a:lnTo>
                  <a:lnTo>
                    <a:pt x="1112256" y="51"/>
                  </a:lnTo>
                  <a:lnTo>
                    <a:pt x="1117429" y="50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4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6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5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8"/>
                  </a:lnTo>
                  <a:lnTo>
                    <a:pt x="1401960" y="91"/>
                  </a:lnTo>
                  <a:lnTo>
                    <a:pt x="1407133" y="94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2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69"/>
                  </a:lnTo>
                  <a:lnTo>
                    <a:pt x="1510599" y="172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79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5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49"/>
                  </a:lnTo>
                  <a:lnTo>
                    <a:pt x="1670971" y="45"/>
                  </a:lnTo>
                  <a:lnTo>
                    <a:pt x="1676144" y="41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4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7"/>
                  </a:lnTo>
                  <a:lnTo>
                    <a:pt x="1877902" y="8"/>
                  </a:lnTo>
                  <a:lnTo>
                    <a:pt x="1872729" y="9"/>
                  </a:lnTo>
                  <a:lnTo>
                    <a:pt x="1867556" y="11"/>
                  </a:lnTo>
                  <a:lnTo>
                    <a:pt x="1862382" y="12"/>
                  </a:lnTo>
                  <a:lnTo>
                    <a:pt x="1857209" y="14"/>
                  </a:lnTo>
                  <a:lnTo>
                    <a:pt x="1852036" y="16"/>
                  </a:lnTo>
                  <a:lnTo>
                    <a:pt x="1846863" y="18"/>
                  </a:lnTo>
                  <a:lnTo>
                    <a:pt x="1841689" y="20"/>
                  </a:lnTo>
                  <a:lnTo>
                    <a:pt x="1836516" y="23"/>
                  </a:lnTo>
                  <a:lnTo>
                    <a:pt x="1831343" y="25"/>
                  </a:lnTo>
                  <a:lnTo>
                    <a:pt x="1826169" y="29"/>
                  </a:lnTo>
                  <a:lnTo>
                    <a:pt x="1820996" y="32"/>
                  </a:lnTo>
                  <a:lnTo>
                    <a:pt x="1815823" y="36"/>
                  </a:lnTo>
                  <a:lnTo>
                    <a:pt x="1810650" y="41"/>
                  </a:lnTo>
                  <a:lnTo>
                    <a:pt x="1805476" y="46"/>
                  </a:lnTo>
                  <a:lnTo>
                    <a:pt x="1800303" y="51"/>
                  </a:lnTo>
                  <a:lnTo>
                    <a:pt x="1795130" y="57"/>
                  </a:lnTo>
                  <a:lnTo>
                    <a:pt x="1789956" y="64"/>
                  </a:lnTo>
                  <a:lnTo>
                    <a:pt x="1784783" y="72"/>
                  </a:lnTo>
                  <a:lnTo>
                    <a:pt x="1779610" y="81"/>
                  </a:lnTo>
                  <a:lnTo>
                    <a:pt x="1774437" y="90"/>
                  </a:lnTo>
                  <a:lnTo>
                    <a:pt x="1769263" y="101"/>
                  </a:lnTo>
                  <a:lnTo>
                    <a:pt x="1764090" y="113"/>
                  </a:lnTo>
                  <a:lnTo>
                    <a:pt x="1758917" y="126"/>
                  </a:lnTo>
                  <a:lnTo>
                    <a:pt x="1753743" y="141"/>
                  </a:lnTo>
                  <a:lnTo>
                    <a:pt x="1748570" y="158"/>
                  </a:lnTo>
                  <a:lnTo>
                    <a:pt x="1743397" y="177"/>
                  </a:lnTo>
                  <a:lnTo>
                    <a:pt x="1738224" y="198"/>
                  </a:lnTo>
                  <a:lnTo>
                    <a:pt x="1733050" y="221"/>
                  </a:lnTo>
                  <a:lnTo>
                    <a:pt x="1727877" y="247"/>
                  </a:lnTo>
                  <a:lnTo>
                    <a:pt x="1722704" y="276"/>
                  </a:lnTo>
                  <a:lnTo>
                    <a:pt x="1717530" y="308"/>
                  </a:lnTo>
                  <a:lnTo>
                    <a:pt x="1712357" y="343"/>
                  </a:lnTo>
                  <a:lnTo>
                    <a:pt x="1707184" y="383"/>
                  </a:lnTo>
                  <a:lnTo>
                    <a:pt x="1702011" y="427"/>
                  </a:lnTo>
                  <a:lnTo>
                    <a:pt x="1696837" y="476"/>
                  </a:lnTo>
                  <a:lnTo>
                    <a:pt x="1691664" y="531"/>
                  </a:lnTo>
                  <a:lnTo>
                    <a:pt x="1686491" y="591"/>
                  </a:lnTo>
                  <a:lnTo>
                    <a:pt x="1681317" y="658"/>
                  </a:lnTo>
                  <a:lnTo>
                    <a:pt x="1676144" y="731"/>
                  </a:lnTo>
                  <a:lnTo>
                    <a:pt x="1670971" y="812"/>
                  </a:lnTo>
                  <a:lnTo>
                    <a:pt x="1665798" y="902"/>
                  </a:lnTo>
                  <a:lnTo>
                    <a:pt x="1660624" y="1000"/>
                  </a:lnTo>
                  <a:lnTo>
                    <a:pt x="1655451" y="1107"/>
                  </a:lnTo>
                  <a:lnTo>
                    <a:pt x="1650278" y="1225"/>
                  </a:lnTo>
                  <a:lnTo>
                    <a:pt x="1645104" y="1352"/>
                  </a:lnTo>
                  <a:lnTo>
                    <a:pt x="1639931" y="1491"/>
                  </a:lnTo>
                  <a:lnTo>
                    <a:pt x="1634758" y="1640"/>
                  </a:lnTo>
                  <a:lnTo>
                    <a:pt x="1629585" y="1800"/>
                  </a:lnTo>
                  <a:lnTo>
                    <a:pt x="1624411" y="1972"/>
                  </a:lnTo>
                  <a:lnTo>
                    <a:pt x="1619238" y="2155"/>
                  </a:lnTo>
                  <a:lnTo>
                    <a:pt x="1614065" y="2347"/>
                  </a:lnTo>
                  <a:lnTo>
                    <a:pt x="1608891" y="2549"/>
                  </a:lnTo>
                  <a:lnTo>
                    <a:pt x="1603718" y="2759"/>
                  </a:lnTo>
                  <a:lnTo>
                    <a:pt x="1598545" y="2976"/>
                  </a:lnTo>
                  <a:lnTo>
                    <a:pt x="1593372" y="3197"/>
                  </a:lnTo>
                  <a:lnTo>
                    <a:pt x="1588198" y="3421"/>
                  </a:lnTo>
                  <a:lnTo>
                    <a:pt x="1583025" y="3645"/>
                  </a:lnTo>
                  <a:lnTo>
                    <a:pt x="1577852" y="3867"/>
                  </a:lnTo>
                  <a:lnTo>
                    <a:pt x="1572678" y="4083"/>
                  </a:lnTo>
                  <a:lnTo>
                    <a:pt x="1567505" y="4292"/>
                  </a:lnTo>
                  <a:lnTo>
                    <a:pt x="1562332" y="4490"/>
                  </a:lnTo>
                  <a:lnTo>
                    <a:pt x="1557159" y="4676"/>
                  </a:lnTo>
                  <a:lnTo>
                    <a:pt x="1551985" y="4846"/>
                  </a:lnTo>
                  <a:lnTo>
                    <a:pt x="1546812" y="4999"/>
                  </a:lnTo>
                  <a:lnTo>
                    <a:pt x="1541639" y="5135"/>
                  </a:lnTo>
                  <a:lnTo>
                    <a:pt x="1536465" y="5251"/>
                  </a:lnTo>
                  <a:lnTo>
                    <a:pt x="1531292" y="5348"/>
                  </a:lnTo>
                  <a:lnTo>
                    <a:pt x="1526119" y="5426"/>
                  </a:lnTo>
                  <a:lnTo>
                    <a:pt x="1520946" y="5485"/>
                  </a:lnTo>
                  <a:lnTo>
                    <a:pt x="1515772" y="5526"/>
                  </a:lnTo>
                  <a:lnTo>
                    <a:pt x="1510599" y="5550"/>
                  </a:lnTo>
                  <a:lnTo>
                    <a:pt x="1505426" y="5559"/>
                  </a:lnTo>
                  <a:lnTo>
                    <a:pt x="1500252" y="5553"/>
                  </a:lnTo>
                  <a:lnTo>
                    <a:pt x="1495079" y="5535"/>
                  </a:lnTo>
                  <a:lnTo>
                    <a:pt x="1489906" y="5505"/>
                  </a:lnTo>
                  <a:lnTo>
                    <a:pt x="1484733" y="5465"/>
                  </a:lnTo>
                  <a:lnTo>
                    <a:pt x="1479559" y="5417"/>
                  </a:lnTo>
                  <a:lnTo>
                    <a:pt x="1474386" y="5362"/>
                  </a:lnTo>
                  <a:lnTo>
                    <a:pt x="1469213" y="5302"/>
                  </a:lnTo>
                  <a:lnTo>
                    <a:pt x="1464039" y="5236"/>
                  </a:lnTo>
                  <a:lnTo>
                    <a:pt x="1458866" y="5167"/>
                  </a:lnTo>
                  <a:lnTo>
                    <a:pt x="1453693" y="5095"/>
                  </a:lnTo>
                  <a:lnTo>
                    <a:pt x="1448520" y="5021"/>
                  </a:lnTo>
                  <a:lnTo>
                    <a:pt x="1443346" y="4947"/>
                  </a:lnTo>
                  <a:lnTo>
                    <a:pt x="1438173" y="4871"/>
                  </a:lnTo>
                  <a:lnTo>
                    <a:pt x="1433000" y="4796"/>
                  </a:lnTo>
                  <a:lnTo>
                    <a:pt x="1427826" y="4720"/>
                  </a:lnTo>
                  <a:lnTo>
                    <a:pt x="1422653" y="4646"/>
                  </a:lnTo>
                  <a:lnTo>
                    <a:pt x="1417480" y="4573"/>
                  </a:lnTo>
                  <a:lnTo>
                    <a:pt x="1412307" y="4501"/>
                  </a:lnTo>
                  <a:lnTo>
                    <a:pt x="1407133" y="4431"/>
                  </a:lnTo>
                  <a:lnTo>
                    <a:pt x="1401960" y="4362"/>
                  </a:lnTo>
                  <a:lnTo>
                    <a:pt x="1396787" y="4296"/>
                  </a:lnTo>
                  <a:lnTo>
                    <a:pt x="1391613" y="4231"/>
                  </a:lnTo>
                  <a:lnTo>
                    <a:pt x="1386440" y="4169"/>
                  </a:lnTo>
                  <a:lnTo>
                    <a:pt x="1381267" y="4109"/>
                  </a:lnTo>
                  <a:lnTo>
                    <a:pt x="1376094" y="4051"/>
                  </a:lnTo>
                  <a:lnTo>
                    <a:pt x="1370920" y="3996"/>
                  </a:lnTo>
                  <a:lnTo>
                    <a:pt x="1365747" y="3943"/>
                  </a:lnTo>
                  <a:lnTo>
                    <a:pt x="1360574" y="3893"/>
                  </a:lnTo>
                  <a:lnTo>
                    <a:pt x="1355400" y="3844"/>
                  </a:lnTo>
                  <a:lnTo>
                    <a:pt x="1350227" y="3799"/>
                  </a:lnTo>
                  <a:lnTo>
                    <a:pt x="1345054" y="3755"/>
                  </a:lnTo>
                  <a:lnTo>
                    <a:pt x="1339881" y="3714"/>
                  </a:lnTo>
                  <a:lnTo>
                    <a:pt x="1334707" y="3676"/>
                  </a:lnTo>
                  <a:lnTo>
                    <a:pt x="1329534" y="3640"/>
                  </a:lnTo>
                  <a:lnTo>
                    <a:pt x="1324361" y="3606"/>
                  </a:lnTo>
                  <a:lnTo>
                    <a:pt x="1319187" y="3574"/>
                  </a:lnTo>
                  <a:lnTo>
                    <a:pt x="1314014" y="3545"/>
                  </a:lnTo>
                  <a:lnTo>
                    <a:pt x="1308841" y="3519"/>
                  </a:lnTo>
                  <a:lnTo>
                    <a:pt x="1303668" y="3494"/>
                  </a:lnTo>
                  <a:lnTo>
                    <a:pt x="1298494" y="3472"/>
                  </a:lnTo>
                  <a:lnTo>
                    <a:pt x="1293321" y="3453"/>
                  </a:lnTo>
                  <a:lnTo>
                    <a:pt x="1288148" y="3435"/>
                  </a:lnTo>
                  <a:lnTo>
                    <a:pt x="1282974" y="3420"/>
                  </a:lnTo>
                  <a:lnTo>
                    <a:pt x="1277801" y="3407"/>
                  </a:lnTo>
                  <a:lnTo>
                    <a:pt x="1272628" y="3397"/>
                  </a:lnTo>
                  <a:lnTo>
                    <a:pt x="1267455" y="3389"/>
                  </a:lnTo>
                  <a:lnTo>
                    <a:pt x="1262281" y="3383"/>
                  </a:lnTo>
                  <a:lnTo>
                    <a:pt x="1257108" y="3379"/>
                  </a:lnTo>
                  <a:lnTo>
                    <a:pt x="1251935" y="3378"/>
                  </a:lnTo>
                  <a:lnTo>
                    <a:pt x="1246761" y="3379"/>
                  </a:lnTo>
                  <a:lnTo>
                    <a:pt x="1241588" y="3383"/>
                  </a:lnTo>
                  <a:lnTo>
                    <a:pt x="1236415" y="3389"/>
                  </a:lnTo>
                  <a:lnTo>
                    <a:pt x="1231242" y="3397"/>
                  </a:lnTo>
                  <a:lnTo>
                    <a:pt x="1226068" y="3408"/>
                  </a:lnTo>
                  <a:lnTo>
                    <a:pt x="1220895" y="3422"/>
                  </a:lnTo>
                  <a:lnTo>
                    <a:pt x="1215722" y="3437"/>
                  </a:lnTo>
                  <a:lnTo>
                    <a:pt x="1210548" y="3456"/>
                  </a:lnTo>
                  <a:lnTo>
                    <a:pt x="1205375" y="3477"/>
                  </a:lnTo>
                  <a:lnTo>
                    <a:pt x="1200202" y="3501"/>
                  </a:lnTo>
                  <a:lnTo>
                    <a:pt x="1195029" y="3527"/>
                  </a:lnTo>
                  <a:lnTo>
                    <a:pt x="1189855" y="3557"/>
                  </a:lnTo>
                  <a:lnTo>
                    <a:pt x="1184682" y="3589"/>
                  </a:lnTo>
                  <a:lnTo>
                    <a:pt x="1179509" y="3624"/>
                  </a:lnTo>
                  <a:lnTo>
                    <a:pt x="1174335" y="3661"/>
                  </a:lnTo>
                  <a:lnTo>
                    <a:pt x="1169162" y="3702"/>
                  </a:lnTo>
                  <a:lnTo>
                    <a:pt x="1163989" y="3746"/>
                  </a:lnTo>
                  <a:lnTo>
                    <a:pt x="1158816" y="3793"/>
                  </a:lnTo>
                  <a:lnTo>
                    <a:pt x="1153642" y="3843"/>
                  </a:lnTo>
                  <a:lnTo>
                    <a:pt x="1148469" y="3896"/>
                  </a:lnTo>
                  <a:lnTo>
                    <a:pt x="1143296" y="3952"/>
                  </a:lnTo>
                  <a:lnTo>
                    <a:pt x="1138122" y="4011"/>
                  </a:lnTo>
                  <a:lnTo>
                    <a:pt x="1132949" y="4073"/>
                  </a:lnTo>
                  <a:lnTo>
                    <a:pt x="1127776" y="4138"/>
                  </a:lnTo>
                  <a:lnTo>
                    <a:pt x="1122603" y="4207"/>
                  </a:lnTo>
                  <a:lnTo>
                    <a:pt x="1117429" y="4278"/>
                  </a:lnTo>
                  <a:lnTo>
                    <a:pt x="1112256" y="4353"/>
                  </a:lnTo>
                  <a:lnTo>
                    <a:pt x="1107083" y="4431"/>
                  </a:lnTo>
                  <a:lnTo>
                    <a:pt x="1101909" y="4512"/>
                  </a:lnTo>
                  <a:lnTo>
                    <a:pt x="1096736" y="4596"/>
                  </a:lnTo>
                  <a:lnTo>
                    <a:pt x="1091563" y="4684"/>
                  </a:lnTo>
                  <a:lnTo>
                    <a:pt x="1086390" y="4774"/>
                  </a:lnTo>
                  <a:lnTo>
                    <a:pt x="1081216" y="4868"/>
                  </a:lnTo>
                  <a:lnTo>
                    <a:pt x="1076043" y="4965"/>
                  </a:lnTo>
                  <a:lnTo>
                    <a:pt x="1070870" y="5064"/>
                  </a:lnTo>
                  <a:lnTo>
                    <a:pt x="1065696" y="5167"/>
                  </a:lnTo>
                  <a:lnTo>
                    <a:pt x="1060523" y="5273"/>
                  </a:lnTo>
                  <a:lnTo>
                    <a:pt x="1055350" y="5382"/>
                  </a:lnTo>
                  <a:lnTo>
                    <a:pt x="1050177" y="5493"/>
                  </a:lnTo>
                  <a:lnTo>
                    <a:pt x="1045003" y="5608"/>
                  </a:lnTo>
                  <a:lnTo>
                    <a:pt x="1039830" y="5725"/>
                  </a:lnTo>
                  <a:lnTo>
                    <a:pt x="1034657" y="5845"/>
                  </a:lnTo>
                  <a:lnTo>
                    <a:pt x="1029483" y="5967"/>
                  </a:lnTo>
                  <a:lnTo>
                    <a:pt x="1024310" y="6091"/>
                  </a:lnTo>
                  <a:lnTo>
                    <a:pt x="1019137" y="6218"/>
                  </a:lnTo>
                  <a:lnTo>
                    <a:pt x="1013964" y="6348"/>
                  </a:lnTo>
                  <a:lnTo>
                    <a:pt x="1008790" y="6479"/>
                  </a:lnTo>
                  <a:lnTo>
                    <a:pt x="1003617" y="6612"/>
                  </a:lnTo>
                  <a:lnTo>
                    <a:pt x="998444" y="6747"/>
                  </a:lnTo>
                  <a:lnTo>
                    <a:pt x="993270" y="6883"/>
                  </a:lnTo>
                  <a:lnTo>
                    <a:pt x="988097" y="7022"/>
                  </a:lnTo>
                  <a:lnTo>
                    <a:pt x="982924" y="7161"/>
                  </a:lnTo>
                  <a:lnTo>
                    <a:pt x="977751" y="7302"/>
                  </a:lnTo>
                  <a:lnTo>
                    <a:pt x="972577" y="7444"/>
                  </a:lnTo>
                  <a:lnTo>
                    <a:pt x="967404" y="7588"/>
                  </a:lnTo>
                  <a:lnTo>
                    <a:pt x="962231" y="7732"/>
                  </a:lnTo>
                  <a:lnTo>
                    <a:pt x="957057" y="7877"/>
                  </a:lnTo>
                  <a:lnTo>
                    <a:pt x="951884" y="8023"/>
                  </a:lnTo>
                  <a:lnTo>
                    <a:pt x="946711" y="8170"/>
                  </a:lnTo>
                  <a:lnTo>
                    <a:pt x="941538" y="8317"/>
                  </a:lnTo>
                  <a:lnTo>
                    <a:pt x="936364" y="8465"/>
                  </a:lnTo>
                  <a:lnTo>
                    <a:pt x="931191" y="8614"/>
                  </a:lnTo>
                  <a:lnTo>
                    <a:pt x="926018" y="8763"/>
                  </a:lnTo>
                  <a:lnTo>
                    <a:pt x="920844" y="8913"/>
                  </a:lnTo>
                  <a:lnTo>
                    <a:pt x="915671" y="9064"/>
                  </a:lnTo>
                  <a:lnTo>
                    <a:pt x="910498" y="9216"/>
                  </a:lnTo>
                  <a:lnTo>
                    <a:pt x="905325" y="9368"/>
                  </a:lnTo>
                  <a:lnTo>
                    <a:pt x="900151" y="9522"/>
                  </a:lnTo>
                  <a:lnTo>
                    <a:pt x="894978" y="9676"/>
                  </a:lnTo>
                  <a:lnTo>
                    <a:pt x="889805" y="9832"/>
                  </a:lnTo>
                  <a:lnTo>
                    <a:pt x="884631" y="9989"/>
                  </a:lnTo>
                  <a:lnTo>
                    <a:pt x="879458" y="10148"/>
                  </a:lnTo>
                  <a:lnTo>
                    <a:pt x="874285" y="10308"/>
                  </a:lnTo>
                  <a:lnTo>
                    <a:pt x="869112" y="10470"/>
                  </a:lnTo>
                  <a:lnTo>
                    <a:pt x="863938" y="10635"/>
                  </a:lnTo>
                  <a:lnTo>
                    <a:pt x="858765" y="10802"/>
                  </a:lnTo>
                  <a:lnTo>
                    <a:pt x="853592" y="10971"/>
                  </a:lnTo>
                  <a:lnTo>
                    <a:pt x="848418" y="11144"/>
                  </a:lnTo>
                  <a:lnTo>
                    <a:pt x="843245" y="11320"/>
                  </a:lnTo>
                  <a:lnTo>
                    <a:pt x="838072" y="11500"/>
                  </a:lnTo>
                  <a:lnTo>
                    <a:pt x="832899" y="11683"/>
                  </a:lnTo>
                  <a:lnTo>
                    <a:pt x="827725" y="11870"/>
                  </a:lnTo>
                  <a:lnTo>
                    <a:pt x="822552" y="12062"/>
                  </a:lnTo>
                  <a:lnTo>
                    <a:pt x="817379" y="12259"/>
                  </a:lnTo>
                  <a:lnTo>
                    <a:pt x="812205" y="12461"/>
                  </a:lnTo>
                  <a:lnTo>
                    <a:pt x="807032" y="12669"/>
                  </a:lnTo>
                  <a:lnTo>
                    <a:pt x="801859" y="12882"/>
                  </a:lnTo>
                  <a:lnTo>
                    <a:pt x="796686" y="13101"/>
                  </a:lnTo>
                  <a:lnTo>
                    <a:pt x="791512" y="13327"/>
                  </a:lnTo>
                  <a:lnTo>
                    <a:pt x="786339" y="13559"/>
                  </a:lnTo>
                  <a:lnTo>
                    <a:pt x="781166" y="13799"/>
                  </a:lnTo>
                  <a:lnTo>
                    <a:pt x="775992" y="14045"/>
                  </a:lnTo>
                  <a:lnTo>
                    <a:pt x="770819" y="14300"/>
                  </a:lnTo>
                  <a:lnTo>
                    <a:pt x="765646" y="14562"/>
                  </a:lnTo>
                  <a:lnTo>
                    <a:pt x="760473" y="14832"/>
                  </a:lnTo>
                  <a:lnTo>
                    <a:pt x="755299" y="15111"/>
                  </a:lnTo>
                  <a:lnTo>
                    <a:pt x="750126" y="15399"/>
                  </a:lnTo>
                  <a:lnTo>
                    <a:pt x="744953" y="15696"/>
                  </a:lnTo>
                  <a:lnTo>
                    <a:pt x="739779" y="16001"/>
                  </a:lnTo>
                  <a:lnTo>
                    <a:pt x="734606" y="16316"/>
                  </a:lnTo>
                  <a:lnTo>
                    <a:pt x="729433" y="16641"/>
                  </a:lnTo>
                  <a:lnTo>
                    <a:pt x="724260" y="16976"/>
                  </a:lnTo>
                  <a:lnTo>
                    <a:pt x="719086" y="17320"/>
                  </a:lnTo>
                  <a:lnTo>
                    <a:pt x="713913" y="17674"/>
                  </a:lnTo>
                  <a:lnTo>
                    <a:pt x="708740" y="18039"/>
                  </a:lnTo>
                  <a:lnTo>
                    <a:pt x="703566" y="18414"/>
                  </a:lnTo>
                  <a:lnTo>
                    <a:pt x="698393" y="18799"/>
                  </a:lnTo>
                  <a:lnTo>
                    <a:pt x="693220" y="19195"/>
                  </a:lnTo>
                  <a:lnTo>
                    <a:pt x="688047" y="19601"/>
                  </a:lnTo>
                  <a:lnTo>
                    <a:pt x="682873" y="20018"/>
                  </a:lnTo>
                  <a:lnTo>
                    <a:pt x="677700" y="20445"/>
                  </a:lnTo>
                  <a:lnTo>
                    <a:pt x="672527" y="20883"/>
                  </a:lnTo>
                  <a:lnTo>
                    <a:pt x="667353" y="21331"/>
                  </a:lnTo>
                  <a:lnTo>
                    <a:pt x="662180" y="21790"/>
                  </a:lnTo>
                  <a:lnTo>
                    <a:pt x="657007" y="22259"/>
                  </a:lnTo>
                  <a:lnTo>
                    <a:pt x="651834" y="22739"/>
                  </a:lnTo>
                  <a:lnTo>
                    <a:pt x="646660" y="23229"/>
                  </a:lnTo>
                  <a:lnTo>
                    <a:pt x="641487" y="23728"/>
                  </a:lnTo>
                  <a:lnTo>
                    <a:pt x="636314" y="24238"/>
                  </a:lnTo>
                  <a:lnTo>
                    <a:pt x="631140" y="24758"/>
                  </a:lnTo>
                  <a:lnTo>
                    <a:pt x="625967" y="25287"/>
                  </a:lnTo>
                  <a:lnTo>
                    <a:pt x="620794" y="25826"/>
                  </a:lnTo>
                  <a:lnTo>
                    <a:pt x="615621" y="26374"/>
                  </a:lnTo>
                  <a:lnTo>
                    <a:pt x="610447" y="26931"/>
                  </a:lnTo>
                  <a:lnTo>
                    <a:pt x="605274" y="27497"/>
                  </a:lnTo>
                  <a:lnTo>
                    <a:pt x="600101" y="28072"/>
                  </a:lnTo>
                  <a:lnTo>
                    <a:pt x="594927" y="28655"/>
                  </a:lnTo>
                  <a:lnTo>
                    <a:pt x="589754" y="29247"/>
                  </a:lnTo>
                  <a:lnTo>
                    <a:pt x="584581" y="29846"/>
                  </a:lnTo>
                  <a:lnTo>
                    <a:pt x="579408" y="30453"/>
                  </a:lnTo>
                  <a:lnTo>
                    <a:pt x="574234" y="31068"/>
                  </a:lnTo>
                  <a:lnTo>
                    <a:pt x="569061" y="31690"/>
                  </a:lnTo>
                  <a:lnTo>
                    <a:pt x="563888" y="32319"/>
                  </a:lnTo>
                  <a:lnTo>
                    <a:pt x="558714" y="32955"/>
                  </a:lnTo>
                  <a:lnTo>
                    <a:pt x="553541" y="33598"/>
                  </a:lnTo>
                  <a:lnTo>
                    <a:pt x="548368" y="34247"/>
                  </a:lnTo>
                  <a:lnTo>
                    <a:pt x="543195" y="34903"/>
                  </a:lnTo>
                  <a:lnTo>
                    <a:pt x="538021" y="35564"/>
                  </a:lnTo>
                  <a:lnTo>
                    <a:pt x="532848" y="36231"/>
                  </a:lnTo>
                  <a:lnTo>
                    <a:pt x="527675" y="36905"/>
                  </a:lnTo>
                  <a:lnTo>
                    <a:pt x="522501" y="37583"/>
                  </a:lnTo>
                  <a:lnTo>
                    <a:pt x="517328" y="38268"/>
                  </a:lnTo>
                  <a:lnTo>
                    <a:pt x="512155" y="38958"/>
                  </a:lnTo>
                  <a:lnTo>
                    <a:pt x="506982" y="39653"/>
                  </a:lnTo>
                  <a:lnTo>
                    <a:pt x="501808" y="40354"/>
                  </a:lnTo>
                  <a:lnTo>
                    <a:pt x="496635" y="41061"/>
                  </a:lnTo>
                  <a:lnTo>
                    <a:pt x="491462" y="41773"/>
                  </a:lnTo>
                  <a:lnTo>
                    <a:pt x="486288" y="42491"/>
                  </a:lnTo>
                  <a:lnTo>
                    <a:pt x="481115" y="43214"/>
                  </a:lnTo>
                  <a:lnTo>
                    <a:pt x="475942" y="43944"/>
                  </a:lnTo>
                  <a:lnTo>
                    <a:pt x="470769" y="44680"/>
                  </a:lnTo>
                  <a:lnTo>
                    <a:pt x="465595" y="45422"/>
                  </a:lnTo>
                  <a:lnTo>
                    <a:pt x="460422" y="46171"/>
                  </a:lnTo>
                  <a:lnTo>
                    <a:pt x="455249" y="46928"/>
                  </a:lnTo>
                  <a:lnTo>
                    <a:pt x="450075" y="47692"/>
                  </a:lnTo>
                  <a:lnTo>
                    <a:pt x="444902" y="48465"/>
                  </a:lnTo>
                  <a:lnTo>
                    <a:pt x="439729" y="49246"/>
                  </a:lnTo>
                  <a:lnTo>
                    <a:pt x="434556" y="50037"/>
                  </a:lnTo>
                  <a:lnTo>
                    <a:pt x="429382" y="50838"/>
                  </a:lnTo>
                  <a:lnTo>
                    <a:pt x="424209" y="51650"/>
                  </a:lnTo>
                  <a:lnTo>
                    <a:pt x="419036" y="52474"/>
                  </a:lnTo>
                  <a:lnTo>
                    <a:pt x="413862" y="53310"/>
                  </a:lnTo>
                  <a:lnTo>
                    <a:pt x="408689" y="54161"/>
                  </a:lnTo>
                  <a:lnTo>
                    <a:pt x="403516" y="55026"/>
                  </a:lnTo>
                  <a:lnTo>
                    <a:pt x="398343" y="55908"/>
                  </a:lnTo>
                  <a:lnTo>
                    <a:pt x="393169" y="56807"/>
                  </a:lnTo>
                  <a:lnTo>
                    <a:pt x="387996" y="57725"/>
                  </a:lnTo>
                  <a:lnTo>
                    <a:pt x="382823" y="58663"/>
                  </a:lnTo>
                  <a:lnTo>
                    <a:pt x="377649" y="59624"/>
                  </a:lnTo>
                  <a:lnTo>
                    <a:pt x="372476" y="60608"/>
                  </a:lnTo>
                  <a:lnTo>
                    <a:pt x="367303" y="61618"/>
                  </a:lnTo>
                  <a:lnTo>
                    <a:pt x="362130" y="62656"/>
                  </a:lnTo>
                  <a:lnTo>
                    <a:pt x="356956" y="63723"/>
                  </a:lnTo>
                  <a:lnTo>
                    <a:pt x="351783" y="64823"/>
                  </a:lnTo>
                  <a:lnTo>
                    <a:pt x="346610" y="65957"/>
                  </a:lnTo>
                  <a:lnTo>
                    <a:pt x="341436" y="67128"/>
                  </a:lnTo>
                  <a:lnTo>
                    <a:pt x="336263" y="68339"/>
                  </a:lnTo>
                  <a:lnTo>
                    <a:pt x="331090" y="69592"/>
                  </a:lnTo>
                  <a:lnTo>
                    <a:pt x="325917" y="70891"/>
                  </a:lnTo>
                  <a:lnTo>
                    <a:pt x="320743" y="72238"/>
                  </a:lnTo>
                  <a:lnTo>
                    <a:pt x="315570" y="73638"/>
                  </a:lnTo>
                  <a:lnTo>
                    <a:pt x="310397" y="75093"/>
                  </a:lnTo>
                  <a:lnTo>
                    <a:pt x="305223" y="76608"/>
                  </a:lnTo>
                  <a:lnTo>
                    <a:pt x="300050" y="78185"/>
                  </a:lnTo>
                  <a:lnTo>
                    <a:pt x="294877" y="79830"/>
                  </a:lnTo>
                  <a:lnTo>
                    <a:pt x="289704" y="81546"/>
                  </a:lnTo>
                  <a:lnTo>
                    <a:pt x="284530" y="83338"/>
                  </a:lnTo>
                  <a:lnTo>
                    <a:pt x="279357" y="85210"/>
                  </a:lnTo>
                  <a:lnTo>
                    <a:pt x="274184" y="87167"/>
                  </a:lnTo>
                  <a:lnTo>
                    <a:pt x="269010" y="89215"/>
                  </a:lnTo>
                  <a:lnTo>
                    <a:pt x="263837" y="91357"/>
                  </a:lnTo>
                  <a:lnTo>
                    <a:pt x="258664" y="93601"/>
                  </a:lnTo>
                  <a:lnTo>
                    <a:pt x="253491" y="95950"/>
                  </a:lnTo>
                  <a:lnTo>
                    <a:pt x="248317" y="98411"/>
                  </a:lnTo>
                  <a:lnTo>
                    <a:pt x="243144" y="100990"/>
                  </a:lnTo>
                  <a:lnTo>
                    <a:pt x="237971" y="103692"/>
                  </a:lnTo>
                  <a:lnTo>
                    <a:pt x="232797" y="106524"/>
                  </a:lnTo>
                  <a:lnTo>
                    <a:pt x="227624" y="109491"/>
                  </a:lnTo>
                  <a:lnTo>
                    <a:pt x="222451" y="112601"/>
                  </a:lnTo>
                  <a:lnTo>
                    <a:pt x="217278" y="115859"/>
                  </a:lnTo>
                  <a:lnTo>
                    <a:pt x="212104" y="119272"/>
                  </a:lnTo>
                  <a:lnTo>
                    <a:pt x="206931" y="122846"/>
                  </a:lnTo>
                  <a:lnTo>
                    <a:pt x="201758" y="126589"/>
                  </a:lnTo>
                  <a:lnTo>
                    <a:pt x="196584" y="130505"/>
                  </a:lnTo>
                  <a:lnTo>
                    <a:pt x="191411" y="134602"/>
                  </a:lnTo>
                  <a:lnTo>
                    <a:pt x="186238" y="138886"/>
                  </a:lnTo>
                  <a:lnTo>
                    <a:pt x="181065" y="143363"/>
                  </a:lnTo>
                  <a:lnTo>
                    <a:pt x="175891" y="148038"/>
                  </a:lnTo>
                  <a:lnTo>
                    <a:pt x="170718" y="152918"/>
                  </a:lnTo>
                  <a:lnTo>
                    <a:pt x="165545" y="158008"/>
                  </a:lnTo>
                  <a:lnTo>
                    <a:pt x="160371" y="163313"/>
                  </a:lnTo>
                  <a:lnTo>
                    <a:pt x="155198" y="168837"/>
                  </a:lnTo>
                  <a:lnTo>
                    <a:pt x="150025" y="174585"/>
                  </a:lnTo>
                  <a:lnTo>
                    <a:pt x="144852" y="180560"/>
                  </a:lnTo>
                  <a:lnTo>
                    <a:pt x="139678" y="186765"/>
                  </a:lnTo>
                  <a:lnTo>
                    <a:pt x="134505" y="193203"/>
                  </a:lnTo>
                  <a:lnTo>
                    <a:pt x="129332" y="199876"/>
                  </a:lnTo>
                  <a:lnTo>
                    <a:pt x="124158" y="206784"/>
                  </a:lnTo>
                  <a:lnTo>
                    <a:pt x="118985" y="213928"/>
                  </a:lnTo>
                  <a:lnTo>
                    <a:pt x="113812" y="221307"/>
                  </a:lnTo>
                  <a:lnTo>
                    <a:pt x="108639" y="228920"/>
                  </a:lnTo>
                  <a:lnTo>
                    <a:pt x="103465" y="236764"/>
                  </a:lnTo>
                  <a:lnTo>
                    <a:pt x="98292" y="244835"/>
                  </a:lnTo>
                  <a:lnTo>
                    <a:pt x="93119" y="253130"/>
                  </a:lnTo>
                  <a:lnTo>
                    <a:pt x="87945" y="261642"/>
                  </a:lnTo>
                  <a:lnTo>
                    <a:pt x="82772" y="270366"/>
                  </a:lnTo>
                  <a:lnTo>
                    <a:pt x="77599" y="279294"/>
                  </a:lnTo>
                  <a:lnTo>
                    <a:pt x="72426" y="288416"/>
                  </a:lnTo>
                  <a:lnTo>
                    <a:pt x="67252" y="297724"/>
                  </a:lnTo>
                  <a:lnTo>
                    <a:pt x="62079" y="307207"/>
                  </a:lnTo>
                  <a:lnTo>
                    <a:pt x="56906" y="316853"/>
                  </a:lnTo>
                  <a:lnTo>
                    <a:pt x="51732" y="326650"/>
                  </a:lnTo>
                  <a:lnTo>
                    <a:pt x="46559" y="336584"/>
                  </a:lnTo>
                  <a:lnTo>
                    <a:pt x="41386" y="346641"/>
                  </a:lnTo>
                  <a:lnTo>
                    <a:pt x="36213" y="356807"/>
                  </a:lnTo>
                  <a:lnTo>
                    <a:pt x="31039" y="367065"/>
                  </a:lnTo>
                  <a:lnTo>
                    <a:pt x="25866" y="377400"/>
                  </a:lnTo>
                  <a:lnTo>
                    <a:pt x="20693" y="387795"/>
                  </a:lnTo>
                  <a:lnTo>
                    <a:pt x="15519" y="398234"/>
                  </a:lnTo>
                  <a:lnTo>
                    <a:pt x="10346" y="408699"/>
                  </a:lnTo>
                  <a:lnTo>
                    <a:pt x="5173" y="419173"/>
                  </a:lnTo>
                  <a:lnTo>
                    <a:pt x="0" y="429639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644151" y="4190818"/>
              <a:ext cx="1883076" cy="331403"/>
            </a:xfrm>
            <a:custGeom>
              <a:avLst/>
              <a:pathLst>
                <a:path w="1883076" h="331403">
                  <a:moveTo>
                    <a:pt x="0" y="331403"/>
                  </a:moveTo>
                  <a:lnTo>
                    <a:pt x="0" y="331403"/>
                  </a:lnTo>
                  <a:lnTo>
                    <a:pt x="5173" y="320586"/>
                  </a:lnTo>
                  <a:lnTo>
                    <a:pt x="10346" y="309838"/>
                  </a:lnTo>
                  <a:lnTo>
                    <a:pt x="15519" y="299178"/>
                  </a:lnTo>
                  <a:lnTo>
                    <a:pt x="20693" y="288623"/>
                  </a:lnTo>
                  <a:lnTo>
                    <a:pt x="25866" y="278191"/>
                  </a:lnTo>
                  <a:lnTo>
                    <a:pt x="31039" y="267896"/>
                  </a:lnTo>
                  <a:lnTo>
                    <a:pt x="36213" y="257756"/>
                  </a:lnTo>
                  <a:lnTo>
                    <a:pt x="41386" y="247785"/>
                  </a:lnTo>
                  <a:lnTo>
                    <a:pt x="46559" y="237997"/>
                  </a:lnTo>
                  <a:lnTo>
                    <a:pt x="51732" y="228406"/>
                  </a:lnTo>
                  <a:lnTo>
                    <a:pt x="56906" y="219024"/>
                  </a:lnTo>
                  <a:lnTo>
                    <a:pt x="62079" y="209862"/>
                  </a:lnTo>
                  <a:lnTo>
                    <a:pt x="67252" y="200930"/>
                  </a:lnTo>
                  <a:lnTo>
                    <a:pt x="72426" y="192238"/>
                  </a:lnTo>
                  <a:lnTo>
                    <a:pt x="77599" y="183793"/>
                  </a:lnTo>
                  <a:lnTo>
                    <a:pt x="82772" y="175602"/>
                  </a:lnTo>
                  <a:lnTo>
                    <a:pt x="87945" y="167671"/>
                  </a:lnTo>
                  <a:lnTo>
                    <a:pt x="93119" y="160004"/>
                  </a:lnTo>
                  <a:lnTo>
                    <a:pt x="98292" y="152605"/>
                  </a:lnTo>
                  <a:lnTo>
                    <a:pt x="103465" y="145475"/>
                  </a:lnTo>
                  <a:lnTo>
                    <a:pt x="108639" y="138616"/>
                  </a:lnTo>
                  <a:lnTo>
                    <a:pt x="113812" y="132028"/>
                  </a:lnTo>
                  <a:lnTo>
                    <a:pt x="118985" y="125710"/>
                  </a:lnTo>
                  <a:lnTo>
                    <a:pt x="124158" y="119660"/>
                  </a:lnTo>
                  <a:lnTo>
                    <a:pt x="129332" y="113876"/>
                  </a:lnTo>
                  <a:lnTo>
                    <a:pt x="134505" y="108355"/>
                  </a:lnTo>
                  <a:lnTo>
                    <a:pt x="139678" y="103091"/>
                  </a:lnTo>
                  <a:lnTo>
                    <a:pt x="144852" y="98080"/>
                  </a:lnTo>
                  <a:lnTo>
                    <a:pt x="150025" y="93317"/>
                  </a:lnTo>
                  <a:lnTo>
                    <a:pt x="155198" y="88796"/>
                  </a:lnTo>
                  <a:lnTo>
                    <a:pt x="160371" y="84511"/>
                  </a:lnTo>
                  <a:lnTo>
                    <a:pt x="165545" y="80454"/>
                  </a:lnTo>
                  <a:lnTo>
                    <a:pt x="170718" y="76619"/>
                  </a:lnTo>
                  <a:lnTo>
                    <a:pt x="175891" y="72998"/>
                  </a:lnTo>
                  <a:lnTo>
                    <a:pt x="181065" y="69583"/>
                  </a:lnTo>
                  <a:lnTo>
                    <a:pt x="186238" y="66367"/>
                  </a:lnTo>
                  <a:lnTo>
                    <a:pt x="191411" y="63342"/>
                  </a:lnTo>
                  <a:lnTo>
                    <a:pt x="196584" y="60499"/>
                  </a:lnTo>
                  <a:lnTo>
                    <a:pt x="201758" y="57832"/>
                  </a:lnTo>
                  <a:lnTo>
                    <a:pt x="206931" y="55331"/>
                  </a:lnTo>
                  <a:lnTo>
                    <a:pt x="212104" y="52989"/>
                  </a:lnTo>
                  <a:lnTo>
                    <a:pt x="217278" y="50799"/>
                  </a:lnTo>
                  <a:lnTo>
                    <a:pt x="222451" y="48752"/>
                  </a:lnTo>
                  <a:lnTo>
                    <a:pt x="227624" y="46841"/>
                  </a:lnTo>
                  <a:lnTo>
                    <a:pt x="232797" y="45059"/>
                  </a:lnTo>
                  <a:lnTo>
                    <a:pt x="237971" y="43397"/>
                  </a:lnTo>
                  <a:lnTo>
                    <a:pt x="243144" y="41851"/>
                  </a:lnTo>
                  <a:lnTo>
                    <a:pt x="248317" y="40411"/>
                  </a:lnTo>
                  <a:lnTo>
                    <a:pt x="253491" y="39073"/>
                  </a:lnTo>
                  <a:lnTo>
                    <a:pt x="258664" y="37829"/>
                  </a:lnTo>
                  <a:lnTo>
                    <a:pt x="263837" y="36674"/>
                  </a:lnTo>
                  <a:lnTo>
                    <a:pt x="269010" y="35601"/>
                  </a:lnTo>
                  <a:lnTo>
                    <a:pt x="274184" y="34605"/>
                  </a:lnTo>
                  <a:lnTo>
                    <a:pt x="279357" y="33680"/>
                  </a:lnTo>
                  <a:lnTo>
                    <a:pt x="284530" y="32822"/>
                  </a:lnTo>
                  <a:lnTo>
                    <a:pt x="289704" y="32026"/>
                  </a:lnTo>
                  <a:lnTo>
                    <a:pt x="294877" y="31286"/>
                  </a:lnTo>
                  <a:lnTo>
                    <a:pt x="300050" y="30598"/>
                  </a:lnTo>
                  <a:lnTo>
                    <a:pt x="305223" y="29958"/>
                  </a:lnTo>
                  <a:lnTo>
                    <a:pt x="310397" y="29362"/>
                  </a:lnTo>
                  <a:lnTo>
                    <a:pt x="315570" y="28807"/>
                  </a:lnTo>
                  <a:lnTo>
                    <a:pt x="320743" y="28288"/>
                  </a:lnTo>
                  <a:lnTo>
                    <a:pt x="325917" y="27802"/>
                  </a:lnTo>
                  <a:lnTo>
                    <a:pt x="331090" y="27347"/>
                  </a:lnTo>
                  <a:lnTo>
                    <a:pt x="336263" y="26918"/>
                  </a:lnTo>
                  <a:lnTo>
                    <a:pt x="341436" y="26514"/>
                  </a:lnTo>
                  <a:lnTo>
                    <a:pt x="346610" y="26131"/>
                  </a:lnTo>
                  <a:lnTo>
                    <a:pt x="351783" y="25768"/>
                  </a:lnTo>
                  <a:lnTo>
                    <a:pt x="356956" y="25421"/>
                  </a:lnTo>
                  <a:lnTo>
                    <a:pt x="362130" y="25090"/>
                  </a:lnTo>
                  <a:lnTo>
                    <a:pt x="367303" y="24771"/>
                  </a:lnTo>
                  <a:lnTo>
                    <a:pt x="372476" y="24463"/>
                  </a:lnTo>
                  <a:lnTo>
                    <a:pt x="377649" y="24164"/>
                  </a:lnTo>
                  <a:lnTo>
                    <a:pt x="382823" y="23873"/>
                  </a:lnTo>
                  <a:lnTo>
                    <a:pt x="387996" y="23588"/>
                  </a:lnTo>
                  <a:lnTo>
                    <a:pt x="393169" y="23308"/>
                  </a:lnTo>
                  <a:lnTo>
                    <a:pt x="398343" y="23032"/>
                  </a:lnTo>
                  <a:lnTo>
                    <a:pt x="403516" y="22758"/>
                  </a:lnTo>
                  <a:lnTo>
                    <a:pt x="408689" y="22485"/>
                  </a:lnTo>
                  <a:lnTo>
                    <a:pt x="413862" y="22214"/>
                  </a:lnTo>
                  <a:lnTo>
                    <a:pt x="419036" y="21942"/>
                  </a:lnTo>
                  <a:lnTo>
                    <a:pt x="424209" y="21669"/>
                  </a:lnTo>
                  <a:lnTo>
                    <a:pt x="429382" y="21394"/>
                  </a:lnTo>
                  <a:lnTo>
                    <a:pt x="434556" y="21117"/>
                  </a:lnTo>
                  <a:lnTo>
                    <a:pt x="439729" y="20838"/>
                  </a:lnTo>
                  <a:lnTo>
                    <a:pt x="444902" y="20555"/>
                  </a:lnTo>
                  <a:lnTo>
                    <a:pt x="450075" y="20269"/>
                  </a:lnTo>
                  <a:lnTo>
                    <a:pt x="455249" y="19979"/>
                  </a:lnTo>
                  <a:lnTo>
                    <a:pt x="460422" y="19686"/>
                  </a:lnTo>
                  <a:lnTo>
                    <a:pt x="465595" y="19388"/>
                  </a:lnTo>
                  <a:lnTo>
                    <a:pt x="470769" y="19086"/>
                  </a:lnTo>
                  <a:lnTo>
                    <a:pt x="475942" y="18779"/>
                  </a:lnTo>
                  <a:lnTo>
                    <a:pt x="481115" y="18468"/>
                  </a:lnTo>
                  <a:lnTo>
                    <a:pt x="486288" y="18153"/>
                  </a:lnTo>
                  <a:lnTo>
                    <a:pt x="491462" y="17833"/>
                  </a:lnTo>
                  <a:lnTo>
                    <a:pt x="496635" y="17510"/>
                  </a:lnTo>
                  <a:lnTo>
                    <a:pt x="501808" y="17182"/>
                  </a:lnTo>
                  <a:lnTo>
                    <a:pt x="506982" y="16850"/>
                  </a:lnTo>
                  <a:lnTo>
                    <a:pt x="512155" y="16515"/>
                  </a:lnTo>
                  <a:lnTo>
                    <a:pt x="517328" y="16176"/>
                  </a:lnTo>
                  <a:lnTo>
                    <a:pt x="522501" y="15834"/>
                  </a:lnTo>
                  <a:lnTo>
                    <a:pt x="527675" y="15489"/>
                  </a:lnTo>
                  <a:lnTo>
                    <a:pt x="532848" y="15142"/>
                  </a:lnTo>
                  <a:lnTo>
                    <a:pt x="538021" y="14792"/>
                  </a:lnTo>
                  <a:lnTo>
                    <a:pt x="543195" y="14441"/>
                  </a:lnTo>
                  <a:lnTo>
                    <a:pt x="548368" y="14088"/>
                  </a:lnTo>
                  <a:lnTo>
                    <a:pt x="553541" y="13734"/>
                  </a:lnTo>
                  <a:lnTo>
                    <a:pt x="558714" y="13379"/>
                  </a:lnTo>
                  <a:lnTo>
                    <a:pt x="563888" y="13023"/>
                  </a:lnTo>
                  <a:lnTo>
                    <a:pt x="569061" y="12668"/>
                  </a:lnTo>
                  <a:lnTo>
                    <a:pt x="574234" y="12313"/>
                  </a:lnTo>
                  <a:lnTo>
                    <a:pt x="579408" y="11958"/>
                  </a:lnTo>
                  <a:lnTo>
                    <a:pt x="584581" y="11605"/>
                  </a:lnTo>
                  <a:lnTo>
                    <a:pt x="589754" y="11254"/>
                  </a:lnTo>
                  <a:lnTo>
                    <a:pt x="594927" y="10904"/>
                  </a:lnTo>
                  <a:lnTo>
                    <a:pt x="600101" y="10557"/>
                  </a:lnTo>
                  <a:lnTo>
                    <a:pt x="605274" y="10212"/>
                  </a:lnTo>
                  <a:lnTo>
                    <a:pt x="610447" y="9871"/>
                  </a:lnTo>
                  <a:lnTo>
                    <a:pt x="615621" y="9533"/>
                  </a:lnTo>
                  <a:lnTo>
                    <a:pt x="620794" y="9199"/>
                  </a:lnTo>
                  <a:lnTo>
                    <a:pt x="625967" y="8869"/>
                  </a:lnTo>
                  <a:lnTo>
                    <a:pt x="631140" y="8544"/>
                  </a:lnTo>
                  <a:lnTo>
                    <a:pt x="636314" y="8223"/>
                  </a:lnTo>
                  <a:lnTo>
                    <a:pt x="641487" y="7908"/>
                  </a:lnTo>
                  <a:lnTo>
                    <a:pt x="646660" y="7598"/>
                  </a:lnTo>
                  <a:lnTo>
                    <a:pt x="651834" y="7294"/>
                  </a:lnTo>
                  <a:lnTo>
                    <a:pt x="657007" y="6996"/>
                  </a:lnTo>
                  <a:lnTo>
                    <a:pt x="662180" y="6704"/>
                  </a:lnTo>
                  <a:lnTo>
                    <a:pt x="667353" y="6418"/>
                  </a:lnTo>
                  <a:lnTo>
                    <a:pt x="672527" y="6139"/>
                  </a:lnTo>
                  <a:lnTo>
                    <a:pt x="677700" y="5866"/>
                  </a:lnTo>
                  <a:lnTo>
                    <a:pt x="682873" y="5601"/>
                  </a:lnTo>
                  <a:lnTo>
                    <a:pt x="688047" y="5342"/>
                  </a:lnTo>
                  <a:lnTo>
                    <a:pt x="693220" y="5091"/>
                  </a:lnTo>
                  <a:lnTo>
                    <a:pt x="698393" y="4847"/>
                  </a:lnTo>
                  <a:lnTo>
                    <a:pt x="703566" y="4611"/>
                  </a:lnTo>
                  <a:lnTo>
                    <a:pt x="708740" y="4381"/>
                  </a:lnTo>
                  <a:lnTo>
                    <a:pt x="713913" y="4159"/>
                  </a:lnTo>
                  <a:lnTo>
                    <a:pt x="719086" y="3945"/>
                  </a:lnTo>
                  <a:lnTo>
                    <a:pt x="724260" y="3738"/>
                  </a:lnTo>
                  <a:lnTo>
                    <a:pt x="729433" y="3539"/>
                  </a:lnTo>
                  <a:lnTo>
                    <a:pt x="734606" y="3346"/>
                  </a:lnTo>
                  <a:lnTo>
                    <a:pt x="739779" y="3162"/>
                  </a:lnTo>
                  <a:lnTo>
                    <a:pt x="744953" y="2984"/>
                  </a:lnTo>
                  <a:lnTo>
                    <a:pt x="750126" y="2814"/>
                  </a:lnTo>
                  <a:lnTo>
                    <a:pt x="755299" y="2651"/>
                  </a:lnTo>
                  <a:lnTo>
                    <a:pt x="760473" y="2495"/>
                  </a:lnTo>
                  <a:lnTo>
                    <a:pt x="765646" y="2346"/>
                  </a:lnTo>
                  <a:lnTo>
                    <a:pt x="770819" y="2204"/>
                  </a:lnTo>
                  <a:lnTo>
                    <a:pt x="775992" y="2068"/>
                  </a:lnTo>
                  <a:lnTo>
                    <a:pt x="781166" y="1939"/>
                  </a:lnTo>
                  <a:lnTo>
                    <a:pt x="786339" y="1816"/>
                  </a:lnTo>
                  <a:lnTo>
                    <a:pt x="791512" y="1700"/>
                  </a:lnTo>
                  <a:lnTo>
                    <a:pt x="796686" y="1589"/>
                  </a:lnTo>
                  <a:lnTo>
                    <a:pt x="801859" y="1484"/>
                  </a:lnTo>
                  <a:lnTo>
                    <a:pt x="807032" y="1385"/>
                  </a:lnTo>
                  <a:lnTo>
                    <a:pt x="812205" y="1292"/>
                  </a:lnTo>
                  <a:lnTo>
                    <a:pt x="817379" y="1204"/>
                  </a:lnTo>
                  <a:lnTo>
                    <a:pt x="822552" y="1121"/>
                  </a:lnTo>
                  <a:lnTo>
                    <a:pt x="827725" y="1043"/>
                  </a:lnTo>
                  <a:lnTo>
                    <a:pt x="832899" y="969"/>
                  </a:lnTo>
                  <a:lnTo>
                    <a:pt x="838072" y="900"/>
                  </a:lnTo>
                  <a:lnTo>
                    <a:pt x="843245" y="836"/>
                  </a:lnTo>
                  <a:lnTo>
                    <a:pt x="848418" y="775"/>
                  </a:lnTo>
                  <a:lnTo>
                    <a:pt x="853592" y="719"/>
                  </a:lnTo>
                  <a:lnTo>
                    <a:pt x="858765" y="667"/>
                  </a:lnTo>
                  <a:lnTo>
                    <a:pt x="863938" y="618"/>
                  </a:lnTo>
                  <a:lnTo>
                    <a:pt x="869112" y="572"/>
                  </a:lnTo>
                  <a:lnTo>
                    <a:pt x="874285" y="530"/>
                  </a:lnTo>
                  <a:lnTo>
                    <a:pt x="879458" y="490"/>
                  </a:lnTo>
                  <a:lnTo>
                    <a:pt x="884631" y="454"/>
                  </a:lnTo>
                  <a:lnTo>
                    <a:pt x="889805" y="420"/>
                  </a:lnTo>
                  <a:lnTo>
                    <a:pt x="894978" y="389"/>
                  </a:lnTo>
                  <a:lnTo>
                    <a:pt x="900151" y="360"/>
                  </a:lnTo>
                  <a:lnTo>
                    <a:pt x="905325" y="334"/>
                  </a:lnTo>
                  <a:lnTo>
                    <a:pt x="910498" y="309"/>
                  </a:lnTo>
                  <a:lnTo>
                    <a:pt x="915671" y="287"/>
                  </a:lnTo>
                  <a:lnTo>
                    <a:pt x="920844" y="266"/>
                  </a:lnTo>
                  <a:lnTo>
                    <a:pt x="926018" y="248"/>
                  </a:lnTo>
                  <a:lnTo>
                    <a:pt x="931191" y="230"/>
                  </a:lnTo>
                  <a:lnTo>
                    <a:pt x="936364" y="214"/>
                  </a:lnTo>
                  <a:lnTo>
                    <a:pt x="941538" y="200"/>
                  </a:lnTo>
                  <a:lnTo>
                    <a:pt x="946711" y="187"/>
                  </a:lnTo>
                  <a:lnTo>
                    <a:pt x="951884" y="174"/>
                  </a:lnTo>
                  <a:lnTo>
                    <a:pt x="957057" y="163"/>
                  </a:lnTo>
                  <a:lnTo>
                    <a:pt x="962231" y="153"/>
                  </a:lnTo>
                  <a:lnTo>
                    <a:pt x="967404" y="144"/>
                  </a:lnTo>
                  <a:lnTo>
                    <a:pt x="972577" y="135"/>
                  </a:lnTo>
                  <a:lnTo>
                    <a:pt x="977751" y="128"/>
                  </a:lnTo>
                  <a:lnTo>
                    <a:pt x="982924" y="121"/>
                  </a:lnTo>
                  <a:lnTo>
                    <a:pt x="988097" y="114"/>
                  </a:lnTo>
                  <a:lnTo>
                    <a:pt x="993270" y="108"/>
                  </a:lnTo>
                  <a:lnTo>
                    <a:pt x="998444" y="103"/>
                  </a:lnTo>
                  <a:lnTo>
                    <a:pt x="1003617" y="98"/>
                  </a:lnTo>
                  <a:lnTo>
                    <a:pt x="1008790" y="94"/>
                  </a:lnTo>
                  <a:lnTo>
                    <a:pt x="1013964" y="89"/>
                  </a:lnTo>
                  <a:lnTo>
                    <a:pt x="1019137" y="86"/>
                  </a:lnTo>
                  <a:lnTo>
                    <a:pt x="1024310" y="82"/>
                  </a:lnTo>
                  <a:lnTo>
                    <a:pt x="1029483" y="79"/>
                  </a:lnTo>
                  <a:lnTo>
                    <a:pt x="1034657" y="76"/>
                  </a:lnTo>
                  <a:lnTo>
                    <a:pt x="1039830" y="73"/>
                  </a:lnTo>
                  <a:lnTo>
                    <a:pt x="1045003" y="71"/>
                  </a:lnTo>
                  <a:lnTo>
                    <a:pt x="1050177" y="69"/>
                  </a:lnTo>
                  <a:lnTo>
                    <a:pt x="1055350" y="66"/>
                  </a:lnTo>
                  <a:lnTo>
                    <a:pt x="1060523" y="64"/>
                  </a:lnTo>
                  <a:lnTo>
                    <a:pt x="1065696" y="63"/>
                  </a:lnTo>
                  <a:lnTo>
                    <a:pt x="1070870" y="61"/>
                  </a:lnTo>
                  <a:lnTo>
                    <a:pt x="1076043" y="59"/>
                  </a:lnTo>
                  <a:lnTo>
                    <a:pt x="1081216" y="58"/>
                  </a:lnTo>
                  <a:lnTo>
                    <a:pt x="1086390" y="56"/>
                  </a:lnTo>
                  <a:lnTo>
                    <a:pt x="1091563" y="55"/>
                  </a:lnTo>
                  <a:lnTo>
                    <a:pt x="1096736" y="54"/>
                  </a:lnTo>
                  <a:lnTo>
                    <a:pt x="1101909" y="53"/>
                  </a:lnTo>
                  <a:lnTo>
                    <a:pt x="1107083" y="52"/>
                  </a:lnTo>
                  <a:lnTo>
                    <a:pt x="1112256" y="51"/>
                  </a:lnTo>
                  <a:lnTo>
                    <a:pt x="1117429" y="50"/>
                  </a:lnTo>
                  <a:lnTo>
                    <a:pt x="1122603" y="49"/>
                  </a:lnTo>
                  <a:lnTo>
                    <a:pt x="1127776" y="48"/>
                  </a:lnTo>
                  <a:lnTo>
                    <a:pt x="1132949" y="48"/>
                  </a:lnTo>
                  <a:lnTo>
                    <a:pt x="1138122" y="47"/>
                  </a:lnTo>
                  <a:lnTo>
                    <a:pt x="1143296" y="46"/>
                  </a:lnTo>
                  <a:lnTo>
                    <a:pt x="1148469" y="46"/>
                  </a:lnTo>
                  <a:lnTo>
                    <a:pt x="1153642" y="45"/>
                  </a:lnTo>
                  <a:lnTo>
                    <a:pt x="1158816" y="45"/>
                  </a:lnTo>
                  <a:lnTo>
                    <a:pt x="1163989" y="45"/>
                  </a:lnTo>
                  <a:lnTo>
                    <a:pt x="1169162" y="44"/>
                  </a:lnTo>
                  <a:lnTo>
                    <a:pt x="1174335" y="44"/>
                  </a:lnTo>
                  <a:lnTo>
                    <a:pt x="1179509" y="44"/>
                  </a:lnTo>
                  <a:lnTo>
                    <a:pt x="1184682" y="44"/>
                  </a:lnTo>
                  <a:lnTo>
                    <a:pt x="1189855" y="44"/>
                  </a:lnTo>
                  <a:lnTo>
                    <a:pt x="1195029" y="44"/>
                  </a:lnTo>
                  <a:lnTo>
                    <a:pt x="1200202" y="44"/>
                  </a:lnTo>
                  <a:lnTo>
                    <a:pt x="1205375" y="44"/>
                  </a:lnTo>
                  <a:lnTo>
                    <a:pt x="1210548" y="44"/>
                  </a:lnTo>
                  <a:lnTo>
                    <a:pt x="1215722" y="44"/>
                  </a:lnTo>
                  <a:lnTo>
                    <a:pt x="1220895" y="44"/>
                  </a:lnTo>
                  <a:lnTo>
                    <a:pt x="1226068" y="44"/>
                  </a:lnTo>
                  <a:lnTo>
                    <a:pt x="1231242" y="45"/>
                  </a:lnTo>
                  <a:lnTo>
                    <a:pt x="1236415" y="45"/>
                  </a:lnTo>
                  <a:lnTo>
                    <a:pt x="1241588" y="45"/>
                  </a:lnTo>
                  <a:lnTo>
                    <a:pt x="1246761" y="46"/>
                  </a:lnTo>
                  <a:lnTo>
                    <a:pt x="1251935" y="46"/>
                  </a:lnTo>
                  <a:lnTo>
                    <a:pt x="1257108" y="47"/>
                  </a:lnTo>
                  <a:lnTo>
                    <a:pt x="1262281" y="47"/>
                  </a:lnTo>
                  <a:lnTo>
                    <a:pt x="1267455" y="48"/>
                  </a:lnTo>
                  <a:lnTo>
                    <a:pt x="1272628" y="49"/>
                  </a:lnTo>
                  <a:lnTo>
                    <a:pt x="1277801" y="49"/>
                  </a:lnTo>
                  <a:lnTo>
                    <a:pt x="1282974" y="50"/>
                  </a:lnTo>
                  <a:lnTo>
                    <a:pt x="1288148" y="51"/>
                  </a:lnTo>
                  <a:lnTo>
                    <a:pt x="1293321" y="52"/>
                  </a:lnTo>
                  <a:lnTo>
                    <a:pt x="1298494" y="53"/>
                  </a:lnTo>
                  <a:lnTo>
                    <a:pt x="1303668" y="54"/>
                  </a:lnTo>
                  <a:lnTo>
                    <a:pt x="1308841" y="55"/>
                  </a:lnTo>
                  <a:lnTo>
                    <a:pt x="1314014" y="57"/>
                  </a:lnTo>
                  <a:lnTo>
                    <a:pt x="1319187" y="58"/>
                  </a:lnTo>
                  <a:lnTo>
                    <a:pt x="1324361" y="59"/>
                  </a:lnTo>
                  <a:lnTo>
                    <a:pt x="1329534" y="61"/>
                  </a:lnTo>
                  <a:lnTo>
                    <a:pt x="1334707" y="62"/>
                  </a:lnTo>
                  <a:lnTo>
                    <a:pt x="1339881" y="64"/>
                  </a:lnTo>
                  <a:lnTo>
                    <a:pt x="1345054" y="66"/>
                  </a:lnTo>
                  <a:lnTo>
                    <a:pt x="1350227" y="67"/>
                  </a:lnTo>
                  <a:lnTo>
                    <a:pt x="1355400" y="69"/>
                  </a:lnTo>
                  <a:lnTo>
                    <a:pt x="1360574" y="71"/>
                  </a:lnTo>
                  <a:lnTo>
                    <a:pt x="1365747" y="73"/>
                  </a:lnTo>
                  <a:lnTo>
                    <a:pt x="1370920" y="76"/>
                  </a:lnTo>
                  <a:lnTo>
                    <a:pt x="1376094" y="78"/>
                  </a:lnTo>
                  <a:lnTo>
                    <a:pt x="1381267" y="80"/>
                  </a:lnTo>
                  <a:lnTo>
                    <a:pt x="1386440" y="83"/>
                  </a:lnTo>
                  <a:lnTo>
                    <a:pt x="1391613" y="86"/>
                  </a:lnTo>
                  <a:lnTo>
                    <a:pt x="1396787" y="89"/>
                  </a:lnTo>
                  <a:lnTo>
                    <a:pt x="1401960" y="92"/>
                  </a:lnTo>
                  <a:lnTo>
                    <a:pt x="1407133" y="95"/>
                  </a:lnTo>
                  <a:lnTo>
                    <a:pt x="1412307" y="98"/>
                  </a:lnTo>
                  <a:lnTo>
                    <a:pt x="1417480" y="101"/>
                  </a:lnTo>
                  <a:lnTo>
                    <a:pt x="1422653" y="105"/>
                  </a:lnTo>
                  <a:lnTo>
                    <a:pt x="1427826" y="108"/>
                  </a:lnTo>
                  <a:lnTo>
                    <a:pt x="1433000" y="112"/>
                  </a:lnTo>
                  <a:lnTo>
                    <a:pt x="1438173" y="116"/>
                  </a:lnTo>
                  <a:lnTo>
                    <a:pt x="1443346" y="120"/>
                  </a:lnTo>
                  <a:lnTo>
                    <a:pt x="1448520" y="124"/>
                  </a:lnTo>
                  <a:lnTo>
                    <a:pt x="1453693" y="128"/>
                  </a:lnTo>
                  <a:lnTo>
                    <a:pt x="1458866" y="133"/>
                  </a:lnTo>
                  <a:lnTo>
                    <a:pt x="1464039" y="137"/>
                  </a:lnTo>
                  <a:lnTo>
                    <a:pt x="1469213" y="141"/>
                  </a:lnTo>
                  <a:lnTo>
                    <a:pt x="1474386" y="146"/>
                  </a:lnTo>
                  <a:lnTo>
                    <a:pt x="1479559" y="150"/>
                  </a:lnTo>
                  <a:lnTo>
                    <a:pt x="1484733" y="154"/>
                  </a:lnTo>
                  <a:lnTo>
                    <a:pt x="1489906" y="158"/>
                  </a:lnTo>
                  <a:lnTo>
                    <a:pt x="1495079" y="162"/>
                  </a:lnTo>
                  <a:lnTo>
                    <a:pt x="1500252" y="166"/>
                  </a:lnTo>
                  <a:lnTo>
                    <a:pt x="1505426" y="170"/>
                  </a:lnTo>
                  <a:lnTo>
                    <a:pt x="1510599" y="173"/>
                  </a:lnTo>
                  <a:lnTo>
                    <a:pt x="1515772" y="175"/>
                  </a:lnTo>
                  <a:lnTo>
                    <a:pt x="1520946" y="177"/>
                  </a:lnTo>
                  <a:lnTo>
                    <a:pt x="1526119" y="179"/>
                  </a:lnTo>
                  <a:lnTo>
                    <a:pt x="1531292" y="180"/>
                  </a:lnTo>
                  <a:lnTo>
                    <a:pt x="1536465" y="180"/>
                  </a:lnTo>
                  <a:lnTo>
                    <a:pt x="1541639" y="180"/>
                  </a:lnTo>
                  <a:lnTo>
                    <a:pt x="1546812" y="178"/>
                  </a:lnTo>
                  <a:lnTo>
                    <a:pt x="1551985" y="176"/>
                  </a:lnTo>
                  <a:lnTo>
                    <a:pt x="1557159" y="173"/>
                  </a:lnTo>
                  <a:lnTo>
                    <a:pt x="1562332" y="170"/>
                  </a:lnTo>
                  <a:lnTo>
                    <a:pt x="1567505" y="166"/>
                  </a:lnTo>
                  <a:lnTo>
                    <a:pt x="1572678" y="161"/>
                  </a:lnTo>
                  <a:lnTo>
                    <a:pt x="1577852" y="155"/>
                  </a:lnTo>
                  <a:lnTo>
                    <a:pt x="1583025" y="149"/>
                  </a:lnTo>
                  <a:lnTo>
                    <a:pt x="1588198" y="143"/>
                  </a:lnTo>
                  <a:lnTo>
                    <a:pt x="1593372" y="136"/>
                  </a:lnTo>
                  <a:lnTo>
                    <a:pt x="1598545" y="129"/>
                  </a:lnTo>
                  <a:lnTo>
                    <a:pt x="1603718" y="122"/>
                  </a:lnTo>
                  <a:lnTo>
                    <a:pt x="1608891" y="115"/>
                  </a:lnTo>
                  <a:lnTo>
                    <a:pt x="1614065" y="108"/>
                  </a:lnTo>
                  <a:lnTo>
                    <a:pt x="1619238" y="101"/>
                  </a:lnTo>
                  <a:lnTo>
                    <a:pt x="1624411" y="94"/>
                  </a:lnTo>
                  <a:lnTo>
                    <a:pt x="1629585" y="87"/>
                  </a:lnTo>
                  <a:lnTo>
                    <a:pt x="1634758" y="81"/>
                  </a:lnTo>
                  <a:lnTo>
                    <a:pt x="1639931" y="75"/>
                  </a:lnTo>
                  <a:lnTo>
                    <a:pt x="1645104" y="69"/>
                  </a:lnTo>
                  <a:lnTo>
                    <a:pt x="1650278" y="64"/>
                  </a:lnTo>
                  <a:lnTo>
                    <a:pt x="1655451" y="59"/>
                  </a:lnTo>
                  <a:lnTo>
                    <a:pt x="1660624" y="54"/>
                  </a:lnTo>
                  <a:lnTo>
                    <a:pt x="1665798" y="50"/>
                  </a:lnTo>
                  <a:lnTo>
                    <a:pt x="1670971" y="45"/>
                  </a:lnTo>
                  <a:lnTo>
                    <a:pt x="1676144" y="42"/>
                  </a:lnTo>
                  <a:lnTo>
                    <a:pt x="1681317" y="38"/>
                  </a:lnTo>
                  <a:lnTo>
                    <a:pt x="1686491" y="35"/>
                  </a:lnTo>
                  <a:lnTo>
                    <a:pt x="1691664" y="32"/>
                  </a:lnTo>
                  <a:lnTo>
                    <a:pt x="1696837" y="29"/>
                  </a:lnTo>
                  <a:lnTo>
                    <a:pt x="1702011" y="26"/>
                  </a:lnTo>
                  <a:lnTo>
                    <a:pt x="1707184" y="24"/>
                  </a:lnTo>
                  <a:lnTo>
                    <a:pt x="1712357" y="22"/>
                  </a:lnTo>
                  <a:lnTo>
                    <a:pt x="1717530" y="20"/>
                  </a:lnTo>
                  <a:lnTo>
                    <a:pt x="1722704" y="18"/>
                  </a:lnTo>
                  <a:lnTo>
                    <a:pt x="1727877" y="16"/>
                  </a:lnTo>
                  <a:lnTo>
                    <a:pt x="1733050" y="15"/>
                  </a:lnTo>
                  <a:lnTo>
                    <a:pt x="1738224" y="13"/>
                  </a:lnTo>
                  <a:lnTo>
                    <a:pt x="1743397" y="12"/>
                  </a:lnTo>
                  <a:lnTo>
                    <a:pt x="1748570" y="11"/>
                  </a:lnTo>
                  <a:lnTo>
                    <a:pt x="1753743" y="10"/>
                  </a:lnTo>
                  <a:lnTo>
                    <a:pt x="1758917" y="9"/>
                  </a:lnTo>
                  <a:lnTo>
                    <a:pt x="1764090" y="8"/>
                  </a:lnTo>
                  <a:lnTo>
                    <a:pt x="1769263" y="7"/>
                  </a:lnTo>
                  <a:lnTo>
                    <a:pt x="1774437" y="6"/>
                  </a:lnTo>
                  <a:lnTo>
                    <a:pt x="1779610" y="5"/>
                  </a:lnTo>
                  <a:lnTo>
                    <a:pt x="1784783" y="5"/>
                  </a:lnTo>
                  <a:lnTo>
                    <a:pt x="1789956" y="4"/>
                  </a:lnTo>
                  <a:lnTo>
                    <a:pt x="1795130" y="4"/>
                  </a:lnTo>
                  <a:lnTo>
                    <a:pt x="1800303" y="3"/>
                  </a:lnTo>
                  <a:lnTo>
                    <a:pt x="1805476" y="3"/>
                  </a:lnTo>
                  <a:lnTo>
                    <a:pt x="1810650" y="2"/>
                  </a:lnTo>
                  <a:lnTo>
                    <a:pt x="1815823" y="2"/>
                  </a:lnTo>
                  <a:lnTo>
                    <a:pt x="1820996" y="2"/>
                  </a:lnTo>
                  <a:lnTo>
                    <a:pt x="1826169" y="1"/>
                  </a:lnTo>
                  <a:lnTo>
                    <a:pt x="1831343" y="1"/>
                  </a:lnTo>
                  <a:lnTo>
                    <a:pt x="1836516" y="1"/>
                  </a:lnTo>
                  <a:lnTo>
                    <a:pt x="1841689" y="1"/>
                  </a:lnTo>
                  <a:lnTo>
                    <a:pt x="1846863" y="1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44151" y="4190825"/>
              <a:ext cx="1883076" cy="562133"/>
            </a:xfrm>
            <a:custGeom>
              <a:avLst/>
              <a:pathLst>
                <a:path w="1883076" h="562133">
                  <a:moveTo>
                    <a:pt x="0" y="429631"/>
                  </a:moveTo>
                  <a:lnTo>
                    <a:pt x="5173" y="419165"/>
                  </a:lnTo>
                  <a:lnTo>
                    <a:pt x="10346" y="408691"/>
                  </a:lnTo>
                  <a:lnTo>
                    <a:pt x="15519" y="398226"/>
                  </a:lnTo>
                  <a:lnTo>
                    <a:pt x="20693" y="387788"/>
                  </a:lnTo>
                  <a:lnTo>
                    <a:pt x="25866" y="377392"/>
                  </a:lnTo>
                  <a:lnTo>
                    <a:pt x="31039" y="367057"/>
                  </a:lnTo>
                  <a:lnTo>
                    <a:pt x="36213" y="356799"/>
                  </a:lnTo>
                  <a:lnTo>
                    <a:pt x="41386" y="346633"/>
                  </a:lnTo>
                  <a:lnTo>
                    <a:pt x="46559" y="336576"/>
                  </a:lnTo>
                  <a:lnTo>
                    <a:pt x="51732" y="326642"/>
                  </a:lnTo>
                  <a:lnTo>
                    <a:pt x="56906" y="316845"/>
                  </a:lnTo>
                  <a:lnTo>
                    <a:pt x="62079" y="307199"/>
                  </a:lnTo>
                  <a:lnTo>
                    <a:pt x="67252" y="297716"/>
                  </a:lnTo>
                  <a:lnTo>
                    <a:pt x="72426" y="288408"/>
                  </a:lnTo>
                  <a:lnTo>
                    <a:pt x="77599" y="279286"/>
                  </a:lnTo>
                  <a:lnTo>
                    <a:pt x="82772" y="270358"/>
                  </a:lnTo>
                  <a:lnTo>
                    <a:pt x="87945" y="261635"/>
                  </a:lnTo>
                  <a:lnTo>
                    <a:pt x="93119" y="253122"/>
                  </a:lnTo>
                  <a:lnTo>
                    <a:pt x="98292" y="244827"/>
                  </a:lnTo>
                  <a:lnTo>
                    <a:pt x="103465" y="236756"/>
                  </a:lnTo>
                  <a:lnTo>
                    <a:pt x="108639" y="228912"/>
                  </a:lnTo>
                  <a:lnTo>
                    <a:pt x="113812" y="221299"/>
                  </a:lnTo>
                  <a:lnTo>
                    <a:pt x="118985" y="213920"/>
                  </a:lnTo>
                  <a:lnTo>
                    <a:pt x="124158" y="206776"/>
                  </a:lnTo>
                  <a:lnTo>
                    <a:pt x="129332" y="199868"/>
                  </a:lnTo>
                  <a:lnTo>
                    <a:pt x="134505" y="193195"/>
                  </a:lnTo>
                  <a:lnTo>
                    <a:pt x="139678" y="186757"/>
                  </a:lnTo>
                  <a:lnTo>
                    <a:pt x="144852" y="180552"/>
                  </a:lnTo>
                  <a:lnTo>
                    <a:pt x="150025" y="174577"/>
                  </a:lnTo>
                  <a:lnTo>
                    <a:pt x="155198" y="168829"/>
                  </a:lnTo>
                  <a:lnTo>
                    <a:pt x="160371" y="163305"/>
                  </a:lnTo>
                  <a:lnTo>
                    <a:pt x="165545" y="158000"/>
                  </a:lnTo>
                  <a:lnTo>
                    <a:pt x="170718" y="152910"/>
                  </a:lnTo>
                  <a:lnTo>
                    <a:pt x="175891" y="148030"/>
                  </a:lnTo>
                  <a:lnTo>
                    <a:pt x="181065" y="143355"/>
                  </a:lnTo>
                  <a:lnTo>
                    <a:pt x="186238" y="138878"/>
                  </a:lnTo>
                  <a:lnTo>
                    <a:pt x="191411" y="134594"/>
                  </a:lnTo>
                  <a:lnTo>
                    <a:pt x="196584" y="130497"/>
                  </a:lnTo>
                  <a:lnTo>
                    <a:pt x="201758" y="126581"/>
                  </a:lnTo>
                  <a:lnTo>
                    <a:pt x="206931" y="122839"/>
                  </a:lnTo>
                  <a:lnTo>
                    <a:pt x="212104" y="119264"/>
                  </a:lnTo>
                  <a:lnTo>
                    <a:pt x="217278" y="115851"/>
                  </a:lnTo>
                  <a:lnTo>
                    <a:pt x="222451" y="112593"/>
                  </a:lnTo>
                  <a:lnTo>
                    <a:pt x="227624" y="109484"/>
                  </a:lnTo>
                  <a:lnTo>
                    <a:pt x="232797" y="106516"/>
                  </a:lnTo>
                  <a:lnTo>
                    <a:pt x="237971" y="103684"/>
                  </a:lnTo>
                  <a:lnTo>
                    <a:pt x="243144" y="100982"/>
                  </a:lnTo>
                  <a:lnTo>
                    <a:pt x="248317" y="98403"/>
                  </a:lnTo>
                  <a:lnTo>
                    <a:pt x="253491" y="95942"/>
                  </a:lnTo>
                  <a:lnTo>
                    <a:pt x="258664" y="93593"/>
                  </a:lnTo>
                  <a:lnTo>
                    <a:pt x="263837" y="91350"/>
                  </a:lnTo>
                  <a:lnTo>
                    <a:pt x="269010" y="89207"/>
                  </a:lnTo>
                  <a:lnTo>
                    <a:pt x="274184" y="87159"/>
                  </a:lnTo>
                  <a:lnTo>
                    <a:pt x="279357" y="85202"/>
                  </a:lnTo>
                  <a:lnTo>
                    <a:pt x="284530" y="83330"/>
                  </a:lnTo>
                  <a:lnTo>
                    <a:pt x="289704" y="81538"/>
                  </a:lnTo>
                  <a:lnTo>
                    <a:pt x="294877" y="79822"/>
                  </a:lnTo>
                  <a:lnTo>
                    <a:pt x="300050" y="78177"/>
                  </a:lnTo>
                  <a:lnTo>
                    <a:pt x="305223" y="76600"/>
                  </a:lnTo>
                  <a:lnTo>
                    <a:pt x="310397" y="75085"/>
                  </a:lnTo>
                  <a:lnTo>
                    <a:pt x="315570" y="73630"/>
                  </a:lnTo>
                  <a:lnTo>
                    <a:pt x="320743" y="72231"/>
                  </a:lnTo>
                  <a:lnTo>
                    <a:pt x="325917" y="70883"/>
                  </a:lnTo>
                  <a:lnTo>
                    <a:pt x="331090" y="69584"/>
                  </a:lnTo>
                  <a:lnTo>
                    <a:pt x="336263" y="68331"/>
                  </a:lnTo>
                  <a:lnTo>
                    <a:pt x="341436" y="67120"/>
                  </a:lnTo>
                  <a:lnTo>
                    <a:pt x="346610" y="65949"/>
                  </a:lnTo>
                  <a:lnTo>
                    <a:pt x="351783" y="64815"/>
                  </a:lnTo>
                  <a:lnTo>
                    <a:pt x="356956" y="63715"/>
                  </a:lnTo>
                  <a:lnTo>
                    <a:pt x="362130" y="62648"/>
                  </a:lnTo>
                  <a:lnTo>
                    <a:pt x="367303" y="61610"/>
                  </a:lnTo>
                  <a:lnTo>
                    <a:pt x="372476" y="60600"/>
                  </a:lnTo>
                  <a:lnTo>
                    <a:pt x="377649" y="59616"/>
                  </a:lnTo>
                  <a:lnTo>
                    <a:pt x="382823" y="58655"/>
                  </a:lnTo>
                  <a:lnTo>
                    <a:pt x="387996" y="57717"/>
                  </a:lnTo>
                  <a:lnTo>
                    <a:pt x="393169" y="56799"/>
                  </a:lnTo>
                  <a:lnTo>
                    <a:pt x="398343" y="55900"/>
                  </a:lnTo>
                  <a:lnTo>
                    <a:pt x="403516" y="55018"/>
                  </a:lnTo>
                  <a:lnTo>
                    <a:pt x="408689" y="54153"/>
                  </a:lnTo>
                  <a:lnTo>
                    <a:pt x="413862" y="53302"/>
                  </a:lnTo>
                  <a:lnTo>
                    <a:pt x="419036" y="52466"/>
                  </a:lnTo>
                  <a:lnTo>
                    <a:pt x="424209" y="51642"/>
                  </a:lnTo>
                  <a:lnTo>
                    <a:pt x="429382" y="50830"/>
                  </a:lnTo>
                  <a:lnTo>
                    <a:pt x="434556" y="50029"/>
                  </a:lnTo>
                  <a:lnTo>
                    <a:pt x="439729" y="49238"/>
                  </a:lnTo>
                  <a:lnTo>
                    <a:pt x="444902" y="48457"/>
                  </a:lnTo>
                  <a:lnTo>
                    <a:pt x="450075" y="47684"/>
                  </a:lnTo>
                  <a:lnTo>
                    <a:pt x="455249" y="46920"/>
                  </a:lnTo>
                  <a:lnTo>
                    <a:pt x="460422" y="46164"/>
                  </a:lnTo>
                  <a:lnTo>
                    <a:pt x="465595" y="45414"/>
                  </a:lnTo>
                  <a:lnTo>
                    <a:pt x="470769" y="44672"/>
                  </a:lnTo>
                  <a:lnTo>
                    <a:pt x="475942" y="43936"/>
                  </a:lnTo>
                  <a:lnTo>
                    <a:pt x="481115" y="43206"/>
                  </a:lnTo>
                  <a:lnTo>
                    <a:pt x="486288" y="42483"/>
                  </a:lnTo>
                  <a:lnTo>
                    <a:pt x="491462" y="41765"/>
                  </a:lnTo>
                  <a:lnTo>
                    <a:pt x="496635" y="41053"/>
                  </a:lnTo>
                  <a:lnTo>
                    <a:pt x="501808" y="40347"/>
                  </a:lnTo>
                  <a:lnTo>
                    <a:pt x="506982" y="39646"/>
                  </a:lnTo>
                  <a:lnTo>
                    <a:pt x="512155" y="38950"/>
                  </a:lnTo>
                  <a:lnTo>
                    <a:pt x="517328" y="38260"/>
                  </a:lnTo>
                  <a:lnTo>
                    <a:pt x="522501" y="37576"/>
                  </a:lnTo>
                  <a:lnTo>
                    <a:pt x="527675" y="36897"/>
                  </a:lnTo>
                  <a:lnTo>
                    <a:pt x="532848" y="36224"/>
                  </a:lnTo>
                  <a:lnTo>
                    <a:pt x="538021" y="35556"/>
                  </a:lnTo>
                  <a:lnTo>
                    <a:pt x="543195" y="34895"/>
                  </a:lnTo>
                  <a:lnTo>
                    <a:pt x="548368" y="34239"/>
                  </a:lnTo>
                  <a:lnTo>
                    <a:pt x="553541" y="33590"/>
                  </a:lnTo>
                  <a:lnTo>
                    <a:pt x="558714" y="32948"/>
                  </a:lnTo>
                  <a:lnTo>
                    <a:pt x="563888" y="32312"/>
                  </a:lnTo>
                  <a:lnTo>
                    <a:pt x="569061" y="31683"/>
                  </a:lnTo>
                  <a:lnTo>
                    <a:pt x="574234" y="31060"/>
                  </a:lnTo>
                  <a:lnTo>
                    <a:pt x="579408" y="30446"/>
                  </a:lnTo>
                  <a:lnTo>
                    <a:pt x="584581" y="29838"/>
                  </a:lnTo>
                  <a:lnTo>
                    <a:pt x="589754" y="29239"/>
                  </a:lnTo>
                  <a:lnTo>
                    <a:pt x="594927" y="28648"/>
                  </a:lnTo>
                  <a:lnTo>
                    <a:pt x="600101" y="28064"/>
                  </a:lnTo>
                  <a:lnTo>
                    <a:pt x="605274" y="27490"/>
                  </a:lnTo>
                  <a:lnTo>
                    <a:pt x="610447" y="26924"/>
                  </a:lnTo>
                  <a:lnTo>
                    <a:pt x="615621" y="26366"/>
                  </a:lnTo>
                  <a:lnTo>
                    <a:pt x="620794" y="25818"/>
                  </a:lnTo>
                  <a:lnTo>
                    <a:pt x="625967" y="25279"/>
                  </a:lnTo>
                  <a:lnTo>
                    <a:pt x="631140" y="24750"/>
                  </a:lnTo>
                  <a:lnTo>
                    <a:pt x="636314" y="24230"/>
                  </a:lnTo>
                  <a:lnTo>
                    <a:pt x="641487" y="23721"/>
                  </a:lnTo>
                  <a:lnTo>
                    <a:pt x="646660" y="23221"/>
                  </a:lnTo>
                  <a:lnTo>
                    <a:pt x="651834" y="22731"/>
                  </a:lnTo>
                  <a:lnTo>
                    <a:pt x="657007" y="22252"/>
                  </a:lnTo>
                  <a:lnTo>
                    <a:pt x="662180" y="21782"/>
                  </a:lnTo>
                  <a:lnTo>
                    <a:pt x="667353" y="21324"/>
                  </a:lnTo>
                  <a:lnTo>
                    <a:pt x="672527" y="20875"/>
                  </a:lnTo>
                  <a:lnTo>
                    <a:pt x="677700" y="20437"/>
                  </a:lnTo>
                  <a:lnTo>
                    <a:pt x="682873" y="20010"/>
                  </a:lnTo>
                  <a:lnTo>
                    <a:pt x="688047" y="19593"/>
                  </a:lnTo>
                  <a:lnTo>
                    <a:pt x="693220" y="19187"/>
                  </a:lnTo>
                  <a:lnTo>
                    <a:pt x="698393" y="18791"/>
                  </a:lnTo>
                  <a:lnTo>
                    <a:pt x="703566" y="18406"/>
                  </a:lnTo>
                  <a:lnTo>
                    <a:pt x="708740" y="18031"/>
                  </a:lnTo>
                  <a:lnTo>
                    <a:pt x="713913" y="17667"/>
                  </a:lnTo>
                  <a:lnTo>
                    <a:pt x="719086" y="17312"/>
                  </a:lnTo>
                  <a:lnTo>
                    <a:pt x="724260" y="16968"/>
                  </a:lnTo>
                  <a:lnTo>
                    <a:pt x="729433" y="16633"/>
                  </a:lnTo>
                  <a:lnTo>
                    <a:pt x="734606" y="16309"/>
                  </a:lnTo>
                  <a:lnTo>
                    <a:pt x="739779" y="15994"/>
                  </a:lnTo>
                  <a:lnTo>
                    <a:pt x="744953" y="15688"/>
                  </a:lnTo>
                  <a:lnTo>
                    <a:pt x="750126" y="15391"/>
                  </a:lnTo>
                  <a:lnTo>
                    <a:pt x="755299" y="15104"/>
                  </a:lnTo>
                  <a:lnTo>
                    <a:pt x="760473" y="14825"/>
                  </a:lnTo>
                  <a:lnTo>
                    <a:pt x="765646" y="14554"/>
                  </a:lnTo>
                  <a:lnTo>
                    <a:pt x="770819" y="14292"/>
                  </a:lnTo>
                  <a:lnTo>
                    <a:pt x="775992" y="14038"/>
                  </a:lnTo>
                  <a:lnTo>
                    <a:pt x="781166" y="13791"/>
                  </a:lnTo>
                  <a:lnTo>
                    <a:pt x="786339" y="13551"/>
                  </a:lnTo>
                  <a:lnTo>
                    <a:pt x="791512" y="13319"/>
                  </a:lnTo>
                  <a:lnTo>
                    <a:pt x="796686" y="13093"/>
                  </a:lnTo>
                  <a:lnTo>
                    <a:pt x="801859" y="12874"/>
                  </a:lnTo>
                  <a:lnTo>
                    <a:pt x="807032" y="12661"/>
                  </a:lnTo>
                  <a:lnTo>
                    <a:pt x="812205" y="12454"/>
                  </a:lnTo>
                  <a:lnTo>
                    <a:pt x="817379" y="12252"/>
                  </a:lnTo>
                  <a:lnTo>
                    <a:pt x="822552" y="12055"/>
                  </a:lnTo>
                  <a:lnTo>
                    <a:pt x="827725" y="11863"/>
                  </a:lnTo>
                  <a:lnTo>
                    <a:pt x="832899" y="11675"/>
                  </a:lnTo>
                  <a:lnTo>
                    <a:pt x="838072" y="11492"/>
                  </a:lnTo>
                  <a:lnTo>
                    <a:pt x="843245" y="11312"/>
                  </a:lnTo>
                  <a:lnTo>
                    <a:pt x="848418" y="11136"/>
                  </a:lnTo>
                  <a:lnTo>
                    <a:pt x="853592" y="10964"/>
                  </a:lnTo>
                  <a:lnTo>
                    <a:pt x="858765" y="10794"/>
                  </a:lnTo>
                  <a:lnTo>
                    <a:pt x="863938" y="10627"/>
                  </a:lnTo>
                  <a:lnTo>
                    <a:pt x="869112" y="10462"/>
                  </a:lnTo>
                  <a:lnTo>
                    <a:pt x="874285" y="10300"/>
                  </a:lnTo>
                  <a:lnTo>
                    <a:pt x="879458" y="10140"/>
                  </a:lnTo>
                  <a:lnTo>
                    <a:pt x="884631" y="9981"/>
                  </a:lnTo>
                  <a:lnTo>
                    <a:pt x="889805" y="9824"/>
                  </a:lnTo>
                  <a:lnTo>
                    <a:pt x="894978" y="9668"/>
                  </a:lnTo>
                  <a:lnTo>
                    <a:pt x="900151" y="9514"/>
                  </a:lnTo>
                  <a:lnTo>
                    <a:pt x="905325" y="9361"/>
                  </a:lnTo>
                  <a:lnTo>
                    <a:pt x="910498" y="9208"/>
                  </a:lnTo>
                  <a:lnTo>
                    <a:pt x="915671" y="9057"/>
                  </a:lnTo>
                  <a:lnTo>
                    <a:pt x="920844" y="8906"/>
                  </a:lnTo>
                  <a:lnTo>
                    <a:pt x="926018" y="8756"/>
                  </a:lnTo>
                  <a:lnTo>
                    <a:pt x="931191" y="8606"/>
                  </a:lnTo>
                  <a:lnTo>
                    <a:pt x="936364" y="8457"/>
                  </a:lnTo>
                  <a:lnTo>
                    <a:pt x="941538" y="8309"/>
                  </a:lnTo>
                  <a:lnTo>
                    <a:pt x="946711" y="8162"/>
                  </a:lnTo>
                  <a:lnTo>
                    <a:pt x="951884" y="8015"/>
                  </a:lnTo>
                  <a:lnTo>
                    <a:pt x="957057" y="7869"/>
                  </a:lnTo>
                  <a:lnTo>
                    <a:pt x="962231" y="7724"/>
                  </a:lnTo>
                  <a:lnTo>
                    <a:pt x="967404" y="7580"/>
                  </a:lnTo>
                  <a:lnTo>
                    <a:pt x="972577" y="7437"/>
                  </a:lnTo>
                  <a:lnTo>
                    <a:pt x="977751" y="7294"/>
                  </a:lnTo>
                  <a:lnTo>
                    <a:pt x="982924" y="7154"/>
                  </a:lnTo>
                  <a:lnTo>
                    <a:pt x="988097" y="7014"/>
                  </a:lnTo>
                  <a:lnTo>
                    <a:pt x="993270" y="6876"/>
                  </a:lnTo>
                  <a:lnTo>
                    <a:pt x="998444" y="6739"/>
                  </a:lnTo>
                  <a:lnTo>
                    <a:pt x="1003617" y="6604"/>
                  </a:lnTo>
                  <a:lnTo>
                    <a:pt x="1008790" y="6471"/>
                  </a:lnTo>
                  <a:lnTo>
                    <a:pt x="1013964" y="6340"/>
                  </a:lnTo>
                  <a:lnTo>
                    <a:pt x="1019137" y="6211"/>
                  </a:lnTo>
                  <a:lnTo>
                    <a:pt x="1024310" y="6084"/>
                  </a:lnTo>
                  <a:lnTo>
                    <a:pt x="1029483" y="5959"/>
                  </a:lnTo>
                  <a:lnTo>
                    <a:pt x="1034657" y="5837"/>
                  </a:lnTo>
                  <a:lnTo>
                    <a:pt x="1039830" y="5717"/>
                  </a:lnTo>
                  <a:lnTo>
                    <a:pt x="1045003" y="5600"/>
                  </a:lnTo>
                  <a:lnTo>
                    <a:pt x="1050177" y="5486"/>
                  </a:lnTo>
                  <a:lnTo>
                    <a:pt x="1055350" y="5374"/>
                  </a:lnTo>
                  <a:lnTo>
                    <a:pt x="1060523" y="5265"/>
                  </a:lnTo>
                  <a:lnTo>
                    <a:pt x="1065696" y="5160"/>
                  </a:lnTo>
                  <a:lnTo>
                    <a:pt x="1070870" y="5057"/>
                  </a:lnTo>
                  <a:lnTo>
                    <a:pt x="1076043" y="4957"/>
                  </a:lnTo>
                  <a:lnTo>
                    <a:pt x="1081216" y="4860"/>
                  </a:lnTo>
                  <a:lnTo>
                    <a:pt x="1086390" y="4766"/>
                  </a:lnTo>
                  <a:lnTo>
                    <a:pt x="1091563" y="4676"/>
                  </a:lnTo>
                  <a:lnTo>
                    <a:pt x="1096736" y="4588"/>
                  </a:lnTo>
                  <a:lnTo>
                    <a:pt x="1101909" y="4504"/>
                  </a:lnTo>
                  <a:lnTo>
                    <a:pt x="1107083" y="4423"/>
                  </a:lnTo>
                  <a:lnTo>
                    <a:pt x="1112256" y="4345"/>
                  </a:lnTo>
                  <a:lnTo>
                    <a:pt x="1117429" y="4270"/>
                  </a:lnTo>
                  <a:lnTo>
                    <a:pt x="1122603" y="4199"/>
                  </a:lnTo>
                  <a:lnTo>
                    <a:pt x="1127776" y="4130"/>
                  </a:lnTo>
                  <a:lnTo>
                    <a:pt x="1132949" y="4065"/>
                  </a:lnTo>
                  <a:lnTo>
                    <a:pt x="1138122" y="4003"/>
                  </a:lnTo>
                  <a:lnTo>
                    <a:pt x="1143296" y="3944"/>
                  </a:lnTo>
                  <a:lnTo>
                    <a:pt x="1148469" y="3888"/>
                  </a:lnTo>
                  <a:lnTo>
                    <a:pt x="1153642" y="3835"/>
                  </a:lnTo>
                  <a:lnTo>
                    <a:pt x="1158816" y="3785"/>
                  </a:lnTo>
                  <a:lnTo>
                    <a:pt x="1163989" y="3738"/>
                  </a:lnTo>
                  <a:lnTo>
                    <a:pt x="1169162" y="3695"/>
                  </a:lnTo>
                  <a:lnTo>
                    <a:pt x="1174335" y="3654"/>
                  </a:lnTo>
                  <a:lnTo>
                    <a:pt x="1179509" y="3616"/>
                  </a:lnTo>
                  <a:lnTo>
                    <a:pt x="1184682" y="3581"/>
                  </a:lnTo>
                  <a:lnTo>
                    <a:pt x="1189855" y="3549"/>
                  </a:lnTo>
                  <a:lnTo>
                    <a:pt x="1195029" y="3520"/>
                  </a:lnTo>
                  <a:lnTo>
                    <a:pt x="1200202" y="3493"/>
                  </a:lnTo>
                  <a:lnTo>
                    <a:pt x="1205375" y="3469"/>
                  </a:lnTo>
                  <a:lnTo>
                    <a:pt x="1210548" y="3448"/>
                  </a:lnTo>
                  <a:lnTo>
                    <a:pt x="1215722" y="3430"/>
                  </a:lnTo>
                  <a:lnTo>
                    <a:pt x="1220895" y="3414"/>
                  </a:lnTo>
                  <a:lnTo>
                    <a:pt x="1226068" y="3400"/>
                  </a:lnTo>
                  <a:lnTo>
                    <a:pt x="1231242" y="3390"/>
                  </a:lnTo>
                  <a:lnTo>
                    <a:pt x="1236415" y="3381"/>
                  </a:lnTo>
                  <a:lnTo>
                    <a:pt x="1241588" y="3375"/>
                  </a:lnTo>
                  <a:lnTo>
                    <a:pt x="1246761" y="3372"/>
                  </a:lnTo>
                  <a:lnTo>
                    <a:pt x="1251935" y="3370"/>
                  </a:lnTo>
                  <a:lnTo>
                    <a:pt x="1257108" y="3372"/>
                  </a:lnTo>
                  <a:lnTo>
                    <a:pt x="1262281" y="3375"/>
                  </a:lnTo>
                  <a:lnTo>
                    <a:pt x="1267455" y="3381"/>
                  </a:lnTo>
                  <a:lnTo>
                    <a:pt x="1272628" y="3389"/>
                  </a:lnTo>
                  <a:lnTo>
                    <a:pt x="1277801" y="3399"/>
                  </a:lnTo>
                  <a:lnTo>
                    <a:pt x="1282974" y="3412"/>
                  </a:lnTo>
                  <a:lnTo>
                    <a:pt x="1288148" y="3427"/>
                  </a:lnTo>
                  <a:lnTo>
                    <a:pt x="1293321" y="3445"/>
                  </a:lnTo>
                  <a:lnTo>
                    <a:pt x="1298494" y="3465"/>
                  </a:lnTo>
                  <a:lnTo>
                    <a:pt x="1303668" y="3487"/>
                  </a:lnTo>
                  <a:lnTo>
                    <a:pt x="1308841" y="3511"/>
                  </a:lnTo>
                  <a:lnTo>
                    <a:pt x="1314014" y="3538"/>
                  </a:lnTo>
                  <a:lnTo>
                    <a:pt x="1319187" y="3567"/>
                  </a:lnTo>
                  <a:lnTo>
                    <a:pt x="1324361" y="3598"/>
                  </a:lnTo>
                  <a:lnTo>
                    <a:pt x="1329534" y="3632"/>
                  </a:lnTo>
                  <a:lnTo>
                    <a:pt x="1334707" y="3668"/>
                  </a:lnTo>
                  <a:lnTo>
                    <a:pt x="1339881" y="3707"/>
                  </a:lnTo>
                  <a:lnTo>
                    <a:pt x="1345054" y="3748"/>
                  </a:lnTo>
                  <a:lnTo>
                    <a:pt x="1350227" y="3791"/>
                  </a:lnTo>
                  <a:lnTo>
                    <a:pt x="1355400" y="3837"/>
                  </a:lnTo>
                  <a:lnTo>
                    <a:pt x="1360574" y="3885"/>
                  </a:lnTo>
                  <a:lnTo>
                    <a:pt x="1365747" y="3935"/>
                  </a:lnTo>
                  <a:lnTo>
                    <a:pt x="1370920" y="3988"/>
                  </a:lnTo>
                  <a:lnTo>
                    <a:pt x="1376094" y="4044"/>
                  </a:lnTo>
                  <a:lnTo>
                    <a:pt x="1381267" y="4101"/>
                  </a:lnTo>
                  <a:lnTo>
                    <a:pt x="1386440" y="4161"/>
                  </a:lnTo>
                  <a:lnTo>
                    <a:pt x="1391613" y="4224"/>
                  </a:lnTo>
                  <a:lnTo>
                    <a:pt x="1396787" y="4288"/>
                  </a:lnTo>
                  <a:lnTo>
                    <a:pt x="1401960" y="4354"/>
                  </a:lnTo>
                  <a:lnTo>
                    <a:pt x="1407133" y="4423"/>
                  </a:lnTo>
                  <a:lnTo>
                    <a:pt x="1412307" y="4493"/>
                  </a:lnTo>
                  <a:lnTo>
                    <a:pt x="1417480" y="4565"/>
                  </a:lnTo>
                  <a:lnTo>
                    <a:pt x="1422653" y="4638"/>
                  </a:lnTo>
                  <a:lnTo>
                    <a:pt x="1427826" y="4713"/>
                  </a:lnTo>
                  <a:lnTo>
                    <a:pt x="1433000" y="4788"/>
                  </a:lnTo>
                  <a:lnTo>
                    <a:pt x="1438173" y="4863"/>
                  </a:lnTo>
                  <a:lnTo>
                    <a:pt x="1443346" y="4939"/>
                  </a:lnTo>
                  <a:lnTo>
                    <a:pt x="1448520" y="5014"/>
                  </a:lnTo>
                  <a:lnTo>
                    <a:pt x="1453693" y="5087"/>
                  </a:lnTo>
                  <a:lnTo>
                    <a:pt x="1458866" y="5159"/>
                  </a:lnTo>
                  <a:lnTo>
                    <a:pt x="1464039" y="5228"/>
                  </a:lnTo>
                  <a:lnTo>
                    <a:pt x="1469213" y="5294"/>
                  </a:lnTo>
                  <a:lnTo>
                    <a:pt x="1474386" y="5355"/>
                  </a:lnTo>
                  <a:lnTo>
                    <a:pt x="1479559" y="5410"/>
                  </a:lnTo>
                  <a:lnTo>
                    <a:pt x="1484733" y="5458"/>
                  </a:lnTo>
                  <a:lnTo>
                    <a:pt x="1489906" y="5497"/>
                  </a:lnTo>
                  <a:lnTo>
                    <a:pt x="1495079" y="5527"/>
                  </a:lnTo>
                  <a:lnTo>
                    <a:pt x="1500252" y="5545"/>
                  </a:lnTo>
                  <a:lnTo>
                    <a:pt x="1505426" y="5551"/>
                  </a:lnTo>
                  <a:lnTo>
                    <a:pt x="1510599" y="5543"/>
                  </a:lnTo>
                  <a:lnTo>
                    <a:pt x="1515772" y="5518"/>
                  </a:lnTo>
                  <a:lnTo>
                    <a:pt x="1520946" y="5477"/>
                  </a:lnTo>
                  <a:lnTo>
                    <a:pt x="1526119" y="5418"/>
                  </a:lnTo>
                  <a:lnTo>
                    <a:pt x="1531292" y="5340"/>
                  </a:lnTo>
                  <a:lnTo>
                    <a:pt x="1536465" y="5243"/>
                  </a:lnTo>
                  <a:lnTo>
                    <a:pt x="1541639" y="5127"/>
                  </a:lnTo>
                  <a:lnTo>
                    <a:pt x="1546812" y="4991"/>
                  </a:lnTo>
                  <a:lnTo>
                    <a:pt x="1551985" y="4838"/>
                  </a:lnTo>
                  <a:lnTo>
                    <a:pt x="1557159" y="4668"/>
                  </a:lnTo>
                  <a:lnTo>
                    <a:pt x="1562332" y="4483"/>
                  </a:lnTo>
                  <a:lnTo>
                    <a:pt x="1567505" y="4284"/>
                  </a:lnTo>
                  <a:lnTo>
                    <a:pt x="1572678" y="4076"/>
                  </a:lnTo>
                  <a:lnTo>
                    <a:pt x="1577852" y="3859"/>
                  </a:lnTo>
                  <a:lnTo>
                    <a:pt x="1583025" y="3637"/>
                  </a:lnTo>
                  <a:lnTo>
                    <a:pt x="1588198" y="3413"/>
                  </a:lnTo>
                  <a:lnTo>
                    <a:pt x="1593372" y="3189"/>
                  </a:lnTo>
                  <a:lnTo>
                    <a:pt x="1598545" y="2968"/>
                  </a:lnTo>
                  <a:lnTo>
                    <a:pt x="1603718" y="2751"/>
                  </a:lnTo>
                  <a:lnTo>
                    <a:pt x="1608891" y="2541"/>
                  </a:lnTo>
                  <a:lnTo>
                    <a:pt x="1614065" y="2339"/>
                  </a:lnTo>
                  <a:lnTo>
                    <a:pt x="1619238" y="2147"/>
                  </a:lnTo>
                  <a:lnTo>
                    <a:pt x="1624411" y="1964"/>
                  </a:lnTo>
                  <a:lnTo>
                    <a:pt x="1629585" y="1793"/>
                  </a:lnTo>
                  <a:lnTo>
                    <a:pt x="1634758" y="1632"/>
                  </a:lnTo>
                  <a:lnTo>
                    <a:pt x="1639931" y="1483"/>
                  </a:lnTo>
                  <a:lnTo>
                    <a:pt x="1645104" y="1344"/>
                  </a:lnTo>
                  <a:lnTo>
                    <a:pt x="1650278" y="1217"/>
                  </a:lnTo>
                  <a:lnTo>
                    <a:pt x="1655451" y="1099"/>
                  </a:lnTo>
                  <a:lnTo>
                    <a:pt x="1660624" y="992"/>
                  </a:lnTo>
                  <a:lnTo>
                    <a:pt x="1665798" y="894"/>
                  </a:lnTo>
                  <a:lnTo>
                    <a:pt x="1670971" y="805"/>
                  </a:lnTo>
                  <a:lnTo>
                    <a:pt x="1676144" y="723"/>
                  </a:lnTo>
                  <a:lnTo>
                    <a:pt x="1681317" y="650"/>
                  </a:lnTo>
                  <a:lnTo>
                    <a:pt x="1686491" y="583"/>
                  </a:lnTo>
                  <a:lnTo>
                    <a:pt x="1691664" y="523"/>
                  </a:lnTo>
                  <a:lnTo>
                    <a:pt x="1696837" y="469"/>
                  </a:lnTo>
                  <a:lnTo>
                    <a:pt x="1702011" y="419"/>
                  </a:lnTo>
                  <a:lnTo>
                    <a:pt x="1707184" y="375"/>
                  </a:lnTo>
                  <a:lnTo>
                    <a:pt x="1712357" y="336"/>
                  </a:lnTo>
                  <a:lnTo>
                    <a:pt x="1717530" y="300"/>
                  </a:lnTo>
                  <a:lnTo>
                    <a:pt x="1722704" y="268"/>
                  </a:lnTo>
                  <a:lnTo>
                    <a:pt x="1727877" y="239"/>
                  </a:lnTo>
                  <a:lnTo>
                    <a:pt x="1733050" y="213"/>
                  </a:lnTo>
                  <a:lnTo>
                    <a:pt x="1738224" y="190"/>
                  </a:lnTo>
                  <a:lnTo>
                    <a:pt x="1743397" y="169"/>
                  </a:lnTo>
                  <a:lnTo>
                    <a:pt x="1748570" y="150"/>
                  </a:lnTo>
                  <a:lnTo>
                    <a:pt x="1753743" y="134"/>
                  </a:lnTo>
                  <a:lnTo>
                    <a:pt x="1758917" y="119"/>
                  </a:lnTo>
                  <a:lnTo>
                    <a:pt x="1764090" y="105"/>
                  </a:lnTo>
                  <a:lnTo>
                    <a:pt x="1769263" y="93"/>
                  </a:lnTo>
                  <a:lnTo>
                    <a:pt x="1774437" y="82"/>
                  </a:lnTo>
                  <a:lnTo>
                    <a:pt x="1779610" y="73"/>
                  </a:lnTo>
                  <a:lnTo>
                    <a:pt x="1784783" y="64"/>
                  </a:lnTo>
                  <a:lnTo>
                    <a:pt x="1789956" y="56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77902" y="1"/>
                  </a:lnTo>
                  <a:lnTo>
                    <a:pt x="1872729" y="2"/>
                  </a:lnTo>
                  <a:lnTo>
                    <a:pt x="1867556" y="3"/>
                  </a:lnTo>
                  <a:lnTo>
                    <a:pt x="1862382" y="4"/>
                  </a:lnTo>
                  <a:lnTo>
                    <a:pt x="1857209" y="6"/>
                  </a:lnTo>
                  <a:lnTo>
                    <a:pt x="1852036" y="8"/>
                  </a:lnTo>
                  <a:lnTo>
                    <a:pt x="1846863" y="10"/>
                  </a:lnTo>
                  <a:lnTo>
                    <a:pt x="1841689" y="12"/>
                  </a:lnTo>
                  <a:lnTo>
                    <a:pt x="1836516" y="15"/>
                  </a:lnTo>
                  <a:lnTo>
                    <a:pt x="1831343" y="18"/>
                  </a:lnTo>
                  <a:lnTo>
                    <a:pt x="1826169" y="21"/>
                  </a:lnTo>
                  <a:lnTo>
                    <a:pt x="1820996" y="24"/>
                  </a:lnTo>
                  <a:lnTo>
                    <a:pt x="1815823" y="28"/>
                  </a:lnTo>
                  <a:lnTo>
                    <a:pt x="1810650" y="33"/>
                  </a:lnTo>
                  <a:lnTo>
                    <a:pt x="1805476" y="38"/>
                  </a:lnTo>
                  <a:lnTo>
                    <a:pt x="1800303" y="43"/>
                  </a:lnTo>
                  <a:lnTo>
                    <a:pt x="1795130" y="50"/>
                  </a:lnTo>
                  <a:lnTo>
                    <a:pt x="1789956" y="57"/>
                  </a:lnTo>
                  <a:lnTo>
                    <a:pt x="1784783" y="64"/>
                  </a:lnTo>
                  <a:lnTo>
                    <a:pt x="1779610" y="73"/>
                  </a:lnTo>
                  <a:lnTo>
                    <a:pt x="1774437" y="83"/>
                  </a:lnTo>
                  <a:lnTo>
                    <a:pt x="1769263" y="93"/>
                  </a:lnTo>
                  <a:lnTo>
                    <a:pt x="1764090" y="105"/>
                  </a:lnTo>
                  <a:lnTo>
                    <a:pt x="1758917" y="119"/>
                  </a:lnTo>
                  <a:lnTo>
                    <a:pt x="1753743" y="134"/>
                  </a:lnTo>
                  <a:lnTo>
                    <a:pt x="1748570" y="151"/>
                  </a:lnTo>
                  <a:lnTo>
                    <a:pt x="1743397" y="170"/>
                  </a:lnTo>
                  <a:lnTo>
                    <a:pt x="1738224" y="190"/>
                  </a:lnTo>
                  <a:lnTo>
                    <a:pt x="1733050" y="214"/>
                  </a:lnTo>
                  <a:lnTo>
                    <a:pt x="1727877" y="240"/>
                  </a:lnTo>
                  <a:lnTo>
                    <a:pt x="1722704" y="269"/>
                  </a:lnTo>
                  <a:lnTo>
                    <a:pt x="1717530" y="301"/>
                  </a:lnTo>
                  <a:lnTo>
                    <a:pt x="1712357" y="337"/>
                  </a:lnTo>
                  <a:lnTo>
                    <a:pt x="1707184" y="377"/>
                  </a:lnTo>
                  <a:lnTo>
                    <a:pt x="1702011" y="422"/>
                  </a:lnTo>
                  <a:lnTo>
                    <a:pt x="1696837" y="471"/>
                  </a:lnTo>
                  <a:lnTo>
                    <a:pt x="1691664" y="526"/>
                  </a:lnTo>
                  <a:lnTo>
                    <a:pt x="1686491" y="587"/>
                  </a:lnTo>
                  <a:lnTo>
                    <a:pt x="1681317" y="654"/>
                  </a:lnTo>
                  <a:lnTo>
                    <a:pt x="1676144" y="729"/>
                  </a:lnTo>
                  <a:lnTo>
                    <a:pt x="1670971" y="811"/>
                  </a:lnTo>
                  <a:lnTo>
                    <a:pt x="1665798" y="901"/>
                  </a:lnTo>
                  <a:lnTo>
                    <a:pt x="1660624" y="1001"/>
                  </a:lnTo>
                  <a:lnTo>
                    <a:pt x="1655451" y="1109"/>
                  </a:lnTo>
                  <a:lnTo>
                    <a:pt x="1650278" y="1228"/>
                  </a:lnTo>
                  <a:lnTo>
                    <a:pt x="1645104" y="1358"/>
                  </a:lnTo>
                  <a:lnTo>
                    <a:pt x="1639931" y="1499"/>
                  </a:lnTo>
                  <a:lnTo>
                    <a:pt x="1634758" y="1651"/>
                  </a:lnTo>
                  <a:lnTo>
                    <a:pt x="1629585" y="1815"/>
                  </a:lnTo>
                  <a:lnTo>
                    <a:pt x="1624411" y="1990"/>
                  </a:lnTo>
                  <a:lnTo>
                    <a:pt x="1619238" y="2177"/>
                  </a:lnTo>
                  <a:lnTo>
                    <a:pt x="1614065" y="2374"/>
                  </a:lnTo>
                  <a:lnTo>
                    <a:pt x="1608891" y="2582"/>
                  </a:lnTo>
                  <a:lnTo>
                    <a:pt x="1603718" y="2798"/>
                  </a:lnTo>
                  <a:lnTo>
                    <a:pt x="1598545" y="3021"/>
                  </a:lnTo>
                  <a:lnTo>
                    <a:pt x="1593372" y="3250"/>
                  </a:lnTo>
                  <a:lnTo>
                    <a:pt x="1588198" y="3483"/>
                  </a:lnTo>
                  <a:lnTo>
                    <a:pt x="1583025" y="3716"/>
                  </a:lnTo>
                  <a:lnTo>
                    <a:pt x="1577852" y="3948"/>
                  </a:lnTo>
                  <a:lnTo>
                    <a:pt x="1572678" y="4176"/>
                  </a:lnTo>
                  <a:lnTo>
                    <a:pt x="1567505" y="4396"/>
                  </a:lnTo>
                  <a:lnTo>
                    <a:pt x="1562332" y="4607"/>
                  </a:lnTo>
                  <a:lnTo>
                    <a:pt x="1557159" y="4806"/>
                  </a:lnTo>
                  <a:lnTo>
                    <a:pt x="1551985" y="4991"/>
                  </a:lnTo>
                  <a:lnTo>
                    <a:pt x="1546812" y="5159"/>
                  </a:lnTo>
                  <a:lnTo>
                    <a:pt x="1541639" y="5310"/>
                  </a:lnTo>
                  <a:lnTo>
                    <a:pt x="1536465" y="5443"/>
                  </a:lnTo>
                  <a:lnTo>
                    <a:pt x="1531292" y="5557"/>
                  </a:lnTo>
                  <a:lnTo>
                    <a:pt x="1526119" y="5652"/>
                  </a:lnTo>
                  <a:lnTo>
                    <a:pt x="1520946" y="5728"/>
                  </a:lnTo>
                  <a:lnTo>
                    <a:pt x="1515772" y="5787"/>
                  </a:lnTo>
                  <a:lnTo>
                    <a:pt x="1510599" y="5830"/>
                  </a:lnTo>
                  <a:lnTo>
                    <a:pt x="1505426" y="5857"/>
                  </a:lnTo>
                  <a:lnTo>
                    <a:pt x="1500252" y="5870"/>
                  </a:lnTo>
                  <a:lnTo>
                    <a:pt x="1495079" y="5871"/>
                  </a:lnTo>
                  <a:lnTo>
                    <a:pt x="1489906" y="5861"/>
                  </a:lnTo>
                  <a:lnTo>
                    <a:pt x="1484733" y="5841"/>
                  </a:lnTo>
                  <a:lnTo>
                    <a:pt x="1479559" y="5814"/>
                  </a:lnTo>
                  <a:lnTo>
                    <a:pt x="1474386" y="5780"/>
                  </a:lnTo>
                  <a:lnTo>
                    <a:pt x="1469213" y="5740"/>
                  </a:lnTo>
                  <a:lnTo>
                    <a:pt x="1464039" y="5696"/>
                  </a:lnTo>
                  <a:lnTo>
                    <a:pt x="1458866" y="5650"/>
                  </a:lnTo>
                  <a:lnTo>
                    <a:pt x="1453693" y="5601"/>
                  </a:lnTo>
                  <a:lnTo>
                    <a:pt x="1448520" y="5551"/>
                  </a:lnTo>
                  <a:lnTo>
                    <a:pt x="1443346" y="5500"/>
                  </a:lnTo>
                  <a:lnTo>
                    <a:pt x="1438173" y="5450"/>
                  </a:lnTo>
                  <a:lnTo>
                    <a:pt x="1433000" y="5400"/>
                  </a:lnTo>
                  <a:lnTo>
                    <a:pt x="1427826" y="5352"/>
                  </a:lnTo>
                  <a:lnTo>
                    <a:pt x="1422653" y="5305"/>
                  </a:lnTo>
                  <a:lnTo>
                    <a:pt x="1417480" y="5261"/>
                  </a:lnTo>
                  <a:lnTo>
                    <a:pt x="1412307" y="5219"/>
                  </a:lnTo>
                  <a:lnTo>
                    <a:pt x="1407133" y="5180"/>
                  </a:lnTo>
                  <a:lnTo>
                    <a:pt x="1401960" y="5144"/>
                  </a:lnTo>
                  <a:lnTo>
                    <a:pt x="1396787" y="5111"/>
                  </a:lnTo>
                  <a:lnTo>
                    <a:pt x="1391613" y="5082"/>
                  </a:lnTo>
                  <a:lnTo>
                    <a:pt x="1386440" y="5056"/>
                  </a:lnTo>
                  <a:lnTo>
                    <a:pt x="1381267" y="5035"/>
                  </a:lnTo>
                  <a:lnTo>
                    <a:pt x="1376094" y="5017"/>
                  </a:lnTo>
                  <a:lnTo>
                    <a:pt x="1370920" y="5003"/>
                  </a:lnTo>
                  <a:lnTo>
                    <a:pt x="1365747" y="4994"/>
                  </a:lnTo>
                  <a:lnTo>
                    <a:pt x="1360574" y="4990"/>
                  </a:lnTo>
                  <a:lnTo>
                    <a:pt x="1355400" y="4989"/>
                  </a:lnTo>
                  <a:lnTo>
                    <a:pt x="1350227" y="4994"/>
                  </a:lnTo>
                  <a:lnTo>
                    <a:pt x="1345054" y="5003"/>
                  </a:lnTo>
                  <a:lnTo>
                    <a:pt x="1339881" y="5017"/>
                  </a:lnTo>
                  <a:lnTo>
                    <a:pt x="1334707" y="5037"/>
                  </a:lnTo>
                  <a:lnTo>
                    <a:pt x="1329534" y="5061"/>
                  </a:lnTo>
                  <a:lnTo>
                    <a:pt x="1324361" y="5091"/>
                  </a:lnTo>
                  <a:lnTo>
                    <a:pt x="1319187" y="5127"/>
                  </a:lnTo>
                  <a:lnTo>
                    <a:pt x="1314014" y="5168"/>
                  </a:lnTo>
                  <a:lnTo>
                    <a:pt x="1308841" y="5215"/>
                  </a:lnTo>
                  <a:lnTo>
                    <a:pt x="1303668" y="5269"/>
                  </a:lnTo>
                  <a:lnTo>
                    <a:pt x="1298494" y="5328"/>
                  </a:lnTo>
                  <a:lnTo>
                    <a:pt x="1293321" y="5394"/>
                  </a:lnTo>
                  <a:lnTo>
                    <a:pt x="1288148" y="5467"/>
                  </a:lnTo>
                  <a:lnTo>
                    <a:pt x="1282974" y="5548"/>
                  </a:lnTo>
                  <a:lnTo>
                    <a:pt x="1277801" y="5635"/>
                  </a:lnTo>
                  <a:lnTo>
                    <a:pt x="1272628" y="5730"/>
                  </a:lnTo>
                  <a:lnTo>
                    <a:pt x="1267455" y="5833"/>
                  </a:lnTo>
                  <a:lnTo>
                    <a:pt x="1262281" y="5944"/>
                  </a:lnTo>
                  <a:lnTo>
                    <a:pt x="1257108" y="6064"/>
                  </a:lnTo>
                  <a:lnTo>
                    <a:pt x="1251935" y="6193"/>
                  </a:lnTo>
                  <a:lnTo>
                    <a:pt x="1246761" y="6331"/>
                  </a:lnTo>
                  <a:lnTo>
                    <a:pt x="1241588" y="6480"/>
                  </a:lnTo>
                  <a:lnTo>
                    <a:pt x="1236415" y="6638"/>
                  </a:lnTo>
                  <a:lnTo>
                    <a:pt x="1231242" y="6807"/>
                  </a:lnTo>
                  <a:lnTo>
                    <a:pt x="1226068" y="6988"/>
                  </a:lnTo>
                  <a:lnTo>
                    <a:pt x="1220895" y="7181"/>
                  </a:lnTo>
                  <a:lnTo>
                    <a:pt x="1215722" y="7386"/>
                  </a:lnTo>
                  <a:lnTo>
                    <a:pt x="1210548" y="7604"/>
                  </a:lnTo>
                  <a:lnTo>
                    <a:pt x="1205375" y="7835"/>
                  </a:lnTo>
                  <a:lnTo>
                    <a:pt x="1200202" y="8082"/>
                  </a:lnTo>
                  <a:lnTo>
                    <a:pt x="1195029" y="8343"/>
                  </a:lnTo>
                  <a:lnTo>
                    <a:pt x="1189855" y="8620"/>
                  </a:lnTo>
                  <a:lnTo>
                    <a:pt x="1184682" y="8914"/>
                  </a:lnTo>
                  <a:lnTo>
                    <a:pt x="1179509" y="9226"/>
                  </a:lnTo>
                  <a:lnTo>
                    <a:pt x="1174335" y="9556"/>
                  </a:lnTo>
                  <a:lnTo>
                    <a:pt x="1169162" y="9905"/>
                  </a:lnTo>
                  <a:lnTo>
                    <a:pt x="1163989" y="10274"/>
                  </a:lnTo>
                  <a:lnTo>
                    <a:pt x="1158816" y="10664"/>
                  </a:lnTo>
                  <a:lnTo>
                    <a:pt x="1153642" y="11076"/>
                  </a:lnTo>
                  <a:lnTo>
                    <a:pt x="1148469" y="11512"/>
                  </a:lnTo>
                  <a:lnTo>
                    <a:pt x="1143296" y="11971"/>
                  </a:lnTo>
                  <a:lnTo>
                    <a:pt x="1138122" y="12454"/>
                  </a:lnTo>
                  <a:lnTo>
                    <a:pt x="1132949" y="12964"/>
                  </a:lnTo>
                  <a:lnTo>
                    <a:pt x="1127776" y="13501"/>
                  </a:lnTo>
                  <a:lnTo>
                    <a:pt x="1122603" y="14066"/>
                  </a:lnTo>
                  <a:lnTo>
                    <a:pt x="1117429" y="14660"/>
                  </a:lnTo>
                  <a:lnTo>
                    <a:pt x="1112256" y="15284"/>
                  </a:lnTo>
                  <a:lnTo>
                    <a:pt x="1107083" y="15940"/>
                  </a:lnTo>
                  <a:lnTo>
                    <a:pt x="1101909" y="16628"/>
                  </a:lnTo>
                  <a:lnTo>
                    <a:pt x="1096736" y="17350"/>
                  </a:lnTo>
                  <a:lnTo>
                    <a:pt x="1091563" y="18106"/>
                  </a:lnTo>
                  <a:lnTo>
                    <a:pt x="1086390" y="18898"/>
                  </a:lnTo>
                  <a:lnTo>
                    <a:pt x="1081216" y="19727"/>
                  </a:lnTo>
                  <a:lnTo>
                    <a:pt x="1076043" y="20593"/>
                  </a:lnTo>
                  <a:lnTo>
                    <a:pt x="1070870" y="21498"/>
                  </a:lnTo>
                  <a:lnTo>
                    <a:pt x="1065696" y="22442"/>
                  </a:lnTo>
                  <a:lnTo>
                    <a:pt x="1060523" y="23426"/>
                  </a:lnTo>
                  <a:lnTo>
                    <a:pt x="1055350" y="24452"/>
                  </a:lnTo>
                  <a:lnTo>
                    <a:pt x="1050177" y="25519"/>
                  </a:lnTo>
                  <a:lnTo>
                    <a:pt x="1045003" y="26628"/>
                  </a:lnTo>
                  <a:lnTo>
                    <a:pt x="1039830" y="27781"/>
                  </a:lnTo>
                  <a:lnTo>
                    <a:pt x="1034657" y="28976"/>
                  </a:lnTo>
                  <a:lnTo>
                    <a:pt x="1029483" y="30214"/>
                  </a:lnTo>
                  <a:lnTo>
                    <a:pt x="1024310" y="31495"/>
                  </a:lnTo>
                  <a:lnTo>
                    <a:pt x="1019137" y="32820"/>
                  </a:lnTo>
                  <a:lnTo>
                    <a:pt x="1013964" y="34188"/>
                  </a:lnTo>
                  <a:lnTo>
                    <a:pt x="1008790" y="35599"/>
                  </a:lnTo>
                  <a:lnTo>
                    <a:pt x="1003617" y="37052"/>
                  </a:lnTo>
                  <a:lnTo>
                    <a:pt x="998444" y="38546"/>
                  </a:lnTo>
                  <a:lnTo>
                    <a:pt x="993270" y="40082"/>
                  </a:lnTo>
                  <a:lnTo>
                    <a:pt x="988097" y="41658"/>
                  </a:lnTo>
                  <a:lnTo>
                    <a:pt x="982924" y="43273"/>
                  </a:lnTo>
                  <a:lnTo>
                    <a:pt x="977751" y="44925"/>
                  </a:lnTo>
                  <a:lnTo>
                    <a:pt x="972577" y="46615"/>
                  </a:lnTo>
                  <a:lnTo>
                    <a:pt x="967404" y="48339"/>
                  </a:lnTo>
                  <a:lnTo>
                    <a:pt x="962231" y="50097"/>
                  </a:lnTo>
                  <a:lnTo>
                    <a:pt x="957057" y="51887"/>
                  </a:lnTo>
                  <a:lnTo>
                    <a:pt x="951884" y="53707"/>
                  </a:lnTo>
                  <a:lnTo>
                    <a:pt x="946711" y="55555"/>
                  </a:lnTo>
                  <a:lnTo>
                    <a:pt x="941538" y="57431"/>
                  </a:lnTo>
                  <a:lnTo>
                    <a:pt x="936364" y="59331"/>
                  </a:lnTo>
                  <a:lnTo>
                    <a:pt x="931191" y="61253"/>
                  </a:lnTo>
                  <a:lnTo>
                    <a:pt x="926018" y="63197"/>
                  </a:lnTo>
                  <a:lnTo>
                    <a:pt x="920844" y="65160"/>
                  </a:lnTo>
                  <a:lnTo>
                    <a:pt x="915671" y="67140"/>
                  </a:lnTo>
                  <a:lnTo>
                    <a:pt x="910498" y="69135"/>
                  </a:lnTo>
                  <a:lnTo>
                    <a:pt x="905325" y="71144"/>
                  </a:lnTo>
                  <a:lnTo>
                    <a:pt x="900151" y="73164"/>
                  </a:lnTo>
                  <a:lnTo>
                    <a:pt x="894978" y="75194"/>
                  </a:lnTo>
                  <a:lnTo>
                    <a:pt x="889805" y="77233"/>
                  </a:lnTo>
                  <a:lnTo>
                    <a:pt x="884631" y="79279"/>
                  </a:lnTo>
                  <a:lnTo>
                    <a:pt x="879458" y="81330"/>
                  </a:lnTo>
                  <a:lnTo>
                    <a:pt x="874285" y="83385"/>
                  </a:lnTo>
                  <a:lnTo>
                    <a:pt x="869112" y="85444"/>
                  </a:lnTo>
                  <a:lnTo>
                    <a:pt x="863938" y="87504"/>
                  </a:lnTo>
                  <a:lnTo>
                    <a:pt x="858765" y="89565"/>
                  </a:lnTo>
                  <a:lnTo>
                    <a:pt x="853592" y="91626"/>
                  </a:lnTo>
                  <a:lnTo>
                    <a:pt x="848418" y="93686"/>
                  </a:lnTo>
                  <a:lnTo>
                    <a:pt x="843245" y="95745"/>
                  </a:lnTo>
                  <a:lnTo>
                    <a:pt x="838072" y="97802"/>
                  </a:lnTo>
                  <a:lnTo>
                    <a:pt x="832899" y="99856"/>
                  </a:lnTo>
                  <a:lnTo>
                    <a:pt x="827725" y="101908"/>
                  </a:lnTo>
                  <a:lnTo>
                    <a:pt x="822552" y="103956"/>
                  </a:lnTo>
                  <a:lnTo>
                    <a:pt x="817379" y="106001"/>
                  </a:lnTo>
                  <a:lnTo>
                    <a:pt x="812205" y="108042"/>
                  </a:lnTo>
                  <a:lnTo>
                    <a:pt x="807032" y="110080"/>
                  </a:lnTo>
                  <a:lnTo>
                    <a:pt x="801859" y="112115"/>
                  </a:lnTo>
                  <a:lnTo>
                    <a:pt x="796686" y="114145"/>
                  </a:lnTo>
                  <a:lnTo>
                    <a:pt x="791512" y="116173"/>
                  </a:lnTo>
                  <a:lnTo>
                    <a:pt x="786339" y="118197"/>
                  </a:lnTo>
                  <a:lnTo>
                    <a:pt x="781166" y="120217"/>
                  </a:lnTo>
                  <a:lnTo>
                    <a:pt x="775992" y="122235"/>
                  </a:lnTo>
                  <a:lnTo>
                    <a:pt x="770819" y="124251"/>
                  </a:lnTo>
                  <a:lnTo>
                    <a:pt x="765646" y="126263"/>
                  </a:lnTo>
                  <a:lnTo>
                    <a:pt x="760473" y="128274"/>
                  </a:lnTo>
                  <a:lnTo>
                    <a:pt x="755299" y="130283"/>
                  </a:lnTo>
                  <a:lnTo>
                    <a:pt x="750126" y="132290"/>
                  </a:lnTo>
                  <a:lnTo>
                    <a:pt x="744953" y="134296"/>
                  </a:lnTo>
                  <a:lnTo>
                    <a:pt x="739779" y="136301"/>
                  </a:lnTo>
                  <a:lnTo>
                    <a:pt x="734606" y="138305"/>
                  </a:lnTo>
                  <a:lnTo>
                    <a:pt x="729433" y="140308"/>
                  </a:lnTo>
                  <a:lnTo>
                    <a:pt x="724260" y="142312"/>
                  </a:lnTo>
                  <a:lnTo>
                    <a:pt x="719086" y="144315"/>
                  </a:lnTo>
                  <a:lnTo>
                    <a:pt x="713913" y="146318"/>
                  </a:lnTo>
                  <a:lnTo>
                    <a:pt x="708740" y="148321"/>
                  </a:lnTo>
                  <a:lnTo>
                    <a:pt x="703566" y="150325"/>
                  </a:lnTo>
                  <a:lnTo>
                    <a:pt x="698393" y="152330"/>
                  </a:lnTo>
                  <a:lnTo>
                    <a:pt x="693220" y="154335"/>
                  </a:lnTo>
                  <a:lnTo>
                    <a:pt x="688047" y="156342"/>
                  </a:lnTo>
                  <a:lnTo>
                    <a:pt x="682873" y="158349"/>
                  </a:lnTo>
                  <a:lnTo>
                    <a:pt x="677700" y="160356"/>
                  </a:lnTo>
                  <a:lnTo>
                    <a:pt x="672527" y="162365"/>
                  </a:lnTo>
                  <a:lnTo>
                    <a:pt x="667353" y="164375"/>
                  </a:lnTo>
                  <a:lnTo>
                    <a:pt x="662180" y="166386"/>
                  </a:lnTo>
                  <a:lnTo>
                    <a:pt x="657007" y="168397"/>
                  </a:lnTo>
                  <a:lnTo>
                    <a:pt x="651834" y="170409"/>
                  </a:lnTo>
                  <a:lnTo>
                    <a:pt x="646660" y="172422"/>
                  </a:lnTo>
                  <a:lnTo>
                    <a:pt x="641487" y="174435"/>
                  </a:lnTo>
                  <a:lnTo>
                    <a:pt x="636314" y="176448"/>
                  </a:lnTo>
                  <a:lnTo>
                    <a:pt x="631140" y="178462"/>
                  </a:lnTo>
                  <a:lnTo>
                    <a:pt x="625967" y="180476"/>
                  </a:lnTo>
                  <a:lnTo>
                    <a:pt x="620794" y="182489"/>
                  </a:lnTo>
                  <a:lnTo>
                    <a:pt x="615621" y="184501"/>
                  </a:lnTo>
                  <a:lnTo>
                    <a:pt x="610447" y="186513"/>
                  </a:lnTo>
                  <a:lnTo>
                    <a:pt x="605274" y="188524"/>
                  </a:lnTo>
                  <a:lnTo>
                    <a:pt x="600101" y="190534"/>
                  </a:lnTo>
                  <a:lnTo>
                    <a:pt x="594927" y="192542"/>
                  </a:lnTo>
                  <a:lnTo>
                    <a:pt x="589754" y="194549"/>
                  </a:lnTo>
                  <a:lnTo>
                    <a:pt x="584581" y="196553"/>
                  </a:lnTo>
                  <a:lnTo>
                    <a:pt x="579408" y="198555"/>
                  </a:lnTo>
                  <a:lnTo>
                    <a:pt x="574234" y="200554"/>
                  </a:lnTo>
                  <a:lnTo>
                    <a:pt x="569061" y="202549"/>
                  </a:lnTo>
                  <a:lnTo>
                    <a:pt x="563888" y="204542"/>
                  </a:lnTo>
                  <a:lnTo>
                    <a:pt x="558714" y="206531"/>
                  </a:lnTo>
                  <a:lnTo>
                    <a:pt x="553541" y="208516"/>
                  </a:lnTo>
                  <a:lnTo>
                    <a:pt x="548368" y="210497"/>
                  </a:lnTo>
                  <a:lnTo>
                    <a:pt x="543195" y="212474"/>
                  </a:lnTo>
                  <a:lnTo>
                    <a:pt x="538021" y="214446"/>
                  </a:lnTo>
                  <a:lnTo>
                    <a:pt x="532848" y="216413"/>
                  </a:lnTo>
                  <a:lnTo>
                    <a:pt x="527675" y="218374"/>
                  </a:lnTo>
                  <a:lnTo>
                    <a:pt x="522501" y="220331"/>
                  </a:lnTo>
                  <a:lnTo>
                    <a:pt x="517328" y="222281"/>
                  </a:lnTo>
                  <a:lnTo>
                    <a:pt x="512155" y="224226"/>
                  </a:lnTo>
                  <a:lnTo>
                    <a:pt x="506982" y="226165"/>
                  </a:lnTo>
                  <a:lnTo>
                    <a:pt x="501808" y="228099"/>
                  </a:lnTo>
                  <a:lnTo>
                    <a:pt x="496635" y="230025"/>
                  </a:lnTo>
                  <a:lnTo>
                    <a:pt x="491462" y="231946"/>
                  </a:lnTo>
                  <a:lnTo>
                    <a:pt x="486288" y="233861"/>
                  </a:lnTo>
                  <a:lnTo>
                    <a:pt x="481115" y="235769"/>
                  </a:lnTo>
                  <a:lnTo>
                    <a:pt x="475942" y="237671"/>
                  </a:lnTo>
                  <a:lnTo>
                    <a:pt x="470769" y="239567"/>
                  </a:lnTo>
                  <a:lnTo>
                    <a:pt x="465595" y="241457"/>
                  </a:lnTo>
                  <a:lnTo>
                    <a:pt x="460422" y="243341"/>
                  </a:lnTo>
                  <a:lnTo>
                    <a:pt x="455249" y="245219"/>
                  </a:lnTo>
                  <a:lnTo>
                    <a:pt x="450075" y="247092"/>
                  </a:lnTo>
                  <a:lnTo>
                    <a:pt x="444902" y="248959"/>
                  </a:lnTo>
                  <a:lnTo>
                    <a:pt x="439729" y="250821"/>
                  </a:lnTo>
                  <a:lnTo>
                    <a:pt x="434556" y="252679"/>
                  </a:lnTo>
                  <a:lnTo>
                    <a:pt x="429382" y="254533"/>
                  </a:lnTo>
                  <a:lnTo>
                    <a:pt x="424209" y="256383"/>
                  </a:lnTo>
                  <a:lnTo>
                    <a:pt x="419036" y="258229"/>
                  </a:lnTo>
                  <a:lnTo>
                    <a:pt x="413862" y="260074"/>
                  </a:lnTo>
                  <a:lnTo>
                    <a:pt x="408689" y="261916"/>
                  </a:lnTo>
                  <a:lnTo>
                    <a:pt x="403516" y="263756"/>
                  </a:lnTo>
                  <a:lnTo>
                    <a:pt x="398343" y="265597"/>
                  </a:lnTo>
                  <a:lnTo>
                    <a:pt x="393169" y="267437"/>
                  </a:lnTo>
                  <a:lnTo>
                    <a:pt x="387996" y="269279"/>
                  </a:lnTo>
                  <a:lnTo>
                    <a:pt x="382823" y="271122"/>
                  </a:lnTo>
                  <a:lnTo>
                    <a:pt x="377649" y="272969"/>
                  </a:lnTo>
                  <a:lnTo>
                    <a:pt x="372476" y="274820"/>
                  </a:lnTo>
                  <a:lnTo>
                    <a:pt x="367303" y="276677"/>
                  </a:lnTo>
                  <a:lnTo>
                    <a:pt x="362130" y="278540"/>
                  </a:lnTo>
                  <a:lnTo>
                    <a:pt x="356956" y="280411"/>
                  </a:lnTo>
                  <a:lnTo>
                    <a:pt x="351783" y="282291"/>
                  </a:lnTo>
                  <a:lnTo>
                    <a:pt x="346610" y="284183"/>
                  </a:lnTo>
                  <a:lnTo>
                    <a:pt x="341436" y="286087"/>
                  </a:lnTo>
                  <a:lnTo>
                    <a:pt x="336263" y="288005"/>
                  </a:lnTo>
                  <a:lnTo>
                    <a:pt x="331090" y="289940"/>
                  </a:lnTo>
                  <a:lnTo>
                    <a:pt x="325917" y="291892"/>
                  </a:lnTo>
                  <a:lnTo>
                    <a:pt x="320743" y="293864"/>
                  </a:lnTo>
                  <a:lnTo>
                    <a:pt x="315570" y="295859"/>
                  </a:lnTo>
                  <a:lnTo>
                    <a:pt x="310397" y="297877"/>
                  </a:lnTo>
                  <a:lnTo>
                    <a:pt x="305223" y="299922"/>
                  </a:lnTo>
                  <a:lnTo>
                    <a:pt x="300050" y="301996"/>
                  </a:lnTo>
                  <a:lnTo>
                    <a:pt x="294877" y="304102"/>
                  </a:lnTo>
                  <a:lnTo>
                    <a:pt x="289704" y="306242"/>
                  </a:lnTo>
                  <a:lnTo>
                    <a:pt x="284530" y="308418"/>
                  </a:lnTo>
                  <a:lnTo>
                    <a:pt x="279357" y="310635"/>
                  </a:lnTo>
                  <a:lnTo>
                    <a:pt x="274184" y="312894"/>
                  </a:lnTo>
                  <a:lnTo>
                    <a:pt x="269010" y="315199"/>
                  </a:lnTo>
                  <a:lnTo>
                    <a:pt x="263837" y="317553"/>
                  </a:lnTo>
                  <a:lnTo>
                    <a:pt x="258664" y="319959"/>
                  </a:lnTo>
                  <a:lnTo>
                    <a:pt x="253491" y="322420"/>
                  </a:lnTo>
                  <a:lnTo>
                    <a:pt x="248317" y="324941"/>
                  </a:lnTo>
                  <a:lnTo>
                    <a:pt x="243144" y="327524"/>
                  </a:lnTo>
                  <a:lnTo>
                    <a:pt x="237971" y="330174"/>
                  </a:lnTo>
                  <a:lnTo>
                    <a:pt x="232797" y="332894"/>
                  </a:lnTo>
                  <a:lnTo>
                    <a:pt x="227624" y="335687"/>
                  </a:lnTo>
                  <a:lnTo>
                    <a:pt x="222451" y="338558"/>
                  </a:lnTo>
                  <a:lnTo>
                    <a:pt x="217278" y="341510"/>
                  </a:lnTo>
                  <a:lnTo>
                    <a:pt x="212104" y="344547"/>
                  </a:lnTo>
                  <a:lnTo>
                    <a:pt x="206931" y="347673"/>
                  </a:lnTo>
                  <a:lnTo>
                    <a:pt x="201758" y="350892"/>
                  </a:lnTo>
                  <a:lnTo>
                    <a:pt x="196584" y="354208"/>
                  </a:lnTo>
                  <a:lnTo>
                    <a:pt x="191411" y="357624"/>
                  </a:lnTo>
                  <a:lnTo>
                    <a:pt x="186238" y="361144"/>
                  </a:lnTo>
                  <a:lnTo>
                    <a:pt x="181065" y="364772"/>
                  </a:lnTo>
                  <a:lnTo>
                    <a:pt x="175891" y="368511"/>
                  </a:lnTo>
                  <a:lnTo>
                    <a:pt x="170718" y="372364"/>
                  </a:lnTo>
                  <a:lnTo>
                    <a:pt x="165545" y="376334"/>
                  </a:lnTo>
                  <a:lnTo>
                    <a:pt x="160371" y="380425"/>
                  </a:lnTo>
                  <a:lnTo>
                    <a:pt x="155198" y="384638"/>
                  </a:lnTo>
                  <a:lnTo>
                    <a:pt x="150025" y="388976"/>
                  </a:lnTo>
                  <a:lnTo>
                    <a:pt x="144852" y="393440"/>
                  </a:lnTo>
                  <a:lnTo>
                    <a:pt x="139678" y="398033"/>
                  </a:lnTo>
                  <a:lnTo>
                    <a:pt x="134505" y="402756"/>
                  </a:lnTo>
                  <a:lnTo>
                    <a:pt x="129332" y="407609"/>
                  </a:lnTo>
                  <a:lnTo>
                    <a:pt x="124158" y="412592"/>
                  </a:lnTo>
                  <a:lnTo>
                    <a:pt x="118985" y="417705"/>
                  </a:lnTo>
                  <a:lnTo>
                    <a:pt x="113812" y="422948"/>
                  </a:lnTo>
                  <a:lnTo>
                    <a:pt x="108639" y="428319"/>
                  </a:lnTo>
                  <a:lnTo>
                    <a:pt x="103465" y="433817"/>
                  </a:lnTo>
                  <a:lnTo>
                    <a:pt x="98292" y="439438"/>
                  </a:lnTo>
                  <a:lnTo>
                    <a:pt x="93119" y="445179"/>
                  </a:lnTo>
                  <a:lnTo>
                    <a:pt x="87945" y="451038"/>
                  </a:lnTo>
                  <a:lnTo>
                    <a:pt x="82772" y="457009"/>
                  </a:lnTo>
                  <a:lnTo>
                    <a:pt x="77599" y="463088"/>
                  </a:lnTo>
                  <a:lnTo>
                    <a:pt x="72426" y="469269"/>
                  </a:lnTo>
                  <a:lnTo>
                    <a:pt x="67252" y="475546"/>
                  </a:lnTo>
                  <a:lnTo>
                    <a:pt x="62079" y="481911"/>
                  </a:lnTo>
                  <a:lnTo>
                    <a:pt x="56906" y="488359"/>
                  </a:lnTo>
                  <a:lnTo>
                    <a:pt x="51732" y="494880"/>
                  </a:lnTo>
                  <a:lnTo>
                    <a:pt x="46559" y="501467"/>
                  </a:lnTo>
                  <a:lnTo>
                    <a:pt x="41386" y="508110"/>
                  </a:lnTo>
                  <a:lnTo>
                    <a:pt x="36213" y="514801"/>
                  </a:lnTo>
                  <a:lnTo>
                    <a:pt x="31039" y="521530"/>
                  </a:lnTo>
                  <a:lnTo>
                    <a:pt x="25866" y="528286"/>
                  </a:lnTo>
                  <a:lnTo>
                    <a:pt x="20693" y="535061"/>
                  </a:lnTo>
                  <a:lnTo>
                    <a:pt x="15519" y="541843"/>
                  </a:lnTo>
                  <a:lnTo>
                    <a:pt x="10346" y="548623"/>
                  </a:lnTo>
                  <a:lnTo>
                    <a:pt x="5173" y="555389"/>
                  </a:lnTo>
                  <a:lnTo>
                    <a:pt x="0" y="56213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644151" y="4190825"/>
              <a:ext cx="1883076" cy="429631"/>
            </a:xfrm>
            <a:custGeom>
              <a:avLst/>
              <a:pathLst>
                <a:path w="1883076" h="429631">
                  <a:moveTo>
                    <a:pt x="0" y="429631"/>
                  </a:moveTo>
                  <a:lnTo>
                    <a:pt x="0" y="429631"/>
                  </a:lnTo>
                  <a:lnTo>
                    <a:pt x="5173" y="419165"/>
                  </a:lnTo>
                  <a:lnTo>
                    <a:pt x="10346" y="408691"/>
                  </a:lnTo>
                  <a:lnTo>
                    <a:pt x="15519" y="398226"/>
                  </a:lnTo>
                  <a:lnTo>
                    <a:pt x="20693" y="387788"/>
                  </a:lnTo>
                  <a:lnTo>
                    <a:pt x="25866" y="377392"/>
                  </a:lnTo>
                  <a:lnTo>
                    <a:pt x="31039" y="367057"/>
                  </a:lnTo>
                  <a:lnTo>
                    <a:pt x="36213" y="356799"/>
                  </a:lnTo>
                  <a:lnTo>
                    <a:pt x="41386" y="346633"/>
                  </a:lnTo>
                  <a:lnTo>
                    <a:pt x="46559" y="336576"/>
                  </a:lnTo>
                  <a:lnTo>
                    <a:pt x="51732" y="326642"/>
                  </a:lnTo>
                  <a:lnTo>
                    <a:pt x="56906" y="316845"/>
                  </a:lnTo>
                  <a:lnTo>
                    <a:pt x="62079" y="307199"/>
                  </a:lnTo>
                  <a:lnTo>
                    <a:pt x="67252" y="297716"/>
                  </a:lnTo>
                  <a:lnTo>
                    <a:pt x="72426" y="288408"/>
                  </a:lnTo>
                  <a:lnTo>
                    <a:pt x="77599" y="279286"/>
                  </a:lnTo>
                  <a:lnTo>
                    <a:pt x="82772" y="270358"/>
                  </a:lnTo>
                  <a:lnTo>
                    <a:pt x="87945" y="261635"/>
                  </a:lnTo>
                  <a:lnTo>
                    <a:pt x="93119" y="253122"/>
                  </a:lnTo>
                  <a:lnTo>
                    <a:pt x="98292" y="244827"/>
                  </a:lnTo>
                  <a:lnTo>
                    <a:pt x="103465" y="236756"/>
                  </a:lnTo>
                  <a:lnTo>
                    <a:pt x="108639" y="228912"/>
                  </a:lnTo>
                  <a:lnTo>
                    <a:pt x="113812" y="221299"/>
                  </a:lnTo>
                  <a:lnTo>
                    <a:pt x="118985" y="213920"/>
                  </a:lnTo>
                  <a:lnTo>
                    <a:pt x="124158" y="206776"/>
                  </a:lnTo>
                  <a:lnTo>
                    <a:pt x="129332" y="199868"/>
                  </a:lnTo>
                  <a:lnTo>
                    <a:pt x="134505" y="193195"/>
                  </a:lnTo>
                  <a:lnTo>
                    <a:pt x="139678" y="186757"/>
                  </a:lnTo>
                  <a:lnTo>
                    <a:pt x="144852" y="180552"/>
                  </a:lnTo>
                  <a:lnTo>
                    <a:pt x="150025" y="174577"/>
                  </a:lnTo>
                  <a:lnTo>
                    <a:pt x="155198" y="168829"/>
                  </a:lnTo>
                  <a:lnTo>
                    <a:pt x="160371" y="163305"/>
                  </a:lnTo>
                  <a:lnTo>
                    <a:pt x="165545" y="158000"/>
                  </a:lnTo>
                  <a:lnTo>
                    <a:pt x="170718" y="152910"/>
                  </a:lnTo>
                  <a:lnTo>
                    <a:pt x="175891" y="148030"/>
                  </a:lnTo>
                  <a:lnTo>
                    <a:pt x="181065" y="143355"/>
                  </a:lnTo>
                  <a:lnTo>
                    <a:pt x="186238" y="138878"/>
                  </a:lnTo>
                  <a:lnTo>
                    <a:pt x="191411" y="134594"/>
                  </a:lnTo>
                  <a:lnTo>
                    <a:pt x="196584" y="130497"/>
                  </a:lnTo>
                  <a:lnTo>
                    <a:pt x="201758" y="126581"/>
                  </a:lnTo>
                  <a:lnTo>
                    <a:pt x="206931" y="122839"/>
                  </a:lnTo>
                  <a:lnTo>
                    <a:pt x="212104" y="119264"/>
                  </a:lnTo>
                  <a:lnTo>
                    <a:pt x="217278" y="115851"/>
                  </a:lnTo>
                  <a:lnTo>
                    <a:pt x="222451" y="112593"/>
                  </a:lnTo>
                  <a:lnTo>
                    <a:pt x="227624" y="109484"/>
                  </a:lnTo>
                  <a:lnTo>
                    <a:pt x="232797" y="106516"/>
                  </a:lnTo>
                  <a:lnTo>
                    <a:pt x="237971" y="103684"/>
                  </a:lnTo>
                  <a:lnTo>
                    <a:pt x="243144" y="100982"/>
                  </a:lnTo>
                  <a:lnTo>
                    <a:pt x="248317" y="98403"/>
                  </a:lnTo>
                  <a:lnTo>
                    <a:pt x="253491" y="95942"/>
                  </a:lnTo>
                  <a:lnTo>
                    <a:pt x="258664" y="93593"/>
                  </a:lnTo>
                  <a:lnTo>
                    <a:pt x="263837" y="91350"/>
                  </a:lnTo>
                  <a:lnTo>
                    <a:pt x="269010" y="89207"/>
                  </a:lnTo>
                  <a:lnTo>
                    <a:pt x="274184" y="87159"/>
                  </a:lnTo>
                  <a:lnTo>
                    <a:pt x="279357" y="85202"/>
                  </a:lnTo>
                  <a:lnTo>
                    <a:pt x="284530" y="83330"/>
                  </a:lnTo>
                  <a:lnTo>
                    <a:pt x="289704" y="81538"/>
                  </a:lnTo>
                  <a:lnTo>
                    <a:pt x="294877" y="79822"/>
                  </a:lnTo>
                  <a:lnTo>
                    <a:pt x="300050" y="78177"/>
                  </a:lnTo>
                  <a:lnTo>
                    <a:pt x="305223" y="76600"/>
                  </a:lnTo>
                  <a:lnTo>
                    <a:pt x="310397" y="75085"/>
                  </a:lnTo>
                  <a:lnTo>
                    <a:pt x="315570" y="73630"/>
                  </a:lnTo>
                  <a:lnTo>
                    <a:pt x="320743" y="72231"/>
                  </a:lnTo>
                  <a:lnTo>
                    <a:pt x="325917" y="70883"/>
                  </a:lnTo>
                  <a:lnTo>
                    <a:pt x="331090" y="69584"/>
                  </a:lnTo>
                  <a:lnTo>
                    <a:pt x="336263" y="68331"/>
                  </a:lnTo>
                  <a:lnTo>
                    <a:pt x="341436" y="67120"/>
                  </a:lnTo>
                  <a:lnTo>
                    <a:pt x="346610" y="65949"/>
                  </a:lnTo>
                  <a:lnTo>
                    <a:pt x="351783" y="64815"/>
                  </a:lnTo>
                  <a:lnTo>
                    <a:pt x="356956" y="63715"/>
                  </a:lnTo>
                  <a:lnTo>
                    <a:pt x="362130" y="62648"/>
                  </a:lnTo>
                  <a:lnTo>
                    <a:pt x="367303" y="61610"/>
                  </a:lnTo>
                  <a:lnTo>
                    <a:pt x="372476" y="60600"/>
                  </a:lnTo>
                  <a:lnTo>
                    <a:pt x="377649" y="59616"/>
                  </a:lnTo>
                  <a:lnTo>
                    <a:pt x="382823" y="58655"/>
                  </a:lnTo>
                  <a:lnTo>
                    <a:pt x="387996" y="57717"/>
                  </a:lnTo>
                  <a:lnTo>
                    <a:pt x="393169" y="56799"/>
                  </a:lnTo>
                  <a:lnTo>
                    <a:pt x="398343" y="55900"/>
                  </a:lnTo>
                  <a:lnTo>
                    <a:pt x="403516" y="55018"/>
                  </a:lnTo>
                  <a:lnTo>
                    <a:pt x="408689" y="54153"/>
                  </a:lnTo>
                  <a:lnTo>
                    <a:pt x="413862" y="53302"/>
                  </a:lnTo>
                  <a:lnTo>
                    <a:pt x="419036" y="52466"/>
                  </a:lnTo>
                  <a:lnTo>
                    <a:pt x="424209" y="51642"/>
                  </a:lnTo>
                  <a:lnTo>
                    <a:pt x="429382" y="50830"/>
                  </a:lnTo>
                  <a:lnTo>
                    <a:pt x="434556" y="50029"/>
                  </a:lnTo>
                  <a:lnTo>
                    <a:pt x="439729" y="49238"/>
                  </a:lnTo>
                  <a:lnTo>
                    <a:pt x="444902" y="48457"/>
                  </a:lnTo>
                  <a:lnTo>
                    <a:pt x="450075" y="47684"/>
                  </a:lnTo>
                  <a:lnTo>
                    <a:pt x="455249" y="46920"/>
                  </a:lnTo>
                  <a:lnTo>
                    <a:pt x="460422" y="46164"/>
                  </a:lnTo>
                  <a:lnTo>
                    <a:pt x="465595" y="45414"/>
                  </a:lnTo>
                  <a:lnTo>
                    <a:pt x="470769" y="44672"/>
                  </a:lnTo>
                  <a:lnTo>
                    <a:pt x="475942" y="43936"/>
                  </a:lnTo>
                  <a:lnTo>
                    <a:pt x="481115" y="43206"/>
                  </a:lnTo>
                  <a:lnTo>
                    <a:pt x="486288" y="42483"/>
                  </a:lnTo>
                  <a:lnTo>
                    <a:pt x="491462" y="41765"/>
                  </a:lnTo>
                  <a:lnTo>
                    <a:pt x="496635" y="41053"/>
                  </a:lnTo>
                  <a:lnTo>
                    <a:pt x="501808" y="40347"/>
                  </a:lnTo>
                  <a:lnTo>
                    <a:pt x="506982" y="39646"/>
                  </a:lnTo>
                  <a:lnTo>
                    <a:pt x="512155" y="38950"/>
                  </a:lnTo>
                  <a:lnTo>
                    <a:pt x="517328" y="38260"/>
                  </a:lnTo>
                  <a:lnTo>
                    <a:pt x="522501" y="37576"/>
                  </a:lnTo>
                  <a:lnTo>
                    <a:pt x="527675" y="36897"/>
                  </a:lnTo>
                  <a:lnTo>
                    <a:pt x="532848" y="36224"/>
                  </a:lnTo>
                  <a:lnTo>
                    <a:pt x="538021" y="35556"/>
                  </a:lnTo>
                  <a:lnTo>
                    <a:pt x="543195" y="34895"/>
                  </a:lnTo>
                  <a:lnTo>
                    <a:pt x="548368" y="34239"/>
                  </a:lnTo>
                  <a:lnTo>
                    <a:pt x="553541" y="33590"/>
                  </a:lnTo>
                  <a:lnTo>
                    <a:pt x="558714" y="32948"/>
                  </a:lnTo>
                  <a:lnTo>
                    <a:pt x="563888" y="32312"/>
                  </a:lnTo>
                  <a:lnTo>
                    <a:pt x="569061" y="31683"/>
                  </a:lnTo>
                  <a:lnTo>
                    <a:pt x="574234" y="31060"/>
                  </a:lnTo>
                  <a:lnTo>
                    <a:pt x="579408" y="30446"/>
                  </a:lnTo>
                  <a:lnTo>
                    <a:pt x="584581" y="29838"/>
                  </a:lnTo>
                  <a:lnTo>
                    <a:pt x="589754" y="29239"/>
                  </a:lnTo>
                  <a:lnTo>
                    <a:pt x="594927" y="28648"/>
                  </a:lnTo>
                  <a:lnTo>
                    <a:pt x="600101" y="28064"/>
                  </a:lnTo>
                  <a:lnTo>
                    <a:pt x="605274" y="27490"/>
                  </a:lnTo>
                  <a:lnTo>
                    <a:pt x="610447" y="26924"/>
                  </a:lnTo>
                  <a:lnTo>
                    <a:pt x="615621" y="26366"/>
                  </a:lnTo>
                  <a:lnTo>
                    <a:pt x="620794" y="25818"/>
                  </a:lnTo>
                  <a:lnTo>
                    <a:pt x="625967" y="25279"/>
                  </a:lnTo>
                  <a:lnTo>
                    <a:pt x="631140" y="24750"/>
                  </a:lnTo>
                  <a:lnTo>
                    <a:pt x="636314" y="24230"/>
                  </a:lnTo>
                  <a:lnTo>
                    <a:pt x="641487" y="23721"/>
                  </a:lnTo>
                  <a:lnTo>
                    <a:pt x="646660" y="23221"/>
                  </a:lnTo>
                  <a:lnTo>
                    <a:pt x="651834" y="22731"/>
                  </a:lnTo>
                  <a:lnTo>
                    <a:pt x="657007" y="22252"/>
                  </a:lnTo>
                  <a:lnTo>
                    <a:pt x="662180" y="21782"/>
                  </a:lnTo>
                  <a:lnTo>
                    <a:pt x="667353" y="21324"/>
                  </a:lnTo>
                  <a:lnTo>
                    <a:pt x="672527" y="20875"/>
                  </a:lnTo>
                  <a:lnTo>
                    <a:pt x="677700" y="20437"/>
                  </a:lnTo>
                  <a:lnTo>
                    <a:pt x="682873" y="20010"/>
                  </a:lnTo>
                  <a:lnTo>
                    <a:pt x="688047" y="19593"/>
                  </a:lnTo>
                  <a:lnTo>
                    <a:pt x="693220" y="19187"/>
                  </a:lnTo>
                  <a:lnTo>
                    <a:pt x="698393" y="18791"/>
                  </a:lnTo>
                  <a:lnTo>
                    <a:pt x="703566" y="18406"/>
                  </a:lnTo>
                  <a:lnTo>
                    <a:pt x="708740" y="18031"/>
                  </a:lnTo>
                  <a:lnTo>
                    <a:pt x="713913" y="17667"/>
                  </a:lnTo>
                  <a:lnTo>
                    <a:pt x="719086" y="17312"/>
                  </a:lnTo>
                  <a:lnTo>
                    <a:pt x="724260" y="16968"/>
                  </a:lnTo>
                  <a:lnTo>
                    <a:pt x="729433" y="16633"/>
                  </a:lnTo>
                  <a:lnTo>
                    <a:pt x="734606" y="16309"/>
                  </a:lnTo>
                  <a:lnTo>
                    <a:pt x="739779" y="15994"/>
                  </a:lnTo>
                  <a:lnTo>
                    <a:pt x="744953" y="15688"/>
                  </a:lnTo>
                  <a:lnTo>
                    <a:pt x="750126" y="15391"/>
                  </a:lnTo>
                  <a:lnTo>
                    <a:pt x="755299" y="15104"/>
                  </a:lnTo>
                  <a:lnTo>
                    <a:pt x="760473" y="14825"/>
                  </a:lnTo>
                  <a:lnTo>
                    <a:pt x="765646" y="14554"/>
                  </a:lnTo>
                  <a:lnTo>
                    <a:pt x="770819" y="14292"/>
                  </a:lnTo>
                  <a:lnTo>
                    <a:pt x="775992" y="14038"/>
                  </a:lnTo>
                  <a:lnTo>
                    <a:pt x="781166" y="13791"/>
                  </a:lnTo>
                  <a:lnTo>
                    <a:pt x="786339" y="13551"/>
                  </a:lnTo>
                  <a:lnTo>
                    <a:pt x="791512" y="13319"/>
                  </a:lnTo>
                  <a:lnTo>
                    <a:pt x="796686" y="13093"/>
                  </a:lnTo>
                  <a:lnTo>
                    <a:pt x="801859" y="12874"/>
                  </a:lnTo>
                  <a:lnTo>
                    <a:pt x="807032" y="12661"/>
                  </a:lnTo>
                  <a:lnTo>
                    <a:pt x="812205" y="12454"/>
                  </a:lnTo>
                  <a:lnTo>
                    <a:pt x="817379" y="12252"/>
                  </a:lnTo>
                  <a:lnTo>
                    <a:pt x="822552" y="12055"/>
                  </a:lnTo>
                  <a:lnTo>
                    <a:pt x="827725" y="11863"/>
                  </a:lnTo>
                  <a:lnTo>
                    <a:pt x="832899" y="11675"/>
                  </a:lnTo>
                  <a:lnTo>
                    <a:pt x="838072" y="11492"/>
                  </a:lnTo>
                  <a:lnTo>
                    <a:pt x="843245" y="11312"/>
                  </a:lnTo>
                  <a:lnTo>
                    <a:pt x="848418" y="11136"/>
                  </a:lnTo>
                  <a:lnTo>
                    <a:pt x="853592" y="10964"/>
                  </a:lnTo>
                  <a:lnTo>
                    <a:pt x="858765" y="10794"/>
                  </a:lnTo>
                  <a:lnTo>
                    <a:pt x="863938" y="10627"/>
                  </a:lnTo>
                  <a:lnTo>
                    <a:pt x="869112" y="10462"/>
                  </a:lnTo>
                  <a:lnTo>
                    <a:pt x="874285" y="10300"/>
                  </a:lnTo>
                  <a:lnTo>
                    <a:pt x="879458" y="10140"/>
                  </a:lnTo>
                  <a:lnTo>
                    <a:pt x="884631" y="9981"/>
                  </a:lnTo>
                  <a:lnTo>
                    <a:pt x="889805" y="9824"/>
                  </a:lnTo>
                  <a:lnTo>
                    <a:pt x="894978" y="9668"/>
                  </a:lnTo>
                  <a:lnTo>
                    <a:pt x="900151" y="9514"/>
                  </a:lnTo>
                  <a:lnTo>
                    <a:pt x="905325" y="9361"/>
                  </a:lnTo>
                  <a:lnTo>
                    <a:pt x="910498" y="9208"/>
                  </a:lnTo>
                  <a:lnTo>
                    <a:pt x="915671" y="9057"/>
                  </a:lnTo>
                  <a:lnTo>
                    <a:pt x="920844" y="8906"/>
                  </a:lnTo>
                  <a:lnTo>
                    <a:pt x="926018" y="8756"/>
                  </a:lnTo>
                  <a:lnTo>
                    <a:pt x="931191" y="8606"/>
                  </a:lnTo>
                  <a:lnTo>
                    <a:pt x="936364" y="8457"/>
                  </a:lnTo>
                  <a:lnTo>
                    <a:pt x="941538" y="8309"/>
                  </a:lnTo>
                  <a:lnTo>
                    <a:pt x="946711" y="8162"/>
                  </a:lnTo>
                  <a:lnTo>
                    <a:pt x="951884" y="8015"/>
                  </a:lnTo>
                  <a:lnTo>
                    <a:pt x="957057" y="7869"/>
                  </a:lnTo>
                  <a:lnTo>
                    <a:pt x="962231" y="7724"/>
                  </a:lnTo>
                  <a:lnTo>
                    <a:pt x="967404" y="7580"/>
                  </a:lnTo>
                  <a:lnTo>
                    <a:pt x="972577" y="7437"/>
                  </a:lnTo>
                  <a:lnTo>
                    <a:pt x="977751" y="7294"/>
                  </a:lnTo>
                  <a:lnTo>
                    <a:pt x="982924" y="7154"/>
                  </a:lnTo>
                  <a:lnTo>
                    <a:pt x="988097" y="7014"/>
                  </a:lnTo>
                  <a:lnTo>
                    <a:pt x="993270" y="6876"/>
                  </a:lnTo>
                  <a:lnTo>
                    <a:pt x="998444" y="6739"/>
                  </a:lnTo>
                  <a:lnTo>
                    <a:pt x="1003617" y="6604"/>
                  </a:lnTo>
                  <a:lnTo>
                    <a:pt x="1008790" y="6471"/>
                  </a:lnTo>
                  <a:lnTo>
                    <a:pt x="1013964" y="6340"/>
                  </a:lnTo>
                  <a:lnTo>
                    <a:pt x="1019137" y="6211"/>
                  </a:lnTo>
                  <a:lnTo>
                    <a:pt x="1024310" y="6084"/>
                  </a:lnTo>
                  <a:lnTo>
                    <a:pt x="1029483" y="5959"/>
                  </a:lnTo>
                  <a:lnTo>
                    <a:pt x="1034657" y="5837"/>
                  </a:lnTo>
                  <a:lnTo>
                    <a:pt x="1039830" y="5717"/>
                  </a:lnTo>
                  <a:lnTo>
                    <a:pt x="1045003" y="5600"/>
                  </a:lnTo>
                  <a:lnTo>
                    <a:pt x="1050177" y="5486"/>
                  </a:lnTo>
                  <a:lnTo>
                    <a:pt x="1055350" y="5374"/>
                  </a:lnTo>
                  <a:lnTo>
                    <a:pt x="1060523" y="5265"/>
                  </a:lnTo>
                  <a:lnTo>
                    <a:pt x="1065696" y="5160"/>
                  </a:lnTo>
                  <a:lnTo>
                    <a:pt x="1070870" y="5057"/>
                  </a:lnTo>
                  <a:lnTo>
                    <a:pt x="1076043" y="4957"/>
                  </a:lnTo>
                  <a:lnTo>
                    <a:pt x="1081216" y="4860"/>
                  </a:lnTo>
                  <a:lnTo>
                    <a:pt x="1086390" y="4766"/>
                  </a:lnTo>
                  <a:lnTo>
                    <a:pt x="1091563" y="4676"/>
                  </a:lnTo>
                  <a:lnTo>
                    <a:pt x="1096736" y="4588"/>
                  </a:lnTo>
                  <a:lnTo>
                    <a:pt x="1101909" y="4504"/>
                  </a:lnTo>
                  <a:lnTo>
                    <a:pt x="1107083" y="4423"/>
                  </a:lnTo>
                  <a:lnTo>
                    <a:pt x="1112256" y="4345"/>
                  </a:lnTo>
                  <a:lnTo>
                    <a:pt x="1117429" y="4270"/>
                  </a:lnTo>
                  <a:lnTo>
                    <a:pt x="1122603" y="4199"/>
                  </a:lnTo>
                  <a:lnTo>
                    <a:pt x="1127776" y="4130"/>
                  </a:lnTo>
                  <a:lnTo>
                    <a:pt x="1132949" y="4065"/>
                  </a:lnTo>
                  <a:lnTo>
                    <a:pt x="1138122" y="4003"/>
                  </a:lnTo>
                  <a:lnTo>
                    <a:pt x="1143296" y="3944"/>
                  </a:lnTo>
                  <a:lnTo>
                    <a:pt x="1148469" y="3888"/>
                  </a:lnTo>
                  <a:lnTo>
                    <a:pt x="1153642" y="3835"/>
                  </a:lnTo>
                  <a:lnTo>
                    <a:pt x="1158816" y="3785"/>
                  </a:lnTo>
                  <a:lnTo>
                    <a:pt x="1163989" y="3738"/>
                  </a:lnTo>
                  <a:lnTo>
                    <a:pt x="1169162" y="3695"/>
                  </a:lnTo>
                  <a:lnTo>
                    <a:pt x="1174335" y="3654"/>
                  </a:lnTo>
                  <a:lnTo>
                    <a:pt x="1179509" y="3616"/>
                  </a:lnTo>
                  <a:lnTo>
                    <a:pt x="1184682" y="3581"/>
                  </a:lnTo>
                  <a:lnTo>
                    <a:pt x="1189855" y="3549"/>
                  </a:lnTo>
                  <a:lnTo>
                    <a:pt x="1195029" y="3520"/>
                  </a:lnTo>
                  <a:lnTo>
                    <a:pt x="1200202" y="3493"/>
                  </a:lnTo>
                  <a:lnTo>
                    <a:pt x="1205375" y="3469"/>
                  </a:lnTo>
                  <a:lnTo>
                    <a:pt x="1210548" y="3448"/>
                  </a:lnTo>
                  <a:lnTo>
                    <a:pt x="1215722" y="3430"/>
                  </a:lnTo>
                  <a:lnTo>
                    <a:pt x="1220895" y="3414"/>
                  </a:lnTo>
                  <a:lnTo>
                    <a:pt x="1226068" y="3400"/>
                  </a:lnTo>
                  <a:lnTo>
                    <a:pt x="1231242" y="3390"/>
                  </a:lnTo>
                  <a:lnTo>
                    <a:pt x="1236415" y="3381"/>
                  </a:lnTo>
                  <a:lnTo>
                    <a:pt x="1241588" y="3375"/>
                  </a:lnTo>
                  <a:lnTo>
                    <a:pt x="1246761" y="3372"/>
                  </a:lnTo>
                  <a:lnTo>
                    <a:pt x="1251935" y="3370"/>
                  </a:lnTo>
                  <a:lnTo>
                    <a:pt x="1257108" y="3372"/>
                  </a:lnTo>
                  <a:lnTo>
                    <a:pt x="1262281" y="3375"/>
                  </a:lnTo>
                  <a:lnTo>
                    <a:pt x="1267455" y="3381"/>
                  </a:lnTo>
                  <a:lnTo>
                    <a:pt x="1272628" y="3389"/>
                  </a:lnTo>
                  <a:lnTo>
                    <a:pt x="1277801" y="3399"/>
                  </a:lnTo>
                  <a:lnTo>
                    <a:pt x="1282974" y="3412"/>
                  </a:lnTo>
                  <a:lnTo>
                    <a:pt x="1288148" y="3427"/>
                  </a:lnTo>
                  <a:lnTo>
                    <a:pt x="1293321" y="3445"/>
                  </a:lnTo>
                  <a:lnTo>
                    <a:pt x="1298494" y="3465"/>
                  </a:lnTo>
                  <a:lnTo>
                    <a:pt x="1303668" y="3487"/>
                  </a:lnTo>
                  <a:lnTo>
                    <a:pt x="1308841" y="3511"/>
                  </a:lnTo>
                  <a:lnTo>
                    <a:pt x="1314014" y="3538"/>
                  </a:lnTo>
                  <a:lnTo>
                    <a:pt x="1319187" y="3567"/>
                  </a:lnTo>
                  <a:lnTo>
                    <a:pt x="1324361" y="3598"/>
                  </a:lnTo>
                  <a:lnTo>
                    <a:pt x="1329534" y="3632"/>
                  </a:lnTo>
                  <a:lnTo>
                    <a:pt x="1334707" y="3668"/>
                  </a:lnTo>
                  <a:lnTo>
                    <a:pt x="1339881" y="3707"/>
                  </a:lnTo>
                  <a:lnTo>
                    <a:pt x="1345054" y="3748"/>
                  </a:lnTo>
                  <a:lnTo>
                    <a:pt x="1350227" y="3791"/>
                  </a:lnTo>
                  <a:lnTo>
                    <a:pt x="1355400" y="3837"/>
                  </a:lnTo>
                  <a:lnTo>
                    <a:pt x="1360574" y="3885"/>
                  </a:lnTo>
                  <a:lnTo>
                    <a:pt x="1365747" y="3935"/>
                  </a:lnTo>
                  <a:lnTo>
                    <a:pt x="1370920" y="3988"/>
                  </a:lnTo>
                  <a:lnTo>
                    <a:pt x="1376094" y="4044"/>
                  </a:lnTo>
                  <a:lnTo>
                    <a:pt x="1381267" y="4101"/>
                  </a:lnTo>
                  <a:lnTo>
                    <a:pt x="1386440" y="4161"/>
                  </a:lnTo>
                  <a:lnTo>
                    <a:pt x="1391613" y="4224"/>
                  </a:lnTo>
                  <a:lnTo>
                    <a:pt x="1396787" y="4288"/>
                  </a:lnTo>
                  <a:lnTo>
                    <a:pt x="1401960" y="4354"/>
                  </a:lnTo>
                  <a:lnTo>
                    <a:pt x="1407133" y="4423"/>
                  </a:lnTo>
                  <a:lnTo>
                    <a:pt x="1412307" y="4493"/>
                  </a:lnTo>
                  <a:lnTo>
                    <a:pt x="1417480" y="4565"/>
                  </a:lnTo>
                  <a:lnTo>
                    <a:pt x="1422653" y="4638"/>
                  </a:lnTo>
                  <a:lnTo>
                    <a:pt x="1427826" y="4713"/>
                  </a:lnTo>
                  <a:lnTo>
                    <a:pt x="1433000" y="4788"/>
                  </a:lnTo>
                  <a:lnTo>
                    <a:pt x="1438173" y="4863"/>
                  </a:lnTo>
                  <a:lnTo>
                    <a:pt x="1443346" y="4939"/>
                  </a:lnTo>
                  <a:lnTo>
                    <a:pt x="1448520" y="5014"/>
                  </a:lnTo>
                  <a:lnTo>
                    <a:pt x="1453693" y="5087"/>
                  </a:lnTo>
                  <a:lnTo>
                    <a:pt x="1458866" y="5159"/>
                  </a:lnTo>
                  <a:lnTo>
                    <a:pt x="1464039" y="5228"/>
                  </a:lnTo>
                  <a:lnTo>
                    <a:pt x="1469213" y="5294"/>
                  </a:lnTo>
                  <a:lnTo>
                    <a:pt x="1474386" y="5355"/>
                  </a:lnTo>
                  <a:lnTo>
                    <a:pt x="1479559" y="5410"/>
                  </a:lnTo>
                  <a:lnTo>
                    <a:pt x="1484733" y="5458"/>
                  </a:lnTo>
                  <a:lnTo>
                    <a:pt x="1489906" y="5497"/>
                  </a:lnTo>
                  <a:lnTo>
                    <a:pt x="1495079" y="5527"/>
                  </a:lnTo>
                  <a:lnTo>
                    <a:pt x="1500252" y="5545"/>
                  </a:lnTo>
                  <a:lnTo>
                    <a:pt x="1505426" y="5551"/>
                  </a:lnTo>
                  <a:lnTo>
                    <a:pt x="1510599" y="5543"/>
                  </a:lnTo>
                  <a:lnTo>
                    <a:pt x="1515772" y="5518"/>
                  </a:lnTo>
                  <a:lnTo>
                    <a:pt x="1520946" y="5477"/>
                  </a:lnTo>
                  <a:lnTo>
                    <a:pt x="1526119" y="5418"/>
                  </a:lnTo>
                  <a:lnTo>
                    <a:pt x="1531292" y="5340"/>
                  </a:lnTo>
                  <a:lnTo>
                    <a:pt x="1536465" y="5243"/>
                  </a:lnTo>
                  <a:lnTo>
                    <a:pt x="1541639" y="5127"/>
                  </a:lnTo>
                  <a:lnTo>
                    <a:pt x="1546812" y="4991"/>
                  </a:lnTo>
                  <a:lnTo>
                    <a:pt x="1551985" y="4838"/>
                  </a:lnTo>
                  <a:lnTo>
                    <a:pt x="1557159" y="4668"/>
                  </a:lnTo>
                  <a:lnTo>
                    <a:pt x="1562332" y="4483"/>
                  </a:lnTo>
                  <a:lnTo>
                    <a:pt x="1567505" y="4284"/>
                  </a:lnTo>
                  <a:lnTo>
                    <a:pt x="1572678" y="4076"/>
                  </a:lnTo>
                  <a:lnTo>
                    <a:pt x="1577852" y="3859"/>
                  </a:lnTo>
                  <a:lnTo>
                    <a:pt x="1583025" y="3637"/>
                  </a:lnTo>
                  <a:lnTo>
                    <a:pt x="1588198" y="3413"/>
                  </a:lnTo>
                  <a:lnTo>
                    <a:pt x="1593372" y="3189"/>
                  </a:lnTo>
                  <a:lnTo>
                    <a:pt x="1598545" y="2968"/>
                  </a:lnTo>
                  <a:lnTo>
                    <a:pt x="1603718" y="2751"/>
                  </a:lnTo>
                  <a:lnTo>
                    <a:pt x="1608891" y="2541"/>
                  </a:lnTo>
                  <a:lnTo>
                    <a:pt x="1614065" y="2339"/>
                  </a:lnTo>
                  <a:lnTo>
                    <a:pt x="1619238" y="2147"/>
                  </a:lnTo>
                  <a:lnTo>
                    <a:pt x="1624411" y="1964"/>
                  </a:lnTo>
                  <a:lnTo>
                    <a:pt x="1629585" y="1793"/>
                  </a:lnTo>
                  <a:lnTo>
                    <a:pt x="1634758" y="1632"/>
                  </a:lnTo>
                  <a:lnTo>
                    <a:pt x="1639931" y="1483"/>
                  </a:lnTo>
                  <a:lnTo>
                    <a:pt x="1645104" y="1344"/>
                  </a:lnTo>
                  <a:lnTo>
                    <a:pt x="1650278" y="1217"/>
                  </a:lnTo>
                  <a:lnTo>
                    <a:pt x="1655451" y="1099"/>
                  </a:lnTo>
                  <a:lnTo>
                    <a:pt x="1660624" y="992"/>
                  </a:lnTo>
                  <a:lnTo>
                    <a:pt x="1665798" y="894"/>
                  </a:lnTo>
                  <a:lnTo>
                    <a:pt x="1670971" y="805"/>
                  </a:lnTo>
                  <a:lnTo>
                    <a:pt x="1676144" y="723"/>
                  </a:lnTo>
                  <a:lnTo>
                    <a:pt x="1681317" y="650"/>
                  </a:lnTo>
                  <a:lnTo>
                    <a:pt x="1686491" y="583"/>
                  </a:lnTo>
                  <a:lnTo>
                    <a:pt x="1691664" y="523"/>
                  </a:lnTo>
                  <a:lnTo>
                    <a:pt x="1696837" y="469"/>
                  </a:lnTo>
                  <a:lnTo>
                    <a:pt x="1702011" y="420"/>
                  </a:lnTo>
                  <a:lnTo>
                    <a:pt x="1707184" y="375"/>
                  </a:lnTo>
                  <a:lnTo>
                    <a:pt x="1712357" y="336"/>
                  </a:lnTo>
                  <a:lnTo>
                    <a:pt x="1717530" y="300"/>
                  </a:lnTo>
                  <a:lnTo>
                    <a:pt x="1722704" y="268"/>
                  </a:lnTo>
                  <a:lnTo>
                    <a:pt x="1727877" y="239"/>
                  </a:lnTo>
                  <a:lnTo>
                    <a:pt x="1733050" y="213"/>
                  </a:lnTo>
                  <a:lnTo>
                    <a:pt x="1738224" y="190"/>
                  </a:lnTo>
                  <a:lnTo>
                    <a:pt x="1743397" y="169"/>
                  </a:lnTo>
                  <a:lnTo>
                    <a:pt x="1748570" y="150"/>
                  </a:lnTo>
                  <a:lnTo>
                    <a:pt x="1753743" y="134"/>
                  </a:lnTo>
                  <a:lnTo>
                    <a:pt x="1758917" y="119"/>
                  </a:lnTo>
                  <a:lnTo>
                    <a:pt x="1764090" y="105"/>
                  </a:lnTo>
                  <a:lnTo>
                    <a:pt x="1769263" y="93"/>
                  </a:lnTo>
                  <a:lnTo>
                    <a:pt x="1774437" y="82"/>
                  </a:lnTo>
                  <a:lnTo>
                    <a:pt x="1779610" y="73"/>
                  </a:lnTo>
                  <a:lnTo>
                    <a:pt x="1784783" y="64"/>
                  </a:lnTo>
                  <a:lnTo>
                    <a:pt x="1789956" y="56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44151" y="4190825"/>
              <a:ext cx="1883076" cy="655447"/>
            </a:xfrm>
            <a:custGeom>
              <a:avLst/>
              <a:pathLst>
                <a:path w="1883076" h="655447">
                  <a:moveTo>
                    <a:pt x="0" y="562133"/>
                  </a:moveTo>
                  <a:lnTo>
                    <a:pt x="5173" y="555389"/>
                  </a:lnTo>
                  <a:lnTo>
                    <a:pt x="10346" y="548623"/>
                  </a:lnTo>
                  <a:lnTo>
                    <a:pt x="15519" y="541843"/>
                  </a:lnTo>
                  <a:lnTo>
                    <a:pt x="20693" y="535061"/>
                  </a:lnTo>
                  <a:lnTo>
                    <a:pt x="25866" y="528286"/>
                  </a:lnTo>
                  <a:lnTo>
                    <a:pt x="31039" y="521530"/>
                  </a:lnTo>
                  <a:lnTo>
                    <a:pt x="36213" y="514801"/>
                  </a:lnTo>
                  <a:lnTo>
                    <a:pt x="41386" y="508110"/>
                  </a:lnTo>
                  <a:lnTo>
                    <a:pt x="46559" y="501467"/>
                  </a:lnTo>
                  <a:lnTo>
                    <a:pt x="51732" y="494880"/>
                  </a:lnTo>
                  <a:lnTo>
                    <a:pt x="56906" y="488359"/>
                  </a:lnTo>
                  <a:lnTo>
                    <a:pt x="62079" y="481911"/>
                  </a:lnTo>
                  <a:lnTo>
                    <a:pt x="67252" y="475546"/>
                  </a:lnTo>
                  <a:lnTo>
                    <a:pt x="72426" y="469269"/>
                  </a:lnTo>
                  <a:lnTo>
                    <a:pt x="77599" y="463088"/>
                  </a:lnTo>
                  <a:lnTo>
                    <a:pt x="82772" y="457009"/>
                  </a:lnTo>
                  <a:lnTo>
                    <a:pt x="87945" y="451038"/>
                  </a:lnTo>
                  <a:lnTo>
                    <a:pt x="93119" y="445179"/>
                  </a:lnTo>
                  <a:lnTo>
                    <a:pt x="98292" y="439438"/>
                  </a:lnTo>
                  <a:lnTo>
                    <a:pt x="103465" y="433817"/>
                  </a:lnTo>
                  <a:lnTo>
                    <a:pt x="108639" y="428319"/>
                  </a:lnTo>
                  <a:lnTo>
                    <a:pt x="113812" y="422948"/>
                  </a:lnTo>
                  <a:lnTo>
                    <a:pt x="118985" y="417705"/>
                  </a:lnTo>
                  <a:lnTo>
                    <a:pt x="124158" y="412592"/>
                  </a:lnTo>
                  <a:lnTo>
                    <a:pt x="129332" y="407609"/>
                  </a:lnTo>
                  <a:lnTo>
                    <a:pt x="134505" y="402756"/>
                  </a:lnTo>
                  <a:lnTo>
                    <a:pt x="139678" y="398033"/>
                  </a:lnTo>
                  <a:lnTo>
                    <a:pt x="144852" y="393440"/>
                  </a:lnTo>
                  <a:lnTo>
                    <a:pt x="150025" y="388976"/>
                  </a:lnTo>
                  <a:lnTo>
                    <a:pt x="155198" y="384638"/>
                  </a:lnTo>
                  <a:lnTo>
                    <a:pt x="160371" y="380425"/>
                  </a:lnTo>
                  <a:lnTo>
                    <a:pt x="165545" y="376334"/>
                  </a:lnTo>
                  <a:lnTo>
                    <a:pt x="170718" y="372364"/>
                  </a:lnTo>
                  <a:lnTo>
                    <a:pt x="175891" y="368511"/>
                  </a:lnTo>
                  <a:lnTo>
                    <a:pt x="181065" y="364772"/>
                  </a:lnTo>
                  <a:lnTo>
                    <a:pt x="186238" y="361144"/>
                  </a:lnTo>
                  <a:lnTo>
                    <a:pt x="191411" y="357624"/>
                  </a:lnTo>
                  <a:lnTo>
                    <a:pt x="196584" y="354208"/>
                  </a:lnTo>
                  <a:lnTo>
                    <a:pt x="201758" y="350892"/>
                  </a:lnTo>
                  <a:lnTo>
                    <a:pt x="206931" y="347673"/>
                  </a:lnTo>
                  <a:lnTo>
                    <a:pt x="212104" y="344547"/>
                  </a:lnTo>
                  <a:lnTo>
                    <a:pt x="217278" y="341510"/>
                  </a:lnTo>
                  <a:lnTo>
                    <a:pt x="222451" y="338557"/>
                  </a:lnTo>
                  <a:lnTo>
                    <a:pt x="227624" y="335687"/>
                  </a:lnTo>
                  <a:lnTo>
                    <a:pt x="232797" y="332894"/>
                  </a:lnTo>
                  <a:lnTo>
                    <a:pt x="237971" y="330174"/>
                  </a:lnTo>
                  <a:lnTo>
                    <a:pt x="243144" y="327524"/>
                  </a:lnTo>
                  <a:lnTo>
                    <a:pt x="248317" y="324941"/>
                  </a:lnTo>
                  <a:lnTo>
                    <a:pt x="253491" y="322420"/>
                  </a:lnTo>
                  <a:lnTo>
                    <a:pt x="258664" y="319959"/>
                  </a:lnTo>
                  <a:lnTo>
                    <a:pt x="263837" y="317553"/>
                  </a:lnTo>
                  <a:lnTo>
                    <a:pt x="269010" y="315199"/>
                  </a:lnTo>
                  <a:lnTo>
                    <a:pt x="274184" y="312894"/>
                  </a:lnTo>
                  <a:lnTo>
                    <a:pt x="279357" y="310635"/>
                  </a:lnTo>
                  <a:lnTo>
                    <a:pt x="284530" y="308418"/>
                  </a:lnTo>
                  <a:lnTo>
                    <a:pt x="289704" y="306242"/>
                  </a:lnTo>
                  <a:lnTo>
                    <a:pt x="294877" y="304102"/>
                  </a:lnTo>
                  <a:lnTo>
                    <a:pt x="300050" y="301996"/>
                  </a:lnTo>
                  <a:lnTo>
                    <a:pt x="305223" y="299922"/>
                  </a:lnTo>
                  <a:lnTo>
                    <a:pt x="310397" y="297877"/>
                  </a:lnTo>
                  <a:lnTo>
                    <a:pt x="315570" y="295858"/>
                  </a:lnTo>
                  <a:lnTo>
                    <a:pt x="320743" y="293864"/>
                  </a:lnTo>
                  <a:lnTo>
                    <a:pt x="325917" y="291892"/>
                  </a:lnTo>
                  <a:lnTo>
                    <a:pt x="331090" y="289940"/>
                  </a:lnTo>
                  <a:lnTo>
                    <a:pt x="336263" y="288005"/>
                  </a:lnTo>
                  <a:lnTo>
                    <a:pt x="341436" y="286087"/>
                  </a:lnTo>
                  <a:lnTo>
                    <a:pt x="346610" y="284183"/>
                  </a:lnTo>
                  <a:lnTo>
                    <a:pt x="351783" y="282291"/>
                  </a:lnTo>
                  <a:lnTo>
                    <a:pt x="356956" y="280411"/>
                  </a:lnTo>
                  <a:lnTo>
                    <a:pt x="362130" y="278540"/>
                  </a:lnTo>
                  <a:lnTo>
                    <a:pt x="367303" y="276676"/>
                  </a:lnTo>
                  <a:lnTo>
                    <a:pt x="372476" y="274820"/>
                  </a:lnTo>
                  <a:lnTo>
                    <a:pt x="377649" y="272969"/>
                  </a:lnTo>
                  <a:lnTo>
                    <a:pt x="382823" y="271122"/>
                  </a:lnTo>
                  <a:lnTo>
                    <a:pt x="387996" y="269279"/>
                  </a:lnTo>
                  <a:lnTo>
                    <a:pt x="393169" y="267437"/>
                  </a:lnTo>
                  <a:lnTo>
                    <a:pt x="398343" y="265597"/>
                  </a:lnTo>
                  <a:lnTo>
                    <a:pt x="403516" y="263756"/>
                  </a:lnTo>
                  <a:lnTo>
                    <a:pt x="408689" y="261916"/>
                  </a:lnTo>
                  <a:lnTo>
                    <a:pt x="413862" y="260073"/>
                  </a:lnTo>
                  <a:lnTo>
                    <a:pt x="419036" y="258229"/>
                  </a:lnTo>
                  <a:lnTo>
                    <a:pt x="424209" y="256383"/>
                  </a:lnTo>
                  <a:lnTo>
                    <a:pt x="429382" y="254533"/>
                  </a:lnTo>
                  <a:lnTo>
                    <a:pt x="434556" y="252679"/>
                  </a:lnTo>
                  <a:lnTo>
                    <a:pt x="439729" y="250821"/>
                  </a:lnTo>
                  <a:lnTo>
                    <a:pt x="444902" y="248959"/>
                  </a:lnTo>
                  <a:lnTo>
                    <a:pt x="450075" y="247091"/>
                  </a:lnTo>
                  <a:lnTo>
                    <a:pt x="455249" y="245219"/>
                  </a:lnTo>
                  <a:lnTo>
                    <a:pt x="460422" y="243341"/>
                  </a:lnTo>
                  <a:lnTo>
                    <a:pt x="465595" y="241457"/>
                  </a:lnTo>
                  <a:lnTo>
                    <a:pt x="470769" y="239567"/>
                  </a:lnTo>
                  <a:lnTo>
                    <a:pt x="475942" y="237671"/>
                  </a:lnTo>
                  <a:lnTo>
                    <a:pt x="481115" y="235769"/>
                  </a:lnTo>
                  <a:lnTo>
                    <a:pt x="486288" y="233861"/>
                  </a:lnTo>
                  <a:lnTo>
                    <a:pt x="491462" y="231946"/>
                  </a:lnTo>
                  <a:lnTo>
                    <a:pt x="496635" y="230025"/>
                  </a:lnTo>
                  <a:lnTo>
                    <a:pt x="501808" y="228099"/>
                  </a:lnTo>
                  <a:lnTo>
                    <a:pt x="506982" y="226165"/>
                  </a:lnTo>
                  <a:lnTo>
                    <a:pt x="512155" y="224226"/>
                  </a:lnTo>
                  <a:lnTo>
                    <a:pt x="517328" y="222281"/>
                  </a:lnTo>
                  <a:lnTo>
                    <a:pt x="522501" y="220331"/>
                  </a:lnTo>
                  <a:lnTo>
                    <a:pt x="527675" y="218374"/>
                  </a:lnTo>
                  <a:lnTo>
                    <a:pt x="532848" y="216413"/>
                  </a:lnTo>
                  <a:lnTo>
                    <a:pt x="538021" y="214446"/>
                  </a:lnTo>
                  <a:lnTo>
                    <a:pt x="543195" y="212474"/>
                  </a:lnTo>
                  <a:lnTo>
                    <a:pt x="548368" y="210497"/>
                  </a:lnTo>
                  <a:lnTo>
                    <a:pt x="553541" y="208516"/>
                  </a:lnTo>
                  <a:lnTo>
                    <a:pt x="558714" y="206531"/>
                  </a:lnTo>
                  <a:lnTo>
                    <a:pt x="563888" y="204542"/>
                  </a:lnTo>
                  <a:lnTo>
                    <a:pt x="569061" y="202549"/>
                  </a:lnTo>
                  <a:lnTo>
                    <a:pt x="574234" y="200553"/>
                  </a:lnTo>
                  <a:lnTo>
                    <a:pt x="579408" y="198554"/>
                  </a:lnTo>
                  <a:lnTo>
                    <a:pt x="584581" y="196553"/>
                  </a:lnTo>
                  <a:lnTo>
                    <a:pt x="589754" y="194549"/>
                  </a:lnTo>
                  <a:lnTo>
                    <a:pt x="594927" y="192542"/>
                  </a:lnTo>
                  <a:lnTo>
                    <a:pt x="600101" y="190534"/>
                  </a:lnTo>
                  <a:lnTo>
                    <a:pt x="605274" y="188524"/>
                  </a:lnTo>
                  <a:lnTo>
                    <a:pt x="610447" y="186513"/>
                  </a:lnTo>
                  <a:lnTo>
                    <a:pt x="615621" y="184501"/>
                  </a:lnTo>
                  <a:lnTo>
                    <a:pt x="620794" y="182489"/>
                  </a:lnTo>
                  <a:lnTo>
                    <a:pt x="625967" y="180475"/>
                  </a:lnTo>
                  <a:lnTo>
                    <a:pt x="631140" y="178462"/>
                  </a:lnTo>
                  <a:lnTo>
                    <a:pt x="636314" y="176448"/>
                  </a:lnTo>
                  <a:lnTo>
                    <a:pt x="641487" y="174435"/>
                  </a:lnTo>
                  <a:lnTo>
                    <a:pt x="646660" y="172422"/>
                  </a:lnTo>
                  <a:lnTo>
                    <a:pt x="651834" y="170409"/>
                  </a:lnTo>
                  <a:lnTo>
                    <a:pt x="657007" y="168397"/>
                  </a:lnTo>
                  <a:lnTo>
                    <a:pt x="662180" y="166385"/>
                  </a:lnTo>
                  <a:lnTo>
                    <a:pt x="667353" y="164375"/>
                  </a:lnTo>
                  <a:lnTo>
                    <a:pt x="672527" y="162365"/>
                  </a:lnTo>
                  <a:lnTo>
                    <a:pt x="677700" y="160356"/>
                  </a:lnTo>
                  <a:lnTo>
                    <a:pt x="682873" y="158348"/>
                  </a:lnTo>
                  <a:lnTo>
                    <a:pt x="688047" y="156341"/>
                  </a:lnTo>
                  <a:lnTo>
                    <a:pt x="693220" y="154335"/>
                  </a:lnTo>
                  <a:lnTo>
                    <a:pt x="698393" y="152330"/>
                  </a:lnTo>
                  <a:lnTo>
                    <a:pt x="703566" y="150325"/>
                  </a:lnTo>
                  <a:lnTo>
                    <a:pt x="708740" y="148321"/>
                  </a:lnTo>
                  <a:lnTo>
                    <a:pt x="713913" y="146318"/>
                  </a:lnTo>
                  <a:lnTo>
                    <a:pt x="719086" y="144315"/>
                  </a:lnTo>
                  <a:lnTo>
                    <a:pt x="724260" y="142312"/>
                  </a:lnTo>
                  <a:lnTo>
                    <a:pt x="729433" y="140308"/>
                  </a:lnTo>
                  <a:lnTo>
                    <a:pt x="734606" y="138305"/>
                  </a:lnTo>
                  <a:lnTo>
                    <a:pt x="739779" y="136301"/>
                  </a:lnTo>
                  <a:lnTo>
                    <a:pt x="744953" y="134296"/>
                  </a:lnTo>
                  <a:lnTo>
                    <a:pt x="750126" y="132290"/>
                  </a:lnTo>
                  <a:lnTo>
                    <a:pt x="755299" y="130283"/>
                  </a:lnTo>
                  <a:lnTo>
                    <a:pt x="760473" y="128274"/>
                  </a:lnTo>
                  <a:lnTo>
                    <a:pt x="765646" y="126263"/>
                  </a:lnTo>
                  <a:lnTo>
                    <a:pt x="770819" y="124251"/>
                  </a:lnTo>
                  <a:lnTo>
                    <a:pt x="775992" y="122235"/>
                  </a:lnTo>
                  <a:lnTo>
                    <a:pt x="781166" y="120217"/>
                  </a:lnTo>
                  <a:lnTo>
                    <a:pt x="786339" y="118196"/>
                  </a:lnTo>
                  <a:lnTo>
                    <a:pt x="791512" y="116172"/>
                  </a:lnTo>
                  <a:lnTo>
                    <a:pt x="796686" y="114145"/>
                  </a:lnTo>
                  <a:lnTo>
                    <a:pt x="801859" y="112114"/>
                  </a:lnTo>
                  <a:lnTo>
                    <a:pt x="807032" y="110080"/>
                  </a:lnTo>
                  <a:lnTo>
                    <a:pt x="812205" y="108042"/>
                  </a:lnTo>
                  <a:lnTo>
                    <a:pt x="817379" y="106001"/>
                  </a:lnTo>
                  <a:lnTo>
                    <a:pt x="822552" y="103956"/>
                  </a:lnTo>
                  <a:lnTo>
                    <a:pt x="827725" y="101908"/>
                  </a:lnTo>
                  <a:lnTo>
                    <a:pt x="832899" y="99856"/>
                  </a:lnTo>
                  <a:lnTo>
                    <a:pt x="838072" y="97802"/>
                  </a:lnTo>
                  <a:lnTo>
                    <a:pt x="843245" y="95745"/>
                  </a:lnTo>
                  <a:lnTo>
                    <a:pt x="848418" y="93686"/>
                  </a:lnTo>
                  <a:lnTo>
                    <a:pt x="853592" y="91626"/>
                  </a:lnTo>
                  <a:lnTo>
                    <a:pt x="858765" y="89565"/>
                  </a:lnTo>
                  <a:lnTo>
                    <a:pt x="863938" y="87504"/>
                  </a:lnTo>
                  <a:lnTo>
                    <a:pt x="869112" y="85443"/>
                  </a:lnTo>
                  <a:lnTo>
                    <a:pt x="874285" y="83385"/>
                  </a:lnTo>
                  <a:lnTo>
                    <a:pt x="879458" y="81330"/>
                  </a:lnTo>
                  <a:lnTo>
                    <a:pt x="884631" y="79279"/>
                  </a:lnTo>
                  <a:lnTo>
                    <a:pt x="889805" y="77233"/>
                  </a:lnTo>
                  <a:lnTo>
                    <a:pt x="894978" y="75194"/>
                  </a:lnTo>
                  <a:lnTo>
                    <a:pt x="900151" y="73164"/>
                  </a:lnTo>
                  <a:lnTo>
                    <a:pt x="905325" y="71144"/>
                  </a:lnTo>
                  <a:lnTo>
                    <a:pt x="910498" y="69135"/>
                  </a:lnTo>
                  <a:lnTo>
                    <a:pt x="915671" y="67140"/>
                  </a:lnTo>
                  <a:lnTo>
                    <a:pt x="920844" y="65160"/>
                  </a:lnTo>
                  <a:lnTo>
                    <a:pt x="926018" y="63197"/>
                  </a:lnTo>
                  <a:lnTo>
                    <a:pt x="931191" y="61253"/>
                  </a:lnTo>
                  <a:lnTo>
                    <a:pt x="936364" y="59331"/>
                  </a:lnTo>
                  <a:lnTo>
                    <a:pt x="941538" y="57431"/>
                  </a:lnTo>
                  <a:lnTo>
                    <a:pt x="946711" y="55555"/>
                  </a:lnTo>
                  <a:lnTo>
                    <a:pt x="951884" y="53707"/>
                  </a:lnTo>
                  <a:lnTo>
                    <a:pt x="957057" y="51887"/>
                  </a:lnTo>
                  <a:lnTo>
                    <a:pt x="962231" y="50097"/>
                  </a:lnTo>
                  <a:lnTo>
                    <a:pt x="967404" y="48339"/>
                  </a:lnTo>
                  <a:lnTo>
                    <a:pt x="972577" y="46615"/>
                  </a:lnTo>
                  <a:lnTo>
                    <a:pt x="977751" y="44925"/>
                  </a:lnTo>
                  <a:lnTo>
                    <a:pt x="982924" y="43273"/>
                  </a:lnTo>
                  <a:lnTo>
                    <a:pt x="988097" y="41658"/>
                  </a:lnTo>
                  <a:lnTo>
                    <a:pt x="993270" y="40082"/>
                  </a:lnTo>
                  <a:lnTo>
                    <a:pt x="998444" y="38546"/>
                  </a:lnTo>
                  <a:lnTo>
                    <a:pt x="1003617" y="37052"/>
                  </a:lnTo>
                  <a:lnTo>
                    <a:pt x="1008790" y="35599"/>
                  </a:lnTo>
                  <a:lnTo>
                    <a:pt x="1013964" y="34188"/>
                  </a:lnTo>
                  <a:lnTo>
                    <a:pt x="1019137" y="32820"/>
                  </a:lnTo>
                  <a:lnTo>
                    <a:pt x="1024310" y="31495"/>
                  </a:lnTo>
                  <a:lnTo>
                    <a:pt x="1029483" y="30214"/>
                  </a:lnTo>
                  <a:lnTo>
                    <a:pt x="1034657" y="28975"/>
                  </a:lnTo>
                  <a:lnTo>
                    <a:pt x="1039830" y="27780"/>
                  </a:lnTo>
                  <a:lnTo>
                    <a:pt x="1045003" y="26628"/>
                  </a:lnTo>
                  <a:lnTo>
                    <a:pt x="1050177" y="25519"/>
                  </a:lnTo>
                  <a:lnTo>
                    <a:pt x="1055350" y="24452"/>
                  </a:lnTo>
                  <a:lnTo>
                    <a:pt x="1060523" y="23426"/>
                  </a:lnTo>
                  <a:lnTo>
                    <a:pt x="1065696" y="22442"/>
                  </a:lnTo>
                  <a:lnTo>
                    <a:pt x="1070870" y="21498"/>
                  </a:lnTo>
                  <a:lnTo>
                    <a:pt x="1076043" y="20593"/>
                  </a:lnTo>
                  <a:lnTo>
                    <a:pt x="1081216" y="19727"/>
                  </a:lnTo>
                  <a:lnTo>
                    <a:pt x="1086390" y="18898"/>
                  </a:lnTo>
                  <a:lnTo>
                    <a:pt x="1091563" y="18106"/>
                  </a:lnTo>
                  <a:lnTo>
                    <a:pt x="1096736" y="17350"/>
                  </a:lnTo>
                  <a:lnTo>
                    <a:pt x="1101909" y="16628"/>
                  </a:lnTo>
                  <a:lnTo>
                    <a:pt x="1107083" y="15940"/>
                  </a:lnTo>
                  <a:lnTo>
                    <a:pt x="1112256" y="15284"/>
                  </a:lnTo>
                  <a:lnTo>
                    <a:pt x="1117429" y="14660"/>
                  </a:lnTo>
                  <a:lnTo>
                    <a:pt x="1122603" y="14066"/>
                  </a:lnTo>
                  <a:lnTo>
                    <a:pt x="1127776" y="13501"/>
                  </a:lnTo>
                  <a:lnTo>
                    <a:pt x="1132949" y="12964"/>
                  </a:lnTo>
                  <a:lnTo>
                    <a:pt x="1138122" y="12454"/>
                  </a:lnTo>
                  <a:lnTo>
                    <a:pt x="1143296" y="11970"/>
                  </a:lnTo>
                  <a:lnTo>
                    <a:pt x="1148469" y="11511"/>
                  </a:lnTo>
                  <a:lnTo>
                    <a:pt x="1153642" y="11076"/>
                  </a:lnTo>
                  <a:lnTo>
                    <a:pt x="1158816" y="10664"/>
                  </a:lnTo>
                  <a:lnTo>
                    <a:pt x="1163989" y="10274"/>
                  </a:lnTo>
                  <a:lnTo>
                    <a:pt x="1169162" y="9905"/>
                  </a:lnTo>
                  <a:lnTo>
                    <a:pt x="1174335" y="9555"/>
                  </a:lnTo>
                  <a:lnTo>
                    <a:pt x="1179509" y="9226"/>
                  </a:lnTo>
                  <a:lnTo>
                    <a:pt x="1184682" y="8914"/>
                  </a:lnTo>
                  <a:lnTo>
                    <a:pt x="1189855" y="8620"/>
                  </a:lnTo>
                  <a:lnTo>
                    <a:pt x="1195029" y="8343"/>
                  </a:lnTo>
                  <a:lnTo>
                    <a:pt x="1200202" y="8082"/>
                  </a:lnTo>
                  <a:lnTo>
                    <a:pt x="1205375" y="7835"/>
                  </a:lnTo>
                  <a:lnTo>
                    <a:pt x="1210548" y="7604"/>
                  </a:lnTo>
                  <a:lnTo>
                    <a:pt x="1215722" y="7385"/>
                  </a:lnTo>
                  <a:lnTo>
                    <a:pt x="1220895" y="7180"/>
                  </a:lnTo>
                  <a:lnTo>
                    <a:pt x="1226068" y="6988"/>
                  </a:lnTo>
                  <a:lnTo>
                    <a:pt x="1231242" y="6807"/>
                  </a:lnTo>
                  <a:lnTo>
                    <a:pt x="1236415" y="6638"/>
                  </a:lnTo>
                  <a:lnTo>
                    <a:pt x="1241588" y="6479"/>
                  </a:lnTo>
                  <a:lnTo>
                    <a:pt x="1246761" y="6331"/>
                  </a:lnTo>
                  <a:lnTo>
                    <a:pt x="1251935" y="6193"/>
                  </a:lnTo>
                  <a:lnTo>
                    <a:pt x="1257108" y="6064"/>
                  </a:lnTo>
                  <a:lnTo>
                    <a:pt x="1262281" y="5944"/>
                  </a:lnTo>
                  <a:lnTo>
                    <a:pt x="1267455" y="5833"/>
                  </a:lnTo>
                  <a:lnTo>
                    <a:pt x="1272628" y="5730"/>
                  </a:lnTo>
                  <a:lnTo>
                    <a:pt x="1277801" y="5635"/>
                  </a:lnTo>
                  <a:lnTo>
                    <a:pt x="1282974" y="5548"/>
                  </a:lnTo>
                  <a:lnTo>
                    <a:pt x="1288148" y="5467"/>
                  </a:lnTo>
                  <a:lnTo>
                    <a:pt x="1293321" y="5394"/>
                  </a:lnTo>
                  <a:lnTo>
                    <a:pt x="1298494" y="5328"/>
                  </a:lnTo>
                  <a:lnTo>
                    <a:pt x="1303668" y="5269"/>
                  </a:lnTo>
                  <a:lnTo>
                    <a:pt x="1308841" y="5215"/>
                  </a:lnTo>
                  <a:lnTo>
                    <a:pt x="1314014" y="5168"/>
                  </a:lnTo>
                  <a:lnTo>
                    <a:pt x="1319187" y="5127"/>
                  </a:lnTo>
                  <a:lnTo>
                    <a:pt x="1324361" y="5091"/>
                  </a:lnTo>
                  <a:lnTo>
                    <a:pt x="1329534" y="5061"/>
                  </a:lnTo>
                  <a:lnTo>
                    <a:pt x="1334707" y="5037"/>
                  </a:lnTo>
                  <a:lnTo>
                    <a:pt x="1339881" y="5017"/>
                  </a:lnTo>
                  <a:lnTo>
                    <a:pt x="1345054" y="5003"/>
                  </a:lnTo>
                  <a:lnTo>
                    <a:pt x="1350227" y="4994"/>
                  </a:lnTo>
                  <a:lnTo>
                    <a:pt x="1355400" y="4989"/>
                  </a:lnTo>
                  <a:lnTo>
                    <a:pt x="1360574" y="4989"/>
                  </a:lnTo>
                  <a:lnTo>
                    <a:pt x="1365747" y="4994"/>
                  </a:lnTo>
                  <a:lnTo>
                    <a:pt x="1370920" y="5003"/>
                  </a:lnTo>
                  <a:lnTo>
                    <a:pt x="1376094" y="5017"/>
                  </a:lnTo>
                  <a:lnTo>
                    <a:pt x="1381267" y="5035"/>
                  </a:lnTo>
                  <a:lnTo>
                    <a:pt x="1386440" y="5056"/>
                  </a:lnTo>
                  <a:lnTo>
                    <a:pt x="1391613" y="5082"/>
                  </a:lnTo>
                  <a:lnTo>
                    <a:pt x="1396787" y="5111"/>
                  </a:lnTo>
                  <a:lnTo>
                    <a:pt x="1401960" y="5144"/>
                  </a:lnTo>
                  <a:lnTo>
                    <a:pt x="1407133" y="5180"/>
                  </a:lnTo>
                  <a:lnTo>
                    <a:pt x="1412307" y="5219"/>
                  </a:lnTo>
                  <a:lnTo>
                    <a:pt x="1417480" y="5261"/>
                  </a:lnTo>
                  <a:lnTo>
                    <a:pt x="1422653" y="5305"/>
                  </a:lnTo>
                  <a:lnTo>
                    <a:pt x="1427826" y="5352"/>
                  </a:lnTo>
                  <a:lnTo>
                    <a:pt x="1433000" y="5400"/>
                  </a:lnTo>
                  <a:lnTo>
                    <a:pt x="1438173" y="5450"/>
                  </a:lnTo>
                  <a:lnTo>
                    <a:pt x="1443346" y="5500"/>
                  </a:lnTo>
                  <a:lnTo>
                    <a:pt x="1448520" y="5551"/>
                  </a:lnTo>
                  <a:lnTo>
                    <a:pt x="1453693" y="5601"/>
                  </a:lnTo>
                  <a:lnTo>
                    <a:pt x="1458866" y="5650"/>
                  </a:lnTo>
                  <a:lnTo>
                    <a:pt x="1464039" y="5696"/>
                  </a:lnTo>
                  <a:lnTo>
                    <a:pt x="1469213" y="5740"/>
                  </a:lnTo>
                  <a:lnTo>
                    <a:pt x="1474386" y="5780"/>
                  </a:lnTo>
                  <a:lnTo>
                    <a:pt x="1479559" y="5814"/>
                  </a:lnTo>
                  <a:lnTo>
                    <a:pt x="1484733" y="5841"/>
                  </a:lnTo>
                  <a:lnTo>
                    <a:pt x="1489906" y="5861"/>
                  </a:lnTo>
                  <a:lnTo>
                    <a:pt x="1495079" y="5871"/>
                  </a:lnTo>
                  <a:lnTo>
                    <a:pt x="1500252" y="5870"/>
                  </a:lnTo>
                  <a:lnTo>
                    <a:pt x="1505426" y="5857"/>
                  </a:lnTo>
                  <a:lnTo>
                    <a:pt x="1510599" y="5830"/>
                  </a:lnTo>
                  <a:lnTo>
                    <a:pt x="1515772" y="5787"/>
                  </a:lnTo>
                  <a:lnTo>
                    <a:pt x="1520946" y="5728"/>
                  </a:lnTo>
                  <a:lnTo>
                    <a:pt x="1526119" y="5652"/>
                  </a:lnTo>
                  <a:lnTo>
                    <a:pt x="1531292" y="5556"/>
                  </a:lnTo>
                  <a:lnTo>
                    <a:pt x="1536465" y="5443"/>
                  </a:lnTo>
                  <a:lnTo>
                    <a:pt x="1541639" y="5310"/>
                  </a:lnTo>
                  <a:lnTo>
                    <a:pt x="1546812" y="5159"/>
                  </a:lnTo>
                  <a:lnTo>
                    <a:pt x="1551985" y="4991"/>
                  </a:lnTo>
                  <a:lnTo>
                    <a:pt x="1557159" y="4806"/>
                  </a:lnTo>
                  <a:lnTo>
                    <a:pt x="1562332" y="4607"/>
                  </a:lnTo>
                  <a:lnTo>
                    <a:pt x="1567505" y="4396"/>
                  </a:lnTo>
                  <a:lnTo>
                    <a:pt x="1572678" y="4176"/>
                  </a:lnTo>
                  <a:lnTo>
                    <a:pt x="1577852" y="3948"/>
                  </a:lnTo>
                  <a:lnTo>
                    <a:pt x="1583025" y="3716"/>
                  </a:lnTo>
                  <a:lnTo>
                    <a:pt x="1588198" y="3483"/>
                  </a:lnTo>
                  <a:lnTo>
                    <a:pt x="1593372" y="3250"/>
                  </a:lnTo>
                  <a:lnTo>
                    <a:pt x="1598545" y="3021"/>
                  </a:lnTo>
                  <a:lnTo>
                    <a:pt x="1603718" y="2798"/>
                  </a:lnTo>
                  <a:lnTo>
                    <a:pt x="1608891" y="2582"/>
                  </a:lnTo>
                  <a:lnTo>
                    <a:pt x="1614065" y="2374"/>
                  </a:lnTo>
                  <a:lnTo>
                    <a:pt x="1619238" y="2177"/>
                  </a:lnTo>
                  <a:lnTo>
                    <a:pt x="1624411" y="1990"/>
                  </a:lnTo>
                  <a:lnTo>
                    <a:pt x="1629585" y="1815"/>
                  </a:lnTo>
                  <a:lnTo>
                    <a:pt x="1634758" y="1651"/>
                  </a:lnTo>
                  <a:lnTo>
                    <a:pt x="1639931" y="1499"/>
                  </a:lnTo>
                  <a:lnTo>
                    <a:pt x="1645104" y="1358"/>
                  </a:lnTo>
                  <a:lnTo>
                    <a:pt x="1650278" y="1228"/>
                  </a:lnTo>
                  <a:lnTo>
                    <a:pt x="1655451" y="1109"/>
                  </a:lnTo>
                  <a:lnTo>
                    <a:pt x="1660624" y="1000"/>
                  </a:lnTo>
                  <a:lnTo>
                    <a:pt x="1665798" y="901"/>
                  </a:lnTo>
                  <a:lnTo>
                    <a:pt x="1670971" y="811"/>
                  </a:lnTo>
                  <a:lnTo>
                    <a:pt x="1676144" y="729"/>
                  </a:lnTo>
                  <a:lnTo>
                    <a:pt x="1681317" y="654"/>
                  </a:lnTo>
                  <a:lnTo>
                    <a:pt x="1686491" y="587"/>
                  </a:lnTo>
                  <a:lnTo>
                    <a:pt x="1691664" y="526"/>
                  </a:lnTo>
                  <a:lnTo>
                    <a:pt x="1696837" y="471"/>
                  </a:lnTo>
                  <a:lnTo>
                    <a:pt x="1702011" y="422"/>
                  </a:lnTo>
                  <a:lnTo>
                    <a:pt x="1707184" y="377"/>
                  </a:lnTo>
                  <a:lnTo>
                    <a:pt x="1712357" y="337"/>
                  </a:lnTo>
                  <a:lnTo>
                    <a:pt x="1717530" y="301"/>
                  </a:lnTo>
                  <a:lnTo>
                    <a:pt x="1722704" y="269"/>
                  </a:lnTo>
                  <a:lnTo>
                    <a:pt x="1727877" y="240"/>
                  </a:lnTo>
                  <a:lnTo>
                    <a:pt x="1733050" y="214"/>
                  </a:lnTo>
                  <a:lnTo>
                    <a:pt x="1738224" y="190"/>
                  </a:lnTo>
                  <a:lnTo>
                    <a:pt x="1743397" y="170"/>
                  </a:lnTo>
                  <a:lnTo>
                    <a:pt x="1748570" y="151"/>
                  </a:lnTo>
                  <a:lnTo>
                    <a:pt x="1753743" y="134"/>
                  </a:lnTo>
                  <a:lnTo>
                    <a:pt x="1758917" y="119"/>
                  </a:lnTo>
                  <a:lnTo>
                    <a:pt x="1764090" y="105"/>
                  </a:lnTo>
                  <a:lnTo>
                    <a:pt x="1769263" y="93"/>
                  </a:lnTo>
                  <a:lnTo>
                    <a:pt x="1774437" y="83"/>
                  </a:lnTo>
                  <a:lnTo>
                    <a:pt x="1779610" y="73"/>
                  </a:lnTo>
                  <a:lnTo>
                    <a:pt x="1784783" y="64"/>
                  </a:lnTo>
                  <a:lnTo>
                    <a:pt x="1789956" y="56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77902" y="1"/>
                  </a:lnTo>
                  <a:lnTo>
                    <a:pt x="1872729" y="2"/>
                  </a:lnTo>
                  <a:lnTo>
                    <a:pt x="1867556" y="3"/>
                  </a:lnTo>
                  <a:lnTo>
                    <a:pt x="1862382" y="5"/>
                  </a:lnTo>
                  <a:lnTo>
                    <a:pt x="1857209" y="6"/>
                  </a:lnTo>
                  <a:lnTo>
                    <a:pt x="1852036" y="8"/>
                  </a:lnTo>
                  <a:lnTo>
                    <a:pt x="1846863" y="10"/>
                  </a:lnTo>
                  <a:lnTo>
                    <a:pt x="1841689" y="12"/>
                  </a:lnTo>
                  <a:lnTo>
                    <a:pt x="1836516" y="15"/>
                  </a:lnTo>
                  <a:lnTo>
                    <a:pt x="1831343" y="18"/>
                  </a:lnTo>
                  <a:lnTo>
                    <a:pt x="1826169" y="21"/>
                  </a:lnTo>
                  <a:lnTo>
                    <a:pt x="1820996" y="25"/>
                  </a:lnTo>
                  <a:lnTo>
                    <a:pt x="1815823" y="29"/>
                  </a:lnTo>
                  <a:lnTo>
                    <a:pt x="1810650" y="33"/>
                  </a:lnTo>
                  <a:lnTo>
                    <a:pt x="1805476" y="38"/>
                  </a:lnTo>
                  <a:lnTo>
                    <a:pt x="1800303" y="44"/>
                  </a:lnTo>
                  <a:lnTo>
                    <a:pt x="1795130" y="50"/>
                  </a:lnTo>
                  <a:lnTo>
                    <a:pt x="1789956" y="57"/>
                  </a:lnTo>
                  <a:lnTo>
                    <a:pt x="1784783" y="65"/>
                  </a:lnTo>
                  <a:lnTo>
                    <a:pt x="1779610" y="74"/>
                  </a:lnTo>
                  <a:lnTo>
                    <a:pt x="1774437" y="84"/>
                  </a:lnTo>
                  <a:lnTo>
                    <a:pt x="1769263" y="95"/>
                  </a:lnTo>
                  <a:lnTo>
                    <a:pt x="1764090" y="107"/>
                  </a:lnTo>
                  <a:lnTo>
                    <a:pt x="1758917" y="121"/>
                  </a:lnTo>
                  <a:lnTo>
                    <a:pt x="1753743" y="136"/>
                  </a:lnTo>
                  <a:lnTo>
                    <a:pt x="1748570" y="154"/>
                  </a:lnTo>
                  <a:lnTo>
                    <a:pt x="1743397" y="173"/>
                  </a:lnTo>
                  <a:lnTo>
                    <a:pt x="1738224" y="194"/>
                  </a:lnTo>
                  <a:lnTo>
                    <a:pt x="1733050" y="219"/>
                  </a:lnTo>
                  <a:lnTo>
                    <a:pt x="1727877" y="245"/>
                  </a:lnTo>
                  <a:lnTo>
                    <a:pt x="1722704" y="275"/>
                  </a:lnTo>
                  <a:lnTo>
                    <a:pt x="1717530" y="309"/>
                  </a:lnTo>
                  <a:lnTo>
                    <a:pt x="1712357" y="346"/>
                  </a:lnTo>
                  <a:lnTo>
                    <a:pt x="1707184" y="387"/>
                  </a:lnTo>
                  <a:lnTo>
                    <a:pt x="1702011" y="434"/>
                  </a:lnTo>
                  <a:lnTo>
                    <a:pt x="1696837" y="485"/>
                  </a:lnTo>
                  <a:lnTo>
                    <a:pt x="1691664" y="542"/>
                  </a:lnTo>
                  <a:lnTo>
                    <a:pt x="1686491" y="606"/>
                  </a:lnTo>
                  <a:lnTo>
                    <a:pt x="1681317" y="676"/>
                  </a:lnTo>
                  <a:lnTo>
                    <a:pt x="1676144" y="754"/>
                  </a:lnTo>
                  <a:lnTo>
                    <a:pt x="1670971" y="841"/>
                  </a:lnTo>
                  <a:lnTo>
                    <a:pt x="1665798" y="936"/>
                  </a:lnTo>
                  <a:lnTo>
                    <a:pt x="1660624" y="1041"/>
                  </a:lnTo>
                  <a:lnTo>
                    <a:pt x="1655451" y="1157"/>
                  </a:lnTo>
                  <a:lnTo>
                    <a:pt x="1650278" y="1283"/>
                  </a:lnTo>
                  <a:lnTo>
                    <a:pt x="1645104" y="1421"/>
                  </a:lnTo>
                  <a:lnTo>
                    <a:pt x="1639931" y="1572"/>
                  </a:lnTo>
                  <a:lnTo>
                    <a:pt x="1634758" y="1735"/>
                  </a:lnTo>
                  <a:lnTo>
                    <a:pt x="1629585" y="1911"/>
                  </a:lnTo>
                  <a:lnTo>
                    <a:pt x="1624411" y="2101"/>
                  </a:lnTo>
                  <a:lnTo>
                    <a:pt x="1619238" y="2303"/>
                  </a:lnTo>
                  <a:lnTo>
                    <a:pt x="1614065" y="2519"/>
                  </a:lnTo>
                  <a:lnTo>
                    <a:pt x="1608891" y="2746"/>
                  </a:lnTo>
                  <a:lnTo>
                    <a:pt x="1603718" y="2984"/>
                  </a:lnTo>
                  <a:lnTo>
                    <a:pt x="1598545" y="3231"/>
                  </a:lnTo>
                  <a:lnTo>
                    <a:pt x="1593372" y="3486"/>
                  </a:lnTo>
                  <a:lnTo>
                    <a:pt x="1588198" y="3747"/>
                  </a:lnTo>
                  <a:lnTo>
                    <a:pt x="1583025" y="4011"/>
                  </a:lnTo>
                  <a:lnTo>
                    <a:pt x="1577852" y="4276"/>
                  </a:lnTo>
                  <a:lnTo>
                    <a:pt x="1572678" y="4538"/>
                  </a:lnTo>
                  <a:lnTo>
                    <a:pt x="1567505" y="4795"/>
                  </a:lnTo>
                  <a:lnTo>
                    <a:pt x="1562332" y="5043"/>
                  </a:lnTo>
                  <a:lnTo>
                    <a:pt x="1557159" y="5281"/>
                  </a:lnTo>
                  <a:lnTo>
                    <a:pt x="1551985" y="5506"/>
                  </a:lnTo>
                  <a:lnTo>
                    <a:pt x="1546812" y="5715"/>
                  </a:lnTo>
                  <a:lnTo>
                    <a:pt x="1541639" y="5907"/>
                  </a:lnTo>
                  <a:lnTo>
                    <a:pt x="1536465" y="6082"/>
                  </a:lnTo>
                  <a:lnTo>
                    <a:pt x="1531292" y="6237"/>
                  </a:lnTo>
                  <a:lnTo>
                    <a:pt x="1526119" y="6374"/>
                  </a:lnTo>
                  <a:lnTo>
                    <a:pt x="1520946" y="6492"/>
                  </a:lnTo>
                  <a:lnTo>
                    <a:pt x="1515772" y="6592"/>
                  </a:lnTo>
                  <a:lnTo>
                    <a:pt x="1510599" y="6675"/>
                  </a:lnTo>
                  <a:lnTo>
                    <a:pt x="1505426" y="6742"/>
                  </a:lnTo>
                  <a:lnTo>
                    <a:pt x="1500252" y="6795"/>
                  </a:lnTo>
                  <a:lnTo>
                    <a:pt x="1495079" y="6834"/>
                  </a:lnTo>
                  <a:lnTo>
                    <a:pt x="1489906" y="6862"/>
                  </a:lnTo>
                  <a:lnTo>
                    <a:pt x="1484733" y="6880"/>
                  </a:lnTo>
                  <a:lnTo>
                    <a:pt x="1479559" y="6890"/>
                  </a:lnTo>
                  <a:lnTo>
                    <a:pt x="1474386" y="6892"/>
                  </a:lnTo>
                  <a:lnTo>
                    <a:pt x="1469213" y="6889"/>
                  </a:lnTo>
                  <a:lnTo>
                    <a:pt x="1464039" y="6882"/>
                  </a:lnTo>
                  <a:lnTo>
                    <a:pt x="1458866" y="6872"/>
                  </a:lnTo>
                  <a:lnTo>
                    <a:pt x="1453693" y="6859"/>
                  </a:lnTo>
                  <a:lnTo>
                    <a:pt x="1448520" y="6845"/>
                  </a:lnTo>
                  <a:lnTo>
                    <a:pt x="1443346" y="6831"/>
                  </a:lnTo>
                  <a:lnTo>
                    <a:pt x="1438173" y="6818"/>
                  </a:lnTo>
                  <a:lnTo>
                    <a:pt x="1433000" y="6806"/>
                  </a:lnTo>
                  <a:lnTo>
                    <a:pt x="1427826" y="6795"/>
                  </a:lnTo>
                  <a:lnTo>
                    <a:pt x="1422653" y="6787"/>
                  </a:lnTo>
                  <a:lnTo>
                    <a:pt x="1417480" y="6782"/>
                  </a:lnTo>
                  <a:lnTo>
                    <a:pt x="1412307" y="6781"/>
                  </a:lnTo>
                  <a:lnTo>
                    <a:pt x="1407133" y="6783"/>
                  </a:lnTo>
                  <a:lnTo>
                    <a:pt x="1401960" y="6789"/>
                  </a:lnTo>
                  <a:lnTo>
                    <a:pt x="1396787" y="6799"/>
                  </a:lnTo>
                  <a:lnTo>
                    <a:pt x="1391613" y="6815"/>
                  </a:lnTo>
                  <a:lnTo>
                    <a:pt x="1386440" y="6835"/>
                  </a:lnTo>
                  <a:lnTo>
                    <a:pt x="1381267" y="6860"/>
                  </a:lnTo>
                  <a:lnTo>
                    <a:pt x="1376094" y="6892"/>
                  </a:lnTo>
                  <a:lnTo>
                    <a:pt x="1370920" y="6928"/>
                  </a:lnTo>
                  <a:lnTo>
                    <a:pt x="1365747" y="6971"/>
                  </a:lnTo>
                  <a:lnTo>
                    <a:pt x="1360574" y="7020"/>
                  </a:lnTo>
                  <a:lnTo>
                    <a:pt x="1355400" y="7076"/>
                  </a:lnTo>
                  <a:lnTo>
                    <a:pt x="1350227" y="7138"/>
                  </a:lnTo>
                  <a:lnTo>
                    <a:pt x="1345054" y="7208"/>
                  </a:lnTo>
                  <a:lnTo>
                    <a:pt x="1339881" y="7284"/>
                  </a:lnTo>
                  <a:lnTo>
                    <a:pt x="1334707" y="7368"/>
                  </a:lnTo>
                  <a:lnTo>
                    <a:pt x="1329534" y="7460"/>
                  </a:lnTo>
                  <a:lnTo>
                    <a:pt x="1324361" y="7560"/>
                  </a:lnTo>
                  <a:lnTo>
                    <a:pt x="1319187" y="7668"/>
                  </a:lnTo>
                  <a:lnTo>
                    <a:pt x="1314014" y="7785"/>
                  </a:lnTo>
                  <a:lnTo>
                    <a:pt x="1308841" y="7911"/>
                  </a:lnTo>
                  <a:lnTo>
                    <a:pt x="1303668" y="8047"/>
                  </a:lnTo>
                  <a:lnTo>
                    <a:pt x="1298494" y="8192"/>
                  </a:lnTo>
                  <a:lnTo>
                    <a:pt x="1293321" y="8347"/>
                  </a:lnTo>
                  <a:lnTo>
                    <a:pt x="1288148" y="8514"/>
                  </a:lnTo>
                  <a:lnTo>
                    <a:pt x="1282974" y="8691"/>
                  </a:lnTo>
                  <a:lnTo>
                    <a:pt x="1277801" y="8879"/>
                  </a:lnTo>
                  <a:lnTo>
                    <a:pt x="1272628" y="9080"/>
                  </a:lnTo>
                  <a:lnTo>
                    <a:pt x="1267455" y="9294"/>
                  </a:lnTo>
                  <a:lnTo>
                    <a:pt x="1262281" y="9520"/>
                  </a:lnTo>
                  <a:lnTo>
                    <a:pt x="1257108" y="9761"/>
                  </a:lnTo>
                  <a:lnTo>
                    <a:pt x="1251935" y="10016"/>
                  </a:lnTo>
                  <a:lnTo>
                    <a:pt x="1246761" y="10286"/>
                  </a:lnTo>
                  <a:lnTo>
                    <a:pt x="1241588" y="10572"/>
                  </a:lnTo>
                  <a:lnTo>
                    <a:pt x="1236415" y="10875"/>
                  </a:lnTo>
                  <a:lnTo>
                    <a:pt x="1231242" y="11196"/>
                  </a:lnTo>
                  <a:lnTo>
                    <a:pt x="1226068" y="11534"/>
                  </a:lnTo>
                  <a:lnTo>
                    <a:pt x="1220895" y="11892"/>
                  </a:lnTo>
                  <a:lnTo>
                    <a:pt x="1215722" y="12270"/>
                  </a:lnTo>
                  <a:lnTo>
                    <a:pt x="1210548" y="12670"/>
                  </a:lnTo>
                  <a:lnTo>
                    <a:pt x="1205375" y="13092"/>
                  </a:lnTo>
                  <a:lnTo>
                    <a:pt x="1200202" y="13537"/>
                  </a:lnTo>
                  <a:lnTo>
                    <a:pt x="1195029" y="14007"/>
                  </a:lnTo>
                  <a:lnTo>
                    <a:pt x="1189855" y="14503"/>
                  </a:lnTo>
                  <a:lnTo>
                    <a:pt x="1184682" y="15025"/>
                  </a:lnTo>
                  <a:lnTo>
                    <a:pt x="1179509" y="15577"/>
                  </a:lnTo>
                  <a:lnTo>
                    <a:pt x="1174335" y="16158"/>
                  </a:lnTo>
                  <a:lnTo>
                    <a:pt x="1169162" y="16771"/>
                  </a:lnTo>
                  <a:lnTo>
                    <a:pt x="1163989" y="17416"/>
                  </a:lnTo>
                  <a:lnTo>
                    <a:pt x="1158816" y="18095"/>
                  </a:lnTo>
                  <a:lnTo>
                    <a:pt x="1153642" y="18810"/>
                  </a:lnTo>
                  <a:lnTo>
                    <a:pt x="1148469" y="19562"/>
                  </a:lnTo>
                  <a:lnTo>
                    <a:pt x="1143296" y="20352"/>
                  </a:lnTo>
                  <a:lnTo>
                    <a:pt x="1138122" y="21182"/>
                  </a:lnTo>
                  <a:lnTo>
                    <a:pt x="1132949" y="22055"/>
                  </a:lnTo>
                  <a:lnTo>
                    <a:pt x="1127776" y="22970"/>
                  </a:lnTo>
                  <a:lnTo>
                    <a:pt x="1122603" y="23930"/>
                  </a:lnTo>
                  <a:lnTo>
                    <a:pt x="1117429" y="24937"/>
                  </a:lnTo>
                  <a:lnTo>
                    <a:pt x="1112256" y="25993"/>
                  </a:lnTo>
                  <a:lnTo>
                    <a:pt x="1107083" y="27098"/>
                  </a:lnTo>
                  <a:lnTo>
                    <a:pt x="1101909" y="28255"/>
                  </a:lnTo>
                  <a:lnTo>
                    <a:pt x="1096736" y="29464"/>
                  </a:lnTo>
                  <a:lnTo>
                    <a:pt x="1091563" y="30729"/>
                  </a:lnTo>
                  <a:lnTo>
                    <a:pt x="1086390" y="32049"/>
                  </a:lnTo>
                  <a:lnTo>
                    <a:pt x="1081216" y="33427"/>
                  </a:lnTo>
                  <a:lnTo>
                    <a:pt x="1076043" y="34864"/>
                  </a:lnTo>
                  <a:lnTo>
                    <a:pt x="1070870" y="36361"/>
                  </a:lnTo>
                  <a:lnTo>
                    <a:pt x="1065696" y="37919"/>
                  </a:lnTo>
                  <a:lnTo>
                    <a:pt x="1060523" y="39540"/>
                  </a:lnTo>
                  <a:lnTo>
                    <a:pt x="1055350" y="41223"/>
                  </a:lnTo>
                  <a:lnTo>
                    <a:pt x="1050177" y="42971"/>
                  </a:lnTo>
                  <a:lnTo>
                    <a:pt x="1045003" y="44784"/>
                  </a:lnTo>
                  <a:lnTo>
                    <a:pt x="1039830" y="46661"/>
                  </a:lnTo>
                  <a:lnTo>
                    <a:pt x="1034657" y="48604"/>
                  </a:lnTo>
                  <a:lnTo>
                    <a:pt x="1029483" y="50611"/>
                  </a:lnTo>
                  <a:lnTo>
                    <a:pt x="1024310" y="52684"/>
                  </a:lnTo>
                  <a:lnTo>
                    <a:pt x="1019137" y="54822"/>
                  </a:lnTo>
                  <a:lnTo>
                    <a:pt x="1013964" y="57023"/>
                  </a:lnTo>
                  <a:lnTo>
                    <a:pt x="1008790" y="59288"/>
                  </a:lnTo>
                  <a:lnTo>
                    <a:pt x="1003617" y="61615"/>
                  </a:lnTo>
                  <a:lnTo>
                    <a:pt x="998444" y="64002"/>
                  </a:lnTo>
                  <a:lnTo>
                    <a:pt x="993270" y="66449"/>
                  </a:lnTo>
                  <a:lnTo>
                    <a:pt x="988097" y="68953"/>
                  </a:lnTo>
                  <a:lnTo>
                    <a:pt x="982924" y="71512"/>
                  </a:lnTo>
                  <a:lnTo>
                    <a:pt x="977751" y="74125"/>
                  </a:lnTo>
                  <a:lnTo>
                    <a:pt x="972577" y="76789"/>
                  </a:lnTo>
                  <a:lnTo>
                    <a:pt x="967404" y="79501"/>
                  </a:lnTo>
                  <a:lnTo>
                    <a:pt x="962231" y="82258"/>
                  </a:lnTo>
                  <a:lnTo>
                    <a:pt x="957057" y="85058"/>
                  </a:lnTo>
                  <a:lnTo>
                    <a:pt x="951884" y="87898"/>
                  </a:lnTo>
                  <a:lnTo>
                    <a:pt x="946711" y="90775"/>
                  </a:lnTo>
                  <a:lnTo>
                    <a:pt x="941538" y="93685"/>
                  </a:lnTo>
                  <a:lnTo>
                    <a:pt x="936364" y="96626"/>
                  </a:lnTo>
                  <a:lnTo>
                    <a:pt x="931191" y="99594"/>
                  </a:lnTo>
                  <a:lnTo>
                    <a:pt x="926018" y="102586"/>
                  </a:lnTo>
                  <a:lnTo>
                    <a:pt x="920844" y="105599"/>
                  </a:lnTo>
                  <a:lnTo>
                    <a:pt x="915671" y="108630"/>
                  </a:lnTo>
                  <a:lnTo>
                    <a:pt x="910498" y="111676"/>
                  </a:lnTo>
                  <a:lnTo>
                    <a:pt x="905325" y="114733"/>
                  </a:lnTo>
                  <a:lnTo>
                    <a:pt x="900151" y="117800"/>
                  </a:lnTo>
                  <a:lnTo>
                    <a:pt x="894978" y="120874"/>
                  </a:lnTo>
                  <a:lnTo>
                    <a:pt x="889805" y="123951"/>
                  </a:lnTo>
                  <a:lnTo>
                    <a:pt x="884631" y="127030"/>
                  </a:lnTo>
                  <a:lnTo>
                    <a:pt x="879458" y="130109"/>
                  </a:lnTo>
                  <a:lnTo>
                    <a:pt x="874285" y="133185"/>
                  </a:lnTo>
                  <a:lnTo>
                    <a:pt x="869112" y="136257"/>
                  </a:lnTo>
                  <a:lnTo>
                    <a:pt x="863938" y="139323"/>
                  </a:lnTo>
                  <a:lnTo>
                    <a:pt x="858765" y="142381"/>
                  </a:lnTo>
                  <a:lnTo>
                    <a:pt x="853592" y="145431"/>
                  </a:lnTo>
                  <a:lnTo>
                    <a:pt x="848418" y="148471"/>
                  </a:lnTo>
                  <a:lnTo>
                    <a:pt x="843245" y="151500"/>
                  </a:lnTo>
                  <a:lnTo>
                    <a:pt x="838072" y="154517"/>
                  </a:lnTo>
                  <a:lnTo>
                    <a:pt x="832899" y="157523"/>
                  </a:lnTo>
                  <a:lnTo>
                    <a:pt x="827725" y="160516"/>
                  </a:lnTo>
                  <a:lnTo>
                    <a:pt x="822552" y="163496"/>
                  </a:lnTo>
                  <a:lnTo>
                    <a:pt x="817379" y="166463"/>
                  </a:lnTo>
                  <a:lnTo>
                    <a:pt x="812205" y="169417"/>
                  </a:lnTo>
                  <a:lnTo>
                    <a:pt x="807032" y="172358"/>
                  </a:lnTo>
                  <a:lnTo>
                    <a:pt x="801859" y="175286"/>
                  </a:lnTo>
                  <a:lnTo>
                    <a:pt x="796686" y="178201"/>
                  </a:lnTo>
                  <a:lnTo>
                    <a:pt x="791512" y="181104"/>
                  </a:lnTo>
                  <a:lnTo>
                    <a:pt x="786339" y="183995"/>
                  </a:lnTo>
                  <a:lnTo>
                    <a:pt x="781166" y="186874"/>
                  </a:lnTo>
                  <a:lnTo>
                    <a:pt x="775992" y="189742"/>
                  </a:lnTo>
                  <a:lnTo>
                    <a:pt x="770819" y="192599"/>
                  </a:lnTo>
                  <a:lnTo>
                    <a:pt x="765646" y="195446"/>
                  </a:lnTo>
                  <a:lnTo>
                    <a:pt x="760473" y="198283"/>
                  </a:lnTo>
                  <a:lnTo>
                    <a:pt x="755299" y="201112"/>
                  </a:lnTo>
                  <a:lnTo>
                    <a:pt x="750126" y="203931"/>
                  </a:lnTo>
                  <a:lnTo>
                    <a:pt x="744953" y="206743"/>
                  </a:lnTo>
                  <a:lnTo>
                    <a:pt x="739779" y="209548"/>
                  </a:lnTo>
                  <a:lnTo>
                    <a:pt x="734606" y="212346"/>
                  </a:lnTo>
                  <a:lnTo>
                    <a:pt x="729433" y="215137"/>
                  </a:lnTo>
                  <a:lnTo>
                    <a:pt x="724260" y="217923"/>
                  </a:lnTo>
                  <a:lnTo>
                    <a:pt x="719086" y="220703"/>
                  </a:lnTo>
                  <a:lnTo>
                    <a:pt x="713913" y="223479"/>
                  </a:lnTo>
                  <a:lnTo>
                    <a:pt x="708740" y="226250"/>
                  </a:lnTo>
                  <a:lnTo>
                    <a:pt x="703566" y="229018"/>
                  </a:lnTo>
                  <a:lnTo>
                    <a:pt x="698393" y="231781"/>
                  </a:lnTo>
                  <a:lnTo>
                    <a:pt x="693220" y="234542"/>
                  </a:lnTo>
                  <a:lnTo>
                    <a:pt x="688047" y="237300"/>
                  </a:lnTo>
                  <a:lnTo>
                    <a:pt x="682873" y="240055"/>
                  </a:lnTo>
                  <a:lnTo>
                    <a:pt x="677700" y="242807"/>
                  </a:lnTo>
                  <a:lnTo>
                    <a:pt x="672527" y="245557"/>
                  </a:lnTo>
                  <a:lnTo>
                    <a:pt x="667353" y="248306"/>
                  </a:lnTo>
                  <a:lnTo>
                    <a:pt x="662180" y="251052"/>
                  </a:lnTo>
                  <a:lnTo>
                    <a:pt x="657007" y="253797"/>
                  </a:lnTo>
                  <a:lnTo>
                    <a:pt x="651834" y="256540"/>
                  </a:lnTo>
                  <a:lnTo>
                    <a:pt x="646660" y="259281"/>
                  </a:lnTo>
                  <a:lnTo>
                    <a:pt x="641487" y="262021"/>
                  </a:lnTo>
                  <a:lnTo>
                    <a:pt x="636314" y="264759"/>
                  </a:lnTo>
                  <a:lnTo>
                    <a:pt x="631140" y="267495"/>
                  </a:lnTo>
                  <a:lnTo>
                    <a:pt x="625967" y="270229"/>
                  </a:lnTo>
                  <a:lnTo>
                    <a:pt x="620794" y="272962"/>
                  </a:lnTo>
                  <a:lnTo>
                    <a:pt x="615621" y="275693"/>
                  </a:lnTo>
                  <a:lnTo>
                    <a:pt x="610447" y="278421"/>
                  </a:lnTo>
                  <a:lnTo>
                    <a:pt x="605274" y="281147"/>
                  </a:lnTo>
                  <a:lnTo>
                    <a:pt x="600101" y="283871"/>
                  </a:lnTo>
                  <a:lnTo>
                    <a:pt x="594927" y="286592"/>
                  </a:lnTo>
                  <a:lnTo>
                    <a:pt x="589754" y="289311"/>
                  </a:lnTo>
                  <a:lnTo>
                    <a:pt x="584581" y="292026"/>
                  </a:lnTo>
                  <a:lnTo>
                    <a:pt x="579408" y="294738"/>
                  </a:lnTo>
                  <a:lnTo>
                    <a:pt x="574234" y="297446"/>
                  </a:lnTo>
                  <a:lnTo>
                    <a:pt x="569061" y="300151"/>
                  </a:lnTo>
                  <a:lnTo>
                    <a:pt x="563888" y="302852"/>
                  </a:lnTo>
                  <a:lnTo>
                    <a:pt x="558714" y="305549"/>
                  </a:lnTo>
                  <a:lnTo>
                    <a:pt x="553541" y="308242"/>
                  </a:lnTo>
                  <a:lnTo>
                    <a:pt x="548368" y="310930"/>
                  </a:lnTo>
                  <a:lnTo>
                    <a:pt x="543195" y="313613"/>
                  </a:lnTo>
                  <a:lnTo>
                    <a:pt x="538021" y="316291"/>
                  </a:lnTo>
                  <a:lnTo>
                    <a:pt x="532848" y="318963"/>
                  </a:lnTo>
                  <a:lnTo>
                    <a:pt x="527675" y="321631"/>
                  </a:lnTo>
                  <a:lnTo>
                    <a:pt x="522501" y="324293"/>
                  </a:lnTo>
                  <a:lnTo>
                    <a:pt x="517328" y="326949"/>
                  </a:lnTo>
                  <a:lnTo>
                    <a:pt x="512155" y="329599"/>
                  </a:lnTo>
                  <a:lnTo>
                    <a:pt x="506982" y="332243"/>
                  </a:lnTo>
                  <a:lnTo>
                    <a:pt x="501808" y="334881"/>
                  </a:lnTo>
                  <a:lnTo>
                    <a:pt x="496635" y="337513"/>
                  </a:lnTo>
                  <a:lnTo>
                    <a:pt x="491462" y="340138"/>
                  </a:lnTo>
                  <a:lnTo>
                    <a:pt x="486288" y="342757"/>
                  </a:lnTo>
                  <a:lnTo>
                    <a:pt x="481115" y="345370"/>
                  </a:lnTo>
                  <a:lnTo>
                    <a:pt x="475942" y="347976"/>
                  </a:lnTo>
                  <a:lnTo>
                    <a:pt x="470769" y="350576"/>
                  </a:lnTo>
                  <a:lnTo>
                    <a:pt x="465595" y="353169"/>
                  </a:lnTo>
                  <a:lnTo>
                    <a:pt x="460422" y="355756"/>
                  </a:lnTo>
                  <a:lnTo>
                    <a:pt x="455249" y="358337"/>
                  </a:lnTo>
                  <a:lnTo>
                    <a:pt x="450075" y="360912"/>
                  </a:lnTo>
                  <a:lnTo>
                    <a:pt x="444902" y="363481"/>
                  </a:lnTo>
                  <a:lnTo>
                    <a:pt x="439729" y="366045"/>
                  </a:lnTo>
                  <a:lnTo>
                    <a:pt x="434556" y="368603"/>
                  </a:lnTo>
                  <a:lnTo>
                    <a:pt x="429382" y="371156"/>
                  </a:lnTo>
                  <a:lnTo>
                    <a:pt x="424209" y="373704"/>
                  </a:lnTo>
                  <a:lnTo>
                    <a:pt x="419036" y="376247"/>
                  </a:lnTo>
                  <a:lnTo>
                    <a:pt x="413862" y="378787"/>
                  </a:lnTo>
                  <a:lnTo>
                    <a:pt x="408689" y="381322"/>
                  </a:lnTo>
                  <a:lnTo>
                    <a:pt x="403516" y="383855"/>
                  </a:lnTo>
                  <a:lnTo>
                    <a:pt x="398343" y="386385"/>
                  </a:lnTo>
                  <a:lnTo>
                    <a:pt x="393169" y="388912"/>
                  </a:lnTo>
                  <a:lnTo>
                    <a:pt x="387996" y="391438"/>
                  </a:lnTo>
                  <a:lnTo>
                    <a:pt x="382823" y="393963"/>
                  </a:lnTo>
                  <a:lnTo>
                    <a:pt x="377649" y="396488"/>
                  </a:lnTo>
                  <a:lnTo>
                    <a:pt x="372476" y="399013"/>
                  </a:lnTo>
                  <a:lnTo>
                    <a:pt x="367303" y="401539"/>
                  </a:lnTo>
                  <a:lnTo>
                    <a:pt x="362130" y="404068"/>
                  </a:lnTo>
                  <a:lnTo>
                    <a:pt x="356956" y="406599"/>
                  </a:lnTo>
                  <a:lnTo>
                    <a:pt x="351783" y="409134"/>
                  </a:lnTo>
                  <a:lnTo>
                    <a:pt x="346610" y="411674"/>
                  </a:lnTo>
                  <a:lnTo>
                    <a:pt x="341436" y="414220"/>
                  </a:lnTo>
                  <a:lnTo>
                    <a:pt x="336263" y="416772"/>
                  </a:lnTo>
                  <a:lnTo>
                    <a:pt x="331090" y="419333"/>
                  </a:lnTo>
                  <a:lnTo>
                    <a:pt x="325917" y="421903"/>
                  </a:lnTo>
                  <a:lnTo>
                    <a:pt x="320743" y="424483"/>
                  </a:lnTo>
                  <a:lnTo>
                    <a:pt x="315570" y="427075"/>
                  </a:lnTo>
                  <a:lnTo>
                    <a:pt x="310397" y="429680"/>
                  </a:lnTo>
                  <a:lnTo>
                    <a:pt x="305223" y="432299"/>
                  </a:lnTo>
                  <a:lnTo>
                    <a:pt x="300050" y="434935"/>
                  </a:lnTo>
                  <a:lnTo>
                    <a:pt x="294877" y="437588"/>
                  </a:lnTo>
                  <a:lnTo>
                    <a:pt x="289704" y="440260"/>
                  </a:lnTo>
                  <a:lnTo>
                    <a:pt x="284530" y="442952"/>
                  </a:lnTo>
                  <a:lnTo>
                    <a:pt x="279357" y="445667"/>
                  </a:lnTo>
                  <a:lnTo>
                    <a:pt x="274184" y="448406"/>
                  </a:lnTo>
                  <a:lnTo>
                    <a:pt x="269010" y="451171"/>
                  </a:lnTo>
                  <a:lnTo>
                    <a:pt x="263837" y="453963"/>
                  </a:lnTo>
                  <a:lnTo>
                    <a:pt x="258664" y="456784"/>
                  </a:lnTo>
                  <a:lnTo>
                    <a:pt x="253491" y="459637"/>
                  </a:lnTo>
                  <a:lnTo>
                    <a:pt x="248317" y="462523"/>
                  </a:lnTo>
                  <a:lnTo>
                    <a:pt x="243144" y="465445"/>
                  </a:lnTo>
                  <a:lnTo>
                    <a:pt x="237971" y="468403"/>
                  </a:lnTo>
                  <a:lnTo>
                    <a:pt x="232797" y="471400"/>
                  </a:lnTo>
                  <a:lnTo>
                    <a:pt x="227624" y="474438"/>
                  </a:lnTo>
                  <a:lnTo>
                    <a:pt x="222451" y="477519"/>
                  </a:lnTo>
                  <a:lnTo>
                    <a:pt x="217278" y="480644"/>
                  </a:lnTo>
                  <a:lnTo>
                    <a:pt x="212104" y="483816"/>
                  </a:lnTo>
                  <a:lnTo>
                    <a:pt x="206931" y="487037"/>
                  </a:lnTo>
                  <a:lnTo>
                    <a:pt x="201758" y="490308"/>
                  </a:lnTo>
                  <a:lnTo>
                    <a:pt x="196584" y="493630"/>
                  </a:lnTo>
                  <a:lnTo>
                    <a:pt x="191411" y="497007"/>
                  </a:lnTo>
                  <a:lnTo>
                    <a:pt x="186238" y="500438"/>
                  </a:lnTo>
                  <a:lnTo>
                    <a:pt x="181065" y="503926"/>
                  </a:lnTo>
                  <a:lnTo>
                    <a:pt x="175891" y="507472"/>
                  </a:lnTo>
                  <a:lnTo>
                    <a:pt x="170718" y="511077"/>
                  </a:lnTo>
                  <a:lnTo>
                    <a:pt x="165545" y="514742"/>
                  </a:lnTo>
                  <a:lnTo>
                    <a:pt x="160371" y="518468"/>
                  </a:lnTo>
                  <a:lnTo>
                    <a:pt x="155198" y="522255"/>
                  </a:lnTo>
                  <a:lnTo>
                    <a:pt x="150025" y="526103"/>
                  </a:lnTo>
                  <a:lnTo>
                    <a:pt x="144852" y="530013"/>
                  </a:lnTo>
                  <a:lnTo>
                    <a:pt x="139678" y="533985"/>
                  </a:lnTo>
                  <a:lnTo>
                    <a:pt x="134505" y="538019"/>
                  </a:lnTo>
                  <a:lnTo>
                    <a:pt x="129332" y="542112"/>
                  </a:lnTo>
                  <a:lnTo>
                    <a:pt x="124158" y="546266"/>
                  </a:lnTo>
                  <a:lnTo>
                    <a:pt x="118985" y="550477"/>
                  </a:lnTo>
                  <a:lnTo>
                    <a:pt x="113812" y="554745"/>
                  </a:lnTo>
                  <a:lnTo>
                    <a:pt x="108639" y="559067"/>
                  </a:lnTo>
                  <a:lnTo>
                    <a:pt x="103465" y="563442"/>
                  </a:lnTo>
                  <a:lnTo>
                    <a:pt x="98292" y="567866"/>
                  </a:lnTo>
                  <a:lnTo>
                    <a:pt x="93119" y="572336"/>
                  </a:lnTo>
                  <a:lnTo>
                    <a:pt x="87945" y="576850"/>
                  </a:lnTo>
                  <a:lnTo>
                    <a:pt x="82772" y="581402"/>
                  </a:lnTo>
                  <a:lnTo>
                    <a:pt x="77599" y="585990"/>
                  </a:lnTo>
                  <a:lnTo>
                    <a:pt x="72426" y="590608"/>
                  </a:lnTo>
                  <a:lnTo>
                    <a:pt x="67252" y="595252"/>
                  </a:lnTo>
                  <a:lnTo>
                    <a:pt x="62079" y="599917"/>
                  </a:lnTo>
                  <a:lnTo>
                    <a:pt x="56906" y="604598"/>
                  </a:lnTo>
                  <a:lnTo>
                    <a:pt x="51732" y="609289"/>
                  </a:lnTo>
                  <a:lnTo>
                    <a:pt x="46559" y="613985"/>
                  </a:lnTo>
                  <a:lnTo>
                    <a:pt x="41386" y="618679"/>
                  </a:lnTo>
                  <a:lnTo>
                    <a:pt x="36213" y="623366"/>
                  </a:lnTo>
                  <a:lnTo>
                    <a:pt x="31039" y="628039"/>
                  </a:lnTo>
                  <a:lnTo>
                    <a:pt x="25866" y="632692"/>
                  </a:lnTo>
                  <a:lnTo>
                    <a:pt x="20693" y="637319"/>
                  </a:lnTo>
                  <a:lnTo>
                    <a:pt x="15519" y="641915"/>
                  </a:lnTo>
                  <a:lnTo>
                    <a:pt x="10346" y="646472"/>
                  </a:lnTo>
                  <a:lnTo>
                    <a:pt x="5173" y="650984"/>
                  </a:lnTo>
                  <a:lnTo>
                    <a:pt x="0" y="65544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644151" y="4190825"/>
              <a:ext cx="1883076" cy="562133"/>
            </a:xfrm>
            <a:custGeom>
              <a:avLst/>
              <a:pathLst>
                <a:path w="1883076" h="562133">
                  <a:moveTo>
                    <a:pt x="0" y="562133"/>
                  </a:moveTo>
                  <a:lnTo>
                    <a:pt x="0" y="562133"/>
                  </a:lnTo>
                  <a:lnTo>
                    <a:pt x="5173" y="555389"/>
                  </a:lnTo>
                  <a:lnTo>
                    <a:pt x="10346" y="548623"/>
                  </a:lnTo>
                  <a:lnTo>
                    <a:pt x="15519" y="541843"/>
                  </a:lnTo>
                  <a:lnTo>
                    <a:pt x="20693" y="535061"/>
                  </a:lnTo>
                  <a:lnTo>
                    <a:pt x="25866" y="528286"/>
                  </a:lnTo>
                  <a:lnTo>
                    <a:pt x="31039" y="521530"/>
                  </a:lnTo>
                  <a:lnTo>
                    <a:pt x="36213" y="514801"/>
                  </a:lnTo>
                  <a:lnTo>
                    <a:pt x="41386" y="508110"/>
                  </a:lnTo>
                  <a:lnTo>
                    <a:pt x="46559" y="501467"/>
                  </a:lnTo>
                  <a:lnTo>
                    <a:pt x="51732" y="494880"/>
                  </a:lnTo>
                  <a:lnTo>
                    <a:pt x="56906" y="488359"/>
                  </a:lnTo>
                  <a:lnTo>
                    <a:pt x="62079" y="481911"/>
                  </a:lnTo>
                  <a:lnTo>
                    <a:pt x="67252" y="475546"/>
                  </a:lnTo>
                  <a:lnTo>
                    <a:pt x="72426" y="469269"/>
                  </a:lnTo>
                  <a:lnTo>
                    <a:pt x="77599" y="463088"/>
                  </a:lnTo>
                  <a:lnTo>
                    <a:pt x="82772" y="457009"/>
                  </a:lnTo>
                  <a:lnTo>
                    <a:pt x="87945" y="451038"/>
                  </a:lnTo>
                  <a:lnTo>
                    <a:pt x="93119" y="445179"/>
                  </a:lnTo>
                  <a:lnTo>
                    <a:pt x="98292" y="439438"/>
                  </a:lnTo>
                  <a:lnTo>
                    <a:pt x="103465" y="433817"/>
                  </a:lnTo>
                  <a:lnTo>
                    <a:pt x="108639" y="428319"/>
                  </a:lnTo>
                  <a:lnTo>
                    <a:pt x="113812" y="422948"/>
                  </a:lnTo>
                  <a:lnTo>
                    <a:pt x="118985" y="417705"/>
                  </a:lnTo>
                  <a:lnTo>
                    <a:pt x="124158" y="412592"/>
                  </a:lnTo>
                  <a:lnTo>
                    <a:pt x="129332" y="407609"/>
                  </a:lnTo>
                  <a:lnTo>
                    <a:pt x="134505" y="402756"/>
                  </a:lnTo>
                  <a:lnTo>
                    <a:pt x="139678" y="398033"/>
                  </a:lnTo>
                  <a:lnTo>
                    <a:pt x="144852" y="393440"/>
                  </a:lnTo>
                  <a:lnTo>
                    <a:pt x="150025" y="388976"/>
                  </a:lnTo>
                  <a:lnTo>
                    <a:pt x="155198" y="384638"/>
                  </a:lnTo>
                  <a:lnTo>
                    <a:pt x="160371" y="380425"/>
                  </a:lnTo>
                  <a:lnTo>
                    <a:pt x="165545" y="376334"/>
                  </a:lnTo>
                  <a:lnTo>
                    <a:pt x="170718" y="372364"/>
                  </a:lnTo>
                  <a:lnTo>
                    <a:pt x="175891" y="368511"/>
                  </a:lnTo>
                  <a:lnTo>
                    <a:pt x="181065" y="364772"/>
                  </a:lnTo>
                  <a:lnTo>
                    <a:pt x="186238" y="361144"/>
                  </a:lnTo>
                  <a:lnTo>
                    <a:pt x="191411" y="357624"/>
                  </a:lnTo>
                  <a:lnTo>
                    <a:pt x="196584" y="354208"/>
                  </a:lnTo>
                  <a:lnTo>
                    <a:pt x="201758" y="350892"/>
                  </a:lnTo>
                  <a:lnTo>
                    <a:pt x="206931" y="347673"/>
                  </a:lnTo>
                  <a:lnTo>
                    <a:pt x="212104" y="344547"/>
                  </a:lnTo>
                  <a:lnTo>
                    <a:pt x="217278" y="341510"/>
                  </a:lnTo>
                  <a:lnTo>
                    <a:pt x="222451" y="338558"/>
                  </a:lnTo>
                  <a:lnTo>
                    <a:pt x="227624" y="335687"/>
                  </a:lnTo>
                  <a:lnTo>
                    <a:pt x="232797" y="332894"/>
                  </a:lnTo>
                  <a:lnTo>
                    <a:pt x="237971" y="330174"/>
                  </a:lnTo>
                  <a:lnTo>
                    <a:pt x="243144" y="327524"/>
                  </a:lnTo>
                  <a:lnTo>
                    <a:pt x="248317" y="324941"/>
                  </a:lnTo>
                  <a:lnTo>
                    <a:pt x="253491" y="322420"/>
                  </a:lnTo>
                  <a:lnTo>
                    <a:pt x="258664" y="319959"/>
                  </a:lnTo>
                  <a:lnTo>
                    <a:pt x="263837" y="317553"/>
                  </a:lnTo>
                  <a:lnTo>
                    <a:pt x="269010" y="315199"/>
                  </a:lnTo>
                  <a:lnTo>
                    <a:pt x="274184" y="312894"/>
                  </a:lnTo>
                  <a:lnTo>
                    <a:pt x="279357" y="310635"/>
                  </a:lnTo>
                  <a:lnTo>
                    <a:pt x="284530" y="308418"/>
                  </a:lnTo>
                  <a:lnTo>
                    <a:pt x="289704" y="306242"/>
                  </a:lnTo>
                  <a:lnTo>
                    <a:pt x="294877" y="304102"/>
                  </a:lnTo>
                  <a:lnTo>
                    <a:pt x="300050" y="301996"/>
                  </a:lnTo>
                  <a:lnTo>
                    <a:pt x="305223" y="299922"/>
                  </a:lnTo>
                  <a:lnTo>
                    <a:pt x="310397" y="297877"/>
                  </a:lnTo>
                  <a:lnTo>
                    <a:pt x="315570" y="295859"/>
                  </a:lnTo>
                  <a:lnTo>
                    <a:pt x="320743" y="293864"/>
                  </a:lnTo>
                  <a:lnTo>
                    <a:pt x="325917" y="291892"/>
                  </a:lnTo>
                  <a:lnTo>
                    <a:pt x="331090" y="289940"/>
                  </a:lnTo>
                  <a:lnTo>
                    <a:pt x="336263" y="288005"/>
                  </a:lnTo>
                  <a:lnTo>
                    <a:pt x="341436" y="286087"/>
                  </a:lnTo>
                  <a:lnTo>
                    <a:pt x="346610" y="284183"/>
                  </a:lnTo>
                  <a:lnTo>
                    <a:pt x="351783" y="282291"/>
                  </a:lnTo>
                  <a:lnTo>
                    <a:pt x="356956" y="280411"/>
                  </a:lnTo>
                  <a:lnTo>
                    <a:pt x="362130" y="278540"/>
                  </a:lnTo>
                  <a:lnTo>
                    <a:pt x="367303" y="276677"/>
                  </a:lnTo>
                  <a:lnTo>
                    <a:pt x="372476" y="274820"/>
                  </a:lnTo>
                  <a:lnTo>
                    <a:pt x="377649" y="272969"/>
                  </a:lnTo>
                  <a:lnTo>
                    <a:pt x="382823" y="271122"/>
                  </a:lnTo>
                  <a:lnTo>
                    <a:pt x="387996" y="269279"/>
                  </a:lnTo>
                  <a:lnTo>
                    <a:pt x="393169" y="267437"/>
                  </a:lnTo>
                  <a:lnTo>
                    <a:pt x="398343" y="265597"/>
                  </a:lnTo>
                  <a:lnTo>
                    <a:pt x="403516" y="263756"/>
                  </a:lnTo>
                  <a:lnTo>
                    <a:pt x="408689" y="261916"/>
                  </a:lnTo>
                  <a:lnTo>
                    <a:pt x="413862" y="260074"/>
                  </a:lnTo>
                  <a:lnTo>
                    <a:pt x="419036" y="258229"/>
                  </a:lnTo>
                  <a:lnTo>
                    <a:pt x="424209" y="256383"/>
                  </a:lnTo>
                  <a:lnTo>
                    <a:pt x="429382" y="254533"/>
                  </a:lnTo>
                  <a:lnTo>
                    <a:pt x="434556" y="252679"/>
                  </a:lnTo>
                  <a:lnTo>
                    <a:pt x="439729" y="250821"/>
                  </a:lnTo>
                  <a:lnTo>
                    <a:pt x="444902" y="248959"/>
                  </a:lnTo>
                  <a:lnTo>
                    <a:pt x="450075" y="247092"/>
                  </a:lnTo>
                  <a:lnTo>
                    <a:pt x="455249" y="245219"/>
                  </a:lnTo>
                  <a:lnTo>
                    <a:pt x="460422" y="243341"/>
                  </a:lnTo>
                  <a:lnTo>
                    <a:pt x="465595" y="241457"/>
                  </a:lnTo>
                  <a:lnTo>
                    <a:pt x="470769" y="239567"/>
                  </a:lnTo>
                  <a:lnTo>
                    <a:pt x="475942" y="237671"/>
                  </a:lnTo>
                  <a:lnTo>
                    <a:pt x="481115" y="235769"/>
                  </a:lnTo>
                  <a:lnTo>
                    <a:pt x="486288" y="233861"/>
                  </a:lnTo>
                  <a:lnTo>
                    <a:pt x="491462" y="231946"/>
                  </a:lnTo>
                  <a:lnTo>
                    <a:pt x="496635" y="230025"/>
                  </a:lnTo>
                  <a:lnTo>
                    <a:pt x="501808" y="228099"/>
                  </a:lnTo>
                  <a:lnTo>
                    <a:pt x="506982" y="226165"/>
                  </a:lnTo>
                  <a:lnTo>
                    <a:pt x="512155" y="224226"/>
                  </a:lnTo>
                  <a:lnTo>
                    <a:pt x="517328" y="222281"/>
                  </a:lnTo>
                  <a:lnTo>
                    <a:pt x="522501" y="220331"/>
                  </a:lnTo>
                  <a:lnTo>
                    <a:pt x="527675" y="218374"/>
                  </a:lnTo>
                  <a:lnTo>
                    <a:pt x="532848" y="216413"/>
                  </a:lnTo>
                  <a:lnTo>
                    <a:pt x="538021" y="214446"/>
                  </a:lnTo>
                  <a:lnTo>
                    <a:pt x="543195" y="212474"/>
                  </a:lnTo>
                  <a:lnTo>
                    <a:pt x="548368" y="210497"/>
                  </a:lnTo>
                  <a:lnTo>
                    <a:pt x="553541" y="208516"/>
                  </a:lnTo>
                  <a:lnTo>
                    <a:pt x="558714" y="206531"/>
                  </a:lnTo>
                  <a:lnTo>
                    <a:pt x="563888" y="204542"/>
                  </a:lnTo>
                  <a:lnTo>
                    <a:pt x="569061" y="202549"/>
                  </a:lnTo>
                  <a:lnTo>
                    <a:pt x="574234" y="200554"/>
                  </a:lnTo>
                  <a:lnTo>
                    <a:pt x="579408" y="198555"/>
                  </a:lnTo>
                  <a:lnTo>
                    <a:pt x="584581" y="196553"/>
                  </a:lnTo>
                  <a:lnTo>
                    <a:pt x="589754" y="194549"/>
                  </a:lnTo>
                  <a:lnTo>
                    <a:pt x="594927" y="192542"/>
                  </a:lnTo>
                  <a:lnTo>
                    <a:pt x="600101" y="190534"/>
                  </a:lnTo>
                  <a:lnTo>
                    <a:pt x="605274" y="188524"/>
                  </a:lnTo>
                  <a:lnTo>
                    <a:pt x="610447" y="186513"/>
                  </a:lnTo>
                  <a:lnTo>
                    <a:pt x="615621" y="184501"/>
                  </a:lnTo>
                  <a:lnTo>
                    <a:pt x="620794" y="182489"/>
                  </a:lnTo>
                  <a:lnTo>
                    <a:pt x="625967" y="180476"/>
                  </a:lnTo>
                  <a:lnTo>
                    <a:pt x="631140" y="178462"/>
                  </a:lnTo>
                  <a:lnTo>
                    <a:pt x="636314" y="176448"/>
                  </a:lnTo>
                  <a:lnTo>
                    <a:pt x="641487" y="174435"/>
                  </a:lnTo>
                  <a:lnTo>
                    <a:pt x="646660" y="172422"/>
                  </a:lnTo>
                  <a:lnTo>
                    <a:pt x="651834" y="170409"/>
                  </a:lnTo>
                  <a:lnTo>
                    <a:pt x="657007" y="168397"/>
                  </a:lnTo>
                  <a:lnTo>
                    <a:pt x="662180" y="166386"/>
                  </a:lnTo>
                  <a:lnTo>
                    <a:pt x="667353" y="164375"/>
                  </a:lnTo>
                  <a:lnTo>
                    <a:pt x="672527" y="162365"/>
                  </a:lnTo>
                  <a:lnTo>
                    <a:pt x="677700" y="160356"/>
                  </a:lnTo>
                  <a:lnTo>
                    <a:pt x="682873" y="158349"/>
                  </a:lnTo>
                  <a:lnTo>
                    <a:pt x="688047" y="156342"/>
                  </a:lnTo>
                  <a:lnTo>
                    <a:pt x="693220" y="154335"/>
                  </a:lnTo>
                  <a:lnTo>
                    <a:pt x="698393" y="152330"/>
                  </a:lnTo>
                  <a:lnTo>
                    <a:pt x="703566" y="150325"/>
                  </a:lnTo>
                  <a:lnTo>
                    <a:pt x="708740" y="148321"/>
                  </a:lnTo>
                  <a:lnTo>
                    <a:pt x="713913" y="146318"/>
                  </a:lnTo>
                  <a:lnTo>
                    <a:pt x="719086" y="144315"/>
                  </a:lnTo>
                  <a:lnTo>
                    <a:pt x="724260" y="142312"/>
                  </a:lnTo>
                  <a:lnTo>
                    <a:pt x="729433" y="140308"/>
                  </a:lnTo>
                  <a:lnTo>
                    <a:pt x="734606" y="138305"/>
                  </a:lnTo>
                  <a:lnTo>
                    <a:pt x="739779" y="136301"/>
                  </a:lnTo>
                  <a:lnTo>
                    <a:pt x="744953" y="134296"/>
                  </a:lnTo>
                  <a:lnTo>
                    <a:pt x="750126" y="132290"/>
                  </a:lnTo>
                  <a:lnTo>
                    <a:pt x="755299" y="130283"/>
                  </a:lnTo>
                  <a:lnTo>
                    <a:pt x="760473" y="128274"/>
                  </a:lnTo>
                  <a:lnTo>
                    <a:pt x="765646" y="126263"/>
                  </a:lnTo>
                  <a:lnTo>
                    <a:pt x="770819" y="124251"/>
                  </a:lnTo>
                  <a:lnTo>
                    <a:pt x="775992" y="122235"/>
                  </a:lnTo>
                  <a:lnTo>
                    <a:pt x="781166" y="120217"/>
                  </a:lnTo>
                  <a:lnTo>
                    <a:pt x="786339" y="118197"/>
                  </a:lnTo>
                  <a:lnTo>
                    <a:pt x="791512" y="116173"/>
                  </a:lnTo>
                  <a:lnTo>
                    <a:pt x="796686" y="114145"/>
                  </a:lnTo>
                  <a:lnTo>
                    <a:pt x="801859" y="112115"/>
                  </a:lnTo>
                  <a:lnTo>
                    <a:pt x="807032" y="110080"/>
                  </a:lnTo>
                  <a:lnTo>
                    <a:pt x="812205" y="108042"/>
                  </a:lnTo>
                  <a:lnTo>
                    <a:pt x="817379" y="106001"/>
                  </a:lnTo>
                  <a:lnTo>
                    <a:pt x="822552" y="103956"/>
                  </a:lnTo>
                  <a:lnTo>
                    <a:pt x="827725" y="101908"/>
                  </a:lnTo>
                  <a:lnTo>
                    <a:pt x="832899" y="99856"/>
                  </a:lnTo>
                  <a:lnTo>
                    <a:pt x="838072" y="97802"/>
                  </a:lnTo>
                  <a:lnTo>
                    <a:pt x="843245" y="95745"/>
                  </a:lnTo>
                  <a:lnTo>
                    <a:pt x="848418" y="93686"/>
                  </a:lnTo>
                  <a:lnTo>
                    <a:pt x="853592" y="91626"/>
                  </a:lnTo>
                  <a:lnTo>
                    <a:pt x="858765" y="89565"/>
                  </a:lnTo>
                  <a:lnTo>
                    <a:pt x="863938" y="87504"/>
                  </a:lnTo>
                  <a:lnTo>
                    <a:pt x="869112" y="85444"/>
                  </a:lnTo>
                  <a:lnTo>
                    <a:pt x="874285" y="83385"/>
                  </a:lnTo>
                  <a:lnTo>
                    <a:pt x="879458" y="81330"/>
                  </a:lnTo>
                  <a:lnTo>
                    <a:pt x="884631" y="79279"/>
                  </a:lnTo>
                  <a:lnTo>
                    <a:pt x="889805" y="77233"/>
                  </a:lnTo>
                  <a:lnTo>
                    <a:pt x="894978" y="75194"/>
                  </a:lnTo>
                  <a:lnTo>
                    <a:pt x="900151" y="73164"/>
                  </a:lnTo>
                  <a:lnTo>
                    <a:pt x="905325" y="71144"/>
                  </a:lnTo>
                  <a:lnTo>
                    <a:pt x="910498" y="69135"/>
                  </a:lnTo>
                  <a:lnTo>
                    <a:pt x="915671" y="67140"/>
                  </a:lnTo>
                  <a:lnTo>
                    <a:pt x="920844" y="65160"/>
                  </a:lnTo>
                  <a:lnTo>
                    <a:pt x="926018" y="63197"/>
                  </a:lnTo>
                  <a:lnTo>
                    <a:pt x="931191" y="61253"/>
                  </a:lnTo>
                  <a:lnTo>
                    <a:pt x="936364" y="59331"/>
                  </a:lnTo>
                  <a:lnTo>
                    <a:pt x="941538" y="57431"/>
                  </a:lnTo>
                  <a:lnTo>
                    <a:pt x="946711" y="55555"/>
                  </a:lnTo>
                  <a:lnTo>
                    <a:pt x="951884" y="53707"/>
                  </a:lnTo>
                  <a:lnTo>
                    <a:pt x="957057" y="51887"/>
                  </a:lnTo>
                  <a:lnTo>
                    <a:pt x="962231" y="50097"/>
                  </a:lnTo>
                  <a:lnTo>
                    <a:pt x="967404" y="48339"/>
                  </a:lnTo>
                  <a:lnTo>
                    <a:pt x="972577" y="46615"/>
                  </a:lnTo>
                  <a:lnTo>
                    <a:pt x="977751" y="44925"/>
                  </a:lnTo>
                  <a:lnTo>
                    <a:pt x="982924" y="43273"/>
                  </a:lnTo>
                  <a:lnTo>
                    <a:pt x="988097" y="41658"/>
                  </a:lnTo>
                  <a:lnTo>
                    <a:pt x="993270" y="40082"/>
                  </a:lnTo>
                  <a:lnTo>
                    <a:pt x="998444" y="38546"/>
                  </a:lnTo>
                  <a:lnTo>
                    <a:pt x="1003617" y="37052"/>
                  </a:lnTo>
                  <a:lnTo>
                    <a:pt x="1008790" y="35599"/>
                  </a:lnTo>
                  <a:lnTo>
                    <a:pt x="1013964" y="34188"/>
                  </a:lnTo>
                  <a:lnTo>
                    <a:pt x="1019137" y="32820"/>
                  </a:lnTo>
                  <a:lnTo>
                    <a:pt x="1024310" y="31495"/>
                  </a:lnTo>
                  <a:lnTo>
                    <a:pt x="1029483" y="30214"/>
                  </a:lnTo>
                  <a:lnTo>
                    <a:pt x="1034657" y="28976"/>
                  </a:lnTo>
                  <a:lnTo>
                    <a:pt x="1039830" y="27781"/>
                  </a:lnTo>
                  <a:lnTo>
                    <a:pt x="1045003" y="26628"/>
                  </a:lnTo>
                  <a:lnTo>
                    <a:pt x="1050177" y="25519"/>
                  </a:lnTo>
                  <a:lnTo>
                    <a:pt x="1055350" y="24452"/>
                  </a:lnTo>
                  <a:lnTo>
                    <a:pt x="1060523" y="23426"/>
                  </a:lnTo>
                  <a:lnTo>
                    <a:pt x="1065696" y="22442"/>
                  </a:lnTo>
                  <a:lnTo>
                    <a:pt x="1070870" y="21498"/>
                  </a:lnTo>
                  <a:lnTo>
                    <a:pt x="1076043" y="20593"/>
                  </a:lnTo>
                  <a:lnTo>
                    <a:pt x="1081216" y="19727"/>
                  </a:lnTo>
                  <a:lnTo>
                    <a:pt x="1086390" y="18898"/>
                  </a:lnTo>
                  <a:lnTo>
                    <a:pt x="1091563" y="18106"/>
                  </a:lnTo>
                  <a:lnTo>
                    <a:pt x="1096736" y="17350"/>
                  </a:lnTo>
                  <a:lnTo>
                    <a:pt x="1101909" y="16628"/>
                  </a:lnTo>
                  <a:lnTo>
                    <a:pt x="1107083" y="15940"/>
                  </a:lnTo>
                  <a:lnTo>
                    <a:pt x="1112256" y="15284"/>
                  </a:lnTo>
                  <a:lnTo>
                    <a:pt x="1117429" y="14660"/>
                  </a:lnTo>
                  <a:lnTo>
                    <a:pt x="1122603" y="14066"/>
                  </a:lnTo>
                  <a:lnTo>
                    <a:pt x="1127776" y="13501"/>
                  </a:lnTo>
                  <a:lnTo>
                    <a:pt x="1132949" y="12964"/>
                  </a:lnTo>
                  <a:lnTo>
                    <a:pt x="1138122" y="12454"/>
                  </a:lnTo>
                  <a:lnTo>
                    <a:pt x="1143296" y="11971"/>
                  </a:lnTo>
                  <a:lnTo>
                    <a:pt x="1148469" y="11512"/>
                  </a:lnTo>
                  <a:lnTo>
                    <a:pt x="1153642" y="11076"/>
                  </a:lnTo>
                  <a:lnTo>
                    <a:pt x="1158816" y="10664"/>
                  </a:lnTo>
                  <a:lnTo>
                    <a:pt x="1163989" y="10274"/>
                  </a:lnTo>
                  <a:lnTo>
                    <a:pt x="1169162" y="9905"/>
                  </a:lnTo>
                  <a:lnTo>
                    <a:pt x="1174335" y="9556"/>
                  </a:lnTo>
                  <a:lnTo>
                    <a:pt x="1179509" y="9226"/>
                  </a:lnTo>
                  <a:lnTo>
                    <a:pt x="1184682" y="8914"/>
                  </a:lnTo>
                  <a:lnTo>
                    <a:pt x="1189855" y="8620"/>
                  </a:lnTo>
                  <a:lnTo>
                    <a:pt x="1195029" y="8343"/>
                  </a:lnTo>
                  <a:lnTo>
                    <a:pt x="1200202" y="8082"/>
                  </a:lnTo>
                  <a:lnTo>
                    <a:pt x="1205375" y="7835"/>
                  </a:lnTo>
                  <a:lnTo>
                    <a:pt x="1210548" y="7604"/>
                  </a:lnTo>
                  <a:lnTo>
                    <a:pt x="1215722" y="7386"/>
                  </a:lnTo>
                  <a:lnTo>
                    <a:pt x="1220895" y="7181"/>
                  </a:lnTo>
                  <a:lnTo>
                    <a:pt x="1226068" y="6988"/>
                  </a:lnTo>
                  <a:lnTo>
                    <a:pt x="1231242" y="6807"/>
                  </a:lnTo>
                  <a:lnTo>
                    <a:pt x="1236415" y="6638"/>
                  </a:lnTo>
                  <a:lnTo>
                    <a:pt x="1241588" y="6480"/>
                  </a:lnTo>
                  <a:lnTo>
                    <a:pt x="1246761" y="6331"/>
                  </a:lnTo>
                  <a:lnTo>
                    <a:pt x="1251935" y="6193"/>
                  </a:lnTo>
                  <a:lnTo>
                    <a:pt x="1257108" y="6064"/>
                  </a:lnTo>
                  <a:lnTo>
                    <a:pt x="1262281" y="5944"/>
                  </a:lnTo>
                  <a:lnTo>
                    <a:pt x="1267455" y="5833"/>
                  </a:lnTo>
                  <a:lnTo>
                    <a:pt x="1272628" y="5730"/>
                  </a:lnTo>
                  <a:lnTo>
                    <a:pt x="1277801" y="5635"/>
                  </a:lnTo>
                  <a:lnTo>
                    <a:pt x="1282974" y="5548"/>
                  </a:lnTo>
                  <a:lnTo>
                    <a:pt x="1288148" y="5467"/>
                  </a:lnTo>
                  <a:lnTo>
                    <a:pt x="1293321" y="5394"/>
                  </a:lnTo>
                  <a:lnTo>
                    <a:pt x="1298494" y="5328"/>
                  </a:lnTo>
                  <a:lnTo>
                    <a:pt x="1303668" y="5269"/>
                  </a:lnTo>
                  <a:lnTo>
                    <a:pt x="1308841" y="5215"/>
                  </a:lnTo>
                  <a:lnTo>
                    <a:pt x="1314014" y="5168"/>
                  </a:lnTo>
                  <a:lnTo>
                    <a:pt x="1319187" y="5127"/>
                  </a:lnTo>
                  <a:lnTo>
                    <a:pt x="1324361" y="5091"/>
                  </a:lnTo>
                  <a:lnTo>
                    <a:pt x="1329534" y="5061"/>
                  </a:lnTo>
                  <a:lnTo>
                    <a:pt x="1334707" y="5037"/>
                  </a:lnTo>
                  <a:lnTo>
                    <a:pt x="1339881" y="5017"/>
                  </a:lnTo>
                  <a:lnTo>
                    <a:pt x="1345054" y="5003"/>
                  </a:lnTo>
                  <a:lnTo>
                    <a:pt x="1350227" y="4994"/>
                  </a:lnTo>
                  <a:lnTo>
                    <a:pt x="1355400" y="4989"/>
                  </a:lnTo>
                  <a:lnTo>
                    <a:pt x="1360574" y="4990"/>
                  </a:lnTo>
                  <a:lnTo>
                    <a:pt x="1365747" y="4994"/>
                  </a:lnTo>
                  <a:lnTo>
                    <a:pt x="1370920" y="5003"/>
                  </a:lnTo>
                  <a:lnTo>
                    <a:pt x="1376094" y="5017"/>
                  </a:lnTo>
                  <a:lnTo>
                    <a:pt x="1381267" y="5035"/>
                  </a:lnTo>
                  <a:lnTo>
                    <a:pt x="1386440" y="5056"/>
                  </a:lnTo>
                  <a:lnTo>
                    <a:pt x="1391613" y="5082"/>
                  </a:lnTo>
                  <a:lnTo>
                    <a:pt x="1396787" y="5111"/>
                  </a:lnTo>
                  <a:lnTo>
                    <a:pt x="1401960" y="5144"/>
                  </a:lnTo>
                  <a:lnTo>
                    <a:pt x="1407133" y="5180"/>
                  </a:lnTo>
                  <a:lnTo>
                    <a:pt x="1412307" y="5219"/>
                  </a:lnTo>
                  <a:lnTo>
                    <a:pt x="1417480" y="5261"/>
                  </a:lnTo>
                  <a:lnTo>
                    <a:pt x="1422653" y="5305"/>
                  </a:lnTo>
                  <a:lnTo>
                    <a:pt x="1427826" y="5352"/>
                  </a:lnTo>
                  <a:lnTo>
                    <a:pt x="1433000" y="5400"/>
                  </a:lnTo>
                  <a:lnTo>
                    <a:pt x="1438173" y="5450"/>
                  </a:lnTo>
                  <a:lnTo>
                    <a:pt x="1443346" y="5500"/>
                  </a:lnTo>
                  <a:lnTo>
                    <a:pt x="1448520" y="5551"/>
                  </a:lnTo>
                  <a:lnTo>
                    <a:pt x="1453693" y="5601"/>
                  </a:lnTo>
                  <a:lnTo>
                    <a:pt x="1458866" y="5650"/>
                  </a:lnTo>
                  <a:lnTo>
                    <a:pt x="1464039" y="5696"/>
                  </a:lnTo>
                  <a:lnTo>
                    <a:pt x="1469213" y="5740"/>
                  </a:lnTo>
                  <a:lnTo>
                    <a:pt x="1474386" y="5780"/>
                  </a:lnTo>
                  <a:lnTo>
                    <a:pt x="1479559" y="5814"/>
                  </a:lnTo>
                  <a:lnTo>
                    <a:pt x="1484733" y="5841"/>
                  </a:lnTo>
                  <a:lnTo>
                    <a:pt x="1489906" y="5861"/>
                  </a:lnTo>
                  <a:lnTo>
                    <a:pt x="1495079" y="5871"/>
                  </a:lnTo>
                  <a:lnTo>
                    <a:pt x="1500252" y="5870"/>
                  </a:lnTo>
                  <a:lnTo>
                    <a:pt x="1505426" y="5857"/>
                  </a:lnTo>
                  <a:lnTo>
                    <a:pt x="1510599" y="5830"/>
                  </a:lnTo>
                  <a:lnTo>
                    <a:pt x="1515772" y="5787"/>
                  </a:lnTo>
                  <a:lnTo>
                    <a:pt x="1520946" y="5728"/>
                  </a:lnTo>
                  <a:lnTo>
                    <a:pt x="1526119" y="5652"/>
                  </a:lnTo>
                  <a:lnTo>
                    <a:pt x="1531292" y="5557"/>
                  </a:lnTo>
                  <a:lnTo>
                    <a:pt x="1536465" y="5443"/>
                  </a:lnTo>
                  <a:lnTo>
                    <a:pt x="1541639" y="5310"/>
                  </a:lnTo>
                  <a:lnTo>
                    <a:pt x="1546812" y="5159"/>
                  </a:lnTo>
                  <a:lnTo>
                    <a:pt x="1551985" y="4991"/>
                  </a:lnTo>
                  <a:lnTo>
                    <a:pt x="1557159" y="4806"/>
                  </a:lnTo>
                  <a:lnTo>
                    <a:pt x="1562332" y="4607"/>
                  </a:lnTo>
                  <a:lnTo>
                    <a:pt x="1567505" y="4396"/>
                  </a:lnTo>
                  <a:lnTo>
                    <a:pt x="1572678" y="4176"/>
                  </a:lnTo>
                  <a:lnTo>
                    <a:pt x="1577852" y="3948"/>
                  </a:lnTo>
                  <a:lnTo>
                    <a:pt x="1583025" y="3716"/>
                  </a:lnTo>
                  <a:lnTo>
                    <a:pt x="1588198" y="3483"/>
                  </a:lnTo>
                  <a:lnTo>
                    <a:pt x="1593372" y="3250"/>
                  </a:lnTo>
                  <a:lnTo>
                    <a:pt x="1598545" y="3021"/>
                  </a:lnTo>
                  <a:lnTo>
                    <a:pt x="1603718" y="2798"/>
                  </a:lnTo>
                  <a:lnTo>
                    <a:pt x="1608891" y="2582"/>
                  </a:lnTo>
                  <a:lnTo>
                    <a:pt x="1614065" y="2374"/>
                  </a:lnTo>
                  <a:lnTo>
                    <a:pt x="1619238" y="2177"/>
                  </a:lnTo>
                  <a:lnTo>
                    <a:pt x="1624411" y="1990"/>
                  </a:lnTo>
                  <a:lnTo>
                    <a:pt x="1629585" y="1815"/>
                  </a:lnTo>
                  <a:lnTo>
                    <a:pt x="1634758" y="1651"/>
                  </a:lnTo>
                  <a:lnTo>
                    <a:pt x="1639931" y="1499"/>
                  </a:lnTo>
                  <a:lnTo>
                    <a:pt x="1645104" y="1358"/>
                  </a:lnTo>
                  <a:lnTo>
                    <a:pt x="1650278" y="1228"/>
                  </a:lnTo>
                  <a:lnTo>
                    <a:pt x="1655451" y="1109"/>
                  </a:lnTo>
                  <a:lnTo>
                    <a:pt x="1660624" y="1001"/>
                  </a:lnTo>
                  <a:lnTo>
                    <a:pt x="1665798" y="901"/>
                  </a:lnTo>
                  <a:lnTo>
                    <a:pt x="1670971" y="811"/>
                  </a:lnTo>
                  <a:lnTo>
                    <a:pt x="1676144" y="729"/>
                  </a:lnTo>
                  <a:lnTo>
                    <a:pt x="1681317" y="654"/>
                  </a:lnTo>
                  <a:lnTo>
                    <a:pt x="1686491" y="587"/>
                  </a:lnTo>
                  <a:lnTo>
                    <a:pt x="1691664" y="526"/>
                  </a:lnTo>
                  <a:lnTo>
                    <a:pt x="1696837" y="471"/>
                  </a:lnTo>
                  <a:lnTo>
                    <a:pt x="1702011" y="422"/>
                  </a:lnTo>
                  <a:lnTo>
                    <a:pt x="1707184" y="377"/>
                  </a:lnTo>
                  <a:lnTo>
                    <a:pt x="1712357" y="337"/>
                  </a:lnTo>
                  <a:lnTo>
                    <a:pt x="1717530" y="301"/>
                  </a:lnTo>
                  <a:lnTo>
                    <a:pt x="1722704" y="269"/>
                  </a:lnTo>
                  <a:lnTo>
                    <a:pt x="1727877" y="240"/>
                  </a:lnTo>
                  <a:lnTo>
                    <a:pt x="1733050" y="214"/>
                  </a:lnTo>
                  <a:lnTo>
                    <a:pt x="1738224" y="190"/>
                  </a:lnTo>
                  <a:lnTo>
                    <a:pt x="1743397" y="170"/>
                  </a:lnTo>
                  <a:lnTo>
                    <a:pt x="1748570" y="151"/>
                  </a:lnTo>
                  <a:lnTo>
                    <a:pt x="1753743" y="134"/>
                  </a:lnTo>
                  <a:lnTo>
                    <a:pt x="1758917" y="119"/>
                  </a:lnTo>
                  <a:lnTo>
                    <a:pt x="1764090" y="105"/>
                  </a:lnTo>
                  <a:lnTo>
                    <a:pt x="1769263" y="93"/>
                  </a:lnTo>
                  <a:lnTo>
                    <a:pt x="1774437" y="83"/>
                  </a:lnTo>
                  <a:lnTo>
                    <a:pt x="1779610" y="73"/>
                  </a:lnTo>
                  <a:lnTo>
                    <a:pt x="1784783" y="64"/>
                  </a:lnTo>
                  <a:lnTo>
                    <a:pt x="1789956" y="57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44151" y="4190826"/>
              <a:ext cx="1883076" cy="655447"/>
            </a:xfrm>
            <a:custGeom>
              <a:avLst/>
              <a:pathLst>
                <a:path w="1883076" h="655447">
                  <a:moveTo>
                    <a:pt x="0" y="655447"/>
                  </a:moveTo>
                  <a:lnTo>
                    <a:pt x="5173" y="650984"/>
                  </a:lnTo>
                  <a:lnTo>
                    <a:pt x="10346" y="646471"/>
                  </a:lnTo>
                  <a:lnTo>
                    <a:pt x="15519" y="641914"/>
                  </a:lnTo>
                  <a:lnTo>
                    <a:pt x="20693" y="637319"/>
                  </a:lnTo>
                  <a:lnTo>
                    <a:pt x="25866" y="632692"/>
                  </a:lnTo>
                  <a:lnTo>
                    <a:pt x="31039" y="628038"/>
                  </a:lnTo>
                  <a:lnTo>
                    <a:pt x="36213" y="623365"/>
                  </a:lnTo>
                  <a:lnTo>
                    <a:pt x="41386" y="618678"/>
                  </a:lnTo>
                  <a:lnTo>
                    <a:pt x="46559" y="613984"/>
                  </a:lnTo>
                  <a:lnTo>
                    <a:pt x="51732" y="609289"/>
                  </a:lnTo>
                  <a:lnTo>
                    <a:pt x="56906" y="604598"/>
                  </a:lnTo>
                  <a:lnTo>
                    <a:pt x="62079" y="599917"/>
                  </a:lnTo>
                  <a:lnTo>
                    <a:pt x="67252" y="595252"/>
                  </a:lnTo>
                  <a:lnTo>
                    <a:pt x="72426" y="590607"/>
                  </a:lnTo>
                  <a:lnTo>
                    <a:pt x="77599" y="585989"/>
                  </a:lnTo>
                  <a:lnTo>
                    <a:pt x="82772" y="581402"/>
                  </a:lnTo>
                  <a:lnTo>
                    <a:pt x="87945" y="576849"/>
                  </a:lnTo>
                  <a:lnTo>
                    <a:pt x="93119" y="572336"/>
                  </a:lnTo>
                  <a:lnTo>
                    <a:pt x="98292" y="567865"/>
                  </a:lnTo>
                  <a:lnTo>
                    <a:pt x="103465" y="563441"/>
                  </a:lnTo>
                  <a:lnTo>
                    <a:pt x="108639" y="559067"/>
                  </a:lnTo>
                  <a:lnTo>
                    <a:pt x="113812" y="554745"/>
                  </a:lnTo>
                  <a:lnTo>
                    <a:pt x="118985" y="550477"/>
                  </a:lnTo>
                  <a:lnTo>
                    <a:pt x="124158" y="546265"/>
                  </a:lnTo>
                  <a:lnTo>
                    <a:pt x="129332" y="542112"/>
                  </a:lnTo>
                  <a:lnTo>
                    <a:pt x="134505" y="538018"/>
                  </a:lnTo>
                  <a:lnTo>
                    <a:pt x="139678" y="533985"/>
                  </a:lnTo>
                  <a:lnTo>
                    <a:pt x="144852" y="530013"/>
                  </a:lnTo>
                  <a:lnTo>
                    <a:pt x="150025" y="526103"/>
                  </a:lnTo>
                  <a:lnTo>
                    <a:pt x="155198" y="522254"/>
                  </a:lnTo>
                  <a:lnTo>
                    <a:pt x="160371" y="518467"/>
                  </a:lnTo>
                  <a:lnTo>
                    <a:pt x="165545" y="514742"/>
                  </a:lnTo>
                  <a:lnTo>
                    <a:pt x="170718" y="511077"/>
                  </a:lnTo>
                  <a:lnTo>
                    <a:pt x="175891" y="507472"/>
                  </a:lnTo>
                  <a:lnTo>
                    <a:pt x="181065" y="503926"/>
                  </a:lnTo>
                  <a:lnTo>
                    <a:pt x="186238" y="500438"/>
                  </a:lnTo>
                  <a:lnTo>
                    <a:pt x="191411" y="497006"/>
                  </a:lnTo>
                  <a:lnTo>
                    <a:pt x="196584" y="493630"/>
                  </a:lnTo>
                  <a:lnTo>
                    <a:pt x="201758" y="490307"/>
                  </a:lnTo>
                  <a:lnTo>
                    <a:pt x="206931" y="487036"/>
                  </a:lnTo>
                  <a:lnTo>
                    <a:pt x="212104" y="483816"/>
                  </a:lnTo>
                  <a:lnTo>
                    <a:pt x="217278" y="480644"/>
                  </a:lnTo>
                  <a:lnTo>
                    <a:pt x="222451" y="477518"/>
                  </a:lnTo>
                  <a:lnTo>
                    <a:pt x="227624" y="474437"/>
                  </a:lnTo>
                  <a:lnTo>
                    <a:pt x="232797" y="471399"/>
                  </a:lnTo>
                  <a:lnTo>
                    <a:pt x="237971" y="468402"/>
                  </a:lnTo>
                  <a:lnTo>
                    <a:pt x="243144" y="465444"/>
                  </a:lnTo>
                  <a:lnTo>
                    <a:pt x="248317" y="462523"/>
                  </a:lnTo>
                  <a:lnTo>
                    <a:pt x="253491" y="459637"/>
                  </a:lnTo>
                  <a:lnTo>
                    <a:pt x="258664" y="456784"/>
                  </a:lnTo>
                  <a:lnTo>
                    <a:pt x="263837" y="453962"/>
                  </a:lnTo>
                  <a:lnTo>
                    <a:pt x="269010" y="451170"/>
                  </a:lnTo>
                  <a:lnTo>
                    <a:pt x="274184" y="448405"/>
                  </a:lnTo>
                  <a:lnTo>
                    <a:pt x="279357" y="445667"/>
                  </a:lnTo>
                  <a:lnTo>
                    <a:pt x="284530" y="442952"/>
                  </a:lnTo>
                  <a:lnTo>
                    <a:pt x="289704" y="440259"/>
                  </a:lnTo>
                  <a:lnTo>
                    <a:pt x="294877" y="437587"/>
                  </a:lnTo>
                  <a:lnTo>
                    <a:pt x="300050" y="434934"/>
                  </a:lnTo>
                  <a:lnTo>
                    <a:pt x="305223" y="432299"/>
                  </a:lnTo>
                  <a:lnTo>
                    <a:pt x="310397" y="429679"/>
                  </a:lnTo>
                  <a:lnTo>
                    <a:pt x="315570" y="427074"/>
                  </a:lnTo>
                  <a:lnTo>
                    <a:pt x="320743" y="424482"/>
                  </a:lnTo>
                  <a:lnTo>
                    <a:pt x="325917" y="421902"/>
                  </a:lnTo>
                  <a:lnTo>
                    <a:pt x="331090" y="419332"/>
                  </a:lnTo>
                  <a:lnTo>
                    <a:pt x="336263" y="416772"/>
                  </a:lnTo>
                  <a:lnTo>
                    <a:pt x="341436" y="414219"/>
                  </a:lnTo>
                  <a:lnTo>
                    <a:pt x="346610" y="411674"/>
                  </a:lnTo>
                  <a:lnTo>
                    <a:pt x="351783" y="409134"/>
                  </a:lnTo>
                  <a:lnTo>
                    <a:pt x="356956" y="406599"/>
                  </a:lnTo>
                  <a:lnTo>
                    <a:pt x="362130" y="404067"/>
                  </a:lnTo>
                  <a:lnTo>
                    <a:pt x="367303" y="401539"/>
                  </a:lnTo>
                  <a:lnTo>
                    <a:pt x="372476" y="399013"/>
                  </a:lnTo>
                  <a:lnTo>
                    <a:pt x="377649" y="396487"/>
                  </a:lnTo>
                  <a:lnTo>
                    <a:pt x="382823" y="393963"/>
                  </a:lnTo>
                  <a:lnTo>
                    <a:pt x="387996" y="391438"/>
                  </a:lnTo>
                  <a:lnTo>
                    <a:pt x="393169" y="388912"/>
                  </a:lnTo>
                  <a:lnTo>
                    <a:pt x="398343" y="386384"/>
                  </a:lnTo>
                  <a:lnTo>
                    <a:pt x="403516" y="383854"/>
                  </a:lnTo>
                  <a:lnTo>
                    <a:pt x="408689" y="381322"/>
                  </a:lnTo>
                  <a:lnTo>
                    <a:pt x="413862" y="378786"/>
                  </a:lnTo>
                  <a:lnTo>
                    <a:pt x="419036" y="376247"/>
                  </a:lnTo>
                  <a:lnTo>
                    <a:pt x="424209" y="373703"/>
                  </a:lnTo>
                  <a:lnTo>
                    <a:pt x="429382" y="371155"/>
                  </a:lnTo>
                  <a:lnTo>
                    <a:pt x="434556" y="368602"/>
                  </a:lnTo>
                  <a:lnTo>
                    <a:pt x="439729" y="366044"/>
                  </a:lnTo>
                  <a:lnTo>
                    <a:pt x="444902" y="363481"/>
                  </a:lnTo>
                  <a:lnTo>
                    <a:pt x="450075" y="360912"/>
                  </a:lnTo>
                  <a:lnTo>
                    <a:pt x="455249" y="358337"/>
                  </a:lnTo>
                  <a:lnTo>
                    <a:pt x="460422" y="355756"/>
                  </a:lnTo>
                  <a:lnTo>
                    <a:pt x="465595" y="353169"/>
                  </a:lnTo>
                  <a:lnTo>
                    <a:pt x="470769" y="350575"/>
                  </a:lnTo>
                  <a:lnTo>
                    <a:pt x="475942" y="347975"/>
                  </a:lnTo>
                  <a:lnTo>
                    <a:pt x="481115" y="345369"/>
                  </a:lnTo>
                  <a:lnTo>
                    <a:pt x="486288" y="342757"/>
                  </a:lnTo>
                  <a:lnTo>
                    <a:pt x="491462" y="340138"/>
                  </a:lnTo>
                  <a:lnTo>
                    <a:pt x="496635" y="337512"/>
                  </a:lnTo>
                  <a:lnTo>
                    <a:pt x="501808" y="334881"/>
                  </a:lnTo>
                  <a:lnTo>
                    <a:pt x="506982" y="332243"/>
                  </a:lnTo>
                  <a:lnTo>
                    <a:pt x="512155" y="329599"/>
                  </a:lnTo>
                  <a:lnTo>
                    <a:pt x="517328" y="326948"/>
                  </a:lnTo>
                  <a:lnTo>
                    <a:pt x="522501" y="324292"/>
                  </a:lnTo>
                  <a:lnTo>
                    <a:pt x="527675" y="321630"/>
                  </a:lnTo>
                  <a:lnTo>
                    <a:pt x="532848" y="318963"/>
                  </a:lnTo>
                  <a:lnTo>
                    <a:pt x="538021" y="316290"/>
                  </a:lnTo>
                  <a:lnTo>
                    <a:pt x="543195" y="313612"/>
                  </a:lnTo>
                  <a:lnTo>
                    <a:pt x="548368" y="310929"/>
                  </a:lnTo>
                  <a:lnTo>
                    <a:pt x="553541" y="308241"/>
                  </a:lnTo>
                  <a:lnTo>
                    <a:pt x="558714" y="305549"/>
                  </a:lnTo>
                  <a:lnTo>
                    <a:pt x="563888" y="302852"/>
                  </a:lnTo>
                  <a:lnTo>
                    <a:pt x="569061" y="300151"/>
                  </a:lnTo>
                  <a:lnTo>
                    <a:pt x="574234" y="297446"/>
                  </a:lnTo>
                  <a:lnTo>
                    <a:pt x="579408" y="294737"/>
                  </a:lnTo>
                  <a:lnTo>
                    <a:pt x="584581" y="292025"/>
                  </a:lnTo>
                  <a:lnTo>
                    <a:pt x="589754" y="289310"/>
                  </a:lnTo>
                  <a:lnTo>
                    <a:pt x="594927" y="286592"/>
                  </a:lnTo>
                  <a:lnTo>
                    <a:pt x="600101" y="283871"/>
                  </a:lnTo>
                  <a:lnTo>
                    <a:pt x="605274" y="281147"/>
                  </a:lnTo>
                  <a:lnTo>
                    <a:pt x="610447" y="278421"/>
                  </a:lnTo>
                  <a:lnTo>
                    <a:pt x="615621" y="275692"/>
                  </a:lnTo>
                  <a:lnTo>
                    <a:pt x="620794" y="272962"/>
                  </a:lnTo>
                  <a:lnTo>
                    <a:pt x="625967" y="270229"/>
                  </a:lnTo>
                  <a:lnTo>
                    <a:pt x="631140" y="267495"/>
                  </a:lnTo>
                  <a:lnTo>
                    <a:pt x="636314" y="264758"/>
                  </a:lnTo>
                  <a:lnTo>
                    <a:pt x="641487" y="262020"/>
                  </a:lnTo>
                  <a:lnTo>
                    <a:pt x="646660" y="259281"/>
                  </a:lnTo>
                  <a:lnTo>
                    <a:pt x="651834" y="256539"/>
                  </a:lnTo>
                  <a:lnTo>
                    <a:pt x="657007" y="253796"/>
                  </a:lnTo>
                  <a:lnTo>
                    <a:pt x="662180" y="251052"/>
                  </a:lnTo>
                  <a:lnTo>
                    <a:pt x="667353" y="248305"/>
                  </a:lnTo>
                  <a:lnTo>
                    <a:pt x="672527" y="245557"/>
                  </a:lnTo>
                  <a:lnTo>
                    <a:pt x="677700" y="242807"/>
                  </a:lnTo>
                  <a:lnTo>
                    <a:pt x="682873" y="240054"/>
                  </a:lnTo>
                  <a:lnTo>
                    <a:pt x="688047" y="237299"/>
                  </a:lnTo>
                  <a:lnTo>
                    <a:pt x="693220" y="234541"/>
                  </a:lnTo>
                  <a:lnTo>
                    <a:pt x="698393" y="231781"/>
                  </a:lnTo>
                  <a:lnTo>
                    <a:pt x="703566" y="229017"/>
                  </a:lnTo>
                  <a:lnTo>
                    <a:pt x="708740" y="226250"/>
                  </a:lnTo>
                  <a:lnTo>
                    <a:pt x="713913" y="223478"/>
                  </a:lnTo>
                  <a:lnTo>
                    <a:pt x="719086" y="220703"/>
                  </a:lnTo>
                  <a:lnTo>
                    <a:pt x="724260" y="217922"/>
                  </a:lnTo>
                  <a:lnTo>
                    <a:pt x="729433" y="215137"/>
                  </a:lnTo>
                  <a:lnTo>
                    <a:pt x="734606" y="212345"/>
                  </a:lnTo>
                  <a:lnTo>
                    <a:pt x="739779" y="209547"/>
                  </a:lnTo>
                  <a:lnTo>
                    <a:pt x="744953" y="206743"/>
                  </a:lnTo>
                  <a:lnTo>
                    <a:pt x="750126" y="203931"/>
                  </a:lnTo>
                  <a:lnTo>
                    <a:pt x="755299" y="201111"/>
                  </a:lnTo>
                  <a:lnTo>
                    <a:pt x="760473" y="198283"/>
                  </a:lnTo>
                  <a:lnTo>
                    <a:pt x="765646" y="195445"/>
                  </a:lnTo>
                  <a:lnTo>
                    <a:pt x="770819" y="192598"/>
                  </a:lnTo>
                  <a:lnTo>
                    <a:pt x="775992" y="189741"/>
                  </a:lnTo>
                  <a:lnTo>
                    <a:pt x="781166" y="186873"/>
                  </a:lnTo>
                  <a:lnTo>
                    <a:pt x="786339" y="183994"/>
                  </a:lnTo>
                  <a:lnTo>
                    <a:pt x="791512" y="181104"/>
                  </a:lnTo>
                  <a:lnTo>
                    <a:pt x="796686" y="178201"/>
                  </a:lnTo>
                  <a:lnTo>
                    <a:pt x="801859" y="175286"/>
                  </a:lnTo>
                  <a:lnTo>
                    <a:pt x="807032" y="172358"/>
                  </a:lnTo>
                  <a:lnTo>
                    <a:pt x="812205" y="169417"/>
                  </a:lnTo>
                  <a:lnTo>
                    <a:pt x="817379" y="166463"/>
                  </a:lnTo>
                  <a:lnTo>
                    <a:pt x="822552" y="163496"/>
                  </a:lnTo>
                  <a:lnTo>
                    <a:pt x="827725" y="160516"/>
                  </a:lnTo>
                  <a:lnTo>
                    <a:pt x="832899" y="157522"/>
                  </a:lnTo>
                  <a:lnTo>
                    <a:pt x="838072" y="154517"/>
                  </a:lnTo>
                  <a:lnTo>
                    <a:pt x="843245" y="151499"/>
                  </a:lnTo>
                  <a:lnTo>
                    <a:pt x="848418" y="148470"/>
                  </a:lnTo>
                  <a:lnTo>
                    <a:pt x="853592" y="145430"/>
                  </a:lnTo>
                  <a:lnTo>
                    <a:pt x="858765" y="142380"/>
                  </a:lnTo>
                  <a:lnTo>
                    <a:pt x="863938" y="139322"/>
                  </a:lnTo>
                  <a:lnTo>
                    <a:pt x="869112" y="136256"/>
                  </a:lnTo>
                  <a:lnTo>
                    <a:pt x="874285" y="133184"/>
                  </a:lnTo>
                  <a:lnTo>
                    <a:pt x="879458" y="130108"/>
                  </a:lnTo>
                  <a:lnTo>
                    <a:pt x="884631" y="127030"/>
                  </a:lnTo>
                  <a:lnTo>
                    <a:pt x="889805" y="123951"/>
                  </a:lnTo>
                  <a:lnTo>
                    <a:pt x="894978" y="120873"/>
                  </a:lnTo>
                  <a:lnTo>
                    <a:pt x="900151" y="117800"/>
                  </a:lnTo>
                  <a:lnTo>
                    <a:pt x="905325" y="114733"/>
                  </a:lnTo>
                  <a:lnTo>
                    <a:pt x="910498" y="111675"/>
                  </a:lnTo>
                  <a:lnTo>
                    <a:pt x="915671" y="108629"/>
                  </a:lnTo>
                  <a:lnTo>
                    <a:pt x="920844" y="105598"/>
                  </a:lnTo>
                  <a:lnTo>
                    <a:pt x="926018" y="102585"/>
                  </a:lnTo>
                  <a:lnTo>
                    <a:pt x="931191" y="99593"/>
                  </a:lnTo>
                  <a:lnTo>
                    <a:pt x="936364" y="96625"/>
                  </a:lnTo>
                  <a:lnTo>
                    <a:pt x="941538" y="93685"/>
                  </a:lnTo>
                  <a:lnTo>
                    <a:pt x="946711" y="90775"/>
                  </a:lnTo>
                  <a:lnTo>
                    <a:pt x="951884" y="87898"/>
                  </a:lnTo>
                  <a:lnTo>
                    <a:pt x="957057" y="85058"/>
                  </a:lnTo>
                  <a:lnTo>
                    <a:pt x="962231" y="82258"/>
                  </a:lnTo>
                  <a:lnTo>
                    <a:pt x="967404" y="79500"/>
                  </a:lnTo>
                  <a:lnTo>
                    <a:pt x="972577" y="76788"/>
                  </a:lnTo>
                  <a:lnTo>
                    <a:pt x="977751" y="74125"/>
                  </a:lnTo>
                  <a:lnTo>
                    <a:pt x="982924" y="71512"/>
                  </a:lnTo>
                  <a:lnTo>
                    <a:pt x="988097" y="68953"/>
                  </a:lnTo>
                  <a:lnTo>
                    <a:pt x="993270" y="66448"/>
                  </a:lnTo>
                  <a:lnTo>
                    <a:pt x="998444" y="64002"/>
                  </a:lnTo>
                  <a:lnTo>
                    <a:pt x="1003617" y="61614"/>
                  </a:lnTo>
                  <a:lnTo>
                    <a:pt x="1008790" y="59288"/>
                  </a:lnTo>
                  <a:lnTo>
                    <a:pt x="1013964" y="57023"/>
                  </a:lnTo>
                  <a:lnTo>
                    <a:pt x="1019137" y="54821"/>
                  </a:lnTo>
                  <a:lnTo>
                    <a:pt x="1024310" y="52684"/>
                  </a:lnTo>
                  <a:lnTo>
                    <a:pt x="1029483" y="50611"/>
                  </a:lnTo>
                  <a:lnTo>
                    <a:pt x="1034657" y="48603"/>
                  </a:lnTo>
                  <a:lnTo>
                    <a:pt x="1039830" y="46661"/>
                  </a:lnTo>
                  <a:lnTo>
                    <a:pt x="1045003" y="44783"/>
                  </a:lnTo>
                  <a:lnTo>
                    <a:pt x="1050177" y="42971"/>
                  </a:lnTo>
                  <a:lnTo>
                    <a:pt x="1055350" y="41223"/>
                  </a:lnTo>
                  <a:lnTo>
                    <a:pt x="1060523" y="39539"/>
                  </a:lnTo>
                  <a:lnTo>
                    <a:pt x="1065696" y="37919"/>
                  </a:lnTo>
                  <a:lnTo>
                    <a:pt x="1070870" y="36360"/>
                  </a:lnTo>
                  <a:lnTo>
                    <a:pt x="1076043" y="34863"/>
                  </a:lnTo>
                  <a:lnTo>
                    <a:pt x="1081216" y="33426"/>
                  </a:lnTo>
                  <a:lnTo>
                    <a:pt x="1086390" y="32048"/>
                  </a:lnTo>
                  <a:lnTo>
                    <a:pt x="1091563" y="30728"/>
                  </a:lnTo>
                  <a:lnTo>
                    <a:pt x="1096736" y="29464"/>
                  </a:lnTo>
                  <a:lnTo>
                    <a:pt x="1101909" y="28254"/>
                  </a:lnTo>
                  <a:lnTo>
                    <a:pt x="1107083" y="27097"/>
                  </a:lnTo>
                  <a:lnTo>
                    <a:pt x="1112256" y="25992"/>
                  </a:lnTo>
                  <a:lnTo>
                    <a:pt x="1117429" y="24937"/>
                  </a:lnTo>
                  <a:lnTo>
                    <a:pt x="1122603" y="23930"/>
                  </a:lnTo>
                  <a:lnTo>
                    <a:pt x="1127776" y="22970"/>
                  </a:lnTo>
                  <a:lnTo>
                    <a:pt x="1132949" y="22054"/>
                  </a:lnTo>
                  <a:lnTo>
                    <a:pt x="1138122" y="21182"/>
                  </a:lnTo>
                  <a:lnTo>
                    <a:pt x="1143296" y="20351"/>
                  </a:lnTo>
                  <a:lnTo>
                    <a:pt x="1148469" y="19561"/>
                  </a:lnTo>
                  <a:lnTo>
                    <a:pt x="1153642" y="18809"/>
                  </a:lnTo>
                  <a:lnTo>
                    <a:pt x="1158816" y="18095"/>
                  </a:lnTo>
                  <a:lnTo>
                    <a:pt x="1163989" y="17415"/>
                  </a:lnTo>
                  <a:lnTo>
                    <a:pt x="1169162" y="16770"/>
                  </a:lnTo>
                  <a:lnTo>
                    <a:pt x="1174335" y="16158"/>
                  </a:lnTo>
                  <a:lnTo>
                    <a:pt x="1179509" y="15576"/>
                  </a:lnTo>
                  <a:lnTo>
                    <a:pt x="1184682" y="15025"/>
                  </a:lnTo>
                  <a:lnTo>
                    <a:pt x="1189855" y="14502"/>
                  </a:lnTo>
                  <a:lnTo>
                    <a:pt x="1195029" y="14006"/>
                  </a:lnTo>
                  <a:lnTo>
                    <a:pt x="1200202" y="13536"/>
                  </a:lnTo>
                  <a:lnTo>
                    <a:pt x="1205375" y="13091"/>
                  </a:lnTo>
                  <a:lnTo>
                    <a:pt x="1210548" y="12669"/>
                  </a:lnTo>
                  <a:lnTo>
                    <a:pt x="1215722" y="12270"/>
                  </a:lnTo>
                  <a:lnTo>
                    <a:pt x="1220895" y="11892"/>
                  </a:lnTo>
                  <a:lnTo>
                    <a:pt x="1226068" y="11534"/>
                  </a:lnTo>
                  <a:lnTo>
                    <a:pt x="1231242" y="11195"/>
                  </a:lnTo>
                  <a:lnTo>
                    <a:pt x="1236415" y="10875"/>
                  </a:lnTo>
                  <a:lnTo>
                    <a:pt x="1241588" y="10572"/>
                  </a:lnTo>
                  <a:lnTo>
                    <a:pt x="1246761" y="10286"/>
                  </a:lnTo>
                  <a:lnTo>
                    <a:pt x="1251935" y="10016"/>
                  </a:lnTo>
                  <a:lnTo>
                    <a:pt x="1257108" y="9761"/>
                  </a:lnTo>
                  <a:lnTo>
                    <a:pt x="1262281" y="9520"/>
                  </a:lnTo>
                  <a:lnTo>
                    <a:pt x="1267455" y="9293"/>
                  </a:lnTo>
                  <a:lnTo>
                    <a:pt x="1272628" y="9080"/>
                  </a:lnTo>
                  <a:lnTo>
                    <a:pt x="1277801" y="8879"/>
                  </a:lnTo>
                  <a:lnTo>
                    <a:pt x="1282974" y="8690"/>
                  </a:lnTo>
                  <a:lnTo>
                    <a:pt x="1288148" y="8513"/>
                  </a:lnTo>
                  <a:lnTo>
                    <a:pt x="1293321" y="8347"/>
                  </a:lnTo>
                  <a:lnTo>
                    <a:pt x="1298494" y="8192"/>
                  </a:lnTo>
                  <a:lnTo>
                    <a:pt x="1303668" y="8046"/>
                  </a:lnTo>
                  <a:lnTo>
                    <a:pt x="1308841" y="7911"/>
                  </a:lnTo>
                  <a:lnTo>
                    <a:pt x="1314014" y="7785"/>
                  </a:lnTo>
                  <a:lnTo>
                    <a:pt x="1319187" y="7668"/>
                  </a:lnTo>
                  <a:lnTo>
                    <a:pt x="1324361" y="7559"/>
                  </a:lnTo>
                  <a:lnTo>
                    <a:pt x="1329534" y="7460"/>
                  </a:lnTo>
                  <a:lnTo>
                    <a:pt x="1334707" y="7368"/>
                  </a:lnTo>
                  <a:lnTo>
                    <a:pt x="1339881" y="7284"/>
                  </a:lnTo>
                  <a:lnTo>
                    <a:pt x="1345054" y="7207"/>
                  </a:lnTo>
                  <a:lnTo>
                    <a:pt x="1350227" y="7138"/>
                  </a:lnTo>
                  <a:lnTo>
                    <a:pt x="1355400" y="7075"/>
                  </a:lnTo>
                  <a:lnTo>
                    <a:pt x="1360574" y="7020"/>
                  </a:lnTo>
                  <a:lnTo>
                    <a:pt x="1365747" y="6971"/>
                  </a:lnTo>
                  <a:lnTo>
                    <a:pt x="1370920" y="6928"/>
                  </a:lnTo>
                  <a:lnTo>
                    <a:pt x="1376094" y="6891"/>
                  </a:lnTo>
                  <a:lnTo>
                    <a:pt x="1381267" y="6860"/>
                  </a:lnTo>
                  <a:lnTo>
                    <a:pt x="1386440" y="6834"/>
                  </a:lnTo>
                  <a:lnTo>
                    <a:pt x="1391613" y="6814"/>
                  </a:lnTo>
                  <a:lnTo>
                    <a:pt x="1396787" y="6799"/>
                  </a:lnTo>
                  <a:lnTo>
                    <a:pt x="1401960" y="6788"/>
                  </a:lnTo>
                  <a:lnTo>
                    <a:pt x="1407133" y="6782"/>
                  </a:lnTo>
                  <a:lnTo>
                    <a:pt x="1412307" y="6780"/>
                  </a:lnTo>
                  <a:lnTo>
                    <a:pt x="1417480" y="6782"/>
                  </a:lnTo>
                  <a:lnTo>
                    <a:pt x="1422653" y="6787"/>
                  </a:lnTo>
                  <a:lnTo>
                    <a:pt x="1427826" y="6795"/>
                  </a:lnTo>
                  <a:lnTo>
                    <a:pt x="1433000" y="6805"/>
                  </a:lnTo>
                  <a:lnTo>
                    <a:pt x="1438173" y="6817"/>
                  </a:lnTo>
                  <a:lnTo>
                    <a:pt x="1443346" y="6831"/>
                  </a:lnTo>
                  <a:lnTo>
                    <a:pt x="1448520" y="6845"/>
                  </a:lnTo>
                  <a:lnTo>
                    <a:pt x="1453693" y="6859"/>
                  </a:lnTo>
                  <a:lnTo>
                    <a:pt x="1458866" y="6871"/>
                  </a:lnTo>
                  <a:lnTo>
                    <a:pt x="1464039" y="6882"/>
                  </a:lnTo>
                  <a:lnTo>
                    <a:pt x="1469213" y="6889"/>
                  </a:lnTo>
                  <a:lnTo>
                    <a:pt x="1474386" y="6892"/>
                  </a:lnTo>
                  <a:lnTo>
                    <a:pt x="1479559" y="6889"/>
                  </a:lnTo>
                  <a:lnTo>
                    <a:pt x="1484733" y="6880"/>
                  </a:lnTo>
                  <a:lnTo>
                    <a:pt x="1489906" y="6862"/>
                  </a:lnTo>
                  <a:lnTo>
                    <a:pt x="1495079" y="6834"/>
                  </a:lnTo>
                  <a:lnTo>
                    <a:pt x="1500252" y="6794"/>
                  </a:lnTo>
                  <a:lnTo>
                    <a:pt x="1505426" y="6742"/>
                  </a:lnTo>
                  <a:lnTo>
                    <a:pt x="1510599" y="6675"/>
                  </a:lnTo>
                  <a:lnTo>
                    <a:pt x="1515772" y="6592"/>
                  </a:lnTo>
                  <a:lnTo>
                    <a:pt x="1520946" y="6492"/>
                  </a:lnTo>
                  <a:lnTo>
                    <a:pt x="1526119" y="6374"/>
                  </a:lnTo>
                  <a:lnTo>
                    <a:pt x="1531292" y="6237"/>
                  </a:lnTo>
                  <a:lnTo>
                    <a:pt x="1536465" y="6081"/>
                  </a:lnTo>
                  <a:lnTo>
                    <a:pt x="1541639" y="5907"/>
                  </a:lnTo>
                  <a:lnTo>
                    <a:pt x="1546812" y="5715"/>
                  </a:lnTo>
                  <a:lnTo>
                    <a:pt x="1551985" y="5505"/>
                  </a:lnTo>
                  <a:lnTo>
                    <a:pt x="1557159" y="5281"/>
                  </a:lnTo>
                  <a:lnTo>
                    <a:pt x="1562332" y="5043"/>
                  </a:lnTo>
                  <a:lnTo>
                    <a:pt x="1567505" y="4794"/>
                  </a:lnTo>
                  <a:lnTo>
                    <a:pt x="1572678" y="4537"/>
                  </a:lnTo>
                  <a:lnTo>
                    <a:pt x="1577852" y="4275"/>
                  </a:lnTo>
                  <a:lnTo>
                    <a:pt x="1583025" y="4011"/>
                  </a:lnTo>
                  <a:lnTo>
                    <a:pt x="1588198" y="3747"/>
                  </a:lnTo>
                  <a:lnTo>
                    <a:pt x="1593372" y="3486"/>
                  </a:lnTo>
                  <a:lnTo>
                    <a:pt x="1598545" y="3231"/>
                  </a:lnTo>
                  <a:lnTo>
                    <a:pt x="1603718" y="2983"/>
                  </a:lnTo>
                  <a:lnTo>
                    <a:pt x="1608891" y="2745"/>
                  </a:lnTo>
                  <a:lnTo>
                    <a:pt x="1614065" y="2518"/>
                  </a:lnTo>
                  <a:lnTo>
                    <a:pt x="1619238" y="2303"/>
                  </a:lnTo>
                  <a:lnTo>
                    <a:pt x="1624411" y="2100"/>
                  </a:lnTo>
                  <a:lnTo>
                    <a:pt x="1629585" y="1911"/>
                  </a:lnTo>
                  <a:lnTo>
                    <a:pt x="1634758" y="1735"/>
                  </a:lnTo>
                  <a:lnTo>
                    <a:pt x="1639931" y="1571"/>
                  </a:lnTo>
                  <a:lnTo>
                    <a:pt x="1645104" y="1421"/>
                  </a:lnTo>
                  <a:lnTo>
                    <a:pt x="1650278" y="1283"/>
                  </a:lnTo>
                  <a:lnTo>
                    <a:pt x="1655451" y="1156"/>
                  </a:lnTo>
                  <a:lnTo>
                    <a:pt x="1660624" y="1041"/>
                  </a:lnTo>
                  <a:lnTo>
                    <a:pt x="1665798" y="936"/>
                  </a:lnTo>
                  <a:lnTo>
                    <a:pt x="1670971" y="840"/>
                  </a:lnTo>
                  <a:lnTo>
                    <a:pt x="1676144" y="754"/>
                  </a:lnTo>
                  <a:lnTo>
                    <a:pt x="1681317" y="676"/>
                  </a:lnTo>
                  <a:lnTo>
                    <a:pt x="1686491" y="605"/>
                  </a:lnTo>
                  <a:lnTo>
                    <a:pt x="1691664" y="542"/>
                  </a:lnTo>
                  <a:lnTo>
                    <a:pt x="1696837" y="485"/>
                  </a:lnTo>
                  <a:lnTo>
                    <a:pt x="1702011" y="433"/>
                  </a:lnTo>
                  <a:lnTo>
                    <a:pt x="1707184" y="387"/>
                  </a:lnTo>
                  <a:lnTo>
                    <a:pt x="1712357" y="345"/>
                  </a:lnTo>
                  <a:lnTo>
                    <a:pt x="1717530" y="308"/>
                  </a:lnTo>
                  <a:lnTo>
                    <a:pt x="1722704" y="275"/>
                  </a:lnTo>
                  <a:lnTo>
                    <a:pt x="1727877" y="245"/>
                  </a:lnTo>
                  <a:lnTo>
                    <a:pt x="1733050" y="218"/>
                  </a:lnTo>
                  <a:lnTo>
                    <a:pt x="1738224" y="194"/>
                  </a:lnTo>
                  <a:lnTo>
                    <a:pt x="1743397" y="172"/>
                  </a:lnTo>
                  <a:lnTo>
                    <a:pt x="1748570" y="153"/>
                  </a:lnTo>
                  <a:lnTo>
                    <a:pt x="1753743" y="136"/>
                  </a:lnTo>
                  <a:lnTo>
                    <a:pt x="1758917" y="121"/>
                  </a:lnTo>
                  <a:lnTo>
                    <a:pt x="1764090" y="107"/>
                  </a:lnTo>
                  <a:lnTo>
                    <a:pt x="1769263" y="94"/>
                  </a:lnTo>
                  <a:lnTo>
                    <a:pt x="1774437" y="83"/>
                  </a:lnTo>
                  <a:lnTo>
                    <a:pt x="1779610" y="74"/>
                  </a:lnTo>
                  <a:lnTo>
                    <a:pt x="1784783" y="65"/>
                  </a:lnTo>
                  <a:lnTo>
                    <a:pt x="1789956" y="57"/>
                  </a:lnTo>
                  <a:lnTo>
                    <a:pt x="1795130" y="50"/>
                  </a:lnTo>
                  <a:lnTo>
                    <a:pt x="1800303" y="43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8"/>
                  </a:lnTo>
                  <a:lnTo>
                    <a:pt x="1820996" y="24"/>
                  </a:lnTo>
                  <a:lnTo>
                    <a:pt x="1826169" y="21"/>
                  </a:lnTo>
                  <a:lnTo>
                    <a:pt x="1831343" y="17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3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1"/>
                  </a:lnTo>
                  <a:lnTo>
                    <a:pt x="1872729" y="2"/>
                  </a:lnTo>
                  <a:lnTo>
                    <a:pt x="1867556" y="3"/>
                  </a:lnTo>
                  <a:lnTo>
                    <a:pt x="1862382" y="5"/>
                  </a:lnTo>
                  <a:lnTo>
                    <a:pt x="1857209" y="7"/>
                  </a:lnTo>
                  <a:lnTo>
                    <a:pt x="1852036" y="9"/>
                  </a:lnTo>
                  <a:lnTo>
                    <a:pt x="1846863" y="11"/>
                  </a:lnTo>
                  <a:lnTo>
                    <a:pt x="1841689" y="14"/>
                  </a:lnTo>
                  <a:lnTo>
                    <a:pt x="1836516" y="17"/>
                  </a:lnTo>
                  <a:lnTo>
                    <a:pt x="1831343" y="20"/>
                  </a:lnTo>
                  <a:lnTo>
                    <a:pt x="1826169" y="23"/>
                  </a:lnTo>
                  <a:lnTo>
                    <a:pt x="1820996" y="28"/>
                  </a:lnTo>
                  <a:lnTo>
                    <a:pt x="1815823" y="32"/>
                  </a:lnTo>
                  <a:lnTo>
                    <a:pt x="1810650" y="37"/>
                  </a:lnTo>
                  <a:lnTo>
                    <a:pt x="1805476" y="43"/>
                  </a:lnTo>
                  <a:lnTo>
                    <a:pt x="1800303" y="50"/>
                  </a:lnTo>
                  <a:lnTo>
                    <a:pt x="1795130" y="57"/>
                  </a:lnTo>
                  <a:lnTo>
                    <a:pt x="1789956" y="65"/>
                  </a:lnTo>
                  <a:lnTo>
                    <a:pt x="1784783" y="75"/>
                  </a:lnTo>
                  <a:lnTo>
                    <a:pt x="1779610" y="85"/>
                  </a:lnTo>
                  <a:lnTo>
                    <a:pt x="1774437" y="97"/>
                  </a:lnTo>
                  <a:lnTo>
                    <a:pt x="1769263" y="111"/>
                  </a:lnTo>
                  <a:lnTo>
                    <a:pt x="1764090" y="126"/>
                  </a:lnTo>
                  <a:lnTo>
                    <a:pt x="1758917" y="143"/>
                  </a:lnTo>
                  <a:lnTo>
                    <a:pt x="1753743" y="162"/>
                  </a:lnTo>
                  <a:lnTo>
                    <a:pt x="1748570" y="184"/>
                  </a:lnTo>
                  <a:lnTo>
                    <a:pt x="1743397" y="208"/>
                  </a:lnTo>
                  <a:lnTo>
                    <a:pt x="1738224" y="236"/>
                  </a:lnTo>
                  <a:lnTo>
                    <a:pt x="1733050" y="267"/>
                  </a:lnTo>
                  <a:lnTo>
                    <a:pt x="1727877" y="302"/>
                  </a:lnTo>
                  <a:lnTo>
                    <a:pt x="1722704" y="342"/>
                  </a:lnTo>
                  <a:lnTo>
                    <a:pt x="1717530" y="386"/>
                  </a:lnTo>
                  <a:lnTo>
                    <a:pt x="1712357" y="437"/>
                  </a:lnTo>
                  <a:lnTo>
                    <a:pt x="1707184" y="494"/>
                  </a:lnTo>
                  <a:lnTo>
                    <a:pt x="1702011" y="558"/>
                  </a:lnTo>
                  <a:lnTo>
                    <a:pt x="1696837" y="631"/>
                  </a:lnTo>
                  <a:lnTo>
                    <a:pt x="1691664" y="713"/>
                  </a:lnTo>
                  <a:lnTo>
                    <a:pt x="1686491" y="805"/>
                  </a:lnTo>
                  <a:lnTo>
                    <a:pt x="1681317" y="908"/>
                  </a:lnTo>
                  <a:lnTo>
                    <a:pt x="1676144" y="1025"/>
                  </a:lnTo>
                  <a:lnTo>
                    <a:pt x="1670971" y="1156"/>
                  </a:lnTo>
                  <a:lnTo>
                    <a:pt x="1665798" y="1303"/>
                  </a:lnTo>
                  <a:lnTo>
                    <a:pt x="1660624" y="1468"/>
                  </a:lnTo>
                  <a:lnTo>
                    <a:pt x="1655451" y="1652"/>
                  </a:lnTo>
                  <a:lnTo>
                    <a:pt x="1650278" y="1857"/>
                  </a:lnTo>
                  <a:lnTo>
                    <a:pt x="1645104" y="2086"/>
                  </a:lnTo>
                  <a:lnTo>
                    <a:pt x="1639931" y="2340"/>
                  </a:lnTo>
                  <a:lnTo>
                    <a:pt x="1634758" y="2621"/>
                  </a:lnTo>
                  <a:lnTo>
                    <a:pt x="1629585" y="2932"/>
                  </a:lnTo>
                  <a:lnTo>
                    <a:pt x="1624411" y="3272"/>
                  </a:lnTo>
                  <a:lnTo>
                    <a:pt x="1619238" y="3645"/>
                  </a:lnTo>
                  <a:lnTo>
                    <a:pt x="1614065" y="4051"/>
                  </a:lnTo>
                  <a:lnTo>
                    <a:pt x="1608891" y="4490"/>
                  </a:lnTo>
                  <a:lnTo>
                    <a:pt x="1603718" y="4963"/>
                  </a:lnTo>
                  <a:lnTo>
                    <a:pt x="1598545" y="5469"/>
                  </a:lnTo>
                  <a:lnTo>
                    <a:pt x="1593372" y="6007"/>
                  </a:lnTo>
                  <a:lnTo>
                    <a:pt x="1588198" y="6574"/>
                  </a:lnTo>
                  <a:lnTo>
                    <a:pt x="1583025" y="7169"/>
                  </a:lnTo>
                  <a:lnTo>
                    <a:pt x="1577852" y="7786"/>
                  </a:lnTo>
                  <a:lnTo>
                    <a:pt x="1572678" y="8422"/>
                  </a:lnTo>
                  <a:lnTo>
                    <a:pt x="1567505" y="9072"/>
                  </a:lnTo>
                  <a:lnTo>
                    <a:pt x="1562332" y="9732"/>
                  </a:lnTo>
                  <a:lnTo>
                    <a:pt x="1557159" y="10395"/>
                  </a:lnTo>
                  <a:lnTo>
                    <a:pt x="1551985" y="11057"/>
                  </a:lnTo>
                  <a:lnTo>
                    <a:pt x="1546812" y="11712"/>
                  </a:lnTo>
                  <a:lnTo>
                    <a:pt x="1541639" y="12355"/>
                  </a:lnTo>
                  <a:lnTo>
                    <a:pt x="1536465" y="12984"/>
                  </a:lnTo>
                  <a:lnTo>
                    <a:pt x="1531292" y="13594"/>
                  </a:lnTo>
                  <a:lnTo>
                    <a:pt x="1526119" y="14183"/>
                  </a:lnTo>
                  <a:lnTo>
                    <a:pt x="1520946" y="14749"/>
                  </a:lnTo>
                  <a:lnTo>
                    <a:pt x="1515772" y="15291"/>
                  </a:lnTo>
                  <a:lnTo>
                    <a:pt x="1510599" y="15808"/>
                  </a:lnTo>
                  <a:lnTo>
                    <a:pt x="1505426" y="16302"/>
                  </a:lnTo>
                  <a:lnTo>
                    <a:pt x="1500252" y="16772"/>
                  </a:lnTo>
                  <a:lnTo>
                    <a:pt x="1495079" y="17221"/>
                  </a:lnTo>
                  <a:lnTo>
                    <a:pt x="1489906" y="17648"/>
                  </a:lnTo>
                  <a:lnTo>
                    <a:pt x="1484733" y="18057"/>
                  </a:lnTo>
                  <a:lnTo>
                    <a:pt x="1479559" y="18449"/>
                  </a:lnTo>
                  <a:lnTo>
                    <a:pt x="1474386" y="18826"/>
                  </a:lnTo>
                  <a:lnTo>
                    <a:pt x="1469213" y="19189"/>
                  </a:lnTo>
                  <a:lnTo>
                    <a:pt x="1464039" y="19542"/>
                  </a:lnTo>
                  <a:lnTo>
                    <a:pt x="1458866" y="19885"/>
                  </a:lnTo>
                  <a:lnTo>
                    <a:pt x="1453693" y="20221"/>
                  </a:lnTo>
                  <a:lnTo>
                    <a:pt x="1448520" y="20550"/>
                  </a:lnTo>
                  <a:lnTo>
                    <a:pt x="1443346" y="20876"/>
                  </a:lnTo>
                  <a:lnTo>
                    <a:pt x="1438173" y="21198"/>
                  </a:lnTo>
                  <a:lnTo>
                    <a:pt x="1433000" y="21519"/>
                  </a:lnTo>
                  <a:lnTo>
                    <a:pt x="1427826" y="21839"/>
                  </a:lnTo>
                  <a:lnTo>
                    <a:pt x="1422653" y="22159"/>
                  </a:lnTo>
                  <a:lnTo>
                    <a:pt x="1417480" y="22481"/>
                  </a:lnTo>
                  <a:lnTo>
                    <a:pt x="1412307" y="22805"/>
                  </a:lnTo>
                  <a:lnTo>
                    <a:pt x="1407133" y="23132"/>
                  </a:lnTo>
                  <a:lnTo>
                    <a:pt x="1401960" y="23463"/>
                  </a:lnTo>
                  <a:lnTo>
                    <a:pt x="1396787" y="23799"/>
                  </a:lnTo>
                  <a:lnTo>
                    <a:pt x="1391613" y="24139"/>
                  </a:lnTo>
                  <a:lnTo>
                    <a:pt x="1386440" y="24484"/>
                  </a:lnTo>
                  <a:lnTo>
                    <a:pt x="1381267" y="24835"/>
                  </a:lnTo>
                  <a:lnTo>
                    <a:pt x="1376094" y="25192"/>
                  </a:lnTo>
                  <a:lnTo>
                    <a:pt x="1370920" y="25556"/>
                  </a:lnTo>
                  <a:lnTo>
                    <a:pt x="1365747" y="25926"/>
                  </a:lnTo>
                  <a:lnTo>
                    <a:pt x="1360574" y="26303"/>
                  </a:lnTo>
                  <a:lnTo>
                    <a:pt x="1355400" y="26688"/>
                  </a:lnTo>
                  <a:lnTo>
                    <a:pt x="1350227" y="27079"/>
                  </a:lnTo>
                  <a:lnTo>
                    <a:pt x="1345054" y="27479"/>
                  </a:lnTo>
                  <a:lnTo>
                    <a:pt x="1339881" y="27886"/>
                  </a:lnTo>
                  <a:lnTo>
                    <a:pt x="1334707" y="28301"/>
                  </a:lnTo>
                  <a:lnTo>
                    <a:pt x="1329534" y="28724"/>
                  </a:lnTo>
                  <a:lnTo>
                    <a:pt x="1324361" y="29155"/>
                  </a:lnTo>
                  <a:lnTo>
                    <a:pt x="1319187" y="29595"/>
                  </a:lnTo>
                  <a:lnTo>
                    <a:pt x="1314014" y="30043"/>
                  </a:lnTo>
                  <a:lnTo>
                    <a:pt x="1308841" y="30499"/>
                  </a:lnTo>
                  <a:lnTo>
                    <a:pt x="1303668" y="30964"/>
                  </a:lnTo>
                  <a:lnTo>
                    <a:pt x="1298494" y="31438"/>
                  </a:lnTo>
                  <a:lnTo>
                    <a:pt x="1293321" y="31921"/>
                  </a:lnTo>
                  <a:lnTo>
                    <a:pt x="1288148" y="32413"/>
                  </a:lnTo>
                  <a:lnTo>
                    <a:pt x="1282974" y="32915"/>
                  </a:lnTo>
                  <a:lnTo>
                    <a:pt x="1277801" y="33425"/>
                  </a:lnTo>
                  <a:lnTo>
                    <a:pt x="1272628" y="33945"/>
                  </a:lnTo>
                  <a:lnTo>
                    <a:pt x="1267455" y="34475"/>
                  </a:lnTo>
                  <a:lnTo>
                    <a:pt x="1262281" y="35014"/>
                  </a:lnTo>
                  <a:lnTo>
                    <a:pt x="1257108" y="35564"/>
                  </a:lnTo>
                  <a:lnTo>
                    <a:pt x="1251935" y="36123"/>
                  </a:lnTo>
                  <a:lnTo>
                    <a:pt x="1246761" y="36694"/>
                  </a:lnTo>
                  <a:lnTo>
                    <a:pt x="1241588" y="37274"/>
                  </a:lnTo>
                  <a:lnTo>
                    <a:pt x="1236415" y="37866"/>
                  </a:lnTo>
                  <a:lnTo>
                    <a:pt x="1231242" y="38469"/>
                  </a:lnTo>
                  <a:lnTo>
                    <a:pt x="1226068" y="39083"/>
                  </a:lnTo>
                  <a:lnTo>
                    <a:pt x="1220895" y="39709"/>
                  </a:lnTo>
                  <a:lnTo>
                    <a:pt x="1215722" y="40347"/>
                  </a:lnTo>
                  <a:lnTo>
                    <a:pt x="1210548" y="40997"/>
                  </a:lnTo>
                  <a:lnTo>
                    <a:pt x="1205375" y="41661"/>
                  </a:lnTo>
                  <a:lnTo>
                    <a:pt x="1200202" y="42338"/>
                  </a:lnTo>
                  <a:lnTo>
                    <a:pt x="1195029" y="43028"/>
                  </a:lnTo>
                  <a:lnTo>
                    <a:pt x="1189855" y="43733"/>
                  </a:lnTo>
                  <a:lnTo>
                    <a:pt x="1184682" y="44452"/>
                  </a:lnTo>
                  <a:lnTo>
                    <a:pt x="1179509" y="45187"/>
                  </a:lnTo>
                  <a:lnTo>
                    <a:pt x="1174335" y="45938"/>
                  </a:lnTo>
                  <a:lnTo>
                    <a:pt x="1169162" y="46705"/>
                  </a:lnTo>
                  <a:lnTo>
                    <a:pt x="1163989" y="47490"/>
                  </a:lnTo>
                  <a:lnTo>
                    <a:pt x="1158816" y="48293"/>
                  </a:lnTo>
                  <a:lnTo>
                    <a:pt x="1153642" y="49114"/>
                  </a:lnTo>
                  <a:lnTo>
                    <a:pt x="1148469" y="49956"/>
                  </a:lnTo>
                  <a:lnTo>
                    <a:pt x="1143296" y="50817"/>
                  </a:lnTo>
                  <a:lnTo>
                    <a:pt x="1138122" y="51700"/>
                  </a:lnTo>
                  <a:lnTo>
                    <a:pt x="1132949" y="52606"/>
                  </a:lnTo>
                  <a:lnTo>
                    <a:pt x="1127776" y="53534"/>
                  </a:lnTo>
                  <a:lnTo>
                    <a:pt x="1122603" y="54487"/>
                  </a:lnTo>
                  <a:lnTo>
                    <a:pt x="1117429" y="55466"/>
                  </a:lnTo>
                  <a:lnTo>
                    <a:pt x="1112256" y="56470"/>
                  </a:lnTo>
                  <a:lnTo>
                    <a:pt x="1107083" y="57502"/>
                  </a:lnTo>
                  <a:lnTo>
                    <a:pt x="1101909" y="58563"/>
                  </a:lnTo>
                  <a:lnTo>
                    <a:pt x="1096736" y="59653"/>
                  </a:lnTo>
                  <a:lnTo>
                    <a:pt x="1091563" y="60774"/>
                  </a:lnTo>
                  <a:lnTo>
                    <a:pt x="1086390" y="61927"/>
                  </a:lnTo>
                  <a:lnTo>
                    <a:pt x="1081216" y="63113"/>
                  </a:lnTo>
                  <a:lnTo>
                    <a:pt x="1076043" y="64333"/>
                  </a:lnTo>
                  <a:lnTo>
                    <a:pt x="1070870" y="65589"/>
                  </a:lnTo>
                  <a:lnTo>
                    <a:pt x="1065696" y="66880"/>
                  </a:lnTo>
                  <a:lnTo>
                    <a:pt x="1060523" y="68209"/>
                  </a:lnTo>
                  <a:lnTo>
                    <a:pt x="1055350" y="69577"/>
                  </a:lnTo>
                  <a:lnTo>
                    <a:pt x="1050177" y="70983"/>
                  </a:lnTo>
                  <a:lnTo>
                    <a:pt x="1045003" y="72430"/>
                  </a:lnTo>
                  <a:lnTo>
                    <a:pt x="1039830" y="73918"/>
                  </a:lnTo>
                  <a:lnTo>
                    <a:pt x="1034657" y="75447"/>
                  </a:lnTo>
                  <a:lnTo>
                    <a:pt x="1029483" y="77019"/>
                  </a:lnTo>
                  <a:lnTo>
                    <a:pt x="1024310" y="78633"/>
                  </a:lnTo>
                  <a:lnTo>
                    <a:pt x="1019137" y="80291"/>
                  </a:lnTo>
                  <a:lnTo>
                    <a:pt x="1013964" y="81993"/>
                  </a:lnTo>
                  <a:lnTo>
                    <a:pt x="1008790" y="83738"/>
                  </a:lnTo>
                  <a:lnTo>
                    <a:pt x="1003617" y="85527"/>
                  </a:lnTo>
                  <a:lnTo>
                    <a:pt x="998444" y="87360"/>
                  </a:lnTo>
                  <a:lnTo>
                    <a:pt x="993270" y="89237"/>
                  </a:lnTo>
                  <a:lnTo>
                    <a:pt x="988097" y="91156"/>
                  </a:lnTo>
                  <a:lnTo>
                    <a:pt x="982924" y="93119"/>
                  </a:lnTo>
                  <a:lnTo>
                    <a:pt x="977751" y="95123"/>
                  </a:lnTo>
                  <a:lnTo>
                    <a:pt x="972577" y="97169"/>
                  </a:lnTo>
                  <a:lnTo>
                    <a:pt x="967404" y="99256"/>
                  </a:lnTo>
                  <a:lnTo>
                    <a:pt x="962231" y="101382"/>
                  </a:lnTo>
                  <a:lnTo>
                    <a:pt x="957057" y="103546"/>
                  </a:lnTo>
                  <a:lnTo>
                    <a:pt x="951884" y="105748"/>
                  </a:lnTo>
                  <a:lnTo>
                    <a:pt x="946711" y="107985"/>
                  </a:lnTo>
                  <a:lnTo>
                    <a:pt x="941538" y="110256"/>
                  </a:lnTo>
                  <a:lnTo>
                    <a:pt x="936364" y="112561"/>
                  </a:lnTo>
                  <a:lnTo>
                    <a:pt x="931191" y="114896"/>
                  </a:lnTo>
                  <a:lnTo>
                    <a:pt x="926018" y="117262"/>
                  </a:lnTo>
                  <a:lnTo>
                    <a:pt x="920844" y="119655"/>
                  </a:lnTo>
                  <a:lnTo>
                    <a:pt x="915671" y="122075"/>
                  </a:lnTo>
                  <a:lnTo>
                    <a:pt x="910498" y="124519"/>
                  </a:lnTo>
                  <a:lnTo>
                    <a:pt x="905325" y="126986"/>
                  </a:lnTo>
                  <a:lnTo>
                    <a:pt x="900151" y="129474"/>
                  </a:lnTo>
                  <a:lnTo>
                    <a:pt x="894978" y="131983"/>
                  </a:lnTo>
                  <a:lnTo>
                    <a:pt x="889805" y="134509"/>
                  </a:lnTo>
                  <a:lnTo>
                    <a:pt x="884631" y="137052"/>
                  </a:lnTo>
                  <a:lnTo>
                    <a:pt x="879458" y="139609"/>
                  </a:lnTo>
                  <a:lnTo>
                    <a:pt x="874285" y="142181"/>
                  </a:lnTo>
                  <a:lnTo>
                    <a:pt x="869112" y="144765"/>
                  </a:lnTo>
                  <a:lnTo>
                    <a:pt x="863938" y="147359"/>
                  </a:lnTo>
                  <a:lnTo>
                    <a:pt x="858765" y="149964"/>
                  </a:lnTo>
                  <a:lnTo>
                    <a:pt x="853592" y="152578"/>
                  </a:lnTo>
                  <a:lnTo>
                    <a:pt x="848418" y="155199"/>
                  </a:lnTo>
                  <a:lnTo>
                    <a:pt x="843245" y="157827"/>
                  </a:lnTo>
                  <a:lnTo>
                    <a:pt x="838072" y="160461"/>
                  </a:lnTo>
                  <a:lnTo>
                    <a:pt x="832899" y="163100"/>
                  </a:lnTo>
                  <a:lnTo>
                    <a:pt x="827725" y="165744"/>
                  </a:lnTo>
                  <a:lnTo>
                    <a:pt x="822552" y="168392"/>
                  </a:lnTo>
                  <a:lnTo>
                    <a:pt x="817379" y="171043"/>
                  </a:lnTo>
                  <a:lnTo>
                    <a:pt x="812205" y="173697"/>
                  </a:lnTo>
                  <a:lnTo>
                    <a:pt x="807032" y="176354"/>
                  </a:lnTo>
                  <a:lnTo>
                    <a:pt x="801859" y="179014"/>
                  </a:lnTo>
                  <a:lnTo>
                    <a:pt x="796686" y="181675"/>
                  </a:lnTo>
                  <a:lnTo>
                    <a:pt x="791512" y="184338"/>
                  </a:lnTo>
                  <a:lnTo>
                    <a:pt x="786339" y="187003"/>
                  </a:lnTo>
                  <a:lnTo>
                    <a:pt x="781166" y="189670"/>
                  </a:lnTo>
                  <a:lnTo>
                    <a:pt x="775992" y="192338"/>
                  </a:lnTo>
                  <a:lnTo>
                    <a:pt x="770819" y="195008"/>
                  </a:lnTo>
                  <a:lnTo>
                    <a:pt x="765646" y="197679"/>
                  </a:lnTo>
                  <a:lnTo>
                    <a:pt x="760473" y="200352"/>
                  </a:lnTo>
                  <a:lnTo>
                    <a:pt x="755299" y="203026"/>
                  </a:lnTo>
                  <a:lnTo>
                    <a:pt x="750126" y="205702"/>
                  </a:lnTo>
                  <a:lnTo>
                    <a:pt x="744953" y="208380"/>
                  </a:lnTo>
                  <a:lnTo>
                    <a:pt x="739779" y="211059"/>
                  </a:lnTo>
                  <a:lnTo>
                    <a:pt x="734606" y="213740"/>
                  </a:lnTo>
                  <a:lnTo>
                    <a:pt x="729433" y="216423"/>
                  </a:lnTo>
                  <a:lnTo>
                    <a:pt x="724260" y="219107"/>
                  </a:lnTo>
                  <a:lnTo>
                    <a:pt x="719086" y="221794"/>
                  </a:lnTo>
                  <a:lnTo>
                    <a:pt x="713913" y="224482"/>
                  </a:lnTo>
                  <a:lnTo>
                    <a:pt x="708740" y="227173"/>
                  </a:lnTo>
                  <a:lnTo>
                    <a:pt x="703566" y="229865"/>
                  </a:lnTo>
                  <a:lnTo>
                    <a:pt x="698393" y="232560"/>
                  </a:lnTo>
                  <a:lnTo>
                    <a:pt x="693220" y="235256"/>
                  </a:lnTo>
                  <a:lnTo>
                    <a:pt x="688047" y="237954"/>
                  </a:lnTo>
                  <a:lnTo>
                    <a:pt x="682873" y="240655"/>
                  </a:lnTo>
                  <a:lnTo>
                    <a:pt x="677700" y="243357"/>
                  </a:lnTo>
                  <a:lnTo>
                    <a:pt x="672527" y="246060"/>
                  </a:lnTo>
                  <a:lnTo>
                    <a:pt x="667353" y="248766"/>
                  </a:lnTo>
                  <a:lnTo>
                    <a:pt x="662180" y="251473"/>
                  </a:lnTo>
                  <a:lnTo>
                    <a:pt x="657007" y="254181"/>
                  </a:lnTo>
                  <a:lnTo>
                    <a:pt x="651834" y="256891"/>
                  </a:lnTo>
                  <a:lnTo>
                    <a:pt x="646660" y="259601"/>
                  </a:lnTo>
                  <a:lnTo>
                    <a:pt x="641487" y="262313"/>
                  </a:lnTo>
                  <a:lnTo>
                    <a:pt x="636314" y="265025"/>
                  </a:lnTo>
                  <a:lnTo>
                    <a:pt x="631140" y="267737"/>
                  </a:lnTo>
                  <a:lnTo>
                    <a:pt x="625967" y="270450"/>
                  </a:lnTo>
                  <a:lnTo>
                    <a:pt x="620794" y="273163"/>
                  </a:lnTo>
                  <a:lnTo>
                    <a:pt x="615621" y="275875"/>
                  </a:lnTo>
                  <a:lnTo>
                    <a:pt x="610447" y="278587"/>
                  </a:lnTo>
                  <a:lnTo>
                    <a:pt x="605274" y="281298"/>
                  </a:lnTo>
                  <a:lnTo>
                    <a:pt x="600101" y="284008"/>
                  </a:lnTo>
                  <a:lnTo>
                    <a:pt x="594927" y="286716"/>
                  </a:lnTo>
                  <a:lnTo>
                    <a:pt x="589754" y="289423"/>
                  </a:lnTo>
                  <a:lnTo>
                    <a:pt x="584581" y="292128"/>
                  </a:lnTo>
                  <a:lnTo>
                    <a:pt x="579408" y="294830"/>
                  </a:lnTo>
                  <a:lnTo>
                    <a:pt x="574234" y="297530"/>
                  </a:lnTo>
                  <a:lnTo>
                    <a:pt x="569061" y="300227"/>
                  </a:lnTo>
                  <a:lnTo>
                    <a:pt x="563888" y="302921"/>
                  </a:lnTo>
                  <a:lnTo>
                    <a:pt x="558714" y="305611"/>
                  </a:lnTo>
                  <a:lnTo>
                    <a:pt x="553541" y="308297"/>
                  </a:lnTo>
                  <a:lnTo>
                    <a:pt x="548368" y="310980"/>
                  </a:lnTo>
                  <a:lnTo>
                    <a:pt x="543195" y="313658"/>
                  </a:lnTo>
                  <a:lnTo>
                    <a:pt x="538021" y="316331"/>
                  </a:lnTo>
                  <a:lnTo>
                    <a:pt x="532848" y="319000"/>
                  </a:lnTo>
                  <a:lnTo>
                    <a:pt x="527675" y="321664"/>
                  </a:lnTo>
                  <a:lnTo>
                    <a:pt x="522501" y="324323"/>
                  </a:lnTo>
                  <a:lnTo>
                    <a:pt x="517328" y="326976"/>
                  </a:lnTo>
                  <a:lnTo>
                    <a:pt x="512155" y="329623"/>
                  </a:lnTo>
                  <a:lnTo>
                    <a:pt x="506982" y="332265"/>
                  </a:lnTo>
                  <a:lnTo>
                    <a:pt x="501808" y="334901"/>
                  </a:lnTo>
                  <a:lnTo>
                    <a:pt x="496635" y="337530"/>
                  </a:lnTo>
                  <a:lnTo>
                    <a:pt x="491462" y="340154"/>
                  </a:lnTo>
                  <a:lnTo>
                    <a:pt x="486288" y="342771"/>
                  </a:lnTo>
                  <a:lnTo>
                    <a:pt x="481115" y="345382"/>
                  </a:lnTo>
                  <a:lnTo>
                    <a:pt x="475942" y="347987"/>
                  </a:lnTo>
                  <a:lnTo>
                    <a:pt x="470769" y="350586"/>
                  </a:lnTo>
                  <a:lnTo>
                    <a:pt x="465595" y="353178"/>
                  </a:lnTo>
                  <a:lnTo>
                    <a:pt x="460422" y="355764"/>
                  </a:lnTo>
                  <a:lnTo>
                    <a:pt x="455249" y="358344"/>
                  </a:lnTo>
                  <a:lnTo>
                    <a:pt x="450075" y="360919"/>
                  </a:lnTo>
                  <a:lnTo>
                    <a:pt x="444902" y="363487"/>
                  </a:lnTo>
                  <a:lnTo>
                    <a:pt x="439729" y="366050"/>
                  </a:lnTo>
                  <a:lnTo>
                    <a:pt x="434556" y="368607"/>
                  </a:lnTo>
                  <a:lnTo>
                    <a:pt x="429382" y="371160"/>
                  </a:lnTo>
                  <a:lnTo>
                    <a:pt x="424209" y="373707"/>
                  </a:lnTo>
                  <a:lnTo>
                    <a:pt x="419036" y="376250"/>
                  </a:lnTo>
                  <a:lnTo>
                    <a:pt x="413862" y="378789"/>
                  </a:lnTo>
                  <a:lnTo>
                    <a:pt x="408689" y="381325"/>
                  </a:lnTo>
                  <a:lnTo>
                    <a:pt x="403516" y="383857"/>
                  </a:lnTo>
                  <a:lnTo>
                    <a:pt x="398343" y="386386"/>
                  </a:lnTo>
                  <a:lnTo>
                    <a:pt x="393169" y="388914"/>
                  </a:lnTo>
                  <a:lnTo>
                    <a:pt x="387996" y="391440"/>
                  </a:lnTo>
                  <a:lnTo>
                    <a:pt x="382823" y="393964"/>
                  </a:lnTo>
                  <a:lnTo>
                    <a:pt x="377649" y="396489"/>
                  </a:lnTo>
                  <a:lnTo>
                    <a:pt x="372476" y="399014"/>
                  </a:lnTo>
                  <a:lnTo>
                    <a:pt x="367303" y="401540"/>
                  </a:lnTo>
                  <a:lnTo>
                    <a:pt x="362130" y="404068"/>
                  </a:lnTo>
                  <a:lnTo>
                    <a:pt x="356956" y="406599"/>
                  </a:lnTo>
                  <a:lnTo>
                    <a:pt x="351783" y="409134"/>
                  </a:lnTo>
                  <a:lnTo>
                    <a:pt x="346610" y="411674"/>
                  </a:lnTo>
                  <a:lnTo>
                    <a:pt x="341436" y="414220"/>
                  </a:lnTo>
                  <a:lnTo>
                    <a:pt x="336263" y="416772"/>
                  </a:lnTo>
                  <a:lnTo>
                    <a:pt x="331090" y="419333"/>
                  </a:lnTo>
                  <a:lnTo>
                    <a:pt x="325917" y="421903"/>
                  </a:lnTo>
                  <a:lnTo>
                    <a:pt x="320743" y="424483"/>
                  </a:lnTo>
                  <a:lnTo>
                    <a:pt x="315570" y="427075"/>
                  </a:lnTo>
                  <a:lnTo>
                    <a:pt x="310397" y="429680"/>
                  </a:lnTo>
                  <a:lnTo>
                    <a:pt x="305223" y="432299"/>
                  </a:lnTo>
                  <a:lnTo>
                    <a:pt x="300050" y="434935"/>
                  </a:lnTo>
                  <a:lnTo>
                    <a:pt x="294877" y="437587"/>
                  </a:lnTo>
                  <a:lnTo>
                    <a:pt x="289704" y="440259"/>
                  </a:lnTo>
                  <a:lnTo>
                    <a:pt x="284530" y="442952"/>
                  </a:lnTo>
                  <a:lnTo>
                    <a:pt x="279357" y="445667"/>
                  </a:lnTo>
                  <a:lnTo>
                    <a:pt x="274184" y="448406"/>
                  </a:lnTo>
                  <a:lnTo>
                    <a:pt x="269010" y="451170"/>
                  </a:lnTo>
                  <a:lnTo>
                    <a:pt x="263837" y="453962"/>
                  </a:lnTo>
                  <a:lnTo>
                    <a:pt x="258664" y="456784"/>
                  </a:lnTo>
                  <a:lnTo>
                    <a:pt x="253491" y="459637"/>
                  </a:lnTo>
                  <a:lnTo>
                    <a:pt x="248317" y="462523"/>
                  </a:lnTo>
                  <a:lnTo>
                    <a:pt x="243144" y="465444"/>
                  </a:lnTo>
                  <a:lnTo>
                    <a:pt x="237971" y="468402"/>
                  </a:lnTo>
                  <a:lnTo>
                    <a:pt x="232797" y="471399"/>
                  </a:lnTo>
                  <a:lnTo>
                    <a:pt x="227624" y="474437"/>
                  </a:lnTo>
                  <a:lnTo>
                    <a:pt x="222451" y="477518"/>
                  </a:lnTo>
                  <a:lnTo>
                    <a:pt x="217278" y="480644"/>
                  </a:lnTo>
                  <a:lnTo>
                    <a:pt x="212104" y="483816"/>
                  </a:lnTo>
                  <a:lnTo>
                    <a:pt x="206931" y="487036"/>
                  </a:lnTo>
                  <a:lnTo>
                    <a:pt x="201758" y="490307"/>
                  </a:lnTo>
                  <a:lnTo>
                    <a:pt x="196584" y="493630"/>
                  </a:lnTo>
                  <a:lnTo>
                    <a:pt x="191411" y="497006"/>
                  </a:lnTo>
                  <a:lnTo>
                    <a:pt x="186238" y="500438"/>
                  </a:lnTo>
                  <a:lnTo>
                    <a:pt x="181065" y="503926"/>
                  </a:lnTo>
                  <a:lnTo>
                    <a:pt x="175891" y="507472"/>
                  </a:lnTo>
                  <a:lnTo>
                    <a:pt x="170718" y="511077"/>
                  </a:lnTo>
                  <a:lnTo>
                    <a:pt x="165545" y="514742"/>
                  </a:lnTo>
                  <a:lnTo>
                    <a:pt x="160371" y="518467"/>
                  </a:lnTo>
                  <a:lnTo>
                    <a:pt x="155198" y="522254"/>
                  </a:lnTo>
                  <a:lnTo>
                    <a:pt x="150025" y="526103"/>
                  </a:lnTo>
                  <a:lnTo>
                    <a:pt x="144852" y="530013"/>
                  </a:lnTo>
                  <a:lnTo>
                    <a:pt x="139678" y="533985"/>
                  </a:lnTo>
                  <a:lnTo>
                    <a:pt x="134505" y="538018"/>
                  </a:lnTo>
                  <a:lnTo>
                    <a:pt x="129332" y="542112"/>
                  </a:lnTo>
                  <a:lnTo>
                    <a:pt x="124158" y="546265"/>
                  </a:lnTo>
                  <a:lnTo>
                    <a:pt x="118985" y="550477"/>
                  </a:lnTo>
                  <a:lnTo>
                    <a:pt x="113812" y="554745"/>
                  </a:lnTo>
                  <a:lnTo>
                    <a:pt x="108639" y="559067"/>
                  </a:lnTo>
                  <a:lnTo>
                    <a:pt x="103465" y="563441"/>
                  </a:lnTo>
                  <a:lnTo>
                    <a:pt x="98292" y="567865"/>
                  </a:lnTo>
                  <a:lnTo>
                    <a:pt x="93119" y="572336"/>
                  </a:lnTo>
                  <a:lnTo>
                    <a:pt x="87945" y="576849"/>
                  </a:lnTo>
                  <a:lnTo>
                    <a:pt x="82772" y="581402"/>
                  </a:lnTo>
                  <a:lnTo>
                    <a:pt x="77599" y="585989"/>
                  </a:lnTo>
                  <a:lnTo>
                    <a:pt x="72426" y="590607"/>
                  </a:lnTo>
                  <a:lnTo>
                    <a:pt x="67252" y="595252"/>
                  </a:lnTo>
                  <a:lnTo>
                    <a:pt x="62079" y="599917"/>
                  </a:lnTo>
                  <a:lnTo>
                    <a:pt x="56906" y="604598"/>
                  </a:lnTo>
                  <a:lnTo>
                    <a:pt x="51732" y="609289"/>
                  </a:lnTo>
                  <a:lnTo>
                    <a:pt x="46559" y="613984"/>
                  </a:lnTo>
                  <a:lnTo>
                    <a:pt x="41386" y="618678"/>
                  </a:lnTo>
                  <a:lnTo>
                    <a:pt x="36213" y="623365"/>
                  </a:lnTo>
                  <a:lnTo>
                    <a:pt x="31039" y="628038"/>
                  </a:lnTo>
                  <a:lnTo>
                    <a:pt x="25866" y="632692"/>
                  </a:lnTo>
                  <a:lnTo>
                    <a:pt x="20693" y="637319"/>
                  </a:lnTo>
                  <a:lnTo>
                    <a:pt x="15519" y="641914"/>
                  </a:lnTo>
                  <a:lnTo>
                    <a:pt x="10346" y="646471"/>
                  </a:lnTo>
                  <a:lnTo>
                    <a:pt x="5173" y="650984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644151" y="4190825"/>
              <a:ext cx="1883076" cy="655447"/>
            </a:xfrm>
            <a:custGeom>
              <a:avLst/>
              <a:pathLst>
                <a:path w="1883076" h="655447">
                  <a:moveTo>
                    <a:pt x="0" y="655447"/>
                  </a:moveTo>
                  <a:lnTo>
                    <a:pt x="0" y="655447"/>
                  </a:lnTo>
                  <a:lnTo>
                    <a:pt x="5173" y="650984"/>
                  </a:lnTo>
                  <a:lnTo>
                    <a:pt x="10346" y="646472"/>
                  </a:lnTo>
                  <a:lnTo>
                    <a:pt x="15519" y="641915"/>
                  </a:lnTo>
                  <a:lnTo>
                    <a:pt x="20693" y="637319"/>
                  </a:lnTo>
                  <a:lnTo>
                    <a:pt x="25866" y="632692"/>
                  </a:lnTo>
                  <a:lnTo>
                    <a:pt x="31039" y="628039"/>
                  </a:lnTo>
                  <a:lnTo>
                    <a:pt x="36213" y="623366"/>
                  </a:lnTo>
                  <a:lnTo>
                    <a:pt x="41386" y="618679"/>
                  </a:lnTo>
                  <a:lnTo>
                    <a:pt x="46559" y="613985"/>
                  </a:lnTo>
                  <a:lnTo>
                    <a:pt x="51732" y="609289"/>
                  </a:lnTo>
                  <a:lnTo>
                    <a:pt x="56906" y="604598"/>
                  </a:lnTo>
                  <a:lnTo>
                    <a:pt x="62079" y="599917"/>
                  </a:lnTo>
                  <a:lnTo>
                    <a:pt x="67252" y="595252"/>
                  </a:lnTo>
                  <a:lnTo>
                    <a:pt x="72426" y="590608"/>
                  </a:lnTo>
                  <a:lnTo>
                    <a:pt x="77599" y="585990"/>
                  </a:lnTo>
                  <a:lnTo>
                    <a:pt x="82772" y="581402"/>
                  </a:lnTo>
                  <a:lnTo>
                    <a:pt x="87945" y="576850"/>
                  </a:lnTo>
                  <a:lnTo>
                    <a:pt x="93119" y="572336"/>
                  </a:lnTo>
                  <a:lnTo>
                    <a:pt x="98292" y="567866"/>
                  </a:lnTo>
                  <a:lnTo>
                    <a:pt x="103465" y="563442"/>
                  </a:lnTo>
                  <a:lnTo>
                    <a:pt x="108639" y="559067"/>
                  </a:lnTo>
                  <a:lnTo>
                    <a:pt x="113812" y="554745"/>
                  </a:lnTo>
                  <a:lnTo>
                    <a:pt x="118985" y="550477"/>
                  </a:lnTo>
                  <a:lnTo>
                    <a:pt x="124158" y="546266"/>
                  </a:lnTo>
                  <a:lnTo>
                    <a:pt x="129332" y="542112"/>
                  </a:lnTo>
                  <a:lnTo>
                    <a:pt x="134505" y="538019"/>
                  </a:lnTo>
                  <a:lnTo>
                    <a:pt x="139678" y="533985"/>
                  </a:lnTo>
                  <a:lnTo>
                    <a:pt x="144852" y="530013"/>
                  </a:lnTo>
                  <a:lnTo>
                    <a:pt x="150025" y="526103"/>
                  </a:lnTo>
                  <a:lnTo>
                    <a:pt x="155198" y="522255"/>
                  </a:lnTo>
                  <a:lnTo>
                    <a:pt x="160371" y="518468"/>
                  </a:lnTo>
                  <a:lnTo>
                    <a:pt x="165545" y="514742"/>
                  </a:lnTo>
                  <a:lnTo>
                    <a:pt x="170718" y="511077"/>
                  </a:lnTo>
                  <a:lnTo>
                    <a:pt x="175891" y="507472"/>
                  </a:lnTo>
                  <a:lnTo>
                    <a:pt x="181065" y="503926"/>
                  </a:lnTo>
                  <a:lnTo>
                    <a:pt x="186238" y="500438"/>
                  </a:lnTo>
                  <a:lnTo>
                    <a:pt x="191411" y="497007"/>
                  </a:lnTo>
                  <a:lnTo>
                    <a:pt x="196584" y="493630"/>
                  </a:lnTo>
                  <a:lnTo>
                    <a:pt x="201758" y="490308"/>
                  </a:lnTo>
                  <a:lnTo>
                    <a:pt x="206931" y="487037"/>
                  </a:lnTo>
                  <a:lnTo>
                    <a:pt x="212104" y="483816"/>
                  </a:lnTo>
                  <a:lnTo>
                    <a:pt x="217278" y="480644"/>
                  </a:lnTo>
                  <a:lnTo>
                    <a:pt x="222451" y="477519"/>
                  </a:lnTo>
                  <a:lnTo>
                    <a:pt x="227624" y="474438"/>
                  </a:lnTo>
                  <a:lnTo>
                    <a:pt x="232797" y="471400"/>
                  </a:lnTo>
                  <a:lnTo>
                    <a:pt x="237971" y="468403"/>
                  </a:lnTo>
                  <a:lnTo>
                    <a:pt x="243144" y="465445"/>
                  </a:lnTo>
                  <a:lnTo>
                    <a:pt x="248317" y="462523"/>
                  </a:lnTo>
                  <a:lnTo>
                    <a:pt x="253491" y="459637"/>
                  </a:lnTo>
                  <a:lnTo>
                    <a:pt x="258664" y="456784"/>
                  </a:lnTo>
                  <a:lnTo>
                    <a:pt x="263837" y="453963"/>
                  </a:lnTo>
                  <a:lnTo>
                    <a:pt x="269010" y="451171"/>
                  </a:lnTo>
                  <a:lnTo>
                    <a:pt x="274184" y="448406"/>
                  </a:lnTo>
                  <a:lnTo>
                    <a:pt x="279357" y="445667"/>
                  </a:lnTo>
                  <a:lnTo>
                    <a:pt x="284530" y="442952"/>
                  </a:lnTo>
                  <a:lnTo>
                    <a:pt x="289704" y="440260"/>
                  </a:lnTo>
                  <a:lnTo>
                    <a:pt x="294877" y="437588"/>
                  </a:lnTo>
                  <a:lnTo>
                    <a:pt x="300050" y="434935"/>
                  </a:lnTo>
                  <a:lnTo>
                    <a:pt x="305223" y="432299"/>
                  </a:lnTo>
                  <a:lnTo>
                    <a:pt x="310397" y="429680"/>
                  </a:lnTo>
                  <a:lnTo>
                    <a:pt x="315570" y="427075"/>
                  </a:lnTo>
                  <a:lnTo>
                    <a:pt x="320743" y="424483"/>
                  </a:lnTo>
                  <a:lnTo>
                    <a:pt x="325917" y="421903"/>
                  </a:lnTo>
                  <a:lnTo>
                    <a:pt x="331090" y="419333"/>
                  </a:lnTo>
                  <a:lnTo>
                    <a:pt x="336263" y="416772"/>
                  </a:lnTo>
                  <a:lnTo>
                    <a:pt x="341436" y="414220"/>
                  </a:lnTo>
                  <a:lnTo>
                    <a:pt x="346610" y="411674"/>
                  </a:lnTo>
                  <a:lnTo>
                    <a:pt x="351783" y="409134"/>
                  </a:lnTo>
                  <a:lnTo>
                    <a:pt x="356956" y="406599"/>
                  </a:lnTo>
                  <a:lnTo>
                    <a:pt x="362130" y="404068"/>
                  </a:lnTo>
                  <a:lnTo>
                    <a:pt x="367303" y="401539"/>
                  </a:lnTo>
                  <a:lnTo>
                    <a:pt x="372476" y="399013"/>
                  </a:lnTo>
                  <a:lnTo>
                    <a:pt x="377649" y="396488"/>
                  </a:lnTo>
                  <a:lnTo>
                    <a:pt x="382823" y="393963"/>
                  </a:lnTo>
                  <a:lnTo>
                    <a:pt x="387996" y="391438"/>
                  </a:lnTo>
                  <a:lnTo>
                    <a:pt x="393169" y="388912"/>
                  </a:lnTo>
                  <a:lnTo>
                    <a:pt x="398343" y="386385"/>
                  </a:lnTo>
                  <a:lnTo>
                    <a:pt x="403516" y="383855"/>
                  </a:lnTo>
                  <a:lnTo>
                    <a:pt x="408689" y="381322"/>
                  </a:lnTo>
                  <a:lnTo>
                    <a:pt x="413862" y="378787"/>
                  </a:lnTo>
                  <a:lnTo>
                    <a:pt x="419036" y="376247"/>
                  </a:lnTo>
                  <a:lnTo>
                    <a:pt x="424209" y="373704"/>
                  </a:lnTo>
                  <a:lnTo>
                    <a:pt x="429382" y="371156"/>
                  </a:lnTo>
                  <a:lnTo>
                    <a:pt x="434556" y="368603"/>
                  </a:lnTo>
                  <a:lnTo>
                    <a:pt x="439729" y="366045"/>
                  </a:lnTo>
                  <a:lnTo>
                    <a:pt x="444902" y="363481"/>
                  </a:lnTo>
                  <a:lnTo>
                    <a:pt x="450075" y="360912"/>
                  </a:lnTo>
                  <a:lnTo>
                    <a:pt x="455249" y="358337"/>
                  </a:lnTo>
                  <a:lnTo>
                    <a:pt x="460422" y="355756"/>
                  </a:lnTo>
                  <a:lnTo>
                    <a:pt x="465595" y="353169"/>
                  </a:lnTo>
                  <a:lnTo>
                    <a:pt x="470769" y="350576"/>
                  </a:lnTo>
                  <a:lnTo>
                    <a:pt x="475942" y="347976"/>
                  </a:lnTo>
                  <a:lnTo>
                    <a:pt x="481115" y="345370"/>
                  </a:lnTo>
                  <a:lnTo>
                    <a:pt x="486288" y="342757"/>
                  </a:lnTo>
                  <a:lnTo>
                    <a:pt x="491462" y="340138"/>
                  </a:lnTo>
                  <a:lnTo>
                    <a:pt x="496635" y="337513"/>
                  </a:lnTo>
                  <a:lnTo>
                    <a:pt x="501808" y="334881"/>
                  </a:lnTo>
                  <a:lnTo>
                    <a:pt x="506982" y="332243"/>
                  </a:lnTo>
                  <a:lnTo>
                    <a:pt x="512155" y="329599"/>
                  </a:lnTo>
                  <a:lnTo>
                    <a:pt x="517328" y="326949"/>
                  </a:lnTo>
                  <a:lnTo>
                    <a:pt x="522501" y="324293"/>
                  </a:lnTo>
                  <a:lnTo>
                    <a:pt x="527675" y="321631"/>
                  </a:lnTo>
                  <a:lnTo>
                    <a:pt x="532848" y="318963"/>
                  </a:lnTo>
                  <a:lnTo>
                    <a:pt x="538021" y="316291"/>
                  </a:lnTo>
                  <a:lnTo>
                    <a:pt x="543195" y="313613"/>
                  </a:lnTo>
                  <a:lnTo>
                    <a:pt x="548368" y="310930"/>
                  </a:lnTo>
                  <a:lnTo>
                    <a:pt x="553541" y="308242"/>
                  </a:lnTo>
                  <a:lnTo>
                    <a:pt x="558714" y="305549"/>
                  </a:lnTo>
                  <a:lnTo>
                    <a:pt x="563888" y="302852"/>
                  </a:lnTo>
                  <a:lnTo>
                    <a:pt x="569061" y="300151"/>
                  </a:lnTo>
                  <a:lnTo>
                    <a:pt x="574234" y="297446"/>
                  </a:lnTo>
                  <a:lnTo>
                    <a:pt x="579408" y="294738"/>
                  </a:lnTo>
                  <a:lnTo>
                    <a:pt x="584581" y="292026"/>
                  </a:lnTo>
                  <a:lnTo>
                    <a:pt x="589754" y="289311"/>
                  </a:lnTo>
                  <a:lnTo>
                    <a:pt x="594927" y="286592"/>
                  </a:lnTo>
                  <a:lnTo>
                    <a:pt x="600101" y="283871"/>
                  </a:lnTo>
                  <a:lnTo>
                    <a:pt x="605274" y="281147"/>
                  </a:lnTo>
                  <a:lnTo>
                    <a:pt x="610447" y="278421"/>
                  </a:lnTo>
                  <a:lnTo>
                    <a:pt x="615621" y="275693"/>
                  </a:lnTo>
                  <a:lnTo>
                    <a:pt x="620794" y="272962"/>
                  </a:lnTo>
                  <a:lnTo>
                    <a:pt x="625967" y="270229"/>
                  </a:lnTo>
                  <a:lnTo>
                    <a:pt x="631140" y="267495"/>
                  </a:lnTo>
                  <a:lnTo>
                    <a:pt x="636314" y="264759"/>
                  </a:lnTo>
                  <a:lnTo>
                    <a:pt x="641487" y="262021"/>
                  </a:lnTo>
                  <a:lnTo>
                    <a:pt x="646660" y="259281"/>
                  </a:lnTo>
                  <a:lnTo>
                    <a:pt x="651834" y="256540"/>
                  </a:lnTo>
                  <a:lnTo>
                    <a:pt x="657007" y="253797"/>
                  </a:lnTo>
                  <a:lnTo>
                    <a:pt x="662180" y="251052"/>
                  </a:lnTo>
                  <a:lnTo>
                    <a:pt x="667353" y="248306"/>
                  </a:lnTo>
                  <a:lnTo>
                    <a:pt x="672527" y="245557"/>
                  </a:lnTo>
                  <a:lnTo>
                    <a:pt x="677700" y="242807"/>
                  </a:lnTo>
                  <a:lnTo>
                    <a:pt x="682873" y="240055"/>
                  </a:lnTo>
                  <a:lnTo>
                    <a:pt x="688047" y="237300"/>
                  </a:lnTo>
                  <a:lnTo>
                    <a:pt x="693220" y="234542"/>
                  </a:lnTo>
                  <a:lnTo>
                    <a:pt x="698393" y="231781"/>
                  </a:lnTo>
                  <a:lnTo>
                    <a:pt x="703566" y="229018"/>
                  </a:lnTo>
                  <a:lnTo>
                    <a:pt x="708740" y="226250"/>
                  </a:lnTo>
                  <a:lnTo>
                    <a:pt x="713913" y="223479"/>
                  </a:lnTo>
                  <a:lnTo>
                    <a:pt x="719086" y="220703"/>
                  </a:lnTo>
                  <a:lnTo>
                    <a:pt x="724260" y="217923"/>
                  </a:lnTo>
                  <a:lnTo>
                    <a:pt x="729433" y="215137"/>
                  </a:lnTo>
                  <a:lnTo>
                    <a:pt x="734606" y="212346"/>
                  </a:lnTo>
                  <a:lnTo>
                    <a:pt x="739779" y="209548"/>
                  </a:lnTo>
                  <a:lnTo>
                    <a:pt x="744953" y="206743"/>
                  </a:lnTo>
                  <a:lnTo>
                    <a:pt x="750126" y="203931"/>
                  </a:lnTo>
                  <a:lnTo>
                    <a:pt x="755299" y="201112"/>
                  </a:lnTo>
                  <a:lnTo>
                    <a:pt x="760473" y="198283"/>
                  </a:lnTo>
                  <a:lnTo>
                    <a:pt x="765646" y="195446"/>
                  </a:lnTo>
                  <a:lnTo>
                    <a:pt x="770819" y="192599"/>
                  </a:lnTo>
                  <a:lnTo>
                    <a:pt x="775992" y="189742"/>
                  </a:lnTo>
                  <a:lnTo>
                    <a:pt x="781166" y="186874"/>
                  </a:lnTo>
                  <a:lnTo>
                    <a:pt x="786339" y="183995"/>
                  </a:lnTo>
                  <a:lnTo>
                    <a:pt x="791512" y="181104"/>
                  </a:lnTo>
                  <a:lnTo>
                    <a:pt x="796686" y="178201"/>
                  </a:lnTo>
                  <a:lnTo>
                    <a:pt x="801859" y="175286"/>
                  </a:lnTo>
                  <a:lnTo>
                    <a:pt x="807032" y="172358"/>
                  </a:lnTo>
                  <a:lnTo>
                    <a:pt x="812205" y="169417"/>
                  </a:lnTo>
                  <a:lnTo>
                    <a:pt x="817379" y="166463"/>
                  </a:lnTo>
                  <a:lnTo>
                    <a:pt x="822552" y="163496"/>
                  </a:lnTo>
                  <a:lnTo>
                    <a:pt x="827725" y="160516"/>
                  </a:lnTo>
                  <a:lnTo>
                    <a:pt x="832899" y="157523"/>
                  </a:lnTo>
                  <a:lnTo>
                    <a:pt x="838072" y="154517"/>
                  </a:lnTo>
                  <a:lnTo>
                    <a:pt x="843245" y="151500"/>
                  </a:lnTo>
                  <a:lnTo>
                    <a:pt x="848418" y="148471"/>
                  </a:lnTo>
                  <a:lnTo>
                    <a:pt x="853592" y="145431"/>
                  </a:lnTo>
                  <a:lnTo>
                    <a:pt x="858765" y="142381"/>
                  </a:lnTo>
                  <a:lnTo>
                    <a:pt x="863938" y="139323"/>
                  </a:lnTo>
                  <a:lnTo>
                    <a:pt x="869112" y="136257"/>
                  </a:lnTo>
                  <a:lnTo>
                    <a:pt x="874285" y="133185"/>
                  </a:lnTo>
                  <a:lnTo>
                    <a:pt x="879458" y="130109"/>
                  </a:lnTo>
                  <a:lnTo>
                    <a:pt x="884631" y="127030"/>
                  </a:lnTo>
                  <a:lnTo>
                    <a:pt x="889805" y="123951"/>
                  </a:lnTo>
                  <a:lnTo>
                    <a:pt x="894978" y="120874"/>
                  </a:lnTo>
                  <a:lnTo>
                    <a:pt x="900151" y="117800"/>
                  </a:lnTo>
                  <a:lnTo>
                    <a:pt x="905325" y="114733"/>
                  </a:lnTo>
                  <a:lnTo>
                    <a:pt x="910498" y="111676"/>
                  </a:lnTo>
                  <a:lnTo>
                    <a:pt x="915671" y="108630"/>
                  </a:lnTo>
                  <a:lnTo>
                    <a:pt x="920844" y="105599"/>
                  </a:lnTo>
                  <a:lnTo>
                    <a:pt x="926018" y="102586"/>
                  </a:lnTo>
                  <a:lnTo>
                    <a:pt x="931191" y="99594"/>
                  </a:lnTo>
                  <a:lnTo>
                    <a:pt x="936364" y="96626"/>
                  </a:lnTo>
                  <a:lnTo>
                    <a:pt x="941538" y="93685"/>
                  </a:lnTo>
                  <a:lnTo>
                    <a:pt x="946711" y="90775"/>
                  </a:lnTo>
                  <a:lnTo>
                    <a:pt x="951884" y="87898"/>
                  </a:lnTo>
                  <a:lnTo>
                    <a:pt x="957057" y="85058"/>
                  </a:lnTo>
                  <a:lnTo>
                    <a:pt x="962231" y="82258"/>
                  </a:lnTo>
                  <a:lnTo>
                    <a:pt x="967404" y="79501"/>
                  </a:lnTo>
                  <a:lnTo>
                    <a:pt x="972577" y="76789"/>
                  </a:lnTo>
                  <a:lnTo>
                    <a:pt x="977751" y="74125"/>
                  </a:lnTo>
                  <a:lnTo>
                    <a:pt x="982924" y="71512"/>
                  </a:lnTo>
                  <a:lnTo>
                    <a:pt x="988097" y="68953"/>
                  </a:lnTo>
                  <a:lnTo>
                    <a:pt x="993270" y="66449"/>
                  </a:lnTo>
                  <a:lnTo>
                    <a:pt x="998444" y="64002"/>
                  </a:lnTo>
                  <a:lnTo>
                    <a:pt x="1003617" y="61615"/>
                  </a:lnTo>
                  <a:lnTo>
                    <a:pt x="1008790" y="59288"/>
                  </a:lnTo>
                  <a:lnTo>
                    <a:pt x="1013964" y="57023"/>
                  </a:lnTo>
                  <a:lnTo>
                    <a:pt x="1019137" y="54822"/>
                  </a:lnTo>
                  <a:lnTo>
                    <a:pt x="1024310" y="52684"/>
                  </a:lnTo>
                  <a:lnTo>
                    <a:pt x="1029483" y="50611"/>
                  </a:lnTo>
                  <a:lnTo>
                    <a:pt x="1034657" y="48604"/>
                  </a:lnTo>
                  <a:lnTo>
                    <a:pt x="1039830" y="46661"/>
                  </a:lnTo>
                  <a:lnTo>
                    <a:pt x="1045003" y="44784"/>
                  </a:lnTo>
                  <a:lnTo>
                    <a:pt x="1050177" y="42971"/>
                  </a:lnTo>
                  <a:lnTo>
                    <a:pt x="1055350" y="41223"/>
                  </a:lnTo>
                  <a:lnTo>
                    <a:pt x="1060523" y="39540"/>
                  </a:lnTo>
                  <a:lnTo>
                    <a:pt x="1065696" y="37919"/>
                  </a:lnTo>
                  <a:lnTo>
                    <a:pt x="1070870" y="36361"/>
                  </a:lnTo>
                  <a:lnTo>
                    <a:pt x="1076043" y="34864"/>
                  </a:lnTo>
                  <a:lnTo>
                    <a:pt x="1081216" y="33427"/>
                  </a:lnTo>
                  <a:lnTo>
                    <a:pt x="1086390" y="32049"/>
                  </a:lnTo>
                  <a:lnTo>
                    <a:pt x="1091563" y="30729"/>
                  </a:lnTo>
                  <a:lnTo>
                    <a:pt x="1096736" y="29464"/>
                  </a:lnTo>
                  <a:lnTo>
                    <a:pt x="1101909" y="28255"/>
                  </a:lnTo>
                  <a:lnTo>
                    <a:pt x="1107083" y="27098"/>
                  </a:lnTo>
                  <a:lnTo>
                    <a:pt x="1112256" y="25993"/>
                  </a:lnTo>
                  <a:lnTo>
                    <a:pt x="1117429" y="24937"/>
                  </a:lnTo>
                  <a:lnTo>
                    <a:pt x="1122603" y="23930"/>
                  </a:lnTo>
                  <a:lnTo>
                    <a:pt x="1127776" y="22970"/>
                  </a:lnTo>
                  <a:lnTo>
                    <a:pt x="1132949" y="22055"/>
                  </a:lnTo>
                  <a:lnTo>
                    <a:pt x="1138122" y="21182"/>
                  </a:lnTo>
                  <a:lnTo>
                    <a:pt x="1143296" y="20352"/>
                  </a:lnTo>
                  <a:lnTo>
                    <a:pt x="1148469" y="19562"/>
                  </a:lnTo>
                  <a:lnTo>
                    <a:pt x="1153642" y="18810"/>
                  </a:lnTo>
                  <a:lnTo>
                    <a:pt x="1158816" y="18095"/>
                  </a:lnTo>
                  <a:lnTo>
                    <a:pt x="1163989" y="17416"/>
                  </a:lnTo>
                  <a:lnTo>
                    <a:pt x="1169162" y="16771"/>
                  </a:lnTo>
                  <a:lnTo>
                    <a:pt x="1174335" y="16158"/>
                  </a:lnTo>
                  <a:lnTo>
                    <a:pt x="1179509" y="15577"/>
                  </a:lnTo>
                  <a:lnTo>
                    <a:pt x="1184682" y="15025"/>
                  </a:lnTo>
                  <a:lnTo>
                    <a:pt x="1189855" y="14503"/>
                  </a:lnTo>
                  <a:lnTo>
                    <a:pt x="1195029" y="14007"/>
                  </a:lnTo>
                  <a:lnTo>
                    <a:pt x="1200202" y="13537"/>
                  </a:lnTo>
                  <a:lnTo>
                    <a:pt x="1205375" y="13092"/>
                  </a:lnTo>
                  <a:lnTo>
                    <a:pt x="1210548" y="12670"/>
                  </a:lnTo>
                  <a:lnTo>
                    <a:pt x="1215722" y="12270"/>
                  </a:lnTo>
                  <a:lnTo>
                    <a:pt x="1220895" y="11892"/>
                  </a:lnTo>
                  <a:lnTo>
                    <a:pt x="1226068" y="11534"/>
                  </a:lnTo>
                  <a:lnTo>
                    <a:pt x="1231242" y="11196"/>
                  </a:lnTo>
                  <a:lnTo>
                    <a:pt x="1236415" y="10875"/>
                  </a:lnTo>
                  <a:lnTo>
                    <a:pt x="1241588" y="10572"/>
                  </a:lnTo>
                  <a:lnTo>
                    <a:pt x="1246761" y="10286"/>
                  </a:lnTo>
                  <a:lnTo>
                    <a:pt x="1251935" y="10016"/>
                  </a:lnTo>
                  <a:lnTo>
                    <a:pt x="1257108" y="9761"/>
                  </a:lnTo>
                  <a:lnTo>
                    <a:pt x="1262281" y="9520"/>
                  </a:lnTo>
                  <a:lnTo>
                    <a:pt x="1267455" y="9294"/>
                  </a:lnTo>
                  <a:lnTo>
                    <a:pt x="1272628" y="9080"/>
                  </a:lnTo>
                  <a:lnTo>
                    <a:pt x="1277801" y="8879"/>
                  </a:lnTo>
                  <a:lnTo>
                    <a:pt x="1282974" y="8691"/>
                  </a:lnTo>
                  <a:lnTo>
                    <a:pt x="1288148" y="8514"/>
                  </a:lnTo>
                  <a:lnTo>
                    <a:pt x="1293321" y="8347"/>
                  </a:lnTo>
                  <a:lnTo>
                    <a:pt x="1298494" y="8192"/>
                  </a:lnTo>
                  <a:lnTo>
                    <a:pt x="1303668" y="8047"/>
                  </a:lnTo>
                  <a:lnTo>
                    <a:pt x="1308841" y="7911"/>
                  </a:lnTo>
                  <a:lnTo>
                    <a:pt x="1314014" y="7785"/>
                  </a:lnTo>
                  <a:lnTo>
                    <a:pt x="1319187" y="7668"/>
                  </a:lnTo>
                  <a:lnTo>
                    <a:pt x="1324361" y="7560"/>
                  </a:lnTo>
                  <a:lnTo>
                    <a:pt x="1329534" y="7460"/>
                  </a:lnTo>
                  <a:lnTo>
                    <a:pt x="1334707" y="7368"/>
                  </a:lnTo>
                  <a:lnTo>
                    <a:pt x="1339881" y="7284"/>
                  </a:lnTo>
                  <a:lnTo>
                    <a:pt x="1345054" y="7208"/>
                  </a:lnTo>
                  <a:lnTo>
                    <a:pt x="1350227" y="7138"/>
                  </a:lnTo>
                  <a:lnTo>
                    <a:pt x="1355400" y="7076"/>
                  </a:lnTo>
                  <a:lnTo>
                    <a:pt x="1360574" y="7020"/>
                  </a:lnTo>
                  <a:lnTo>
                    <a:pt x="1365747" y="6971"/>
                  </a:lnTo>
                  <a:lnTo>
                    <a:pt x="1370920" y="6928"/>
                  </a:lnTo>
                  <a:lnTo>
                    <a:pt x="1376094" y="6892"/>
                  </a:lnTo>
                  <a:lnTo>
                    <a:pt x="1381267" y="6860"/>
                  </a:lnTo>
                  <a:lnTo>
                    <a:pt x="1386440" y="6835"/>
                  </a:lnTo>
                  <a:lnTo>
                    <a:pt x="1391613" y="6815"/>
                  </a:lnTo>
                  <a:lnTo>
                    <a:pt x="1396787" y="6799"/>
                  </a:lnTo>
                  <a:lnTo>
                    <a:pt x="1401960" y="6789"/>
                  </a:lnTo>
                  <a:lnTo>
                    <a:pt x="1407133" y="6783"/>
                  </a:lnTo>
                  <a:lnTo>
                    <a:pt x="1412307" y="6781"/>
                  </a:lnTo>
                  <a:lnTo>
                    <a:pt x="1417480" y="6782"/>
                  </a:lnTo>
                  <a:lnTo>
                    <a:pt x="1422653" y="6787"/>
                  </a:lnTo>
                  <a:lnTo>
                    <a:pt x="1427826" y="6795"/>
                  </a:lnTo>
                  <a:lnTo>
                    <a:pt x="1433000" y="6806"/>
                  </a:lnTo>
                  <a:lnTo>
                    <a:pt x="1438173" y="6818"/>
                  </a:lnTo>
                  <a:lnTo>
                    <a:pt x="1443346" y="6831"/>
                  </a:lnTo>
                  <a:lnTo>
                    <a:pt x="1448520" y="6845"/>
                  </a:lnTo>
                  <a:lnTo>
                    <a:pt x="1453693" y="6859"/>
                  </a:lnTo>
                  <a:lnTo>
                    <a:pt x="1458866" y="6872"/>
                  </a:lnTo>
                  <a:lnTo>
                    <a:pt x="1464039" y="6882"/>
                  </a:lnTo>
                  <a:lnTo>
                    <a:pt x="1469213" y="6889"/>
                  </a:lnTo>
                  <a:lnTo>
                    <a:pt x="1474386" y="6892"/>
                  </a:lnTo>
                  <a:lnTo>
                    <a:pt x="1479559" y="6890"/>
                  </a:lnTo>
                  <a:lnTo>
                    <a:pt x="1484733" y="6880"/>
                  </a:lnTo>
                  <a:lnTo>
                    <a:pt x="1489906" y="6862"/>
                  </a:lnTo>
                  <a:lnTo>
                    <a:pt x="1495079" y="6834"/>
                  </a:lnTo>
                  <a:lnTo>
                    <a:pt x="1500252" y="6795"/>
                  </a:lnTo>
                  <a:lnTo>
                    <a:pt x="1505426" y="6742"/>
                  </a:lnTo>
                  <a:lnTo>
                    <a:pt x="1510599" y="6675"/>
                  </a:lnTo>
                  <a:lnTo>
                    <a:pt x="1515772" y="6592"/>
                  </a:lnTo>
                  <a:lnTo>
                    <a:pt x="1520946" y="6492"/>
                  </a:lnTo>
                  <a:lnTo>
                    <a:pt x="1526119" y="6374"/>
                  </a:lnTo>
                  <a:lnTo>
                    <a:pt x="1531292" y="6237"/>
                  </a:lnTo>
                  <a:lnTo>
                    <a:pt x="1536465" y="6082"/>
                  </a:lnTo>
                  <a:lnTo>
                    <a:pt x="1541639" y="5907"/>
                  </a:lnTo>
                  <a:lnTo>
                    <a:pt x="1546812" y="5715"/>
                  </a:lnTo>
                  <a:lnTo>
                    <a:pt x="1551985" y="5506"/>
                  </a:lnTo>
                  <a:lnTo>
                    <a:pt x="1557159" y="5281"/>
                  </a:lnTo>
                  <a:lnTo>
                    <a:pt x="1562332" y="5043"/>
                  </a:lnTo>
                  <a:lnTo>
                    <a:pt x="1567505" y="4795"/>
                  </a:lnTo>
                  <a:lnTo>
                    <a:pt x="1572678" y="4538"/>
                  </a:lnTo>
                  <a:lnTo>
                    <a:pt x="1577852" y="4276"/>
                  </a:lnTo>
                  <a:lnTo>
                    <a:pt x="1583025" y="4011"/>
                  </a:lnTo>
                  <a:lnTo>
                    <a:pt x="1588198" y="3747"/>
                  </a:lnTo>
                  <a:lnTo>
                    <a:pt x="1593372" y="3486"/>
                  </a:lnTo>
                  <a:lnTo>
                    <a:pt x="1598545" y="3231"/>
                  </a:lnTo>
                  <a:lnTo>
                    <a:pt x="1603718" y="2984"/>
                  </a:lnTo>
                  <a:lnTo>
                    <a:pt x="1608891" y="2746"/>
                  </a:lnTo>
                  <a:lnTo>
                    <a:pt x="1614065" y="2519"/>
                  </a:lnTo>
                  <a:lnTo>
                    <a:pt x="1619238" y="2303"/>
                  </a:lnTo>
                  <a:lnTo>
                    <a:pt x="1624411" y="2101"/>
                  </a:lnTo>
                  <a:lnTo>
                    <a:pt x="1629585" y="1911"/>
                  </a:lnTo>
                  <a:lnTo>
                    <a:pt x="1634758" y="1735"/>
                  </a:lnTo>
                  <a:lnTo>
                    <a:pt x="1639931" y="1572"/>
                  </a:lnTo>
                  <a:lnTo>
                    <a:pt x="1645104" y="1421"/>
                  </a:lnTo>
                  <a:lnTo>
                    <a:pt x="1650278" y="1283"/>
                  </a:lnTo>
                  <a:lnTo>
                    <a:pt x="1655451" y="1157"/>
                  </a:lnTo>
                  <a:lnTo>
                    <a:pt x="1660624" y="1041"/>
                  </a:lnTo>
                  <a:lnTo>
                    <a:pt x="1665798" y="936"/>
                  </a:lnTo>
                  <a:lnTo>
                    <a:pt x="1670971" y="841"/>
                  </a:lnTo>
                  <a:lnTo>
                    <a:pt x="1676144" y="754"/>
                  </a:lnTo>
                  <a:lnTo>
                    <a:pt x="1681317" y="676"/>
                  </a:lnTo>
                  <a:lnTo>
                    <a:pt x="1686491" y="606"/>
                  </a:lnTo>
                  <a:lnTo>
                    <a:pt x="1691664" y="542"/>
                  </a:lnTo>
                  <a:lnTo>
                    <a:pt x="1696837" y="485"/>
                  </a:lnTo>
                  <a:lnTo>
                    <a:pt x="1702011" y="434"/>
                  </a:lnTo>
                  <a:lnTo>
                    <a:pt x="1707184" y="387"/>
                  </a:lnTo>
                  <a:lnTo>
                    <a:pt x="1712357" y="346"/>
                  </a:lnTo>
                  <a:lnTo>
                    <a:pt x="1717530" y="309"/>
                  </a:lnTo>
                  <a:lnTo>
                    <a:pt x="1722704" y="275"/>
                  </a:lnTo>
                  <a:lnTo>
                    <a:pt x="1727877" y="245"/>
                  </a:lnTo>
                  <a:lnTo>
                    <a:pt x="1733050" y="219"/>
                  </a:lnTo>
                  <a:lnTo>
                    <a:pt x="1738224" y="194"/>
                  </a:lnTo>
                  <a:lnTo>
                    <a:pt x="1743397" y="173"/>
                  </a:lnTo>
                  <a:lnTo>
                    <a:pt x="1748570" y="154"/>
                  </a:lnTo>
                  <a:lnTo>
                    <a:pt x="1753743" y="136"/>
                  </a:lnTo>
                  <a:lnTo>
                    <a:pt x="1758917" y="121"/>
                  </a:lnTo>
                  <a:lnTo>
                    <a:pt x="1764090" y="107"/>
                  </a:lnTo>
                  <a:lnTo>
                    <a:pt x="1769263" y="95"/>
                  </a:lnTo>
                  <a:lnTo>
                    <a:pt x="1774437" y="84"/>
                  </a:lnTo>
                  <a:lnTo>
                    <a:pt x="1779610" y="74"/>
                  </a:lnTo>
                  <a:lnTo>
                    <a:pt x="1784783" y="65"/>
                  </a:lnTo>
                  <a:lnTo>
                    <a:pt x="1789956" y="57"/>
                  </a:lnTo>
                  <a:lnTo>
                    <a:pt x="1795130" y="50"/>
                  </a:lnTo>
                  <a:lnTo>
                    <a:pt x="1800303" y="44"/>
                  </a:lnTo>
                  <a:lnTo>
                    <a:pt x="1805476" y="38"/>
                  </a:lnTo>
                  <a:lnTo>
                    <a:pt x="1810650" y="33"/>
                  </a:lnTo>
                  <a:lnTo>
                    <a:pt x="1815823" y="29"/>
                  </a:lnTo>
                  <a:lnTo>
                    <a:pt x="1820996" y="25"/>
                  </a:lnTo>
                  <a:lnTo>
                    <a:pt x="1826169" y="21"/>
                  </a:lnTo>
                  <a:lnTo>
                    <a:pt x="1831343" y="18"/>
                  </a:lnTo>
                  <a:lnTo>
                    <a:pt x="1836516" y="15"/>
                  </a:lnTo>
                  <a:lnTo>
                    <a:pt x="1841689" y="12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5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644151" y="4190827"/>
              <a:ext cx="1883076" cy="678103"/>
            </a:xfrm>
            <a:custGeom>
              <a:avLst/>
              <a:pathLst>
                <a:path w="1883076" h="678103">
                  <a:moveTo>
                    <a:pt x="0" y="655445"/>
                  </a:moveTo>
                  <a:lnTo>
                    <a:pt x="5173" y="650983"/>
                  </a:lnTo>
                  <a:lnTo>
                    <a:pt x="10346" y="646470"/>
                  </a:lnTo>
                  <a:lnTo>
                    <a:pt x="15519" y="641913"/>
                  </a:lnTo>
                  <a:lnTo>
                    <a:pt x="20693" y="637318"/>
                  </a:lnTo>
                  <a:lnTo>
                    <a:pt x="25866" y="632690"/>
                  </a:lnTo>
                  <a:lnTo>
                    <a:pt x="31039" y="628037"/>
                  </a:lnTo>
                  <a:lnTo>
                    <a:pt x="36213" y="623364"/>
                  </a:lnTo>
                  <a:lnTo>
                    <a:pt x="41386" y="618677"/>
                  </a:lnTo>
                  <a:lnTo>
                    <a:pt x="46559" y="613983"/>
                  </a:lnTo>
                  <a:lnTo>
                    <a:pt x="51732" y="609288"/>
                  </a:lnTo>
                  <a:lnTo>
                    <a:pt x="56906" y="604597"/>
                  </a:lnTo>
                  <a:lnTo>
                    <a:pt x="62079" y="599916"/>
                  </a:lnTo>
                  <a:lnTo>
                    <a:pt x="67252" y="595251"/>
                  </a:lnTo>
                  <a:lnTo>
                    <a:pt x="72426" y="590606"/>
                  </a:lnTo>
                  <a:lnTo>
                    <a:pt x="77599" y="585988"/>
                  </a:lnTo>
                  <a:lnTo>
                    <a:pt x="82772" y="581400"/>
                  </a:lnTo>
                  <a:lnTo>
                    <a:pt x="87945" y="576848"/>
                  </a:lnTo>
                  <a:lnTo>
                    <a:pt x="93119" y="572335"/>
                  </a:lnTo>
                  <a:lnTo>
                    <a:pt x="98292" y="567864"/>
                  </a:lnTo>
                  <a:lnTo>
                    <a:pt x="103465" y="563440"/>
                  </a:lnTo>
                  <a:lnTo>
                    <a:pt x="108639" y="559066"/>
                  </a:lnTo>
                  <a:lnTo>
                    <a:pt x="113812" y="554743"/>
                  </a:lnTo>
                  <a:lnTo>
                    <a:pt x="118985" y="550475"/>
                  </a:lnTo>
                  <a:lnTo>
                    <a:pt x="124158" y="546264"/>
                  </a:lnTo>
                  <a:lnTo>
                    <a:pt x="129332" y="542111"/>
                  </a:lnTo>
                  <a:lnTo>
                    <a:pt x="134505" y="538017"/>
                  </a:lnTo>
                  <a:lnTo>
                    <a:pt x="139678" y="533984"/>
                  </a:lnTo>
                  <a:lnTo>
                    <a:pt x="144852" y="530012"/>
                  </a:lnTo>
                  <a:lnTo>
                    <a:pt x="150025" y="526102"/>
                  </a:lnTo>
                  <a:lnTo>
                    <a:pt x="155198" y="522253"/>
                  </a:lnTo>
                  <a:lnTo>
                    <a:pt x="160371" y="518466"/>
                  </a:lnTo>
                  <a:lnTo>
                    <a:pt x="165545" y="514741"/>
                  </a:lnTo>
                  <a:lnTo>
                    <a:pt x="170718" y="511076"/>
                  </a:lnTo>
                  <a:lnTo>
                    <a:pt x="175891" y="507471"/>
                  </a:lnTo>
                  <a:lnTo>
                    <a:pt x="181065" y="503925"/>
                  </a:lnTo>
                  <a:lnTo>
                    <a:pt x="186238" y="500437"/>
                  </a:lnTo>
                  <a:lnTo>
                    <a:pt x="191411" y="497005"/>
                  </a:lnTo>
                  <a:lnTo>
                    <a:pt x="196584" y="493629"/>
                  </a:lnTo>
                  <a:lnTo>
                    <a:pt x="201758" y="490306"/>
                  </a:lnTo>
                  <a:lnTo>
                    <a:pt x="206931" y="487035"/>
                  </a:lnTo>
                  <a:lnTo>
                    <a:pt x="212104" y="483815"/>
                  </a:lnTo>
                  <a:lnTo>
                    <a:pt x="217278" y="480642"/>
                  </a:lnTo>
                  <a:lnTo>
                    <a:pt x="222451" y="477517"/>
                  </a:lnTo>
                  <a:lnTo>
                    <a:pt x="227624" y="474436"/>
                  </a:lnTo>
                  <a:lnTo>
                    <a:pt x="232797" y="471398"/>
                  </a:lnTo>
                  <a:lnTo>
                    <a:pt x="237971" y="468401"/>
                  </a:lnTo>
                  <a:lnTo>
                    <a:pt x="243144" y="465443"/>
                  </a:lnTo>
                  <a:lnTo>
                    <a:pt x="248317" y="462522"/>
                  </a:lnTo>
                  <a:lnTo>
                    <a:pt x="253491" y="459636"/>
                  </a:lnTo>
                  <a:lnTo>
                    <a:pt x="258664" y="456783"/>
                  </a:lnTo>
                  <a:lnTo>
                    <a:pt x="263837" y="453961"/>
                  </a:lnTo>
                  <a:lnTo>
                    <a:pt x="269010" y="451169"/>
                  </a:lnTo>
                  <a:lnTo>
                    <a:pt x="274184" y="448404"/>
                  </a:lnTo>
                  <a:lnTo>
                    <a:pt x="279357" y="445666"/>
                  </a:lnTo>
                  <a:lnTo>
                    <a:pt x="284530" y="442951"/>
                  </a:lnTo>
                  <a:lnTo>
                    <a:pt x="289704" y="440258"/>
                  </a:lnTo>
                  <a:lnTo>
                    <a:pt x="294877" y="437586"/>
                  </a:lnTo>
                  <a:lnTo>
                    <a:pt x="300050" y="434933"/>
                  </a:lnTo>
                  <a:lnTo>
                    <a:pt x="305223" y="432298"/>
                  </a:lnTo>
                  <a:lnTo>
                    <a:pt x="310397" y="429678"/>
                  </a:lnTo>
                  <a:lnTo>
                    <a:pt x="315570" y="427073"/>
                  </a:lnTo>
                  <a:lnTo>
                    <a:pt x="320743" y="424482"/>
                  </a:lnTo>
                  <a:lnTo>
                    <a:pt x="325917" y="421901"/>
                  </a:lnTo>
                  <a:lnTo>
                    <a:pt x="331090" y="419332"/>
                  </a:lnTo>
                  <a:lnTo>
                    <a:pt x="336263" y="416771"/>
                  </a:lnTo>
                  <a:lnTo>
                    <a:pt x="341436" y="414219"/>
                  </a:lnTo>
                  <a:lnTo>
                    <a:pt x="346610" y="411673"/>
                  </a:lnTo>
                  <a:lnTo>
                    <a:pt x="351783" y="409133"/>
                  </a:lnTo>
                  <a:lnTo>
                    <a:pt x="356956" y="406598"/>
                  </a:lnTo>
                  <a:lnTo>
                    <a:pt x="362130" y="404067"/>
                  </a:lnTo>
                  <a:lnTo>
                    <a:pt x="367303" y="401539"/>
                  </a:lnTo>
                  <a:lnTo>
                    <a:pt x="372476" y="399013"/>
                  </a:lnTo>
                  <a:lnTo>
                    <a:pt x="377649" y="396488"/>
                  </a:lnTo>
                  <a:lnTo>
                    <a:pt x="382823" y="393963"/>
                  </a:lnTo>
                  <a:lnTo>
                    <a:pt x="387996" y="391438"/>
                  </a:lnTo>
                  <a:lnTo>
                    <a:pt x="393169" y="388913"/>
                  </a:lnTo>
                  <a:lnTo>
                    <a:pt x="398343" y="386385"/>
                  </a:lnTo>
                  <a:lnTo>
                    <a:pt x="403516" y="383856"/>
                  </a:lnTo>
                  <a:lnTo>
                    <a:pt x="408689" y="381324"/>
                  </a:lnTo>
                  <a:lnTo>
                    <a:pt x="413862" y="378788"/>
                  </a:lnTo>
                  <a:lnTo>
                    <a:pt x="419036" y="376249"/>
                  </a:lnTo>
                  <a:lnTo>
                    <a:pt x="424209" y="373706"/>
                  </a:lnTo>
                  <a:lnTo>
                    <a:pt x="429382" y="371158"/>
                  </a:lnTo>
                  <a:lnTo>
                    <a:pt x="434556" y="368606"/>
                  </a:lnTo>
                  <a:lnTo>
                    <a:pt x="439729" y="366049"/>
                  </a:lnTo>
                  <a:lnTo>
                    <a:pt x="444902" y="363486"/>
                  </a:lnTo>
                  <a:lnTo>
                    <a:pt x="450075" y="360917"/>
                  </a:lnTo>
                  <a:lnTo>
                    <a:pt x="455249" y="358343"/>
                  </a:lnTo>
                  <a:lnTo>
                    <a:pt x="460422" y="355763"/>
                  </a:lnTo>
                  <a:lnTo>
                    <a:pt x="465595" y="353177"/>
                  </a:lnTo>
                  <a:lnTo>
                    <a:pt x="470769" y="350585"/>
                  </a:lnTo>
                  <a:lnTo>
                    <a:pt x="475942" y="347986"/>
                  </a:lnTo>
                  <a:lnTo>
                    <a:pt x="481115" y="345381"/>
                  </a:lnTo>
                  <a:lnTo>
                    <a:pt x="486288" y="342770"/>
                  </a:lnTo>
                  <a:lnTo>
                    <a:pt x="491462" y="340153"/>
                  </a:lnTo>
                  <a:lnTo>
                    <a:pt x="496635" y="337529"/>
                  </a:lnTo>
                  <a:lnTo>
                    <a:pt x="501808" y="334899"/>
                  </a:lnTo>
                  <a:lnTo>
                    <a:pt x="506982" y="332264"/>
                  </a:lnTo>
                  <a:lnTo>
                    <a:pt x="512155" y="329622"/>
                  </a:lnTo>
                  <a:lnTo>
                    <a:pt x="517328" y="326974"/>
                  </a:lnTo>
                  <a:lnTo>
                    <a:pt x="522501" y="324321"/>
                  </a:lnTo>
                  <a:lnTo>
                    <a:pt x="527675" y="321663"/>
                  </a:lnTo>
                  <a:lnTo>
                    <a:pt x="532848" y="318999"/>
                  </a:lnTo>
                  <a:lnTo>
                    <a:pt x="538021" y="316330"/>
                  </a:lnTo>
                  <a:lnTo>
                    <a:pt x="543195" y="313657"/>
                  </a:lnTo>
                  <a:lnTo>
                    <a:pt x="548368" y="310979"/>
                  </a:lnTo>
                  <a:lnTo>
                    <a:pt x="553541" y="308296"/>
                  </a:lnTo>
                  <a:lnTo>
                    <a:pt x="558714" y="305610"/>
                  </a:lnTo>
                  <a:lnTo>
                    <a:pt x="563888" y="302919"/>
                  </a:lnTo>
                  <a:lnTo>
                    <a:pt x="569061" y="300226"/>
                  </a:lnTo>
                  <a:lnTo>
                    <a:pt x="574234" y="297529"/>
                  </a:lnTo>
                  <a:lnTo>
                    <a:pt x="579408" y="294829"/>
                  </a:lnTo>
                  <a:lnTo>
                    <a:pt x="584581" y="292126"/>
                  </a:lnTo>
                  <a:lnTo>
                    <a:pt x="589754" y="289422"/>
                  </a:lnTo>
                  <a:lnTo>
                    <a:pt x="594927" y="286715"/>
                  </a:lnTo>
                  <a:lnTo>
                    <a:pt x="600101" y="284007"/>
                  </a:lnTo>
                  <a:lnTo>
                    <a:pt x="605274" y="281297"/>
                  </a:lnTo>
                  <a:lnTo>
                    <a:pt x="610447" y="278586"/>
                  </a:lnTo>
                  <a:lnTo>
                    <a:pt x="615621" y="275874"/>
                  </a:lnTo>
                  <a:lnTo>
                    <a:pt x="620794" y="273161"/>
                  </a:lnTo>
                  <a:lnTo>
                    <a:pt x="625967" y="270449"/>
                  </a:lnTo>
                  <a:lnTo>
                    <a:pt x="631140" y="267736"/>
                  </a:lnTo>
                  <a:lnTo>
                    <a:pt x="636314" y="265023"/>
                  </a:lnTo>
                  <a:lnTo>
                    <a:pt x="641487" y="262311"/>
                  </a:lnTo>
                  <a:lnTo>
                    <a:pt x="646660" y="259600"/>
                  </a:lnTo>
                  <a:lnTo>
                    <a:pt x="651834" y="256889"/>
                  </a:lnTo>
                  <a:lnTo>
                    <a:pt x="657007" y="254180"/>
                  </a:lnTo>
                  <a:lnTo>
                    <a:pt x="662180" y="251472"/>
                  </a:lnTo>
                  <a:lnTo>
                    <a:pt x="667353" y="248765"/>
                  </a:lnTo>
                  <a:lnTo>
                    <a:pt x="672527" y="246059"/>
                  </a:lnTo>
                  <a:lnTo>
                    <a:pt x="677700" y="243355"/>
                  </a:lnTo>
                  <a:lnTo>
                    <a:pt x="682873" y="240653"/>
                  </a:lnTo>
                  <a:lnTo>
                    <a:pt x="688047" y="237953"/>
                  </a:lnTo>
                  <a:lnTo>
                    <a:pt x="693220" y="235255"/>
                  </a:lnTo>
                  <a:lnTo>
                    <a:pt x="698393" y="232559"/>
                  </a:lnTo>
                  <a:lnTo>
                    <a:pt x="703566" y="229864"/>
                  </a:lnTo>
                  <a:lnTo>
                    <a:pt x="708740" y="227172"/>
                  </a:lnTo>
                  <a:lnTo>
                    <a:pt x="713913" y="224481"/>
                  </a:lnTo>
                  <a:lnTo>
                    <a:pt x="719086" y="221793"/>
                  </a:lnTo>
                  <a:lnTo>
                    <a:pt x="724260" y="219106"/>
                  </a:lnTo>
                  <a:lnTo>
                    <a:pt x="729433" y="216422"/>
                  </a:lnTo>
                  <a:lnTo>
                    <a:pt x="734606" y="213739"/>
                  </a:lnTo>
                  <a:lnTo>
                    <a:pt x="739779" y="211058"/>
                  </a:lnTo>
                  <a:lnTo>
                    <a:pt x="744953" y="208379"/>
                  </a:lnTo>
                  <a:lnTo>
                    <a:pt x="750126" y="205701"/>
                  </a:lnTo>
                  <a:lnTo>
                    <a:pt x="755299" y="203025"/>
                  </a:lnTo>
                  <a:lnTo>
                    <a:pt x="760473" y="200351"/>
                  </a:lnTo>
                  <a:lnTo>
                    <a:pt x="765646" y="197678"/>
                  </a:lnTo>
                  <a:lnTo>
                    <a:pt x="770819" y="195007"/>
                  </a:lnTo>
                  <a:lnTo>
                    <a:pt x="775992" y="192337"/>
                  </a:lnTo>
                  <a:lnTo>
                    <a:pt x="781166" y="189669"/>
                  </a:lnTo>
                  <a:lnTo>
                    <a:pt x="786339" y="187002"/>
                  </a:lnTo>
                  <a:lnTo>
                    <a:pt x="791512" y="184337"/>
                  </a:lnTo>
                  <a:lnTo>
                    <a:pt x="796686" y="181674"/>
                  </a:lnTo>
                  <a:lnTo>
                    <a:pt x="801859" y="179012"/>
                  </a:lnTo>
                  <a:lnTo>
                    <a:pt x="807032" y="176353"/>
                  </a:lnTo>
                  <a:lnTo>
                    <a:pt x="812205" y="173696"/>
                  </a:lnTo>
                  <a:lnTo>
                    <a:pt x="817379" y="171042"/>
                  </a:lnTo>
                  <a:lnTo>
                    <a:pt x="822552" y="168391"/>
                  </a:lnTo>
                  <a:lnTo>
                    <a:pt x="827725" y="165743"/>
                  </a:lnTo>
                  <a:lnTo>
                    <a:pt x="832899" y="163099"/>
                  </a:lnTo>
                  <a:lnTo>
                    <a:pt x="838072" y="160460"/>
                  </a:lnTo>
                  <a:lnTo>
                    <a:pt x="843245" y="157826"/>
                  </a:lnTo>
                  <a:lnTo>
                    <a:pt x="848418" y="155198"/>
                  </a:lnTo>
                  <a:lnTo>
                    <a:pt x="853592" y="152576"/>
                  </a:lnTo>
                  <a:lnTo>
                    <a:pt x="858765" y="149963"/>
                  </a:lnTo>
                  <a:lnTo>
                    <a:pt x="863938" y="147358"/>
                  </a:lnTo>
                  <a:lnTo>
                    <a:pt x="869112" y="144763"/>
                  </a:lnTo>
                  <a:lnTo>
                    <a:pt x="874285" y="142180"/>
                  </a:lnTo>
                  <a:lnTo>
                    <a:pt x="879458" y="139608"/>
                  </a:lnTo>
                  <a:lnTo>
                    <a:pt x="884631" y="137050"/>
                  </a:lnTo>
                  <a:lnTo>
                    <a:pt x="889805" y="134508"/>
                  </a:lnTo>
                  <a:lnTo>
                    <a:pt x="894978" y="131981"/>
                  </a:lnTo>
                  <a:lnTo>
                    <a:pt x="900151" y="129473"/>
                  </a:lnTo>
                  <a:lnTo>
                    <a:pt x="905325" y="126985"/>
                  </a:lnTo>
                  <a:lnTo>
                    <a:pt x="910498" y="124518"/>
                  </a:lnTo>
                  <a:lnTo>
                    <a:pt x="915671" y="122073"/>
                  </a:lnTo>
                  <a:lnTo>
                    <a:pt x="920844" y="119654"/>
                  </a:lnTo>
                  <a:lnTo>
                    <a:pt x="926018" y="117261"/>
                  </a:lnTo>
                  <a:lnTo>
                    <a:pt x="931191" y="114895"/>
                  </a:lnTo>
                  <a:lnTo>
                    <a:pt x="936364" y="112560"/>
                  </a:lnTo>
                  <a:lnTo>
                    <a:pt x="941538" y="110255"/>
                  </a:lnTo>
                  <a:lnTo>
                    <a:pt x="946711" y="107984"/>
                  </a:lnTo>
                  <a:lnTo>
                    <a:pt x="951884" y="105747"/>
                  </a:lnTo>
                  <a:lnTo>
                    <a:pt x="957057" y="103545"/>
                  </a:lnTo>
                  <a:lnTo>
                    <a:pt x="962231" y="101381"/>
                  </a:lnTo>
                  <a:lnTo>
                    <a:pt x="967404" y="99255"/>
                  </a:lnTo>
                  <a:lnTo>
                    <a:pt x="972577" y="97168"/>
                  </a:lnTo>
                  <a:lnTo>
                    <a:pt x="977751" y="95122"/>
                  </a:lnTo>
                  <a:lnTo>
                    <a:pt x="982924" y="93118"/>
                  </a:lnTo>
                  <a:lnTo>
                    <a:pt x="988097" y="91155"/>
                  </a:lnTo>
                  <a:lnTo>
                    <a:pt x="993270" y="89235"/>
                  </a:lnTo>
                  <a:lnTo>
                    <a:pt x="998444" y="87359"/>
                  </a:lnTo>
                  <a:lnTo>
                    <a:pt x="1003617" y="85526"/>
                  </a:lnTo>
                  <a:lnTo>
                    <a:pt x="1008790" y="83737"/>
                  </a:lnTo>
                  <a:lnTo>
                    <a:pt x="1013964" y="81992"/>
                  </a:lnTo>
                  <a:lnTo>
                    <a:pt x="1019137" y="80290"/>
                  </a:lnTo>
                  <a:lnTo>
                    <a:pt x="1024310" y="78632"/>
                  </a:lnTo>
                  <a:lnTo>
                    <a:pt x="1029483" y="77018"/>
                  </a:lnTo>
                  <a:lnTo>
                    <a:pt x="1034657" y="75446"/>
                  </a:lnTo>
                  <a:lnTo>
                    <a:pt x="1039830" y="73917"/>
                  </a:lnTo>
                  <a:lnTo>
                    <a:pt x="1045003" y="72429"/>
                  </a:lnTo>
                  <a:lnTo>
                    <a:pt x="1050177" y="70982"/>
                  </a:lnTo>
                  <a:lnTo>
                    <a:pt x="1055350" y="69575"/>
                  </a:lnTo>
                  <a:lnTo>
                    <a:pt x="1060523" y="68208"/>
                  </a:lnTo>
                  <a:lnTo>
                    <a:pt x="1065696" y="66879"/>
                  </a:lnTo>
                  <a:lnTo>
                    <a:pt x="1070870" y="65588"/>
                  </a:lnTo>
                  <a:lnTo>
                    <a:pt x="1076043" y="64332"/>
                  </a:lnTo>
                  <a:lnTo>
                    <a:pt x="1081216" y="63112"/>
                  </a:lnTo>
                  <a:lnTo>
                    <a:pt x="1086390" y="61926"/>
                  </a:lnTo>
                  <a:lnTo>
                    <a:pt x="1091563" y="60773"/>
                  </a:lnTo>
                  <a:lnTo>
                    <a:pt x="1096736" y="59652"/>
                  </a:lnTo>
                  <a:lnTo>
                    <a:pt x="1101909" y="58562"/>
                  </a:lnTo>
                  <a:lnTo>
                    <a:pt x="1107083" y="57501"/>
                  </a:lnTo>
                  <a:lnTo>
                    <a:pt x="1112256" y="56469"/>
                  </a:lnTo>
                  <a:lnTo>
                    <a:pt x="1117429" y="55465"/>
                  </a:lnTo>
                  <a:lnTo>
                    <a:pt x="1122603" y="54486"/>
                  </a:lnTo>
                  <a:lnTo>
                    <a:pt x="1127776" y="53533"/>
                  </a:lnTo>
                  <a:lnTo>
                    <a:pt x="1132949" y="52605"/>
                  </a:lnTo>
                  <a:lnTo>
                    <a:pt x="1138122" y="51699"/>
                  </a:lnTo>
                  <a:lnTo>
                    <a:pt x="1143296" y="50816"/>
                  </a:lnTo>
                  <a:lnTo>
                    <a:pt x="1148469" y="49954"/>
                  </a:lnTo>
                  <a:lnTo>
                    <a:pt x="1153642" y="49113"/>
                  </a:lnTo>
                  <a:lnTo>
                    <a:pt x="1158816" y="48292"/>
                  </a:lnTo>
                  <a:lnTo>
                    <a:pt x="1163989" y="47489"/>
                  </a:lnTo>
                  <a:lnTo>
                    <a:pt x="1169162" y="46704"/>
                  </a:lnTo>
                  <a:lnTo>
                    <a:pt x="1174335" y="45937"/>
                  </a:lnTo>
                  <a:lnTo>
                    <a:pt x="1179509" y="45186"/>
                  </a:lnTo>
                  <a:lnTo>
                    <a:pt x="1184682" y="44451"/>
                  </a:lnTo>
                  <a:lnTo>
                    <a:pt x="1189855" y="43732"/>
                  </a:lnTo>
                  <a:lnTo>
                    <a:pt x="1195029" y="43027"/>
                  </a:lnTo>
                  <a:lnTo>
                    <a:pt x="1200202" y="42336"/>
                  </a:lnTo>
                  <a:lnTo>
                    <a:pt x="1205375" y="41660"/>
                  </a:lnTo>
                  <a:lnTo>
                    <a:pt x="1210548" y="40996"/>
                  </a:lnTo>
                  <a:lnTo>
                    <a:pt x="1215722" y="40346"/>
                  </a:lnTo>
                  <a:lnTo>
                    <a:pt x="1220895" y="39708"/>
                  </a:lnTo>
                  <a:lnTo>
                    <a:pt x="1226068" y="39082"/>
                  </a:lnTo>
                  <a:lnTo>
                    <a:pt x="1231242" y="38468"/>
                  </a:lnTo>
                  <a:lnTo>
                    <a:pt x="1236415" y="37865"/>
                  </a:lnTo>
                  <a:lnTo>
                    <a:pt x="1241588" y="37273"/>
                  </a:lnTo>
                  <a:lnTo>
                    <a:pt x="1246761" y="36692"/>
                  </a:lnTo>
                  <a:lnTo>
                    <a:pt x="1251935" y="36122"/>
                  </a:lnTo>
                  <a:lnTo>
                    <a:pt x="1257108" y="35563"/>
                  </a:lnTo>
                  <a:lnTo>
                    <a:pt x="1262281" y="35013"/>
                  </a:lnTo>
                  <a:lnTo>
                    <a:pt x="1267455" y="34474"/>
                  </a:lnTo>
                  <a:lnTo>
                    <a:pt x="1272628" y="33944"/>
                  </a:lnTo>
                  <a:lnTo>
                    <a:pt x="1277801" y="33424"/>
                  </a:lnTo>
                  <a:lnTo>
                    <a:pt x="1282974" y="32913"/>
                  </a:lnTo>
                  <a:lnTo>
                    <a:pt x="1288148" y="32412"/>
                  </a:lnTo>
                  <a:lnTo>
                    <a:pt x="1293321" y="31920"/>
                  </a:lnTo>
                  <a:lnTo>
                    <a:pt x="1298494" y="31437"/>
                  </a:lnTo>
                  <a:lnTo>
                    <a:pt x="1303668" y="30963"/>
                  </a:lnTo>
                  <a:lnTo>
                    <a:pt x="1308841" y="30498"/>
                  </a:lnTo>
                  <a:lnTo>
                    <a:pt x="1314014" y="30041"/>
                  </a:lnTo>
                  <a:lnTo>
                    <a:pt x="1319187" y="29593"/>
                  </a:lnTo>
                  <a:lnTo>
                    <a:pt x="1324361" y="29154"/>
                  </a:lnTo>
                  <a:lnTo>
                    <a:pt x="1329534" y="28723"/>
                  </a:lnTo>
                  <a:lnTo>
                    <a:pt x="1334707" y="28300"/>
                  </a:lnTo>
                  <a:lnTo>
                    <a:pt x="1339881" y="27885"/>
                  </a:lnTo>
                  <a:lnTo>
                    <a:pt x="1345054" y="27478"/>
                  </a:lnTo>
                  <a:lnTo>
                    <a:pt x="1350227" y="27078"/>
                  </a:lnTo>
                  <a:lnTo>
                    <a:pt x="1355400" y="26686"/>
                  </a:lnTo>
                  <a:lnTo>
                    <a:pt x="1360574" y="26302"/>
                  </a:lnTo>
                  <a:lnTo>
                    <a:pt x="1365747" y="25925"/>
                  </a:lnTo>
                  <a:lnTo>
                    <a:pt x="1370920" y="25555"/>
                  </a:lnTo>
                  <a:lnTo>
                    <a:pt x="1376094" y="25191"/>
                  </a:lnTo>
                  <a:lnTo>
                    <a:pt x="1381267" y="24834"/>
                  </a:lnTo>
                  <a:lnTo>
                    <a:pt x="1386440" y="24483"/>
                  </a:lnTo>
                  <a:lnTo>
                    <a:pt x="1391613" y="24138"/>
                  </a:lnTo>
                  <a:lnTo>
                    <a:pt x="1396787" y="23798"/>
                  </a:lnTo>
                  <a:lnTo>
                    <a:pt x="1401960" y="23462"/>
                  </a:lnTo>
                  <a:lnTo>
                    <a:pt x="1407133" y="23131"/>
                  </a:lnTo>
                  <a:lnTo>
                    <a:pt x="1412307" y="22804"/>
                  </a:lnTo>
                  <a:lnTo>
                    <a:pt x="1417480" y="22480"/>
                  </a:lnTo>
                  <a:lnTo>
                    <a:pt x="1422653" y="22158"/>
                  </a:lnTo>
                  <a:lnTo>
                    <a:pt x="1427826" y="21837"/>
                  </a:lnTo>
                  <a:lnTo>
                    <a:pt x="1433000" y="21517"/>
                  </a:lnTo>
                  <a:lnTo>
                    <a:pt x="1438173" y="21197"/>
                  </a:lnTo>
                  <a:lnTo>
                    <a:pt x="1443346" y="20875"/>
                  </a:lnTo>
                  <a:lnTo>
                    <a:pt x="1448520" y="20549"/>
                  </a:lnTo>
                  <a:lnTo>
                    <a:pt x="1453693" y="20220"/>
                  </a:lnTo>
                  <a:lnTo>
                    <a:pt x="1458866" y="19884"/>
                  </a:lnTo>
                  <a:lnTo>
                    <a:pt x="1464039" y="19541"/>
                  </a:lnTo>
                  <a:lnTo>
                    <a:pt x="1469213" y="19188"/>
                  </a:lnTo>
                  <a:lnTo>
                    <a:pt x="1474386" y="18825"/>
                  </a:lnTo>
                  <a:lnTo>
                    <a:pt x="1479559" y="18448"/>
                  </a:lnTo>
                  <a:lnTo>
                    <a:pt x="1484733" y="18056"/>
                  </a:lnTo>
                  <a:lnTo>
                    <a:pt x="1489906" y="17647"/>
                  </a:lnTo>
                  <a:lnTo>
                    <a:pt x="1495079" y="17220"/>
                  </a:lnTo>
                  <a:lnTo>
                    <a:pt x="1500252" y="16771"/>
                  </a:lnTo>
                  <a:lnTo>
                    <a:pt x="1505426" y="16301"/>
                  </a:lnTo>
                  <a:lnTo>
                    <a:pt x="1510599" y="15807"/>
                  </a:lnTo>
                  <a:lnTo>
                    <a:pt x="1515772" y="15290"/>
                  </a:lnTo>
                  <a:lnTo>
                    <a:pt x="1520946" y="14748"/>
                  </a:lnTo>
                  <a:lnTo>
                    <a:pt x="1526119" y="14182"/>
                  </a:lnTo>
                  <a:lnTo>
                    <a:pt x="1531292" y="13593"/>
                  </a:lnTo>
                  <a:lnTo>
                    <a:pt x="1536465" y="12983"/>
                  </a:lnTo>
                  <a:lnTo>
                    <a:pt x="1541639" y="12354"/>
                  </a:lnTo>
                  <a:lnTo>
                    <a:pt x="1546812" y="11710"/>
                  </a:lnTo>
                  <a:lnTo>
                    <a:pt x="1551985" y="11055"/>
                  </a:lnTo>
                  <a:lnTo>
                    <a:pt x="1557159" y="10394"/>
                  </a:lnTo>
                  <a:lnTo>
                    <a:pt x="1562332" y="9731"/>
                  </a:lnTo>
                  <a:lnTo>
                    <a:pt x="1567505" y="9071"/>
                  </a:lnTo>
                  <a:lnTo>
                    <a:pt x="1572678" y="8421"/>
                  </a:lnTo>
                  <a:lnTo>
                    <a:pt x="1577852" y="7785"/>
                  </a:lnTo>
                  <a:lnTo>
                    <a:pt x="1583025" y="7167"/>
                  </a:lnTo>
                  <a:lnTo>
                    <a:pt x="1588198" y="6573"/>
                  </a:lnTo>
                  <a:lnTo>
                    <a:pt x="1593372" y="6006"/>
                  </a:lnTo>
                  <a:lnTo>
                    <a:pt x="1598545" y="5468"/>
                  </a:lnTo>
                  <a:lnTo>
                    <a:pt x="1603718" y="4962"/>
                  </a:lnTo>
                  <a:lnTo>
                    <a:pt x="1608891" y="4489"/>
                  </a:lnTo>
                  <a:lnTo>
                    <a:pt x="1614065" y="4050"/>
                  </a:lnTo>
                  <a:lnTo>
                    <a:pt x="1619238" y="3644"/>
                  </a:lnTo>
                  <a:lnTo>
                    <a:pt x="1624411" y="3271"/>
                  </a:lnTo>
                  <a:lnTo>
                    <a:pt x="1629585" y="2930"/>
                  </a:lnTo>
                  <a:lnTo>
                    <a:pt x="1634758" y="2620"/>
                  </a:lnTo>
                  <a:lnTo>
                    <a:pt x="1639931" y="2339"/>
                  </a:lnTo>
                  <a:lnTo>
                    <a:pt x="1645104" y="2085"/>
                  </a:lnTo>
                  <a:lnTo>
                    <a:pt x="1650278" y="1856"/>
                  </a:lnTo>
                  <a:lnTo>
                    <a:pt x="1655451" y="1651"/>
                  </a:lnTo>
                  <a:lnTo>
                    <a:pt x="1660624" y="1466"/>
                  </a:lnTo>
                  <a:lnTo>
                    <a:pt x="1665798" y="1302"/>
                  </a:lnTo>
                  <a:lnTo>
                    <a:pt x="1670971" y="1155"/>
                  </a:lnTo>
                  <a:lnTo>
                    <a:pt x="1676144" y="1024"/>
                  </a:lnTo>
                  <a:lnTo>
                    <a:pt x="1681317" y="907"/>
                  </a:lnTo>
                  <a:lnTo>
                    <a:pt x="1686491" y="803"/>
                  </a:lnTo>
                  <a:lnTo>
                    <a:pt x="1691664" y="711"/>
                  </a:lnTo>
                  <a:lnTo>
                    <a:pt x="1696837" y="630"/>
                  </a:lnTo>
                  <a:lnTo>
                    <a:pt x="1702011" y="557"/>
                  </a:lnTo>
                  <a:lnTo>
                    <a:pt x="1707184" y="493"/>
                  </a:lnTo>
                  <a:lnTo>
                    <a:pt x="1712357" y="436"/>
                  </a:lnTo>
                  <a:lnTo>
                    <a:pt x="1717530" y="385"/>
                  </a:lnTo>
                  <a:lnTo>
                    <a:pt x="1722704" y="340"/>
                  </a:lnTo>
                  <a:lnTo>
                    <a:pt x="1727877" y="301"/>
                  </a:lnTo>
                  <a:lnTo>
                    <a:pt x="1733050" y="266"/>
                  </a:lnTo>
                  <a:lnTo>
                    <a:pt x="1738224" y="234"/>
                  </a:lnTo>
                  <a:lnTo>
                    <a:pt x="1743397" y="207"/>
                  </a:lnTo>
                  <a:lnTo>
                    <a:pt x="1748570" y="182"/>
                  </a:lnTo>
                  <a:lnTo>
                    <a:pt x="1753743" y="161"/>
                  </a:lnTo>
                  <a:lnTo>
                    <a:pt x="1758917" y="142"/>
                  </a:lnTo>
                  <a:lnTo>
                    <a:pt x="1764090" y="124"/>
                  </a:lnTo>
                  <a:lnTo>
                    <a:pt x="1769263" y="109"/>
                  </a:lnTo>
                  <a:lnTo>
                    <a:pt x="1774437" y="96"/>
                  </a:lnTo>
                  <a:lnTo>
                    <a:pt x="1779610" y="84"/>
                  </a:lnTo>
                  <a:lnTo>
                    <a:pt x="1784783" y="74"/>
                  </a:lnTo>
                  <a:lnTo>
                    <a:pt x="1789956" y="64"/>
                  </a:lnTo>
                  <a:lnTo>
                    <a:pt x="1795130" y="56"/>
                  </a:lnTo>
                  <a:lnTo>
                    <a:pt x="1800303" y="49"/>
                  </a:lnTo>
                  <a:lnTo>
                    <a:pt x="1805476" y="42"/>
                  </a:lnTo>
                  <a:lnTo>
                    <a:pt x="1810650" y="36"/>
                  </a:lnTo>
                  <a:lnTo>
                    <a:pt x="1815823" y="31"/>
                  </a:lnTo>
                  <a:lnTo>
                    <a:pt x="1820996" y="26"/>
                  </a:lnTo>
                  <a:lnTo>
                    <a:pt x="1826169" y="22"/>
                  </a:lnTo>
                  <a:lnTo>
                    <a:pt x="1831343" y="19"/>
                  </a:lnTo>
                  <a:lnTo>
                    <a:pt x="1836516" y="15"/>
                  </a:lnTo>
                  <a:lnTo>
                    <a:pt x="1841689" y="13"/>
                  </a:lnTo>
                  <a:lnTo>
                    <a:pt x="1846863" y="10"/>
                  </a:lnTo>
                  <a:lnTo>
                    <a:pt x="1852036" y="8"/>
                  </a:lnTo>
                  <a:lnTo>
                    <a:pt x="1857209" y="6"/>
                  </a:lnTo>
                  <a:lnTo>
                    <a:pt x="1862382" y="4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124"/>
                  </a:lnTo>
                  <a:lnTo>
                    <a:pt x="1877902" y="144"/>
                  </a:lnTo>
                  <a:lnTo>
                    <a:pt x="1872729" y="166"/>
                  </a:lnTo>
                  <a:lnTo>
                    <a:pt x="1867556" y="192"/>
                  </a:lnTo>
                  <a:lnTo>
                    <a:pt x="1862382" y="222"/>
                  </a:lnTo>
                  <a:lnTo>
                    <a:pt x="1857209" y="257"/>
                  </a:lnTo>
                  <a:lnTo>
                    <a:pt x="1852036" y="296"/>
                  </a:lnTo>
                  <a:lnTo>
                    <a:pt x="1846863" y="341"/>
                  </a:lnTo>
                  <a:lnTo>
                    <a:pt x="1841689" y="393"/>
                  </a:lnTo>
                  <a:lnTo>
                    <a:pt x="1836516" y="452"/>
                  </a:lnTo>
                  <a:lnTo>
                    <a:pt x="1831343" y="521"/>
                  </a:lnTo>
                  <a:lnTo>
                    <a:pt x="1826169" y="599"/>
                  </a:lnTo>
                  <a:lnTo>
                    <a:pt x="1820996" y="689"/>
                  </a:lnTo>
                  <a:lnTo>
                    <a:pt x="1815823" y="792"/>
                  </a:lnTo>
                  <a:lnTo>
                    <a:pt x="1810650" y="910"/>
                  </a:lnTo>
                  <a:lnTo>
                    <a:pt x="1805476" y="1046"/>
                  </a:lnTo>
                  <a:lnTo>
                    <a:pt x="1800303" y="1202"/>
                  </a:lnTo>
                  <a:lnTo>
                    <a:pt x="1795130" y="1381"/>
                  </a:lnTo>
                  <a:lnTo>
                    <a:pt x="1789956" y="1586"/>
                  </a:lnTo>
                  <a:lnTo>
                    <a:pt x="1784783" y="1821"/>
                  </a:lnTo>
                  <a:lnTo>
                    <a:pt x="1779610" y="2091"/>
                  </a:lnTo>
                  <a:lnTo>
                    <a:pt x="1774437" y="2401"/>
                  </a:lnTo>
                  <a:lnTo>
                    <a:pt x="1769263" y="2756"/>
                  </a:lnTo>
                  <a:lnTo>
                    <a:pt x="1764090" y="3164"/>
                  </a:lnTo>
                  <a:lnTo>
                    <a:pt x="1758917" y="3631"/>
                  </a:lnTo>
                  <a:lnTo>
                    <a:pt x="1753743" y="4167"/>
                  </a:lnTo>
                  <a:lnTo>
                    <a:pt x="1748570" y="4781"/>
                  </a:lnTo>
                  <a:lnTo>
                    <a:pt x="1743397" y="5485"/>
                  </a:lnTo>
                  <a:lnTo>
                    <a:pt x="1738224" y="6291"/>
                  </a:lnTo>
                  <a:lnTo>
                    <a:pt x="1733050" y="7215"/>
                  </a:lnTo>
                  <a:lnTo>
                    <a:pt x="1727877" y="8273"/>
                  </a:lnTo>
                  <a:lnTo>
                    <a:pt x="1722704" y="9483"/>
                  </a:lnTo>
                  <a:lnTo>
                    <a:pt x="1717530" y="10868"/>
                  </a:lnTo>
                  <a:lnTo>
                    <a:pt x="1712357" y="12452"/>
                  </a:lnTo>
                  <a:lnTo>
                    <a:pt x="1707184" y="14262"/>
                  </a:lnTo>
                  <a:lnTo>
                    <a:pt x="1702011" y="16328"/>
                  </a:lnTo>
                  <a:lnTo>
                    <a:pt x="1696837" y="18686"/>
                  </a:lnTo>
                  <a:lnTo>
                    <a:pt x="1691664" y="21375"/>
                  </a:lnTo>
                  <a:lnTo>
                    <a:pt x="1686491" y="24436"/>
                  </a:lnTo>
                  <a:lnTo>
                    <a:pt x="1681317" y="27918"/>
                  </a:lnTo>
                  <a:lnTo>
                    <a:pt x="1676144" y="31873"/>
                  </a:lnTo>
                  <a:lnTo>
                    <a:pt x="1670971" y="36358"/>
                  </a:lnTo>
                  <a:lnTo>
                    <a:pt x="1665798" y="41436"/>
                  </a:lnTo>
                  <a:lnTo>
                    <a:pt x="1660624" y="47172"/>
                  </a:lnTo>
                  <a:lnTo>
                    <a:pt x="1655451" y="53639"/>
                  </a:lnTo>
                  <a:lnTo>
                    <a:pt x="1650278" y="60910"/>
                  </a:lnTo>
                  <a:lnTo>
                    <a:pt x="1645104" y="69060"/>
                  </a:lnTo>
                  <a:lnTo>
                    <a:pt x="1639931" y="78169"/>
                  </a:lnTo>
                  <a:lnTo>
                    <a:pt x="1634758" y="88310"/>
                  </a:lnTo>
                  <a:lnTo>
                    <a:pt x="1629585" y="99557"/>
                  </a:lnTo>
                  <a:lnTo>
                    <a:pt x="1624411" y="111972"/>
                  </a:lnTo>
                  <a:lnTo>
                    <a:pt x="1619238" y="125611"/>
                  </a:lnTo>
                  <a:lnTo>
                    <a:pt x="1614065" y="140513"/>
                  </a:lnTo>
                  <a:lnTo>
                    <a:pt x="1608891" y="156697"/>
                  </a:lnTo>
                  <a:lnTo>
                    <a:pt x="1603718" y="174162"/>
                  </a:lnTo>
                  <a:lnTo>
                    <a:pt x="1598545" y="192877"/>
                  </a:lnTo>
                  <a:lnTo>
                    <a:pt x="1593372" y="212782"/>
                  </a:lnTo>
                  <a:lnTo>
                    <a:pt x="1588198" y="233785"/>
                  </a:lnTo>
                  <a:lnTo>
                    <a:pt x="1583025" y="255760"/>
                  </a:lnTo>
                  <a:lnTo>
                    <a:pt x="1577852" y="278550"/>
                  </a:lnTo>
                  <a:lnTo>
                    <a:pt x="1572678" y="301972"/>
                  </a:lnTo>
                  <a:lnTo>
                    <a:pt x="1567505" y="325816"/>
                  </a:lnTo>
                  <a:lnTo>
                    <a:pt x="1562332" y="349860"/>
                  </a:lnTo>
                  <a:lnTo>
                    <a:pt x="1557159" y="373871"/>
                  </a:lnTo>
                  <a:lnTo>
                    <a:pt x="1551985" y="397618"/>
                  </a:lnTo>
                  <a:lnTo>
                    <a:pt x="1546812" y="420881"/>
                  </a:lnTo>
                  <a:lnTo>
                    <a:pt x="1541639" y="443456"/>
                  </a:lnTo>
                  <a:lnTo>
                    <a:pt x="1536465" y="465163"/>
                  </a:lnTo>
                  <a:lnTo>
                    <a:pt x="1531292" y="485853"/>
                  </a:lnTo>
                  <a:lnTo>
                    <a:pt x="1526119" y="505407"/>
                  </a:lnTo>
                  <a:lnTo>
                    <a:pt x="1520946" y="523739"/>
                  </a:lnTo>
                  <a:lnTo>
                    <a:pt x="1515772" y="540795"/>
                  </a:lnTo>
                  <a:lnTo>
                    <a:pt x="1510599" y="556553"/>
                  </a:lnTo>
                  <a:lnTo>
                    <a:pt x="1505426" y="571012"/>
                  </a:lnTo>
                  <a:lnTo>
                    <a:pt x="1500252" y="584199"/>
                  </a:lnTo>
                  <a:lnTo>
                    <a:pt x="1495079" y="596156"/>
                  </a:lnTo>
                  <a:lnTo>
                    <a:pt x="1489906" y="606938"/>
                  </a:lnTo>
                  <a:lnTo>
                    <a:pt x="1484733" y="616612"/>
                  </a:lnTo>
                  <a:lnTo>
                    <a:pt x="1479559" y="625251"/>
                  </a:lnTo>
                  <a:lnTo>
                    <a:pt x="1474386" y="632931"/>
                  </a:lnTo>
                  <a:lnTo>
                    <a:pt x="1469213" y="639728"/>
                  </a:lnTo>
                  <a:lnTo>
                    <a:pt x="1464039" y="645717"/>
                  </a:lnTo>
                  <a:lnTo>
                    <a:pt x="1458866" y="650973"/>
                  </a:lnTo>
                  <a:lnTo>
                    <a:pt x="1453693" y="655564"/>
                  </a:lnTo>
                  <a:lnTo>
                    <a:pt x="1448520" y="659555"/>
                  </a:lnTo>
                  <a:lnTo>
                    <a:pt x="1443346" y="663008"/>
                  </a:lnTo>
                  <a:lnTo>
                    <a:pt x="1438173" y="665978"/>
                  </a:lnTo>
                  <a:lnTo>
                    <a:pt x="1433000" y="668514"/>
                  </a:lnTo>
                  <a:lnTo>
                    <a:pt x="1427826" y="670664"/>
                  </a:lnTo>
                  <a:lnTo>
                    <a:pt x="1422653" y="672468"/>
                  </a:lnTo>
                  <a:lnTo>
                    <a:pt x="1417480" y="673964"/>
                  </a:lnTo>
                  <a:lnTo>
                    <a:pt x="1412307" y="675183"/>
                  </a:lnTo>
                  <a:lnTo>
                    <a:pt x="1407133" y="676155"/>
                  </a:lnTo>
                  <a:lnTo>
                    <a:pt x="1401960" y="676905"/>
                  </a:lnTo>
                  <a:lnTo>
                    <a:pt x="1396787" y="677457"/>
                  </a:lnTo>
                  <a:lnTo>
                    <a:pt x="1391613" y="677829"/>
                  </a:lnTo>
                  <a:lnTo>
                    <a:pt x="1386440" y="678040"/>
                  </a:lnTo>
                  <a:lnTo>
                    <a:pt x="1381267" y="678103"/>
                  </a:lnTo>
                  <a:lnTo>
                    <a:pt x="1376094" y="678033"/>
                  </a:lnTo>
                  <a:lnTo>
                    <a:pt x="1370920" y="677840"/>
                  </a:lnTo>
                  <a:lnTo>
                    <a:pt x="1365747" y="677534"/>
                  </a:lnTo>
                  <a:lnTo>
                    <a:pt x="1360574" y="677123"/>
                  </a:lnTo>
                  <a:lnTo>
                    <a:pt x="1355400" y="676614"/>
                  </a:lnTo>
                  <a:lnTo>
                    <a:pt x="1350227" y="676013"/>
                  </a:lnTo>
                  <a:lnTo>
                    <a:pt x="1345054" y="675324"/>
                  </a:lnTo>
                  <a:lnTo>
                    <a:pt x="1339881" y="674552"/>
                  </a:lnTo>
                  <a:lnTo>
                    <a:pt x="1334707" y="673700"/>
                  </a:lnTo>
                  <a:lnTo>
                    <a:pt x="1329534" y="672770"/>
                  </a:lnTo>
                  <a:lnTo>
                    <a:pt x="1324361" y="671764"/>
                  </a:lnTo>
                  <a:lnTo>
                    <a:pt x="1319187" y="670684"/>
                  </a:lnTo>
                  <a:lnTo>
                    <a:pt x="1314014" y="669530"/>
                  </a:lnTo>
                  <a:lnTo>
                    <a:pt x="1308841" y="668303"/>
                  </a:lnTo>
                  <a:lnTo>
                    <a:pt x="1303668" y="667003"/>
                  </a:lnTo>
                  <a:lnTo>
                    <a:pt x="1298494" y="665629"/>
                  </a:lnTo>
                  <a:lnTo>
                    <a:pt x="1293321" y="664181"/>
                  </a:lnTo>
                  <a:lnTo>
                    <a:pt x="1288148" y="662657"/>
                  </a:lnTo>
                  <a:lnTo>
                    <a:pt x="1282974" y="661057"/>
                  </a:lnTo>
                  <a:lnTo>
                    <a:pt x="1277801" y="659378"/>
                  </a:lnTo>
                  <a:lnTo>
                    <a:pt x="1272628" y="657620"/>
                  </a:lnTo>
                  <a:lnTo>
                    <a:pt x="1267455" y="655780"/>
                  </a:lnTo>
                  <a:lnTo>
                    <a:pt x="1262281" y="653856"/>
                  </a:lnTo>
                  <a:lnTo>
                    <a:pt x="1257108" y="651845"/>
                  </a:lnTo>
                  <a:lnTo>
                    <a:pt x="1251935" y="649745"/>
                  </a:lnTo>
                  <a:lnTo>
                    <a:pt x="1246761" y="647553"/>
                  </a:lnTo>
                  <a:lnTo>
                    <a:pt x="1241588" y="645266"/>
                  </a:lnTo>
                  <a:lnTo>
                    <a:pt x="1236415" y="642881"/>
                  </a:lnTo>
                  <a:lnTo>
                    <a:pt x="1231242" y="640395"/>
                  </a:lnTo>
                  <a:lnTo>
                    <a:pt x="1226068" y="637804"/>
                  </a:lnTo>
                  <a:lnTo>
                    <a:pt x="1220895" y="635105"/>
                  </a:lnTo>
                  <a:lnTo>
                    <a:pt x="1215722" y="632295"/>
                  </a:lnTo>
                  <a:lnTo>
                    <a:pt x="1210548" y="629368"/>
                  </a:lnTo>
                  <a:lnTo>
                    <a:pt x="1205375" y="626322"/>
                  </a:lnTo>
                  <a:lnTo>
                    <a:pt x="1200202" y="623151"/>
                  </a:lnTo>
                  <a:lnTo>
                    <a:pt x="1195029" y="619853"/>
                  </a:lnTo>
                  <a:lnTo>
                    <a:pt x="1189855" y="616423"/>
                  </a:lnTo>
                  <a:lnTo>
                    <a:pt x="1184682" y="612857"/>
                  </a:lnTo>
                  <a:lnTo>
                    <a:pt x="1179509" y="609149"/>
                  </a:lnTo>
                  <a:lnTo>
                    <a:pt x="1174335" y="605297"/>
                  </a:lnTo>
                  <a:lnTo>
                    <a:pt x="1169162" y="601296"/>
                  </a:lnTo>
                  <a:lnTo>
                    <a:pt x="1163989" y="597144"/>
                  </a:lnTo>
                  <a:lnTo>
                    <a:pt x="1158816" y="592839"/>
                  </a:lnTo>
                  <a:lnTo>
                    <a:pt x="1153642" y="588377"/>
                  </a:lnTo>
                  <a:lnTo>
                    <a:pt x="1148469" y="583757"/>
                  </a:lnTo>
                  <a:lnTo>
                    <a:pt x="1143296" y="578977"/>
                  </a:lnTo>
                  <a:lnTo>
                    <a:pt x="1138122" y="574034"/>
                  </a:lnTo>
                  <a:lnTo>
                    <a:pt x="1132949" y="568926"/>
                  </a:lnTo>
                  <a:lnTo>
                    <a:pt x="1127776" y="563654"/>
                  </a:lnTo>
                  <a:lnTo>
                    <a:pt x="1122603" y="558215"/>
                  </a:lnTo>
                  <a:lnTo>
                    <a:pt x="1117429" y="552610"/>
                  </a:lnTo>
                  <a:lnTo>
                    <a:pt x="1112256" y="546838"/>
                  </a:lnTo>
                  <a:lnTo>
                    <a:pt x="1107083" y="540900"/>
                  </a:lnTo>
                  <a:lnTo>
                    <a:pt x="1101909" y="534797"/>
                  </a:lnTo>
                  <a:lnTo>
                    <a:pt x="1096736" y="528531"/>
                  </a:lnTo>
                  <a:lnTo>
                    <a:pt x="1091563" y="522104"/>
                  </a:lnTo>
                  <a:lnTo>
                    <a:pt x="1086390" y="515519"/>
                  </a:lnTo>
                  <a:lnTo>
                    <a:pt x="1081216" y="508781"/>
                  </a:lnTo>
                  <a:lnTo>
                    <a:pt x="1076043" y="501892"/>
                  </a:lnTo>
                  <a:lnTo>
                    <a:pt x="1070870" y="494860"/>
                  </a:lnTo>
                  <a:lnTo>
                    <a:pt x="1065696" y="487689"/>
                  </a:lnTo>
                  <a:lnTo>
                    <a:pt x="1060523" y="480388"/>
                  </a:lnTo>
                  <a:lnTo>
                    <a:pt x="1055350" y="472964"/>
                  </a:lnTo>
                  <a:lnTo>
                    <a:pt x="1050177" y="465426"/>
                  </a:lnTo>
                  <a:lnTo>
                    <a:pt x="1045003" y="457783"/>
                  </a:lnTo>
                  <a:lnTo>
                    <a:pt x="1039830" y="450046"/>
                  </a:lnTo>
                  <a:lnTo>
                    <a:pt x="1034657" y="442227"/>
                  </a:lnTo>
                  <a:lnTo>
                    <a:pt x="1029483" y="434339"/>
                  </a:lnTo>
                  <a:lnTo>
                    <a:pt x="1024310" y="426393"/>
                  </a:lnTo>
                  <a:lnTo>
                    <a:pt x="1019137" y="418404"/>
                  </a:lnTo>
                  <a:lnTo>
                    <a:pt x="1013964" y="410387"/>
                  </a:lnTo>
                  <a:lnTo>
                    <a:pt x="1008790" y="402357"/>
                  </a:lnTo>
                  <a:lnTo>
                    <a:pt x="1003617" y="394329"/>
                  </a:lnTo>
                  <a:lnTo>
                    <a:pt x="998444" y="386320"/>
                  </a:lnTo>
                  <a:lnTo>
                    <a:pt x="993270" y="378346"/>
                  </a:lnTo>
                  <a:lnTo>
                    <a:pt x="988097" y="370425"/>
                  </a:lnTo>
                  <a:lnTo>
                    <a:pt x="982924" y="362573"/>
                  </a:lnTo>
                  <a:lnTo>
                    <a:pt x="977751" y="354807"/>
                  </a:lnTo>
                  <a:lnTo>
                    <a:pt x="972577" y="347143"/>
                  </a:lnTo>
                  <a:lnTo>
                    <a:pt x="967404" y="339599"/>
                  </a:lnTo>
                  <a:lnTo>
                    <a:pt x="962231" y="332191"/>
                  </a:lnTo>
                  <a:lnTo>
                    <a:pt x="957057" y="324934"/>
                  </a:lnTo>
                  <a:lnTo>
                    <a:pt x="951884" y="317844"/>
                  </a:lnTo>
                  <a:lnTo>
                    <a:pt x="946711" y="310934"/>
                  </a:lnTo>
                  <a:lnTo>
                    <a:pt x="941538" y="304219"/>
                  </a:lnTo>
                  <a:lnTo>
                    <a:pt x="936364" y="297711"/>
                  </a:lnTo>
                  <a:lnTo>
                    <a:pt x="931191" y="291421"/>
                  </a:lnTo>
                  <a:lnTo>
                    <a:pt x="926018" y="285361"/>
                  </a:lnTo>
                  <a:lnTo>
                    <a:pt x="920844" y="279539"/>
                  </a:lnTo>
                  <a:lnTo>
                    <a:pt x="915671" y="273964"/>
                  </a:lnTo>
                  <a:lnTo>
                    <a:pt x="910498" y="268642"/>
                  </a:lnTo>
                  <a:lnTo>
                    <a:pt x="905325" y="263581"/>
                  </a:lnTo>
                  <a:lnTo>
                    <a:pt x="900151" y="258783"/>
                  </a:lnTo>
                  <a:lnTo>
                    <a:pt x="894978" y="254253"/>
                  </a:lnTo>
                  <a:lnTo>
                    <a:pt x="889805" y="249993"/>
                  </a:lnTo>
                  <a:lnTo>
                    <a:pt x="884631" y="246004"/>
                  </a:lnTo>
                  <a:lnTo>
                    <a:pt x="879458" y="242286"/>
                  </a:lnTo>
                  <a:lnTo>
                    <a:pt x="874285" y="238837"/>
                  </a:lnTo>
                  <a:lnTo>
                    <a:pt x="869112" y="235656"/>
                  </a:lnTo>
                  <a:lnTo>
                    <a:pt x="863938" y="232739"/>
                  </a:lnTo>
                  <a:lnTo>
                    <a:pt x="858765" y="230083"/>
                  </a:lnTo>
                  <a:lnTo>
                    <a:pt x="853592" y="227683"/>
                  </a:lnTo>
                  <a:lnTo>
                    <a:pt x="848418" y="225534"/>
                  </a:lnTo>
                  <a:lnTo>
                    <a:pt x="843245" y="223631"/>
                  </a:lnTo>
                  <a:lnTo>
                    <a:pt x="838072" y="221965"/>
                  </a:lnTo>
                  <a:lnTo>
                    <a:pt x="832899" y="220532"/>
                  </a:lnTo>
                  <a:lnTo>
                    <a:pt x="827725" y="219323"/>
                  </a:lnTo>
                  <a:lnTo>
                    <a:pt x="822552" y="218331"/>
                  </a:lnTo>
                  <a:lnTo>
                    <a:pt x="817379" y="217549"/>
                  </a:lnTo>
                  <a:lnTo>
                    <a:pt x="812205" y="216968"/>
                  </a:lnTo>
                  <a:lnTo>
                    <a:pt x="807032" y="216580"/>
                  </a:lnTo>
                  <a:lnTo>
                    <a:pt x="801859" y="216378"/>
                  </a:lnTo>
                  <a:lnTo>
                    <a:pt x="796686" y="216353"/>
                  </a:lnTo>
                  <a:lnTo>
                    <a:pt x="791512" y="216497"/>
                  </a:lnTo>
                  <a:lnTo>
                    <a:pt x="786339" y="216803"/>
                  </a:lnTo>
                  <a:lnTo>
                    <a:pt x="781166" y="217262"/>
                  </a:lnTo>
                  <a:lnTo>
                    <a:pt x="775992" y="217867"/>
                  </a:lnTo>
                  <a:lnTo>
                    <a:pt x="770819" y="218611"/>
                  </a:lnTo>
                  <a:lnTo>
                    <a:pt x="765646" y="219485"/>
                  </a:lnTo>
                  <a:lnTo>
                    <a:pt x="760473" y="220484"/>
                  </a:lnTo>
                  <a:lnTo>
                    <a:pt x="755299" y="221600"/>
                  </a:lnTo>
                  <a:lnTo>
                    <a:pt x="750126" y="222826"/>
                  </a:lnTo>
                  <a:lnTo>
                    <a:pt x="744953" y="224157"/>
                  </a:lnTo>
                  <a:lnTo>
                    <a:pt x="739779" y="225585"/>
                  </a:lnTo>
                  <a:lnTo>
                    <a:pt x="734606" y="227106"/>
                  </a:lnTo>
                  <a:lnTo>
                    <a:pt x="729433" y="228714"/>
                  </a:lnTo>
                  <a:lnTo>
                    <a:pt x="724260" y="230403"/>
                  </a:lnTo>
                  <a:lnTo>
                    <a:pt x="719086" y="232168"/>
                  </a:lnTo>
                  <a:lnTo>
                    <a:pt x="713913" y="234005"/>
                  </a:lnTo>
                  <a:lnTo>
                    <a:pt x="708740" y="235908"/>
                  </a:lnTo>
                  <a:lnTo>
                    <a:pt x="703566" y="237874"/>
                  </a:lnTo>
                  <a:lnTo>
                    <a:pt x="698393" y="239898"/>
                  </a:lnTo>
                  <a:lnTo>
                    <a:pt x="693220" y="241976"/>
                  </a:lnTo>
                  <a:lnTo>
                    <a:pt x="688047" y="244105"/>
                  </a:lnTo>
                  <a:lnTo>
                    <a:pt x="682873" y="246281"/>
                  </a:lnTo>
                  <a:lnTo>
                    <a:pt x="677700" y="248501"/>
                  </a:lnTo>
                  <a:lnTo>
                    <a:pt x="672527" y="250761"/>
                  </a:lnTo>
                  <a:lnTo>
                    <a:pt x="667353" y="253059"/>
                  </a:lnTo>
                  <a:lnTo>
                    <a:pt x="662180" y="255391"/>
                  </a:lnTo>
                  <a:lnTo>
                    <a:pt x="657007" y="257756"/>
                  </a:lnTo>
                  <a:lnTo>
                    <a:pt x="651834" y="260151"/>
                  </a:lnTo>
                  <a:lnTo>
                    <a:pt x="646660" y="262573"/>
                  </a:lnTo>
                  <a:lnTo>
                    <a:pt x="641487" y="265020"/>
                  </a:lnTo>
                  <a:lnTo>
                    <a:pt x="636314" y="267490"/>
                  </a:lnTo>
                  <a:lnTo>
                    <a:pt x="631140" y="269981"/>
                  </a:lnTo>
                  <a:lnTo>
                    <a:pt x="625967" y="272491"/>
                  </a:lnTo>
                  <a:lnTo>
                    <a:pt x="620794" y="275018"/>
                  </a:lnTo>
                  <a:lnTo>
                    <a:pt x="615621" y="277561"/>
                  </a:lnTo>
                  <a:lnTo>
                    <a:pt x="610447" y="280119"/>
                  </a:lnTo>
                  <a:lnTo>
                    <a:pt x="605274" y="282689"/>
                  </a:lnTo>
                  <a:lnTo>
                    <a:pt x="600101" y="285270"/>
                  </a:lnTo>
                  <a:lnTo>
                    <a:pt x="594927" y="287861"/>
                  </a:lnTo>
                  <a:lnTo>
                    <a:pt x="589754" y="290461"/>
                  </a:lnTo>
                  <a:lnTo>
                    <a:pt x="584581" y="293069"/>
                  </a:lnTo>
                  <a:lnTo>
                    <a:pt x="579408" y="295683"/>
                  </a:lnTo>
                  <a:lnTo>
                    <a:pt x="574234" y="298302"/>
                  </a:lnTo>
                  <a:lnTo>
                    <a:pt x="569061" y="300926"/>
                  </a:lnTo>
                  <a:lnTo>
                    <a:pt x="563888" y="303553"/>
                  </a:lnTo>
                  <a:lnTo>
                    <a:pt x="558714" y="306183"/>
                  </a:lnTo>
                  <a:lnTo>
                    <a:pt x="553541" y="308814"/>
                  </a:lnTo>
                  <a:lnTo>
                    <a:pt x="548368" y="311447"/>
                  </a:lnTo>
                  <a:lnTo>
                    <a:pt x="543195" y="314080"/>
                  </a:lnTo>
                  <a:lnTo>
                    <a:pt x="538021" y="316713"/>
                  </a:lnTo>
                  <a:lnTo>
                    <a:pt x="532848" y="319344"/>
                  </a:lnTo>
                  <a:lnTo>
                    <a:pt x="527675" y="321974"/>
                  </a:lnTo>
                  <a:lnTo>
                    <a:pt x="522501" y="324602"/>
                  </a:lnTo>
                  <a:lnTo>
                    <a:pt x="517328" y="327228"/>
                  </a:lnTo>
                  <a:lnTo>
                    <a:pt x="512155" y="329850"/>
                  </a:lnTo>
                  <a:lnTo>
                    <a:pt x="506982" y="332469"/>
                  </a:lnTo>
                  <a:lnTo>
                    <a:pt x="501808" y="335085"/>
                  </a:lnTo>
                  <a:lnTo>
                    <a:pt x="496635" y="337696"/>
                  </a:lnTo>
                  <a:lnTo>
                    <a:pt x="491462" y="340303"/>
                  </a:lnTo>
                  <a:lnTo>
                    <a:pt x="486288" y="342905"/>
                  </a:lnTo>
                  <a:lnTo>
                    <a:pt x="481115" y="345503"/>
                  </a:lnTo>
                  <a:lnTo>
                    <a:pt x="475942" y="348095"/>
                  </a:lnTo>
                  <a:lnTo>
                    <a:pt x="470769" y="350683"/>
                  </a:lnTo>
                  <a:lnTo>
                    <a:pt x="465595" y="353265"/>
                  </a:lnTo>
                  <a:lnTo>
                    <a:pt x="460422" y="355842"/>
                  </a:lnTo>
                  <a:lnTo>
                    <a:pt x="455249" y="358414"/>
                  </a:lnTo>
                  <a:lnTo>
                    <a:pt x="450075" y="360981"/>
                  </a:lnTo>
                  <a:lnTo>
                    <a:pt x="444902" y="363543"/>
                  </a:lnTo>
                  <a:lnTo>
                    <a:pt x="439729" y="366100"/>
                  </a:lnTo>
                  <a:lnTo>
                    <a:pt x="434556" y="368652"/>
                  </a:lnTo>
                  <a:lnTo>
                    <a:pt x="429382" y="371200"/>
                  </a:lnTo>
                  <a:lnTo>
                    <a:pt x="424209" y="373743"/>
                  </a:lnTo>
                  <a:lnTo>
                    <a:pt x="419036" y="376282"/>
                  </a:lnTo>
                  <a:lnTo>
                    <a:pt x="413862" y="378818"/>
                  </a:lnTo>
                  <a:lnTo>
                    <a:pt x="408689" y="381350"/>
                  </a:lnTo>
                  <a:lnTo>
                    <a:pt x="403516" y="383880"/>
                  </a:lnTo>
                  <a:lnTo>
                    <a:pt x="398343" y="386407"/>
                  </a:lnTo>
                  <a:lnTo>
                    <a:pt x="393169" y="388932"/>
                  </a:lnTo>
                  <a:lnTo>
                    <a:pt x="387996" y="391455"/>
                  </a:lnTo>
                  <a:lnTo>
                    <a:pt x="382823" y="393978"/>
                  </a:lnTo>
                  <a:lnTo>
                    <a:pt x="377649" y="396501"/>
                  </a:lnTo>
                  <a:lnTo>
                    <a:pt x="372476" y="399025"/>
                  </a:lnTo>
                  <a:lnTo>
                    <a:pt x="367303" y="401550"/>
                  </a:lnTo>
                  <a:lnTo>
                    <a:pt x="362130" y="404077"/>
                  </a:lnTo>
                  <a:lnTo>
                    <a:pt x="356956" y="406607"/>
                  </a:lnTo>
                  <a:lnTo>
                    <a:pt x="351783" y="409141"/>
                  </a:lnTo>
                  <a:lnTo>
                    <a:pt x="346610" y="411680"/>
                  </a:lnTo>
                  <a:lnTo>
                    <a:pt x="341436" y="414225"/>
                  </a:lnTo>
                  <a:lnTo>
                    <a:pt x="336263" y="416777"/>
                  </a:lnTo>
                  <a:lnTo>
                    <a:pt x="331090" y="419337"/>
                  </a:lnTo>
                  <a:lnTo>
                    <a:pt x="325917" y="421906"/>
                  </a:lnTo>
                  <a:lnTo>
                    <a:pt x="320743" y="424485"/>
                  </a:lnTo>
                  <a:lnTo>
                    <a:pt x="315570" y="427077"/>
                  </a:lnTo>
                  <a:lnTo>
                    <a:pt x="310397" y="429682"/>
                  </a:lnTo>
                  <a:lnTo>
                    <a:pt x="305223" y="432301"/>
                  </a:lnTo>
                  <a:lnTo>
                    <a:pt x="300050" y="434936"/>
                  </a:lnTo>
                  <a:lnTo>
                    <a:pt x="294877" y="437588"/>
                  </a:lnTo>
                  <a:lnTo>
                    <a:pt x="289704" y="440260"/>
                  </a:lnTo>
                  <a:lnTo>
                    <a:pt x="284530" y="442952"/>
                  </a:lnTo>
                  <a:lnTo>
                    <a:pt x="279357" y="445667"/>
                  </a:lnTo>
                  <a:lnTo>
                    <a:pt x="274184" y="448406"/>
                  </a:lnTo>
                  <a:lnTo>
                    <a:pt x="269010" y="451170"/>
                  </a:lnTo>
                  <a:lnTo>
                    <a:pt x="263837" y="453962"/>
                  </a:lnTo>
                  <a:lnTo>
                    <a:pt x="258664" y="456784"/>
                  </a:lnTo>
                  <a:lnTo>
                    <a:pt x="253491" y="459637"/>
                  </a:lnTo>
                  <a:lnTo>
                    <a:pt x="248317" y="462523"/>
                  </a:lnTo>
                  <a:lnTo>
                    <a:pt x="243144" y="465444"/>
                  </a:lnTo>
                  <a:lnTo>
                    <a:pt x="237971" y="468402"/>
                  </a:lnTo>
                  <a:lnTo>
                    <a:pt x="232797" y="471399"/>
                  </a:lnTo>
                  <a:lnTo>
                    <a:pt x="227624" y="474437"/>
                  </a:lnTo>
                  <a:lnTo>
                    <a:pt x="222451" y="477517"/>
                  </a:lnTo>
                  <a:lnTo>
                    <a:pt x="217278" y="480643"/>
                  </a:lnTo>
                  <a:lnTo>
                    <a:pt x="212104" y="483815"/>
                  </a:lnTo>
                  <a:lnTo>
                    <a:pt x="206931" y="487035"/>
                  </a:lnTo>
                  <a:lnTo>
                    <a:pt x="201758" y="490306"/>
                  </a:lnTo>
                  <a:lnTo>
                    <a:pt x="196584" y="493629"/>
                  </a:lnTo>
                  <a:lnTo>
                    <a:pt x="191411" y="497005"/>
                  </a:lnTo>
                  <a:lnTo>
                    <a:pt x="186238" y="500437"/>
                  </a:lnTo>
                  <a:lnTo>
                    <a:pt x="181065" y="503925"/>
                  </a:lnTo>
                  <a:lnTo>
                    <a:pt x="175891" y="507471"/>
                  </a:lnTo>
                  <a:lnTo>
                    <a:pt x="170718" y="511076"/>
                  </a:lnTo>
                  <a:lnTo>
                    <a:pt x="165545" y="514741"/>
                  </a:lnTo>
                  <a:lnTo>
                    <a:pt x="160371" y="518466"/>
                  </a:lnTo>
                  <a:lnTo>
                    <a:pt x="155198" y="522253"/>
                  </a:lnTo>
                  <a:lnTo>
                    <a:pt x="150025" y="526102"/>
                  </a:lnTo>
                  <a:lnTo>
                    <a:pt x="144852" y="530012"/>
                  </a:lnTo>
                  <a:lnTo>
                    <a:pt x="139678" y="533984"/>
                  </a:lnTo>
                  <a:lnTo>
                    <a:pt x="134505" y="538017"/>
                  </a:lnTo>
                  <a:lnTo>
                    <a:pt x="129332" y="542111"/>
                  </a:lnTo>
                  <a:lnTo>
                    <a:pt x="124158" y="546264"/>
                  </a:lnTo>
                  <a:lnTo>
                    <a:pt x="118985" y="550476"/>
                  </a:lnTo>
                  <a:lnTo>
                    <a:pt x="113812" y="554743"/>
                  </a:lnTo>
                  <a:lnTo>
                    <a:pt x="108639" y="559066"/>
                  </a:lnTo>
                  <a:lnTo>
                    <a:pt x="103465" y="563440"/>
                  </a:lnTo>
                  <a:lnTo>
                    <a:pt x="98292" y="567864"/>
                  </a:lnTo>
                  <a:lnTo>
                    <a:pt x="93119" y="572335"/>
                  </a:lnTo>
                  <a:lnTo>
                    <a:pt x="87945" y="576848"/>
                  </a:lnTo>
                  <a:lnTo>
                    <a:pt x="82772" y="581400"/>
                  </a:lnTo>
                  <a:lnTo>
                    <a:pt x="77599" y="585988"/>
                  </a:lnTo>
                  <a:lnTo>
                    <a:pt x="72426" y="590606"/>
                  </a:lnTo>
                  <a:lnTo>
                    <a:pt x="67252" y="595251"/>
                  </a:lnTo>
                  <a:lnTo>
                    <a:pt x="62079" y="599916"/>
                  </a:lnTo>
                  <a:lnTo>
                    <a:pt x="56906" y="604597"/>
                  </a:lnTo>
                  <a:lnTo>
                    <a:pt x="51732" y="609288"/>
                  </a:lnTo>
                  <a:lnTo>
                    <a:pt x="46559" y="613983"/>
                  </a:lnTo>
                  <a:lnTo>
                    <a:pt x="41386" y="618677"/>
                  </a:lnTo>
                  <a:lnTo>
                    <a:pt x="36213" y="623364"/>
                  </a:lnTo>
                  <a:lnTo>
                    <a:pt x="31039" y="628037"/>
                  </a:lnTo>
                  <a:lnTo>
                    <a:pt x="25866" y="632690"/>
                  </a:lnTo>
                  <a:lnTo>
                    <a:pt x="20693" y="637318"/>
                  </a:lnTo>
                  <a:lnTo>
                    <a:pt x="15519" y="641913"/>
                  </a:lnTo>
                  <a:lnTo>
                    <a:pt x="10346" y="646470"/>
                  </a:lnTo>
                  <a:lnTo>
                    <a:pt x="5173" y="65098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644151" y="4190826"/>
              <a:ext cx="1883076" cy="655447"/>
            </a:xfrm>
            <a:custGeom>
              <a:avLst/>
              <a:pathLst>
                <a:path w="1883076" h="655447">
                  <a:moveTo>
                    <a:pt x="0" y="655447"/>
                  </a:moveTo>
                  <a:lnTo>
                    <a:pt x="0" y="655447"/>
                  </a:lnTo>
                  <a:lnTo>
                    <a:pt x="5173" y="650984"/>
                  </a:lnTo>
                  <a:lnTo>
                    <a:pt x="10346" y="646471"/>
                  </a:lnTo>
                  <a:lnTo>
                    <a:pt x="15519" y="641914"/>
                  </a:lnTo>
                  <a:lnTo>
                    <a:pt x="20693" y="637319"/>
                  </a:lnTo>
                  <a:lnTo>
                    <a:pt x="25866" y="632692"/>
                  </a:lnTo>
                  <a:lnTo>
                    <a:pt x="31039" y="628038"/>
                  </a:lnTo>
                  <a:lnTo>
                    <a:pt x="36213" y="623365"/>
                  </a:lnTo>
                  <a:lnTo>
                    <a:pt x="41386" y="618678"/>
                  </a:lnTo>
                  <a:lnTo>
                    <a:pt x="46559" y="613984"/>
                  </a:lnTo>
                  <a:lnTo>
                    <a:pt x="51732" y="609289"/>
                  </a:lnTo>
                  <a:lnTo>
                    <a:pt x="56906" y="604598"/>
                  </a:lnTo>
                  <a:lnTo>
                    <a:pt x="62079" y="599917"/>
                  </a:lnTo>
                  <a:lnTo>
                    <a:pt x="67252" y="595252"/>
                  </a:lnTo>
                  <a:lnTo>
                    <a:pt x="72426" y="590607"/>
                  </a:lnTo>
                  <a:lnTo>
                    <a:pt x="77599" y="585989"/>
                  </a:lnTo>
                  <a:lnTo>
                    <a:pt x="82772" y="581402"/>
                  </a:lnTo>
                  <a:lnTo>
                    <a:pt x="87945" y="576849"/>
                  </a:lnTo>
                  <a:lnTo>
                    <a:pt x="93119" y="572336"/>
                  </a:lnTo>
                  <a:lnTo>
                    <a:pt x="98292" y="567865"/>
                  </a:lnTo>
                  <a:lnTo>
                    <a:pt x="103465" y="563441"/>
                  </a:lnTo>
                  <a:lnTo>
                    <a:pt x="108639" y="559067"/>
                  </a:lnTo>
                  <a:lnTo>
                    <a:pt x="113812" y="554745"/>
                  </a:lnTo>
                  <a:lnTo>
                    <a:pt x="118985" y="550477"/>
                  </a:lnTo>
                  <a:lnTo>
                    <a:pt x="124158" y="546265"/>
                  </a:lnTo>
                  <a:lnTo>
                    <a:pt x="129332" y="542112"/>
                  </a:lnTo>
                  <a:lnTo>
                    <a:pt x="134505" y="538018"/>
                  </a:lnTo>
                  <a:lnTo>
                    <a:pt x="139678" y="533985"/>
                  </a:lnTo>
                  <a:lnTo>
                    <a:pt x="144852" y="530013"/>
                  </a:lnTo>
                  <a:lnTo>
                    <a:pt x="150025" y="526103"/>
                  </a:lnTo>
                  <a:lnTo>
                    <a:pt x="155198" y="522254"/>
                  </a:lnTo>
                  <a:lnTo>
                    <a:pt x="160371" y="518467"/>
                  </a:lnTo>
                  <a:lnTo>
                    <a:pt x="165545" y="514742"/>
                  </a:lnTo>
                  <a:lnTo>
                    <a:pt x="170718" y="511077"/>
                  </a:lnTo>
                  <a:lnTo>
                    <a:pt x="175891" y="507472"/>
                  </a:lnTo>
                  <a:lnTo>
                    <a:pt x="181065" y="503926"/>
                  </a:lnTo>
                  <a:lnTo>
                    <a:pt x="186238" y="500438"/>
                  </a:lnTo>
                  <a:lnTo>
                    <a:pt x="191411" y="497006"/>
                  </a:lnTo>
                  <a:lnTo>
                    <a:pt x="196584" y="493630"/>
                  </a:lnTo>
                  <a:lnTo>
                    <a:pt x="201758" y="490307"/>
                  </a:lnTo>
                  <a:lnTo>
                    <a:pt x="206931" y="487036"/>
                  </a:lnTo>
                  <a:lnTo>
                    <a:pt x="212104" y="483816"/>
                  </a:lnTo>
                  <a:lnTo>
                    <a:pt x="217278" y="480644"/>
                  </a:lnTo>
                  <a:lnTo>
                    <a:pt x="222451" y="477518"/>
                  </a:lnTo>
                  <a:lnTo>
                    <a:pt x="227624" y="474437"/>
                  </a:lnTo>
                  <a:lnTo>
                    <a:pt x="232797" y="471399"/>
                  </a:lnTo>
                  <a:lnTo>
                    <a:pt x="237971" y="468402"/>
                  </a:lnTo>
                  <a:lnTo>
                    <a:pt x="243144" y="465444"/>
                  </a:lnTo>
                  <a:lnTo>
                    <a:pt x="248317" y="462523"/>
                  </a:lnTo>
                  <a:lnTo>
                    <a:pt x="253491" y="459637"/>
                  </a:lnTo>
                  <a:lnTo>
                    <a:pt x="258664" y="456784"/>
                  </a:lnTo>
                  <a:lnTo>
                    <a:pt x="263837" y="453962"/>
                  </a:lnTo>
                  <a:lnTo>
                    <a:pt x="269010" y="451170"/>
                  </a:lnTo>
                  <a:lnTo>
                    <a:pt x="274184" y="448406"/>
                  </a:lnTo>
                  <a:lnTo>
                    <a:pt x="279357" y="445667"/>
                  </a:lnTo>
                  <a:lnTo>
                    <a:pt x="284530" y="442952"/>
                  </a:lnTo>
                  <a:lnTo>
                    <a:pt x="289704" y="440259"/>
                  </a:lnTo>
                  <a:lnTo>
                    <a:pt x="294877" y="437587"/>
                  </a:lnTo>
                  <a:lnTo>
                    <a:pt x="300050" y="434935"/>
                  </a:lnTo>
                  <a:lnTo>
                    <a:pt x="305223" y="432299"/>
                  </a:lnTo>
                  <a:lnTo>
                    <a:pt x="310397" y="429680"/>
                  </a:lnTo>
                  <a:lnTo>
                    <a:pt x="315570" y="427075"/>
                  </a:lnTo>
                  <a:lnTo>
                    <a:pt x="320743" y="424483"/>
                  </a:lnTo>
                  <a:lnTo>
                    <a:pt x="325917" y="421903"/>
                  </a:lnTo>
                  <a:lnTo>
                    <a:pt x="331090" y="419333"/>
                  </a:lnTo>
                  <a:lnTo>
                    <a:pt x="336263" y="416772"/>
                  </a:lnTo>
                  <a:lnTo>
                    <a:pt x="341436" y="414220"/>
                  </a:lnTo>
                  <a:lnTo>
                    <a:pt x="346610" y="411674"/>
                  </a:lnTo>
                  <a:lnTo>
                    <a:pt x="351783" y="409134"/>
                  </a:lnTo>
                  <a:lnTo>
                    <a:pt x="356956" y="406599"/>
                  </a:lnTo>
                  <a:lnTo>
                    <a:pt x="362130" y="404068"/>
                  </a:lnTo>
                  <a:lnTo>
                    <a:pt x="367303" y="401540"/>
                  </a:lnTo>
                  <a:lnTo>
                    <a:pt x="372476" y="399014"/>
                  </a:lnTo>
                  <a:lnTo>
                    <a:pt x="377649" y="396489"/>
                  </a:lnTo>
                  <a:lnTo>
                    <a:pt x="382823" y="393964"/>
                  </a:lnTo>
                  <a:lnTo>
                    <a:pt x="387996" y="391440"/>
                  </a:lnTo>
                  <a:lnTo>
                    <a:pt x="393169" y="388914"/>
                  </a:lnTo>
                  <a:lnTo>
                    <a:pt x="398343" y="386386"/>
                  </a:lnTo>
                  <a:lnTo>
                    <a:pt x="403516" y="383857"/>
                  </a:lnTo>
                  <a:lnTo>
                    <a:pt x="408689" y="381325"/>
                  </a:lnTo>
                  <a:lnTo>
                    <a:pt x="413862" y="378789"/>
                  </a:lnTo>
                  <a:lnTo>
                    <a:pt x="419036" y="376250"/>
                  </a:lnTo>
                  <a:lnTo>
                    <a:pt x="424209" y="373707"/>
                  </a:lnTo>
                  <a:lnTo>
                    <a:pt x="429382" y="371160"/>
                  </a:lnTo>
                  <a:lnTo>
                    <a:pt x="434556" y="368607"/>
                  </a:lnTo>
                  <a:lnTo>
                    <a:pt x="439729" y="366050"/>
                  </a:lnTo>
                  <a:lnTo>
                    <a:pt x="444902" y="363487"/>
                  </a:lnTo>
                  <a:lnTo>
                    <a:pt x="450075" y="360919"/>
                  </a:lnTo>
                  <a:lnTo>
                    <a:pt x="455249" y="358344"/>
                  </a:lnTo>
                  <a:lnTo>
                    <a:pt x="460422" y="355764"/>
                  </a:lnTo>
                  <a:lnTo>
                    <a:pt x="465595" y="353178"/>
                  </a:lnTo>
                  <a:lnTo>
                    <a:pt x="470769" y="350586"/>
                  </a:lnTo>
                  <a:lnTo>
                    <a:pt x="475942" y="347987"/>
                  </a:lnTo>
                  <a:lnTo>
                    <a:pt x="481115" y="345382"/>
                  </a:lnTo>
                  <a:lnTo>
                    <a:pt x="486288" y="342771"/>
                  </a:lnTo>
                  <a:lnTo>
                    <a:pt x="491462" y="340154"/>
                  </a:lnTo>
                  <a:lnTo>
                    <a:pt x="496635" y="337530"/>
                  </a:lnTo>
                  <a:lnTo>
                    <a:pt x="501808" y="334901"/>
                  </a:lnTo>
                  <a:lnTo>
                    <a:pt x="506982" y="332265"/>
                  </a:lnTo>
                  <a:lnTo>
                    <a:pt x="512155" y="329623"/>
                  </a:lnTo>
                  <a:lnTo>
                    <a:pt x="517328" y="326976"/>
                  </a:lnTo>
                  <a:lnTo>
                    <a:pt x="522501" y="324323"/>
                  </a:lnTo>
                  <a:lnTo>
                    <a:pt x="527675" y="321664"/>
                  </a:lnTo>
                  <a:lnTo>
                    <a:pt x="532848" y="319000"/>
                  </a:lnTo>
                  <a:lnTo>
                    <a:pt x="538021" y="316331"/>
                  </a:lnTo>
                  <a:lnTo>
                    <a:pt x="543195" y="313658"/>
                  </a:lnTo>
                  <a:lnTo>
                    <a:pt x="548368" y="310980"/>
                  </a:lnTo>
                  <a:lnTo>
                    <a:pt x="553541" y="308297"/>
                  </a:lnTo>
                  <a:lnTo>
                    <a:pt x="558714" y="305611"/>
                  </a:lnTo>
                  <a:lnTo>
                    <a:pt x="563888" y="302921"/>
                  </a:lnTo>
                  <a:lnTo>
                    <a:pt x="569061" y="300227"/>
                  </a:lnTo>
                  <a:lnTo>
                    <a:pt x="574234" y="297530"/>
                  </a:lnTo>
                  <a:lnTo>
                    <a:pt x="579408" y="294830"/>
                  </a:lnTo>
                  <a:lnTo>
                    <a:pt x="584581" y="292128"/>
                  </a:lnTo>
                  <a:lnTo>
                    <a:pt x="589754" y="289423"/>
                  </a:lnTo>
                  <a:lnTo>
                    <a:pt x="594927" y="286716"/>
                  </a:lnTo>
                  <a:lnTo>
                    <a:pt x="600101" y="284008"/>
                  </a:lnTo>
                  <a:lnTo>
                    <a:pt x="605274" y="281298"/>
                  </a:lnTo>
                  <a:lnTo>
                    <a:pt x="610447" y="278587"/>
                  </a:lnTo>
                  <a:lnTo>
                    <a:pt x="615621" y="275875"/>
                  </a:lnTo>
                  <a:lnTo>
                    <a:pt x="620794" y="273163"/>
                  </a:lnTo>
                  <a:lnTo>
                    <a:pt x="625967" y="270450"/>
                  </a:lnTo>
                  <a:lnTo>
                    <a:pt x="631140" y="267737"/>
                  </a:lnTo>
                  <a:lnTo>
                    <a:pt x="636314" y="265025"/>
                  </a:lnTo>
                  <a:lnTo>
                    <a:pt x="641487" y="262313"/>
                  </a:lnTo>
                  <a:lnTo>
                    <a:pt x="646660" y="259601"/>
                  </a:lnTo>
                  <a:lnTo>
                    <a:pt x="651834" y="256891"/>
                  </a:lnTo>
                  <a:lnTo>
                    <a:pt x="657007" y="254181"/>
                  </a:lnTo>
                  <a:lnTo>
                    <a:pt x="662180" y="251473"/>
                  </a:lnTo>
                  <a:lnTo>
                    <a:pt x="667353" y="248766"/>
                  </a:lnTo>
                  <a:lnTo>
                    <a:pt x="672527" y="246060"/>
                  </a:lnTo>
                  <a:lnTo>
                    <a:pt x="677700" y="243357"/>
                  </a:lnTo>
                  <a:lnTo>
                    <a:pt x="682873" y="240655"/>
                  </a:lnTo>
                  <a:lnTo>
                    <a:pt x="688047" y="237954"/>
                  </a:lnTo>
                  <a:lnTo>
                    <a:pt x="693220" y="235256"/>
                  </a:lnTo>
                  <a:lnTo>
                    <a:pt x="698393" y="232560"/>
                  </a:lnTo>
                  <a:lnTo>
                    <a:pt x="703566" y="229865"/>
                  </a:lnTo>
                  <a:lnTo>
                    <a:pt x="708740" y="227173"/>
                  </a:lnTo>
                  <a:lnTo>
                    <a:pt x="713913" y="224482"/>
                  </a:lnTo>
                  <a:lnTo>
                    <a:pt x="719086" y="221794"/>
                  </a:lnTo>
                  <a:lnTo>
                    <a:pt x="724260" y="219107"/>
                  </a:lnTo>
                  <a:lnTo>
                    <a:pt x="729433" y="216423"/>
                  </a:lnTo>
                  <a:lnTo>
                    <a:pt x="734606" y="213740"/>
                  </a:lnTo>
                  <a:lnTo>
                    <a:pt x="739779" y="211059"/>
                  </a:lnTo>
                  <a:lnTo>
                    <a:pt x="744953" y="208380"/>
                  </a:lnTo>
                  <a:lnTo>
                    <a:pt x="750126" y="205702"/>
                  </a:lnTo>
                  <a:lnTo>
                    <a:pt x="755299" y="203026"/>
                  </a:lnTo>
                  <a:lnTo>
                    <a:pt x="760473" y="200352"/>
                  </a:lnTo>
                  <a:lnTo>
                    <a:pt x="765646" y="197679"/>
                  </a:lnTo>
                  <a:lnTo>
                    <a:pt x="770819" y="195008"/>
                  </a:lnTo>
                  <a:lnTo>
                    <a:pt x="775992" y="192338"/>
                  </a:lnTo>
                  <a:lnTo>
                    <a:pt x="781166" y="189670"/>
                  </a:lnTo>
                  <a:lnTo>
                    <a:pt x="786339" y="187003"/>
                  </a:lnTo>
                  <a:lnTo>
                    <a:pt x="791512" y="184338"/>
                  </a:lnTo>
                  <a:lnTo>
                    <a:pt x="796686" y="181675"/>
                  </a:lnTo>
                  <a:lnTo>
                    <a:pt x="801859" y="179014"/>
                  </a:lnTo>
                  <a:lnTo>
                    <a:pt x="807032" y="176354"/>
                  </a:lnTo>
                  <a:lnTo>
                    <a:pt x="812205" y="173697"/>
                  </a:lnTo>
                  <a:lnTo>
                    <a:pt x="817379" y="171043"/>
                  </a:lnTo>
                  <a:lnTo>
                    <a:pt x="822552" y="168392"/>
                  </a:lnTo>
                  <a:lnTo>
                    <a:pt x="827725" y="165744"/>
                  </a:lnTo>
                  <a:lnTo>
                    <a:pt x="832899" y="163100"/>
                  </a:lnTo>
                  <a:lnTo>
                    <a:pt x="838072" y="160461"/>
                  </a:lnTo>
                  <a:lnTo>
                    <a:pt x="843245" y="157827"/>
                  </a:lnTo>
                  <a:lnTo>
                    <a:pt x="848418" y="155199"/>
                  </a:lnTo>
                  <a:lnTo>
                    <a:pt x="853592" y="152578"/>
                  </a:lnTo>
                  <a:lnTo>
                    <a:pt x="858765" y="149964"/>
                  </a:lnTo>
                  <a:lnTo>
                    <a:pt x="863938" y="147359"/>
                  </a:lnTo>
                  <a:lnTo>
                    <a:pt x="869112" y="144765"/>
                  </a:lnTo>
                  <a:lnTo>
                    <a:pt x="874285" y="142181"/>
                  </a:lnTo>
                  <a:lnTo>
                    <a:pt x="879458" y="139609"/>
                  </a:lnTo>
                  <a:lnTo>
                    <a:pt x="884631" y="137052"/>
                  </a:lnTo>
                  <a:lnTo>
                    <a:pt x="889805" y="134509"/>
                  </a:lnTo>
                  <a:lnTo>
                    <a:pt x="894978" y="131983"/>
                  </a:lnTo>
                  <a:lnTo>
                    <a:pt x="900151" y="129474"/>
                  </a:lnTo>
                  <a:lnTo>
                    <a:pt x="905325" y="126986"/>
                  </a:lnTo>
                  <a:lnTo>
                    <a:pt x="910498" y="124519"/>
                  </a:lnTo>
                  <a:lnTo>
                    <a:pt x="915671" y="122075"/>
                  </a:lnTo>
                  <a:lnTo>
                    <a:pt x="920844" y="119655"/>
                  </a:lnTo>
                  <a:lnTo>
                    <a:pt x="926018" y="117262"/>
                  </a:lnTo>
                  <a:lnTo>
                    <a:pt x="931191" y="114896"/>
                  </a:lnTo>
                  <a:lnTo>
                    <a:pt x="936364" y="112561"/>
                  </a:lnTo>
                  <a:lnTo>
                    <a:pt x="941538" y="110256"/>
                  </a:lnTo>
                  <a:lnTo>
                    <a:pt x="946711" y="107985"/>
                  </a:lnTo>
                  <a:lnTo>
                    <a:pt x="951884" y="105748"/>
                  </a:lnTo>
                  <a:lnTo>
                    <a:pt x="957057" y="103546"/>
                  </a:lnTo>
                  <a:lnTo>
                    <a:pt x="962231" y="101382"/>
                  </a:lnTo>
                  <a:lnTo>
                    <a:pt x="967404" y="99256"/>
                  </a:lnTo>
                  <a:lnTo>
                    <a:pt x="972577" y="97169"/>
                  </a:lnTo>
                  <a:lnTo>
                    <a:pt x="977751" y="95123"/>
                  </a:lnTo>
                  <a:lnTo>
                    <a:pt x="982924" y="93119"/>
                  </a:lnTo>
                  <a:lnTo>
                    <a:pt x="988097" y="91156"/>
                  </a:lnTo>
                  <a:lnTo>
                    <a:pt x="993270" y="89237"/>
                  </a:lnTo>
                  <a:lnTo>
                    <a:pt x="998444" y="87360"/>
                  </a:lnTo>
                  <a:lnTo>
                    <a:pt x="1003617" y="85527"/>
                  </a:lnTo>
                  <a:lnTo>
                    <a:pt x="1008790" y="83738"/>
                  </a:lnTo>
                  <a:lnTo>
                    <a:pt x="1013964" y="81993"/>
                  </a:lnTo>
                  <a:lnTo>
                    <a:pt x="1019137" y="80291"/>
                  </a:lnTo>
                  <a:lnTo>
                    <a:pt x="1024310" y="78633"/>
                  </a:lnTo>
                  <a:lnTo>
                    <a:pt x="1029483" y="77019"/>
                  </a:lnTo>
                  <a:lnTo>
                    <a:pt x="1034657" y="75447"/>
                  </a:lnTo>
                  <a:lnTo>
                    <a:pt x="1039830" y="73918"/>
                  </a:lnTo>
                  <a:lnTo>
                    <a:pt x="1045003" y="72430"/>
                  </a:lnTo>
                  <a:lnTo>
                    <a:pt x="1050177" y="70983"/>
                  </a:lnTo>
                  <a:lnTo>
                    <a:pt x="1055350" y="69577"/>
                  </a:lnTo>
                  <a:lnTo>
                    <a:pt x="1060523" y="68209"/>
                  </a:lnTo>
                  <a:lnTo>
                    <a:pt x="1065696" y="66880"/>
                  </a:lnTo>
                  <a:lnTo>
                    <a:pt x="1070870" y="65589"/>
                  </a:lnTo>
                  <a:lnTo>
                    <a:pt x="1076043" y="64333"/>
                  </a:lnTo>
                  <a:lnTo>
                    <a:pt x="1081216" y="63113"/>
                  </a:lnTo>
                  <a:lnTo>
                    <a:pt x="1086390" y="61927"/>
                  </a:lnTo>
                  <a:lnTo>
                    <a:pt x="1091563" y="60774"/>
                  </a:lnTo>
                  <a:lnTo>
                    <a:pt x="1096736" y="59653"/>
                  </a:lnTo>
                  <a:lnTo>
                    <a:pt x="1101909" y="58563"/>
                  </a:lnTo>
                  <a:lnTo>
                    <a:pt x="1107083" y="57502"/>
                  </a:lnTo>
                  <a:lnTo>
                    <a:pt x="1112256" y="56470"/>
                  </a:lnTo>
                  <a:lnTo>
                    <a:pt x="1117429" y="55466"/>
                  </a:lnTo>
                  <a:lnTo>
                    <a:pt x="1122603" y="54487"/>
                  </a:lnTo>
                  <a:lnTo>
                    <a:pt x="1127776" y="53534"/>
                  </a:lnTo>
                  <a:lnTo>
                    <a:pt x="1132949" y="52606"/>
                  </a:lnTo>
                  <a:lnTo>
                    <a:pt x="1138122" y="51700"/>
                  </a:lnTo>
                  <a:lnTo>
                    <a:pt x="1143296" y="50817"/>
                  </a:lnTo>
                  <a:lnTo>
                    <a:pt x="1148469" y="49956"/>
                  </a:lnTo>
                  <a:lnTo>
                    <a:pt x="1153642" y="49114"/>
                  </a:lnTo>
                  <a:lnTo>
                    <a:pt x="1158816" y="48293"/>
                  </a:lnTo>
                  <a:lnTo>
                    <a:pt x="1163989" y="47490"/>
                  </a:lnTo>
                  <a:lnTo>
                    <a:pt x="1169162" y="46705"/>
                  </a:lnTo>
                  <a:lnTo>
                    <a:pt x="1174335" y="45938"/>
                  </a:lnTo>
                  <a:lnTo>
                    <a:pt x="1179509" y="45187"/>
                  </a:lnTo>
                  <a:lnTo>
                    <a:pt x="1184682" y="44452"/>
                  </a:lnTo>
                  <a:lnTo>
                    <a:pt x="1189855" y="43733"/>
                  </a:lnTo>
                  <a:lnTo>
                    <a:pt x="1195029" y="43028"/>
                  </a:lnTo>
                  <a:lnTo>
                    <a:pt x="1200202" y="42338"/>
                  </a:lnTo>
                  <a:lnTo>
                    <a:pt x="1205375" y="41661"/>
                  </a:lnTo>
                  <a:lnTo>
                    <a:pt x="1210548" y="40997"/>
                  </a:lnTo>
                  <a:lnTo>
                    <a:pt x="1215722" y="40347"/>
                  </a:lnTo>
                  <a:lnTo>
                    <a:pt x="1220895" y="39709"/>
                  </a:lnTo>
                  <a:lnTo>
                    <a:pt x="1226068" y="39083"/>
                  </a:lnTo>
                  <a:lnTo>
                    <a:pt x="1231242" y="38469"/>
                  </a:lnTo>
                  <a:lnTo>
                    <a:pt x="1236415" y="37866"/>
                  </a:lnTo>
                  <a:lnTo>
                    <a:pt x="1241588" y="37274"/>
                  </a:lnTo>
                  <a:lnTo>
                    <a:pt x="1246761" y="36694"/>
                  </a:lnTo>
                  <a:lnTo>
                    <a:pt x="1251935" y="36123"/>
                  </a:lnTo>
                  <a:lnTo>
                    <a:pt x="1257108" y="35564"/>
                  </a:lnTo>
                  <a:lnTo>
                    <a:pt x="1262281" y="35014"/>
                  </a:lnTo>
                  <a:lnTo>
                    <a:pt x="1267455" y="34475"/>
                  </a:lnTo>
                  <a:lnTo>
                    <a:pt x="1272628" y="33945"/>
                  </a:lnTo>
                  <a:lnTo>
                    <a:pt x="1277801" y="33425"/>
                  </a:lnTo>
                  <a:lnTo>
                    <a:pt x="1282974" y="32915"/>
                  </a:lnTo>
                  <a:lnTo>
                    <a:pt x="1288148" y="32413"/>
                  </a:lnTo>
                  <a:lnTo>
                    <a:pt x="1293321" y="31921"/>
                  </a:lnTo>
                  <a:lnTo>
                    <a:pt x="1298494" y="31438"/>
                  </a:lnTo>
                  <a:lnTo>
                    <a:pt x="1303668" y="30964"/>
                  </a:lnTo>
                  <a:lnTo>
                    <a:pt x="1308841" y="30499"/>
                  </a:lnTo>
                  <a:lnTo>
                    <a:pt x="1314014" y="30043"/>
                  </a:lnTo>
                  <a:lnTo>
                    <a:pt x="1319187" y="29595"/>
                  </a:lnTo>
                  <a:lnTo>
                    <a:pt x="1324361" y="29155"/>
                  </a:lnTo>
                  <a:lnTo>
                    <a:pt x="1329534" y="28724"/>
                  </a:lnTo>
                  <a:lnTo>
                    <a:pt x="1334707" y="28301"/>
                  </a:lnTo>
                  <a:lnTo>
                    <a:pt x="1339881" y="27886"/>
                  </a:lnTo>
                  <a:lnTo>
                    <a:pt x="1345054" y="27479"/>
                  </a:lnTo>
                  <a:lnTo>
                    <a:pt x="1350227" y="27079"/>
                  </a:lnTo>
                  <a:lnTo>
                    <a:pt x="1355400" y="26688"/>
                  </a:lnTo>
                  <a:lnTo>
                    <a:pt x="1360574" y="26303"/>
                  </a:lnTo>
                  <a:lnTo>
                    <a:pt x="1365747" y="25926"/>
                  </a:lnTo>
                  <a:lnTo>
                    <a:pt x="1370920" y="25556"/>
                  </a:lnTo>
                  <a:lnTo>
                    <a:pt x="1376094" y="25192"/>
                  </a:lnTo>
                  <a:lnTo>
                    <a:pt x="1381267" y="24835"/>
                  </a:lnTo>
                  <a:lnTo>
                    <a:pt x="1386440" y="24484"/>
                  </a:lnTo>
                  <a:lnTo>
                    <a:pt x="1391613" y="24139"/>
                  </a:lnTo>
                  <a:lnTo>
                    <a:pt x="1396787" y="23799"/>
                  </a:lnTo>
                  <a:lnTo>
                    <a:pt x="1401960" y="23463"/>
                  </a:lnTo>
                  <a:lnTo>
                    <a:pt x="1407133" y="23132"/>
                  </a:lnTo>
                  <a:lnTo>
                    <a:pt x="1412307" y="22805"/>
                  </a:lnTo>
                  <a:lnTo>
                    <a:pt x="1417480" y="22481"/>
                  </a:lnTo>
                  <a:lnTo>
                    <a:pt x="1422653" y="22159"/>
                  </a:lnTo>
                  <a:lnTo>
                    <a:pt x="1427826" y="21839"/>
                  </a:lnTo>
                  <a:lnTo>
                    <a:pt x="1433000" y="21519"/>
                  </a:lnTo>
                  <a:lnTo>
                    <a:pt x="1438173" y="21198"/>
                  </a:lnTo>
                  <a:lnTo>
                    <a:pt x="1443346" y="20876"/>
                  </a:lnTo>
                  <a:lnTo>
                    <a:pt x="1448520" y="20550"/>
                  </a:lnTo>
                  <a:lnTo>
                    <a:pt x="1453693" y="20221"/>
                  </a:lnTo>
                  <a:lnTo>
                    <a:pt x="1458866" y="19885"/>
                  </a:lnTo>
                  <a:lnTo>
                    <a:pt x="1464039" y="19542"/>
                  </a:lnTo>
                  <a:lnTo>
                    <a:pt x="1469213" y="19189"/>
                  </a:lnTo>
                  <a:lnTo>
                    <a:pt x="1474386" y="18826"/>
                  </a:lnTo>
                  <a:lnTo>
                    <a:pt x="1479559" y="18449"/>
                  </a:lnTo>
                  <a:lnTo>
                    <a:pt x="1484733" y="18057"/>
                  </a:lnTo>
                  <a:lnTo>
                    <a:pt x="1489906" y="17648"/>
                  </a:lnTo>
                  <a:lnTo>
                    <a:pt x="1495079" y="17221"/>
                  </a:lnTo>
                  <a:lnTo>
                    <a:pt x="1500252" y="16772"/>
                  </a:lnTo>
                  <a:lnTo>
                    <a:pt x="1505426" y="16302"/>
                  </a:lnTo>
                  <a:lnTo>
                    <a:pt x="1510599" y="15808"/>
                  </a:lnTo>
                  <a:lnTo>
                    <a:pt x="1515772" y="15291"/>
                  </a:lnTo>
                  <a:lnTo>
                    <a:pt x="1520946" y="14749"/>
                  </a:lnTo>
                  <a:lnTo>
                    <a:pt x="1526119" y="14183"/>
                  </a:lnTo>
                  <a:lnTo>
                    <a:pt x="1531292" y="13594"/>
                  </a:lnTo>
                  <a:lnTo>
                    <a:pt x="1536465" y="12984"/>
                  </a:lnTo>
                  <a:lnTo>
                    <a:pt x="1541639" y="12355"/>
                  </a:lnTo>
                  <a:lnTo>
                    <a:pt x="1546812" y="11712"/>
                  </a:lnTo>
                  <a:lnTo>
                    <a:pt x="1551985" y="11057"/>
                  </a:lnTo>
                  <a:lnTo>
                    <a:pt x="1557159" y="10395"/>
                  </a:lnTo>
                  <a:lnTo>
                    <a:pt x="1562332" y="9732"/>
                  </a:lnTo>
                  <a:lnTo>
                    <a:pt x="1567505" y="9072"/>
                  </a:lnTo>
                  <a:lnTo>
                    <a:pt x="1572678" y="8422"/>
                  </a:lnTo>
                  <a:lnTo>
                    <a:pt x="1577852" y="7786"/>
                  </a:lnTo>
                  <a:lnTo>
                    <a:pt x="1583025" y="7169"/>
                  </a:lnTo>
                  <a:lnTo>
                    <a:pt x="1588198" y="6574"/>
                  </a:lnTo>
                  <a:lnTo>
                    <a:pt x="1593372" y="6007"/>
                  </a:lnTo>
                  <a:lnTo>
                    <a:pt x="1598545" y="5469"/>
                  </a:lnTo>
                  <a:lnTo>
                    <a:pt x="1603718" y="4963"/>
                  </a:lnTo>
                  <a:lnTo>
                    <a:pt x="1608891" y="4490"/>
                  </a:lnTo>
                  <a:lnTo>
                    <a:pt x="1614065" y="4051"/>
                  </a:lnTo>
                  <a:lnTo>
                    <a:pt x="1619238" y="3645"/>
                  </a:lnTo>
                  <a:lnTo>
                    <a:pt x="1624411" y="3272"/>
                  </a:lnTo>
                  <a:lnTo>
                    <a:pt x="1629585" y="2932"/>
                  </a:lnTo>
                  <a:lnTo>
                    <a:pt x="1634758" y="2621"/>
                  </a:lnTo>
                  <a:lnTo>
                    <a:pt x="1639931" y="2340"/>
                  </a:lnTo>
                  <a:lnTo>
                    <a:pt x="1645104" y="2086"/>
                  </a:lnTo>
                  <a:lnTo>
                    <a:pt x="1650278" y="1857"/>
                  </a:lnTo>
                  <a:lnTo>
                    <a:pt x="1655451" y="1652"/>
                  </a:lnTo>
                  <a:lnTo>
                    <a:pt x="1660624" y="1468"/>
                  </a:lnTo>
                  <a:lnTo>
                    <a:pt x="1665798" y="1303"/>
                  </a:lnTo>
                  <a:lnTo>
                    <a:pt x="1670971" y="1156"/>
                  </a:lnTo>
                  <a:lnTo>
                    <a:pt x="1676144" y="1025"/>
                  </a:lnTo>
                  <a:lnTo>
                    <a:pt x="1681317" y="908"/>
                  </a:lnTo>
                  <a:lnTo>
                    <a:pt x="1686491" y="805"/>
                  </a:lnTo>
                  <a:lnTo>
                    <a:pt x="1691664" y="713"/>
                  </a:lnTo>
                  <a:lnTo>
                    <a:pt x="1696837" y="631"/>
                  </a:lnTo>
                  <a:lnTo>
                    <a:pt x="1702011" y="558"/>
                  </a:lnTo>
                  <a:lnTo>
                    <a:pt x="1707184" y="494"/>
                  </a:lnTo>
                  <a:lnTo>
                    <a:pt x="1712357" y="437"/>
                  </a:lnTo>
                  <a:lnTo>
                    <a:pt x="1717530" y="386"/>
                  </a:lnTo>
                  <a:lnTo>
                    <a:pt x="1722704" y="342"/>
                  </a:lnTo>
                  <a:lnTo>
                    <a:pt x="1727877" y="302"/>
                  </a:lnTo>
                  <a:lnTo>
                    <a:pt x="1733050" y="267"/>
                  </a:lnTo>
                  <a:lnTo>
                    <a:pt x="1738224" y="236"/>
                  </a:lnTo>
                  <a:lnTo>
                    <a:pt x="1743397" y="208"/>
                  </a:lnTo>
                  <a:lnTo>
                    <a:pt x="1748570" y="184"/>
                  </a:lnTo>
                  <a:lnTo>
                    <a:pt x="1753743" y="162"/>
                  </a:lnTo>
                  <a:lnTo>
                    <a:pt x="1758917" y="143"/>
                  </a:lnTo>
                  <a:lnTo>
                    <a:pt x="1764090" y="126"/>
                  </a:lnTo>
                  <a:lnTo>
                    <a:pt x="1769263" y="111"/>
                  </a:lnTo>
                  <a:lnTo>
                    <a:pt x="1774437" y="97"/>
                  </a:lnTo>
                  <a:lnTo>
                    <a:pt x="1779610" y="85"/>
                  </a:lnTo>
                  <a:lnTo>
                    <a:pt x="1784783" y="75"/>
                  </a:lnTo>
                  <a:lnTo>
                    <a:pt x="1789956" y="65"/>
                  </a:lnTo>
                  <a:lnTo>
                    <a:pt x="1795130" y="57"/>
                  </a:lnTo>
                  <a:lnTo>
                    <a:pt x="1800303" y="50"/>
                  </a:lnTo>
                  <a:lnTo>
                    <a:pt x="1805476" y="43"/>
                  </a:lnTo>
                  <a:lnTo>
                    <a:pt x="1810650" y="37"/>
                  </a:lnTo>
                  <a:lnTo>
                    <a:pt x="1815823" y="32"/>
                  </a:lnTo>
                  <a:lnTo>
                    <a:pt x="1820996" y="28"/>
                  </a:lnTo>
                  <a:lnTo>
                    <a:pt x="1826169" y="23"/>
                  </a:lnTo>
                  <a:lnTo>
                    <a:pt x="1831343" y="20"/>
                  </a:lnTo>
                  <a:lnTo>
                    <a:pt x="1836516" y="17"/>
                  </a:lnTo>
                  <a:lnTo>
                    <a:pt x="1841689" y="14"/>
                  </a:lnTo>
                  <a:lnTo>
                    <a:pt x="1846863" y="11"/>
                  </a:lnTo>
                  <a:lnTo>
                    <a:pt x="1852036" y="9"/>
                  </a:lnTo>
                  <a:lnTo>
                    <a:pt x="1857209" y="7"/>
                  </a:lnTo>
                  <a:lnTo>
                    <a:pt x="1862382" y="5"/>
                  </a:lnTo>
                  <a:lnTo>
                    <a:pt x="1867556" y="3"/>
                  </a:lnTo>
                  <a:lnTo>
                    <a:pt x="1872729" y="2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44151" y="4190951"/>
              <a:ext cx="1883076" cy="778760"/>
            </a:xfrm>
            <a:custGeom>
              <a:avLst/>
              <a:pathLst>
                <a:path w="1883076" h="778760">
                  <a:moveTo>
                    <a:pt x="0" y="655321"/>
                  </a:moveTo>
                  <a:lnTo>
                    <a:pt x="5173" y="650859"/>
                  </a:lnTo>
                  <a:lnTo>
                    <a:pt x="10346" y="646346"/>
                  </a:lnTo>
                  <a:lnTo>
                    <a:pt x="15519" y="641789"/>
                  </a:lnTo>
                  <a:lnTo>
                    <a:pt x="20693" y="637194"/>
                  </a:lnTo>
                  <a:lnTo>
                    <a:pt x="25866" y="632566"/>
                  </a:lnTo>
                  <a:lnTo>
                    <a:pt x="31039" y="627913"/>
                  </a:lnTo>
                  <a:lnTo>
                    <a:pt x="36213" y="623240"/>
                  </a:lnTo>
                  <a:lnTo>
                    <a:pt x="41386" y="618553"/>
                  </a:lnTo>
                  <a:lnTo>
                    <a:pt x="46559" y="613859"/>
                  </a:lnTo>
                  <a:lnTo>
                    <a:pt x="51732" y="609163"/>
                  </a:lnTo>
                  <a:lnTo>
                    <a:pt x="56906" y="604472"/>
                  </a:lnTo>
                  <a:lnTo>
                    <a:pt x="62079" y="599792"/>
                  </a:lnTo>
                  <a:lnTo>
                    <a:pt x="67252" y="595126"/>
                  </a:lnTo>
                  <a:lnTo>
                    <a:pt x="72426" y="590482"/>
                  </a:lnTo>
                  <a:lnTo>
                    <a:pt x="77599" y="585864"/>
                  </a:lnTo>
                  <a:lnTo>
                    <a:pt x="82772" y="581276"/>
                  </a:lnTo>
                  <a:lnTo>
                    <a:pt x="87945" y="576724"/>
                  </a:lnTo>
                  <a:lnTo>
                    <a:pt x="93119" y="572210"/>
                  </a:lnTo>
                  <a:lnTo>
                    <a:pt x="98292" y="567740"/>
                  </a:lnTo>
                  <a:lnTo>
                    <a:pt x="103465" y="563316"/>
                  </a:lnTo>
                  <a:lnTo>
                    <a:pt x="108639" y="558942"/>
                  </a:lnTo>
                  <a:lnTo>
                    <a:pt x="113812" y="554619"/>
                  </a:lnTo>
                  <a:lnTo>
                    <a:pt x="118985" y="550351"/>
                  </a:lnTo>
                  <a:lnTo>
                    <a:pt x="124158" y="546140"/>
                  </a:lnTo>
                  <a:lnTo>
                    <a:pt x="129332" y="541987"/>
                  </a:lnTo>
                  <a:lnTo>
                    <a:pt x="134505" y="537893"/>
                  </a:lnTo>
                  <a:lnTo>
                    <a:pt x="139678" y="533860"/>
                  </a:lnTo>
                  <a:lnTo>
                    <a:pt x="144852" y="529888"/>
                  </a:lnTo>
                  <a:lnTo>
                    <a:pt x="150025" y="525977"/>
                  </a:lnTo>
                  <a:lnTo>
                    <a:pt x="155198" y="522129"/>
                  </a:lnTo>
                  <a:lnTo>
                    <a:pt x="160371" y="518342"/>
                  </a:lnTo>
                  <a:lnTo>
                    <a:pt x="165545" y="514616"/>
                  </a:lnTo>
                  <a:lnTo>
                    <a:pt x="170718" y="510952"/>
                  </a:lnTo>
                  <a:lnTo>
                    <a:pt x="175891" y="507347"/>
                  </a:lnTo>
                  <a:lnTo>
                    <a:pt x="181065" y="503801"/>
                  </a:lnTo>
                  <a:lnTo>
                    <a:pt x="186238" y="500313"/>
                  </a:lnTo>
                  <a:lnTo>
                    <a:pt x="191411" y="496881"/>
                  </a:lnTo>
                  <a:lnTo>
                    <a:pt x="196584" y="493505"/>
                  </a:lnTo>
                  <a:lnTo>
                    <a:pt x="201758" y="490182"/>
                  </a:lnTo>
                  <a:lnTo>
                    <a:pt x="206931" y="486911"/>
                  </a:lnTo>
                  <a:lnTo>
                    <a:pt x="212104" y="483691"/>
                  </a:lnTo>
                  <a:lnTo>
                    <a:pt x="217278" y="480519"/>
                  </a:lnTo>
                  <a:lnTo>
                    <a:pt x="222451" y="477393"/>
                  </a:lnTo>
                  <a:lnTo>
                    <a:pt x="227624" y="474312"/>
                  </a:lnTo>
                  <a:lnTo>
                    <a:pt x="232797" y="471274"/>
                  </a:lnTo>
                  <a:lnTo>
                    <a:pt x="237971" y="468277"/>
                  </a:lnTo>
                  <a:lnTo>
                    <a:pt x="243144" y="465319"/>
                  </a:lnTo>
                  <a:lnTo>
                    <a:pt x="248317" y="462398"/>
                  </a:lnTo>
                  <a:lnTo>
                    <a:pt x="253491" y="459512"/>
                  </a:lnTo>
                  <a:lnTo>
                    <a:pt x="258664" y="456660"/>
                  </a:lnTo>
                  <a:lnTo>
                    <a:pt x="263837" y="453838"/>
                  </a:lnTo>
                  <a:lnTo>
                    <a:pt x="269010" y="451046"/>
                  </a:lnTo>
                  <a:lnTo>
                    <a:pt x="274184" y="448282"/>
                  </a:lnTo>
                  <a:lnTo>
                    <a:pt x="279357" y="445543"/>
                  </a:lnTo>
                  <a:lnTo>
                    <a:pt x="284530" y="442828"/>
                  </a:lnTo>
                  <a:lnTo>
                    <a:pt x="289704" y="440136"/>
                  </a:lnTo>
                  <a:lnTo>
                    <a:pt x="294877" y="437464"/>
                  </a:lnTo>
                  <a:lnTo>
                    <a:pt x="300050" y="434812"/>
                  </a:lnTo>
                  <a:lnTo>
                    <a:pt x="305223" y="432176"/>
                  </a:lnTo>
                  <a:lnTo>
                    <a:pt x="310397" y="429557"/>
                  </a:lnTo>
                  <a:lnTo>
                    <a:pt x="315570" y="426953"/>
                  </a:lnTo>
                  <a:lnTo>
                    <a:pt x="320743" y="424361"/>
                  </a:lnTo>
                  <a:lnTo>
                    <a:pt x="325917" y="421781"/>
                  </a:lnTo>
                  <a:lnTo>
                    <a:pt x="331090" y="419212"/>
                  </a:lnTo>
                  <a:lnTo>
                    <a:pt x="336263" y="416652"/>
                  </a:lnTo>
                  <a:lnTo>
                    <a:pt x="341436" y="414101"/>
                  </a:lnTo>
                  <a:lnTo>
                    <a:pt x="346610" y="411556"/>
                  </a:lnTo>
                  <a:lnTo>
                    <a:pt x="351783" y="409017"/>
                  </a:lnTo>
                  <a:lnTo>
                    <a:pt x="356956" y="406483"/>
                  </a:lnTo>
                  <a:lnTo>
                    <a:pt x="362130" y="403953"/>
                  </a:lnTo>
                  <a:lnTo>
                    <a:pt x="367303" y="401426"/>
                  </a:lnTo>
                  <a:lnTo>
                    <a:pt x="372476" y="398901"/>
                  </a:lnTo>
                  <a:lnTo>
                    <a:pt x="377649" y="396377"/>
                  </a:lnTo>
                  <a:lnTo>
                    <a:pt x="382823" y="393854"/>
                  </a:lnTo>
                  <a:lnTo>
                    <a:pt x="387996" y="391331"/>
                  </a:lnTo>
                  <a:lnTo>
                    <a:pt x="393169" y="388807"/>
                  </a:lnTo>
                  <a:lnTo>
                    <a:pt x="398343" y="386282"/>
                  </a:lnTo>
                  <a:lnTo>
                    <a:pt x="403516" y="383755"/>
                  </a:lnTo>
                  <a:lnTo>
                    <a:pt x="408689" y="381226"/>
                  </a:lnTo>
                  <a:lnTo>
                    <a:pt x="413862" y="378694"/>
                  </a:lnTo>
                  <a:lnTo>
                    <a:pt x="419036" y="376158"/>
                  </a:lnTo>
                  <a:lnTo>
                    <a:pt x="424209" y="373619"/>
                  </a:lnTo>
                  <a:lnTo>
                    <a:pt x="429382" y="371076"/>
                  </a:lnTo>
                  <a:lnTo>
                    <a:pt x="434556" y="368528"/>
                  </a:lnTo>
                  <a:lnTo>
                    <a:pt x="439729" y="365976"/>
                  </a:lnTo>
                  <a:lnTo>
                    <a:pt x="444902" y="363419"/>
                  </a:lnTo>
                  <a:lnTo>
                    <a:pt x="450075" y="360857"/>
                  </a:lnTo>
                  <a:lnTo>
                    <a:pt x="455249" y="358290"/>
                  </a:lnTo>
                  <a:lnTo>
                    <a:pt x="460422" y="355718"/>
                  </a:lnTo>
                  <a:lnTo>
                    <a:pt x="465595" y="353141"/>
                  </a:lnTo>
                  <a:lnTo>
                    <a:pt x="470769" y="350559"/>
                  </a:lnTo>
                  <a:lnTo>
                    <a:pt x="475942" y="347971"/>
                  </a:lnTo>
                  <a:lnTo>
                    <a:pt x="481115" y="345378"/>
                  </a:lnTo>
                  <a:lnTo>
                    <a:pt x="486288" y="342781"/>
                  </a:lnTo>
                  <a:lnTo>
                    <a:pt x="491462" y="340179"/>
                  </a:lnTo>
                  <a:lnTo>
                    <a:pt x="496635" y="337572"/>
                  </a:lnTo>
                  <a:lnTo>
                    <a:pt x="501808" y="334960"/>
                  </a:lnTo>
                  <a:lnTo>
                    <a:pt x="506982" y="332345"/>
                  </a:lnTo>
                  <a:lnTo>
                    <a:pt x="512155" y="329726"/>
                  </a:lnTo>
                  <a:lnTo>
                    <a:pt x="517328" y="327104"/>
                  </a:lnTo>
                  <a:lnTo>
                    <a:pt x="522501" y="324478"/>
                  </a:lnTo>
                  <a:lnTo>
                    <a:pt x="527675" y="321850"/>
                  </a:lnTo>
                  <a:lnTo>
                    <a:pt x="532848" y="319220"/>
                  </a:lnTo>
                  <a:lnTo>
                    <a:pt x="538021" y="316588"/>
                  </a:lnTo>
                  <a:lnTo>
                    <a:pt x="543195" y="313956"/>
                  </a:lnTo>
                  <a:lnTo>
                    <a:pt x="548368" y="311323"/>
                  </a:lnTo>
                  <a:lnTo>
                    <a:pt x="553541" y="308690"/>
                  </a:lnTo>
                  <a:lnTo>
                    <a:pt x="558714" y="306059"/>
                  </a:lnTo>
                  <a:lnTo>
                    <a:pt x="563888" y="303429"/>
                  </a:lnTo>
                  <a:lnTo>
                    <a:pt x="569061" y="300802"/>
                  </a:lnTo>
                  <a:lnTo>
                    <a:pt x="574234" y="298178"/>
                  </a:lnTo>
                  <a:lnTo>
                    <a:pt x="579408" y="295559"/>
                  </a:lnTo>
                  <a:lnTo>
                    <a:pt x="584581" y="292945"/>
                  </a:lnTo>
                  <a:lnTo>
                    <a:pt x="589754" y="290337"/>
                  </a:lnTo>
                  <a:lnTo>
                    <a:pt x="594927" y="287737"/>
                  </a:lnTo>
                  <a:lnTo>
                    <a:pt x="600101" y="285146"/>
                  </a:lnTo>
                  <a:lnTo>
                    <a:pt x="605274" y="282565"/>
                  </a:lnTo>
                  <a:lnTo>
                    <a:pt x="610447" y="279995"/>
                  </a:lnTo>
                  <a:lnTo>
                    <a:pt x="615621" y="277437"/>
                  </a:lnTo>
                  <a:lnTo>
                    <a:pt x="620794" y="274894"/>
                  </a:lnTo>
                  <a:lnTo>
                    <a:pt x="625967" y="272367"/>
                  </a:lnTo>
                  <a:lnTo>
                    <a:pt x="631140" y="269856"/>
                  </a:lnTo>
                  <a:lnTo>
                    <a:pt x="636314" y="267365"/>
                  </a:lnTo>
                  <a:lnTo>
                    <a:pt x="641487" y="264895"/>
                  </a:lnTo>
                  <a:lnTo>
                    <a:pt x="646660" y="262449"/>
                  </a:lnTo>
                  <a:lnTo>
                    <a:pt x="651834" y="260027"/>
                  </a:lnTo>
                  <a:lnTo>
                    <a:pt x="657007" y="257632"/>
                  </a:lnTo>
                  <a:lnTo>
                    <a:pt x="662180" y="255267"/>
                  </a:lnTo>
                  <a:lnTo>
                    <a:pt x="667353" y="252935"/>
                  </a:lnTo>
                  <a:lnTo>
                    <a:pt x="672527" y="250637"/>
                  </a:lnTo>
                  <a:lnTo>
                    <a:pt x="677700" y="248376"/>
                  </a:lnTo>
                  <a:lnTo>
                    <a:pt x="682873" y="246157"/>
                  </a:lnTo>
                  <a:lnTo>
                    <a:pt x="688047" y="243981"/>
                  </a:lnTo>
                  <a:lnTo>
                    <a:pt x="693220" y="241852"/>
                  </a:lnTo>
                  <a:lnTo>
                    <a:pt x="698393" y="239774"/>
                  </a:lnTo>
                  <a:lnTo>
                    <a:pt x="703566" y="237750"/>
                  </a:lnTo>
                  <a:lnTo>
                    <a:pt x="708740" y="235784"/>
                  </a:lnTo>
                  <a:lnTo>
                    <a:pt x="713913" y="233881"/>
                  </a:lnTo>
                  <a:lnTo>
                    <a:pt x="719086" y="232044"/>
                  </a:lnTo>
                  <a:lnTo>
                    <a:pt x="724260" y="230279"/>
                  </a:lnTo>
                  <a:lnTo>
                    <a:pt x="729433" y="228590"/>
                  </a:lnTo>
                  <a:lnTo>
                    <a:pt x="734606" y="226982"/>
                  </a:lnTo>
                  <a:lnTo>
                    <a:pt x="739779" y="225461"/>
                  </a:lnTo>
                  <a:lnTo>
                    <a:pt x="744953" y="224032"/>
                  </a:lnTo>
                  <a:lnTo>
                    <a:pt x="750126" y="222702"/>
                  </a:lnTo>
                  <a:lnTo>
                    <a:pt x="755299" y="221475"/>
                  </a:lnTo>
                  <a:lnTo>
                    <a:pt x="760473" y="220360"/>
                  </a:lnTo>
                  <a:lnTo>
                    <a:pt x="765646" y="219361"/>
                  </a:lnTo>
                  <a:lnTo>
                    <a:pt x="770819" y="218486"/>
                  </a:lnTo>
                  <a:lnTo>
                    <a:pt x="775992" y="217743"/>
                  </a:lnTo>
                  <a:lnTo>
                    <a:pt x="781166" y="217138"/>
                  </a:lnTo>
                  <a:lnTo>
                    <a:pt x="786339" y="216679"/>
                  </a:lnTo>
                  <a:lnTo>
                    <a:pt x="791512" y="216373"/>
                  </a:lnTo>
                  <a:lnTo>
                    <a:pt x="796686" y="216229"/>
                  </a:lnTo>
                  <a:lnTo>
                    <a:pt x="801859" y="216254"/>
                  </a:lnTo>
                  <a:lnTo>
                    <a:pt x="807032" y="216456"/>
                  </a:lnTo>
                  <a:lnTo>
                    <a:pt x="812205" y="216844"/>
                  </a:lnTo>
                  <a:lnTo>
                    <a:pt x="817379" y="217425"/>
                  </a:lnTo>
                  <a:lnTo>
                    <a:pt x="822552" y="218207"/>
                  </a:lnTo>
                  <a:lnTo>
                    <a:pt x="827725" y="219199"/>
                  </a:lnTo>
                  <a:lnTo>
                    <a:pt x="832899" y="220408"/>
                  </a:lnTo>
                  <a:lnTo>
                    <a:pt x="838072" y="221841"/>
                  </a:lnTo>
                  <a:lnTo>
                    <a:pt x="843245" y="223506"/>
                  </a:lnTo>
                  <a:lnTo>
                    <a:pt x="848418" y="225410"/>
                  </a:lnTo>
                  <a:lnTo>
                    <a:pt x="853592" y="227559"/>
                  </a:lnTo>
                  <a:lnTo>
                    <a:pt x="858765" y="229959"/>
                  </a:lnTo>
                  <a:lnTo>
                    <a:pt x="863938" y="232615"/>
                  </a:lnTo>
                  <a:lnTo>
                    <a:pt x="869112" y="235531"/>
                  </a:lnTo>
                  <a:lnTo>
                    <a:pt x="874285" y="238713"/>
                  </a:lnTo>
                  <a:lnTo>
                    <a:pt x="879458" y="242161"/>
                  </a:lnTo>
                  <a:lnTo>
                    <a:pt x="884631" y="245880"/>
                  </a:lnTo>
                  <a:lnTo>
                    <a:pt x="889805" y="249869"/>
                  </a:lnTo>
                  <a:lnTo>
                    <a:pt x="894978" y="254129"/>
                  </a:lnTo>
                  <a:lnTo>
                    <a:pt x="900151" y="258659"/>
                  </a:lnTo>
                  <a:lnTo>
                    <a:pt x="905325" y="263457"/>
                  </a:lnTo>
                  <a:lnTo>
                    <a:pt x="910498" y="268518"/>
                  </a:lnTo>
                  <a:lnTo>
                    <a:pt x="915671" y="273839"/>
                  </a:lnTo>
                  <a:lnTo>
                    <a:pt x="920844" y="279414"/>
                  </a:lnTo>
                  <a:lnTo>
                    <a:pt x="926018" y="285236"/>
                  </a:lnTo>
                  <a:lnTo>
                    <a:pt x="931191" y="291297"/>
                  </a:lnTo>
                  <a:lnTo>
                    <a:pt x="936364" y="297586"/>
                  </a:lnTo>
                  <a:lnTo>
                    <a:pt x="941538" y="304095"/>
                  </a:lnTo>
                  <a:lnTo>
                    <a:pt x="946711" y="310810"/>
                  </a:lnTo>
                  <a:lnTo>
                    <a:pt x="951884" y="317719"/>
                  </a:lnTo>
                  <a:lnTo>
                    <a:pt x="957057" y="324810"/>
                  </a:lnTo>
                  <a:lnTo>
                    <a:pt x="962231" y="332067"/>
                  </a:lnTo>
                  <a:lnTo>
                    <a:pt x="967404" y="339475"/>
                  </a:lnTo>
                  <a:lnTo>
                    <a:pt x="972577" y="347019"/>
                  </a:lnTo>
                  <a:lnTo>
                    <a:pt x="977751" y="354682"/>
                  </a:lnTo>
                  <a:lnTo>
                    <a:pt x="982924" y="362449"/>
                  </a:lnTo>
                  <a:lnTo>
                    <a:pt x="988097" y="370301"/>
                  </a:lnTo>
                  <a:lnTo>
                    <a:pt x="993270" y="378222"/>
                  </a:lnTo>
                  <a:lnTo>
                    <a:pt x="998444" y="386196"/>
                  </a:lnTo>
                  <a:lnTo>
                    <a:pt x="1003617" y="394205"/>
                  </a:lnTo>
                  <a:lnTo>
                    <a:pt x="1008790" y="402232"/>
                  </a:lnTo>
                  <a:lnTo>
                    <a:pt x="1013964" y="410263"/>
                  </a:lnTo>
                  <a:lnTo>
                    <a:pt x="1019137" y="418280"/>
                  </a:lnTo>
                  <a:lnTo>
                    <a:pt x="1024310" y="426269"/>
                  </a:lnTo>
                  <a:lnTo>
                    <a:pt x="1029483" y="434214"/>
                  </a:lnTo>
                  <a:lnTo>
                    <a:pt x="1034657" y="442103"/>
                  </a:lnTo>
                  <a:lnTo>
                    <a:pt x="1039830" y="449922"/>
                  </a:lnTo>
                  <a:lnTo>
                    <a:pt x="1045003" y="457659"/>
                  </a:lnTo>
                  <a:lnTo>
                    <a:pt x="1050177" y="465301"/>
                  </a:lnTo>
                  <a:lnTo>
                    <a:pt x="1055350" y="472840"/>
                  </a:lnTo>
                  <a:lnTo>
                    <a:pt x="1060523" y="480264"/>
                  </a:lnTo>
                  <a:lnTo>
                    <a:pt x="1065696" y="487565"/>
                  </a:lnTo>
                  <a:lnTo>
                    <a:pt x="1070870" y="494736"/>
                  </a:lnTo>
                  <a:lnTo>
                    <a:pt x="1076043" y="501768"/>
                  </a:lnTo>
                  <a:lnTo>
                    <a:pt x="1081216" y="508656"/>
                  </a:lnTo>
                  <a:lnTo>
                    <a:pt x="1086390" y="515395"/>
                  </a:lnTo>
                  <a:lnTo>
                    <a:pt x="1091563" y="521980"/>
                  </a:lnTo>
                  <a:lnTo>
                    <a:pt x="1096736" y="528407"/>
                  </a:lnTo>
                  <a:lnTo>
                    <a:pt x="1101909" y="534673"/>
                  </a:lnTo>
                  <a:lnTo>
                    <a:pt x="1107083" y="540776"/>
                  </a:lnTo>
                  <a:lnTo>
                    <a:pt x="1112256" y="546714"/>
                  </a:lnTo>
                  <a:lnTo>
                    <a:pt x="1117429" y="552486"/>
                  </a:lnTo>
                  <a:lnTo>
                    <a:pt x="1122603" y="558091"/>
                  </a:lnTo>
                  <a:lnTo>
                    <a:pt x="1127776" y="563530"/>
                  </a:lnTo>
                  <a:lnTo>
                    <a:pt x="1132949" y="568802"/>
                  </a:lnTo>
                  <a:lnTo>
                    <a:pt x="1138122" y="573909"/>
                  </a:lnTo>
                  <a:lnTo>
                    <a:pt x="1143296" y="578853"/>
                  </a:lnTo>
                  <a:lnTo>
                    <a:pt x="1148469" y="583633"/>
                  </a:lnTo>
                  <a:lnTo>
                    <a:pt x="1153642" y="588253"/>
                  </a:lnTo>
                  <a:lnTo>
                    <a:pt x="1158816" y="592715"/>
                  </a:lnTo>
                  <a:lnTo>
                    <a:pt x="1163989" y="597020"/>
                  </a:lnTo>
                  <a:lnTo>
                    <a:pt x="1169162" y="601172"/>
                  </a:lnTo>
                  <a:lnTo>
                    <a:pt x="1174335" y="605172"/>
                  </a:lnTo>
                  <a:lnTo>
                    <a:pt x="1179509" y="609025"/>
                  </a:lnTo>
                  <a:lnTo>
                    <a:pt x="1184682" y="612732"/>
                  </a:lnTo>
                  <a:lnTo>
                    <a:pt x="1189855" y="616299"/>
                  </a:lnTo>
                  <a:lnTo>
                    <a:pt x="1195029" y="619729"/>
                  </a:lnTo>
                  <a:lnTo>
                    <a:pt x="1200202" y="623027"/>
                  </a:lnTo>
                  <a:lnTo>
                    <a:pt x="1205375" y="626197"/>
                  </a:lnTo>
                  <a:lnTo>
                    <a:pt x="1210548" y="629244"/>
                  </a:lnTo>
                  <a:lnTo>
                    <a:pt x="1215722" y="632170"/>
                  </a:lnTo>
                  <a:lnTo>
                    <a:pt x="1220895" y="634981"/>
                  </a:lnTo>
                  <a:lnTo>
                    <a:pt x="1226068" y="637680"/>
                  </a:lnTo>
                  <a:lnTo>
                    <a:pt x="1231242" y="640271"/>
                  </a:lnTo>
                  <a:lnTo>
                    <a:pt x="1236415" y="642757"/>
                  </a:lnTo>
                  <a:lnTo>
                    <a:pt x="1241588" y="645142"/>
                  </a:lnTo>
                  <a:lnTo>
                    <a:pt x="1246761" y="647429"/>
                  </a:lnTo>
                  <a:lnTo>
                    <a:pt x="1251935" y="649620"/>
                  </a:lnTo>
                  <a:lnTo>
                    <a:pt x="1257108" y="651720"/>
                  </a:lnTo>
                  <a:lnTo>
                    <a:pt x="1262281" y="653731"/>
                  </a:lnTo>
                  <a:lnTo>
                    <a:pt x="1267455" y="655656"/>
                  </a:lnTo>
                  <a:lnTo>
                    <a:pt x="1272628" y="657496"/>
                  </a:lnTo>
                  <a:lnTo>
                    <a:pt x="1277801" y="659254"/>
                  </a:lnTo>
                  <a:lnTo>
                    <a:pt x="1282974" y="660932"/>
                  </a:lnTo>
                  <a:lnTo>
                    <a:pt x="1288148" y="662533"/>
                  </a:lnTo>
                  <a:lnTo>
                    <a:pt x="1293321" y="664056"/>
                  </a:lnTo>
                  <a:lnTo>
                    <a:pt x="1298494" y="665505"/>
                  </a:lnTo>
                  <a:lnTo>
                    <a:pt x="1303668" y="666879"/>
                  </a:lnTo>
                  <a:lnTo>
                    <a:pt x="1308841" y="668179"/>
                  </a:lnTo>
                  <a:lnTo>
                    <a:pt x="1314014" y="669406"/>
                  </a:lnTo>
                  <a:lnTo>
                    <a:pt x="1319187" y="670560"/>
                  </a:lnTo>
                  <a:lnTo>
                    <a:pt x="1324361" y="671640"/>
                  </a:lnTo>
                  <a:lnTo>
                    <a:pt x="1329534" y="672646"/>
                  </a:lnTo>
                  <a:lnTo>
                    <a:pt x="1334707" y="673576"/>
                  </a:lnTo>
                  <a:lnTo>
                    <a:pt x="1339881" y="674428"/>
                  </a:lnTo>
                  <a:lnTo>
                    <a:pt x="1345054" y="675200"/>
                  </a:lnTo>
                  <a:lnTo>
                    <a:pt x="1350227" y="675888"/>
                  </a:lnTo>
                  <a:lnTo>
                    <a:pt x="1355400" y="676490"/>
                  </a:lnTo>
                  <a:lnTo>
                    <a:pt x="1360574" y="676999"/>
                  </a:lnTo>
                  <a:lnTo>
                    <a:pt x="1365747" y="677410"/>
                  </a:lnTo>
                  <a:lnTo>
                    <a:pt x="1370920" y="677716"/>
                  </a:lnTo>
                  <a:lnTo>
                    <a:pt x="1376094" y="677909"/>
                  </a:lnTo>
                  <a:lnTo>
                    <a:pt x="1381267" y="677979"/>
                  </a:lnTo>
                  <a:lnTo>
                    <a:pt x="1386440" y="677916"/>
                  </a:lnTo>
                  <a:lnTo>
                    <a:pt x="1391613" y="677705"/>
                  </a:lnTo>
                  <a:lnTo>
                    <a:pt x="1396787" y="677332"/>
                  </a:lnTo>
                  <a:lnTo>
                    <a:pt x="1401960" y="676781"/>
                  </a:lnTo>
                  <a:lnTo>
                    <a:pt x="1407133" y="676030"/>
                  </a:lnTo>
                  <a:lnTo>
                    <a:pt x="1412307" y="675058"/>
                  </a:lnTo>
                  <a:lnTo>
                    <a:pt x="1417480" y="673839"/>
                  </a:lnTo>
                  <a:lnTo>
                    <a:pt x="1422653" y="672344"/>
                  </a:lnTo>
                  <a:lnTo>
                    <a:pt x="1427826" y="670540"/>
                  </a:lnTo>
                  <a:lnTo>
                    <a:pt x="1433000" y="668390"/>
                  </a:lnTo>
                  <a:lnTo>
                    <a:pt x="1438173" y="665853"/>
                  </a:lnTo>
                  <a:lnTo>
                    <a:pt x="1443346" y="662884"/>
                  </a:lnTo>
                  <a:lnTo>
                    <a:pt x="1448520" y="659431"/>
                  </a:lnTo>
                  <a:lnTo>
                    <a:pt x="1453693" y="655439"/>
                  </a:lnTo>
                  <a:lnTo>
                    <a:pt x="1458866" y="650848"/>
                  </a:lnTo>
                  <a:lnTo>
                    <a:pt x="1464039" y="645593"/>
                  </a:lnTo>
                  <a:lnTo>
                    <a:pt x="1469213" y="639603"/>
                  </a:lnTo>
                  <a:lnTo>
                    <a:pt x="1474386" y="632807"/>
                  </a:lnTo>
                  <a:lnTo>
                    <a:pt x="1479559" y="625127"/>
                  </a:lnTo>
                  <a:lnTo>
                    <a:pt x="1484733" y="616488"/>
                  </a:lnTo>
                  <a:lnTo>
                    <a:pt x="1489906" y="606814"/>
                  </a:lnTo>
                  <a:lnTo>
                    <a:pt x="1495079" y="596031"/>
                  </a:lnTo>
                  <a:lnTo>
                    <a:pt x="1500252" y="584075"/>
                  </a:lnTo>
                  <a:lnTo>
                    <a:pt x="1505426" y="570888"/>
                  </a:lnTo>
                  <a:lnTo>
                    <a:pt x="1510599" y="556428"/>
                  </a:lnTo>
                  <a:lnTo>
                    <a:pt x="1515772" y="540671"/>
                  </a:lnTo>
                  <a:lnTo>
                    <a:pt x="1520946" y="523615"/>
                  </a:lnTo>
                  <a:lnTo>
                    <a:pt x="1526119" y="505283"/>
                  </a:lnTo>
                  <a:lnTo>
                    <a:pt x="1531292" y="485729"/>
                  </a:lnTo>
                  <a:lnTo>
                    <a:pt x="1536465" y="465039"/>
                  </a:lnTo>
                  <a:lnTo>
                    <a:pt x="1541639" y="443332"/>
                  </a:lnTo>
                  <a:lnTo>
                    <a:pt x="1546812" y="420757"/>
                  </a:lnTo>
                  <a:lnTo>
                    <a:pt x="1551985" y="397494"/>
                  </a:lnTo>
                  <a:lnTo>
                    <a:pt x="1557159" y="373746"/>
                  </a:lnTo>
                  <a:lnTo>
                    <a:pt x="1562332" y="349735"/>
                  </a:lnTo>
                  <a:lnTo>
                    <a:pt x="1567505" y="325692"/>
                  </a:lnTo>
                  <a:lnTo>
                    <a:pt x="1572678" y="301848"/>
                  </a:lnTo>
                  <a:lnTo>
                    <a:pt x="1577852" y="278426"/>
                  </a:lnTo>
                  <a:lnTo>
                    <a:pt x="1583025" y="255635"/>
                  </a:lnTo>
                  <a:lnTo>
                    <a:pt x="1588198" y="233660"/>
                  </a:lnTo>
                  <a:lnTo>
                    <a:pt x="1593372" y="212658"/>
                  </a:lnTo>
                  <a:lnTo>
                    <a:pt x="1598545" y="192753"/>
                  </a:lnTo>
                  <a:lnTo>
                    <a:pt x="1603718" y="174038"/>
                  </a:lnTo>
                  <a:lnTo>
                    <a:pt x="1608891" y="156573"/>
                  </a:lnTo>
                  <a:lnTo>
                    <a:pt x="1614065" y="140389"/>
                  </a:lnTo>
                  <a:lnTo>
                    <a:pt x="1619238" y="125487"/>
                  </a:lnTo>
                  <a:lnTo>
                    <a:pt x="1624411" y="111848"/>
                  </a:lnTo>
                  <a:lnTo>
                    <a:pt x="1629585" y="99433"/>
                  </a:lnTo>
                  <a:lnTo>
                    <a:pt x="1634758" y="88186"/>
                  </a:lnTo>
                  <a:lnTo>
                    <a:pt x="1639931" y="78045"/>
                  </a:lnTo>
                  <a:lnTo>
                    <a:pt x="1645104" y="68936"/>
                  </a:lnTo>
                  <a:lnTo>
                    <a:pt x="1650278" y="60785"/>
                  </a:lnTo>
                  <a:lnTo>
                    <a:pt x="1655451" y="53515"/>
                  </a:lnTo>
                  <a:lnTo>
                    <a:pt x="1660624" y="47048"/>
                  </a:lnTo>
                  <a:lnTo>
                    <a:pt x="1665798" y="41312"/>
                  </a:lnTo>
                  <a:lnTo>
                    <a:pt x="1670971" y="36234"/>
                  </a:lnTo>
                  <a:lnTo>
                    <a:pt x="1676144" y="31749"/>
                  </a:lnTo>
                  <a:lnTo>
                    <a:pt x="1681317" y="27794"/>
                  </a:lnTo>
                  <a:lnTo>
                    <a:pt x="1686491" y="24312"/>
                  </a:lnTo>
                  <a:lnTo>
                    <a:pt x="1691664" y="21250"/>
                  </a:lnTo>
                  <a:lnTo>
                    <a:pt x="1696837" y="18562"/>
                  </a:lnTo>
                  <a:lnTo>
                    <a:pt x="1702011" y="16204"/>
                  </a:lnTo>
                  <a:lnTo>
                    <a:pt x="1707184" y="14137"/>
                  </a:lnTo>
                  <a:lnTo>
                    <a:pt x="1712357" y="12328"/>
                  </a:lnTo>
                  <a:lnTo>
                    <a:pt x="1717530" y="10744"/>
                  </a:lnTo>
                  <a:lnTo>
                    <a:pt x="1722704" y="9359"/>
                  </a:lnTo>
                  <a:lnTo>
                    <a:pt x="1727877" y="8148"/>
                  </a:lnTo>
                  <a:lnTo>
                    <a:pt x="1733050" y="7091"/>
                  </a:lnTo>
                  <a:lnTo>
                    <a:pt x="1738224" y="6167"/>
                  </a:lnTo>
                  <a:lnTo>
                    <a:pt x="1743397" y="5361"/>
                  </a:lnTo>
                  <a:lnTo>
                    <a:pt x="1748570" y="4657"/>
                  </a:lnTo>
                  <a:lnTo>
                    <a:pt x="1753743" y="4043"/>
                  </a:lnTo>
                  <a:lnTo>
                    <a:pt x="1758917" y="3507"/>
                  </a:lnTo>
                  <a:lnTo>
                    <a:pt x="1764090" y="3040"/>
                  </a:lnTo>
                  <a:lnTo>
                    <a:pt x="1769263" y="2632"/>
                  </a:lnTo>
                  <a:lnTo>
                    <a:pt x="1774437" y="2277"/>
                  </a:lnTo>
                  <a:lnTo>
                    <a:pt x="1779610" y="1967"/>
                  </a:lnTo>
                  <a:lnTo>
                    <a:pt x="1784783" y="1697"/>
                  </a:lnTo>
                  <a:lnTo>
                    <a:pt x="1789956" y="1462"/>
                  </a:lnTo>
                  <a:lnTo>
                    <a:pt x="1795130" y="1257"/>
                  </a:lnTo>
                  <a:lnTo>
                    <a:pt x="1800303" y="1078"/>
                  </a:lnTo>
                  <a:lnTo>
                    <a:pt x="1805476" y="922"/>
                  </a:lnTo>
                  <a:lnTo>
                    <a:pt x="1810650" y="786"/>
                  </a:lnTo>
                  <a:lnTo>
                    <a:pt x="1815823" y="668"/>
                  </a:lnTo>
                  <a:lnTo>
                    <a:pt x="1820996" y="565"/>
                  </a:lnTo>
                  <a:lnTo>
                    <a:pt x="1826169" y="475"/>
                  </a:lnTo>
                  <a:lnTo>
                    <a:pt x="1831343" y="396"/>
                  </a:lnTo>
                  <a:lnTo>
                    <a:pt x="1836516" y="328"/>
                  </a:lnTo>
                  <a:lnTo>
                    <a:pt x="1841689" y="269"/>
                  </a:lnTo>
                  <a:lnTo>
                    <a:pt x="1846863" y="217"/>
                  </a:lnTo>
                  <a:lnTo>
                    <a:pt x="1852036" y="172"/>
                  </a:lnTo>
                  <a:lnTo>
                    <a:pt x="1857209" y="132"/>
                  </a:lnTo>
                  <a:lnTo>
                    <a:pt x="1862382" y="98"/>
                  </a:lnTo>
                  <a:lnTo>
                    <a:pt x="1867556" y="68"/>
                  </a:lnTo>
                  <a:lnTo>
                    <a:pt x="1872729" y="42"/>
                  </a:lnTo>
                  <a:lnTo>
                    <a:pt x="1877902" y="19"/>
                  </a:lnTo>
                  <a:lnTo>
                    <a:pt x="1883076" y="0"/>
                  </a:lnTo>
                  <a:lnTo>
                    <a:pt x="1883076" y="778760"/>
                  </a:lnTo>
                  <a:lnTo>
                    <a:pt x="1877902" y="778758"/>
                  </a:lnTo>
                  <a:lnTo>
                    <a:pt x="1872729" y="778755"/>
                  </a:lnTo>
                  <a:lnTo>
                    <a:pt x="1867556" y="778752"/>
                  </a:lnTo>
                  <a:lnTo>
                    <a:pt x="1862382" y="778749"/>
                  </a:lnTo>
                  <a:lnTo>
                    <a:pt x="1857209" y="778745"/>
                  </a:lnTo>
                  <a:lnTo>
                    <a:pt x="1852036" y="778741"/>
                  </a:lnTo>
                  <a:lnTo>
                    <a:pt x="1846863" y="778736"/>
                  </a:lnTo>
                  <a:lnTo>
                    <a:pt x="1841689" y="778730"/>
                  </a:lnTo>
                  <a:lnTo>
                    <a:pt x="1836516" y="778723"/>
                  </a:lnTo>
                  <a:lnTo>
                    <a:pt x="1831343" y="778715"/>
                  </a:lnTo>
                  <a:lnTo>
                    <a:pt x="1826169" y="778707"/>
                  </a:lnTo>
                  <a:lnTo>
                    <a:pt x="1820996" y="778696"/>
                  </a:lnTo>
                  <a:lnTo>
                    <a:pt x="1815823" y="778685"/>
                  </a:lnTo>
                  <a:lnTo>
                    <a:pt x="1810650" y="778671"/>
                  </a:lnTo>
                  <a:lnTo>
                    <a:pt x="1805476" y="778656"/>
                  </a:lnTo>
                  <a:lnTo>
                    <a:pt x="1800303" y="778638"/>
                  </a:lnTo>
                  <a:lnTo>
                    <a:pt x="1795130" y="778617"/>
                  </a:lnTo>
                  <a:lnTo>
                    <a:pt x="1789956" y="778594"/>
                  </a:lnTo>
                  <a:lnTo>
                    <a:pt x="1784783" y="778567"/>
                  </a:lnTo>
                  <a:lnTo>
                    <a:pt x="1779610" y="778536"/>
                  </a:lnTo>
                  <a:lnTo>
                    <a:pt x="1774437" y="778500"/>
                  </a:lnTo>
                  <a:lnTo>
                    <a:pt x="1769263" y="778459"/>
                  </a:lnTo>
                  <a:lnTo>
                    <a:pt x="1764090" y="778412"/>
                  </a:lnTo>
                  <a:lnTo>
                    <a:pt x="1758917" y="778358"/>
                  </a:lnTo>
                  <a:lnTo>
                    <a:pt x="1753743" y="778296"/>
                  </a:lnTo>
                  <a:lnTo>
                    <a:pt x="1748570" y="778224"/>
                  </a:lnTo>
                  <a:lnTo>
                    <a:pt x="1743397" y="778142"/>
                  </a:lnTo>
                  <a:lnTo>
                    <a:pt x="1738224" y="778048"/>
                  </a:lnTo>
                  <a:lnTo>
                    <a:pt x="1733050" y="777940"/>
                  </a:lnTo>
                  <a:lnTo>
                    <a:pt x="1727877" y="777817"/>
                  </a:lnTo>
                  <a:lnTo>
                    <a:pt x="1722704" y="777675"/>
                  </a:lnTo>
                  <a:lnTo>
                    <a:pt x="1717530" y="777513"/>
                  </a:lnTo>
                  <a:lnTo>
                    <a:pt x="1712357" y="777326"/>
                  </a:lnTo>
                  <a:lnTo>
                    <a:pt x="1707184" y="777114"/>
                  </a:lnTo>
                  <a:lnTo>
                    <a:pt x="1702011" y="776870"/>
                  </a:lnTo>
                  <a:lnTo>
                    <a:pt x="1696837" y="776592"/>
                  </a:lnTo>
                  <a:lnTo>
                    <a:pt x="1691664" y="776274"/>
                  </a:lnTo>
                  <a:lnTo>
                    <a:pt x="1686491" y="775912"/>
                  </a:lnTo>
                  <a:lnTo>
                    <a:pt x="1681317" y="775500"/>
                  </a:lnTo>
                  <a:lnTo>
                    <a:pt x="1676144" y="775030"/>
                  </a:lnTo>
                  <a:lnTo>
                    <a:pt x="1670971" y="774497"/>
                  </a:lnTo>
                  <a:lnTo>
                    <a:pt x="1665798" y="773893"/>
                  </a:lnTo>
                  <a:lnTo>
                    <a:pt x="1660624" y="773210"/>
                  </a:lnTo>
                  <a:lnTo>
                    <a:pt x="1655451" y="772439"/>
                  </a:lnTo>
                  <a:lnTo>
                    <a:pt x="1650278" y="771571"/>
                  </a:lnTo>
                  <a:lnTo>
                    <a:pt x="1645104" y="770596"/>
                  </a:lnTo>
                  <a:lnTo>
                    <a:pt x="1639931" y="769505"/>
                  </a:lnTo>
                  <a:lnTo>
                    <a:pt x="1634758" y="768289"/>
                  </a:lnTo>
                  <a:lnTo>
                    <a:pt x="1629585" y="766939"/>
                  </a:lnTo>
                  <a:lnTo>
                    <a:pt x="1624411" y="765446"/>
                  </a:lnTo>
                  <a:lnTo>
                    <a:pt x="1619238" y="763805"/>
                  </a:lnTo>
                  <a:lnTo>
                    <a:pt x="1614065" y="762008"/>
                  </a:lnTo>
                  <a:lnTo>
                    <a:pt x="1608891" y="760055"/>
                  </a:lnTo>
                  <a:lnTo>
                    <a:pt x="1603718" y="757944"/>
                  </a:lnTo>
                  <a:lnTo>
                    <a:pt x="1598545" y="755678"/>
                  </a:lnTo>
                  <a:lnTo>
                    <a:pt x="1593372" y="753265"/>
                  </a:lnTo>
                  <a:lnTo>
                    <a:pt x="1588198" y="750714"/>
                  </a:lnTo>
                  <a:lnTo>
                    <a:pt x="1583025" y="748040"/>
                  </a:lnTo>
                  <a:lnTo>
                    <a:pt x="1577852" y="745260"/>
                  </a:lnTo>
                  <a:lnTo>
                    <a:pt x="1572678" y="742396"/>
                  </a:lnTo>
                  <a:lnTo>
                    <a:pt x="1567505" y="739472"/>
                  </a:lnTo>
                  <a:lnTo>
                    <a:pt x="1562332" y="736515"/>
                  </a:lnTo>
                  <a:lnTo>
                    <a:pt x="1557159" y="733551"/>
                  </a:lnTo>
                  <a:lnTo>
                    <a:pt x="1551985" y="730607"/>
                  </a:lnTo>
                  <a:lnTo>
                    <a:pt x="1546812" y="727709"/>
                  </a:lnTo>
                  <a:lnTo>
                    <a:pt x="1541639" y="724881"/>
                  </a:lnTo>
                  <a:lnTo>
                    <a:pt x="1536465" y="722145"/>
                  </a:lnTo>
                  <a:lnTo>
                    <a:pt x="1531292" y="719517"/>
                  </a:lnTo>
                  <a:lnTo>
                    <a:pt x="1526119" y="717012"/>
                  </a:lnTo>
                  <a:lnTo>
                    <a:pt x="1520946" y="714638"/>
                  </a:lnTo>
                  <a:lnTo>
                    <a:pt x="1515772" y="712404"/>
                  </a:lnTo>
                  <a:lnTo>
                    <a:pt x="1510599" y="710310"/>
                  </a:lnTo>
                  <a:lnTo>
                    <a:pt x="1505426" y="708356"/>
                  </a:lnTo>
                  <a:lnTo>
                    <a:pt x="1500252" y="706540"/>
                  </a:lnTo>
                  <a:lnTo>
                    <a:pt x="1495079" y="704855"/>
                  </a:lnTo>
                  <a:lnTo>
                    <a:pt x="1489906" y="703294"/>
                  </a:lnTo>
                  <a:lnTo>
                    <a:pt x="1484733" y="701848"/>
                  </a:lnTo>
                  <a:lnTo>
                    <a:pt x="1479559" y="700510"/>
                  </a:lnTo>
                  <a:lnTo>
                    <a:pt x="1474386" y="699268"/>
                  </a:lnTo>
                  <a:lnTo>
                    <a:pt x="1469213" y="698113"/>
                  </a:lnTo>
                  <a:lnTo>
                    <a:pt x="1464039" y="697035"/>
                  </a:lnTo>
                  <a:lnTo>
                    <a:pt x="1458866" y="696024"/>
                  </a:lnTo>
                  <a:lnTo>
                    <a:pt x="1453693" y="695072"/>
                  </a:lnTo>
                  <a:lnTo>
                    <a:pt x="1448520" y="694170"/>
                  </a:lnTo>
                  <a:lnTo>
                    <a:pt x="1443346" y="693310"/>
                  </a:lnTo>
                  <a:lnTo>
                    <a:pt x="1438173" y="692483"/>
                  </a:lnTo>
                  <a:lnTo>
                    <a:pt x="1433000" y="691684"/>
                  </a:lnTo>
                  <a:lnTo>
                    <a:pt x="1427826" y="690905"/>
                  </a:lnTo>
                  <a:lnTo>
                    <a:pt x="1422653" y="690141"/>
                  </a:lnTo>
                  <a:lnTo>
                    <a:pt x="1417480" y="689386"/>
                  </a:lnTo>
                  <a:lnTo>
                    <a:pt x="1412307" y="688634"/>
                  </a:lnTo>
                  <a:lnTo>
                    <a:pt x="1407133" y="687883"/>
                  </a:lnTo>
                  <a:lnTo>
                    <a:pt x="1401960" y="687126"/>
                  </a:lnTo>
                  <a:lnTo>
                    <a:pt x="1396787" y="686360"/>
                  </a:lnTo>
                  <a:lnTo>
                    <a:pt x="1391613" y="685581"/>
                  </a:lnTo>
                  <a:lnTo>
                    <a:pt x="1386440" y="684786"/>
                  </a:lnTo>
                  <a:lnTo>
                    <a:pt x="1381267" y="683972"/>
                  </a:lnTo>
                  <a:lnTo>
                    <a:pt x="1376094" y="683136"/>
                  </a:lnTo>
                  <a:lnTo>
                    <a:pt x="1370920" y="682274"/>
                  </a:lnTo>
                  <a:lnTo>
                    <a:pt x="1365747" y="681385"/>
                  </a:lnTo>
                  <a:lnTo>
                    <a:pt x="1360574" y="680465"/>
                  </a:lnTo>
                  <a:lnTo>
                    <a:pt x="1355400" y="679512"/>
                  </a:lnTo>
                  <a:lnTo>
                    <a:pt x="1350227" y="678524"/>
                  </a:lnTo>
                  <a:lnTo>
                    <a:pt x="1345054" y="677498"/>
                  </a:lnTo>
                  <a:lnTo>
                    <a:pt x="1339881" y="676432"/>
                  </a:lnTo>
                  <a:lnTo>
                    <a:pt x="1334707" y="675323"/>
                  </a:lnTo>
                  <a:lnTo>
                    <a:pt x="1329534" y="674169"/>
                  </a:lnTo>
                  <a:lnTo>
                    <a:pt x="1324361" y="672969"/>
                  </a:lnTo>
                  <a:lnTo>
                    <a:pt x="1319187" y="671718"/>
                  </a:lnTo>
                  <a:lnTo>
                    <a:pt x="1314014" y="670416"/>
                  </a:lnTo>
                  <a:lnTo>
                    <a:pt x="1308841" y="669060"/>
                  </a:lnTo>
                  <a:lnTo>
                    <a:pt x="1303668" y="667647"/>
                  </a:lnTo>
                  <a:lnTo>
                    <a:pt x="1298494" y="666175"/>
                  </a:lnTo>
                  <a:lnTo>
                    <a:pt x="1293321" y="664641"/>
                  </a:lnTo>
                  <a:lnTo>
                    <a:pt x="1288148" y="663042"/>
                  </a:lnTo>
                  <a:lnTo>
                    <a:pt x="1282974" y="661377"/>
                  </a:lnTo>
                  <a:lnTo>
                    <a:pt x="1277801" y="659642"/>
                  </a:lnTo>
                  <a:lnTo>
                    <a:pt x="1272628" y="657834"/>
                  </a:lnTo>
                  <a:lnTo>
                    <a:pt x="1267455" y="655950"/>
                  </a:lnTo>
                  <a:lnTo>
                    <a:pt x="1262281" y="653988"/>
                  </a:lnTo>
                  <a:lnTo>
                    <a:pt x="1257108" y="651945"/>
                  </a:lnTo>
                  <a:lnTo>
                    <a:pt x="1251935" y="649816"/>
                  </a:lnTo>
                  <a:lnTo>
                    <a:pt x="1246761" y="647599"/>
                  </a:lnTo>
                  <a:lnTo>
                    <a:pt x="1241588" y="645291"/>
                  </a:lnTo>
                  <a:lnTo>
                    <a:pt x="1236415" y="642887"/>
                  </a:lnTo>
                  <a:lnTo>
                    <a:pt x="1231242" y="640384"/>
                  </a:lnTo>
                  <a:lnTo>
                    <a:pt x="1226068" y="637779"/>
                  </a:lnTo>
                  <a:lnTo>
                    <a:pt x="1220895" y="635067"/>
                  </a:lnTo>
                  <a:lnTo>
                    <a:pt x="1215722" y="632245"/>
                  </a:lnTo>
                  <a:lnTo>
                    <a:pt x="1210548" y="629309"/>
                  </a:lnTo>
                  <a:lnTo>
                    <a:pt x="1205375" y="626254"/>
                  </a:lnTo>
                  <a:lnTo>
                    <a:pt x="1200202" y="623077"/>
                  </a:lnTo>
                  <a:lnTo>
                    <a:pt x="1195029" y="619773"/>
                  </a:lnTo>
                  <a:lnTo>
                    <a:pt x="1189855" y="616337"/>
                  </a:lnTo>
                  <a:lnTo>
                    <a:pt x="1184682" y="612765"/>
                  </a:lnTo>
                  <a:lnTo>
                    <a:pt x="1179509" y="609054"/>
                  </a:lnTo>
                  <a:lnTo>
                    <a:pt x="1174335" y="605197"/>
                  </a:lnTo>
                  <a:lnTo>
                    <a:pt x="1169162" y="601193"/>
                  </a:lnTo>
                  <a:lnTo>
                    <a:pt x="1163989" y="597039"/>
                  </a:lnTo>
                  <a:lnTo>
                    <a:pt x="1158816" y="592731"/>
                  </a:lnTo>
                  <a:lnTo>
                    <a:pt x="1153642" y="588268"/>
                  </a:lnTo>
                  <a:lnTo>
                    <a:pt x="1148469" y="583646"/>
                  </a:lnTo>
                  <a:lnTo>
                    <a:pt x="1143296" y="578864"/>
                  </a:lnTo>
                  <a:lnTo>
                    <a:pt x="1138122" y="573919"/>
                  </a:lnTo>
                  <a:lnTo>
                    <a:pt x="1132949" y="568811"/>
                  </a:lnTo>
                  <a:lnTo>
                    <a:pt x="1127776" y="563537"/>
                  </a:lnTo>
                  <a:lnTo>
                    <a:pt x="1122603" y="558097"/>
                  </a:lnTo>
                  <a:lnTo>
                    <a:pt x="1117429" y="552491"/>
                  </a:lnTo>
                  <a:lnTo>
                    <a:pt x="1112256" y="546718"/>
                  </a:lnTo>
                  <a:lnTo>
                    <a:pt x="1107083" y="540780"/>
                  </a:lnTo>
                  <a:lnTo>
                    <a:pt x="1101909" y="534677"/>
                  </a:lnTo>
                  <a:lnTo>
                    <a:pt x="1096736" y="528410"/>
                  </a:lnTo>
                  <a:lnTo>
                    <a:pt x="1091563" y="521983"/>
                  </a:lnTo>
                  <a:lnTo>
                    <a:pt x="1086390" y="515398"/>
                  </a:lnTo>
                  <a:lnTo>
                    <a:pt x="1081216" y="508658"/>
                  </a:lnTo>
                  <a:lnTo>
                    <a:pt x="1076043" y="501770"/>
                  </a:lnTo>
                  <a:lnTo>
                    <a:pt x="1070870" y="494737"/>
                  </a:lnTo>
                  <a:lnTo>
                    <a:pt x="1065696" y="487567"/>
                  </a:lnTo>
                  <a:lnTo>
                    <a:pt x="1060523" y="480265"/>
                  </a:lnTo>
                  <a:lnTo>
                    <a:pt x="1055350" y="472841"/>
                  </a:lnTo>
                  <a:lnTo>
                    <a:pt x="1050177" y="465302"/>
                  </a:lnTo>
                  <a:lnTo>
                    <a:pt x="1045003" y="457659"/>
                  </a:lnTo>
                  <a:lnTo>
                    <a:pt x="1039830" y="449923"/>
                  </a:lnTo>
                  <a:lnTo>
                    <a:pt x="1034657" y="442104"/>
                  </a:lnTo>
                  <a:lnTo>
                    <a:pt x="1029483" y="434215"/>
                  </a:lnTo>
                  <a:lnTo>
                    <a:pt x="1024310" y="426269"/>
                  </a:lnTo>
                  <a:lnTo>
                    <a:pt x="1019137" y="418280"/>
                  </a:lnTo>
                  <a:lnTo>
                    <a:pt x="1013964" y="410263"/>
                  </a:lnTo>
                  <a:lnTo>
                    <a:pt x="1008790" y="402233"/>
                  </a:lnTo>
                  <a:lnTo>
                    <a:pt x="1003617" y="394205"/>
                  </a:lnTo>
                  <a:lnTo>
                    <a:pt x="998444" y="386196"/>
                  </a:lnTo>
                  <a:lnTo>
                    <a:pt x="993270" y="378222"/>
                  </a:lnTo>
                  <a:lnTo>
                    <a:pt x="988097" y="370301"/>
                  </a:lnTo>
                  <a:lnTo>
                    <a:pt x="982924" y="362449"/>
                  </a:lnTo>
                  <a:lnTo>
                    <a:pt x="977751" y="354682"/>
                  </a:lnTo>
                  <a:lnTo>
                    <a:pt x="972577" y="347019"/>
                  </a:lnTo>
                  <a:lnTo>
                    <a:pt x="967404" y="339475"/>
                  </a:lnTo>
                  <a:lnTo>
                    <a:pt x="962231" y="332067"/>
                  </a:lnTo>
                  <a:lnTo>
                    <a:pt x="957057" y="324810"/>
                  </a:lnTo>
                  <a:lnTo>
                    <a:pt x="951884" y="317719"/>
                  </a:lnTo>
                  <a:lnTo>
                    <a:pt x="946711" y="310810"/>
                  </a:lnTo>
                  <a:lnTo>
                    <a:pt x="941538" y="304095"/>
                  </a:lnTo>
                  <a:lnTo>
                    <a:pt x="936364" y="297586"/>
                  </a:lnTo>
                  <a:lnTo>
                    <a:pt x="931191" y="291297"/>
                  </a:lnTo>
                  <a:lnTo>
                    <a:pt x="926018" y="285236"/>
                  </a:lnTo>
                  <a:lnTo>
                    <a:pt x="920844" y="279414"/>
                  </a:lnTo>
                  <a:lnTo>
                    <a:pt x="915671" y="273839"/>
                  </a:lnTo>
                  <a:lnTo>
                    <a:pt x="910498" y="268518"/>
                  </a:lnTo>
                  <a:lnTo>
                    <a:pt x="905325" y="263457"/>
                  </a:lnTo>
                  <a:lnTo>
                    <a:pt x="900151" y="258659"/>
                  </a:lnTo>
                  <a:lnTo>
                    <a:pt x="894978" y="254129"/>
                  </a:lnTo>
                  <a:lnTo>
                    <a:pt x="889805" y="249869"/>
                  </a:lnTo>
                  <a:lnTo>
                    <a:pt x="884631" y="245880"/>
                  </a:lnTo>
                  <a:lnTo>
                    <a:pt x="879458" y="242161"/>
                  </a:lnTo>
                  <a:lnTo>
                    <a:pt x="874285" y="238713"/>
                  </a:lnTo>
                  <a:lnTo>
                    <a:pt x="869112" y="235531"/>
                  </a:lnTo>
                  <a:lnTo>
                    <a:pt x="863938" y="232615"/>
                  </a:lnTo>
                  <a:lnTo>
                    <a:pt x="858765" y="229959"/>
                  </a:lnTo>
                  <a:lnTo>
                    <a:pt x="853592" y="227559"/>
                  </a:lnTo>
                  <a:lnTo>
                    <a:pt x="848418" y="225410"/>
                  </a:lnTo>
                  <a:lnTo>
                    <a:pt x="843245" y="223506"/>
                  </a:lnTo>
                  <a:lnTo>
                    <a:pt x="838072" y="221841"/>
                  </a:lnTo>
                  <a:lnTo>
                    <a:pt x="832899" y="220408"/>
                  </a:lnTo>
                  <a:lnTo>
                    <a:pt x="827725" y="219199"/>
                  </a:lnTo>
                  <a:lnTo>
                    <a:pt x="822552" y="218207"/>
                  </a:lnTo>
                  <a:lnTo>
                    <a:pt x="817379" y="217425"/>
                  </a:lnTo>
                  <a:lnTo>
                    <a:pt x="812205" y="216844"/>
                  </a:lnTo>
                  <a:lnTo>
                    <a:pt x="807032" y="216456"/>
                  </a:lnTo>
                  <a:lnTo>
                    <a:pt x="801859" y="216254"/>
                  </a:lnTo>
                  <a:lnTo>
                    <a:pt x="796686" y="216229"/>
                  </a:lnTo>
                  <a:lnTo>
                    <a:pt x="791512" y="216373"/>
                  </a:lnTo>
                  <a:lnTo>
                    <a:pt x="786339" y="216679"/>
                  </a:lnTo>
                  <a:lnTo>
                    <a:pt x="781166" y="217138"/>
                  </a:lnTo>
                  <a:lnTo>
                    <a:pt x="775992" y="217743"/>
                  </a:lnTo>
                  <a:lnTo>
                    <a:pt x="770819" y="218486"/>
                  </a:lnTo>
                  <a:lnTo>
                    <a:pt x="765646" y="219361"/>
                  </a:lnTo>
                  <a:lnTo>
                    <a:pt x="760473" y="220360"/>
                  </a:lnTo>
                  <a:lnTo>
                    <a:pt x="755299" y="221475"/>
                  </a:lnTo>
                  <a:lnTo>
                    <a:pt x="750126" y="222702"/>
                  </a:lnTo>
                  <a:lnTo>
                    <a:pt x="744953" y="224032"/>
                  </a:lnTo>
                  <a:lnTo>
                    <a:pt x="739779" y="225461"/>
                  </a:lnTo>
                  <a:lnTo>
                    <a:pt x="734606" y="226982"/>
                  </a:lnTo>
                  <a:lnTo>
                    <a:pt x="729433" y="228590"/>
                  </a:lnTo>
                  <a:lnTo>
                    <a:pt x="724260" y="230279"/>
                  </a:lnTo>
                  <a:lnTo>
                    <a:pt x="719086" y="232044"/>
                  </a:lnTo>
                  <a:lnTo>
                    <a:pt x="713913" y="233881"/>
                  </a:lnTo>
                  <a:lnTo>
                    <a:pt x="708740" y="235784"/>
                  </a:lnTo>
                  <a:lnTo>
                    <a:pt x="703566" y="237750"/>
                  </a:lnTo>
                  <a:lnTo>
                    <a:pt x="698393" y="239774"/>
                  </a:lnTo>
                  <a:lnTo>
                    <a:pt x="693220" y="241852"/>
                  </a:lnTo>
                  <a:lnTo>
                    <a:pt x="688047" y="243981"/>
                  </a:lnTo>
                  <a:lnTo>
                    <a:pt x="682873" y="246157"/>
                  </a:lnTo>
                  <a:lnTo>
                    <a:pt x="677700" y="248376"/>
                  </a:lnTo>
                  <a:lnTo>
                    <a:pt x="672527" y="250637"/>
                  </a:lnTo>
                  <a:lnTo>
                    <a:pt x="667353" y="252935"/>
                  </a:lnTo>
                  <a:lnTo>
                    <a:pt x="662180" y="255267"/>
                  </a:lnTo>
                  <a:lnTo>
                    <a:pt x="657007" y="257632"/>
                  </a:lnTo>
                  <a:lnTo>
                    <a:pt x="651834" y="260027"/>
                  </a:lnTo>
                  <a:lnTo>
                    <a:pt x="646660" y="262449"/>
                  </a:lnTo>
                  <a:lnTo>
                    <a:pt x="641487" y="264895"/>
                  </a:lnTo>
                  <a:lnTo>
                    <a:pt x="636314" y="267365"/>
                  </a:lnTo>
                  <a:lnTo>
                    <a:pt x="631140" y="269856"/>
                  </a:lnTo>
                  <a:lnTo>
                    <a:pt x="625967" y="272367"/>
                  </a:lnTo>
                  <a:lnTo>
                    <a:pt x="620794" y="274894"/>
                  </a:lnTo>
                  <a:lnTo>
                    <a:pt x="615621" y="277437"/>
                  </a:lnTo>
                  <a:lnTo>
                    <a:pt x="610447" y="279995"/>
                  </a:lnTo>
                  <a:lnTo>
                    <a:pt x="605274" y="282565"/>
                  </a:lnTo>
                  <a:lnTo>
                    <a:pt x="600101" y="285146"/>
                  </a:lnTo>
                  <a:lnTo>
                    <a:pt x="594927" y="287737"/>
                  </a:lnTo>
                  <a:lnTo>
                    <a:pt x="589754" y="290337"/>
                  </a:lnTo>
                  <a:lnTo>
                    <a:pt x="584581" y="292945"/>
                  </a:lnTo>
                  <a:lnTo>
                    <a:pt x="579408" y="295559"/>
                  </a:lnTo>
                  <a:lnTo>
                    <a:pt x="574234" y="298178"/>
                  </a:lnTo>
                  <a:lnTo>
                    <a:pt x="569061" y="300802"/>
                  </a:lnTo>
                  <a:lnTo>
                    <a:pt x="563888" y="303429"/>
                  </a:lnTo>
                  <a:lnTo>
                    <a:pt x="558714" y="306059"/>
                  </a:lnTo>
                  <a:lnTo>
                    <a:pt x="553541" y="308690"/>
                  </a:lnTo>
                  <a:lnTo>
                    <a:pt x="548368" y="311323"/>
                  </a:lnTo>
                  <a:lnTo>
                    <a:pt x="543195" y="313956"/>
                  </a:lnTo>
                  <a:lnTo>
                    <a:pt x="538021" y="316588"/>
                  </a:lnTo>
                  <a:lnTo>
                    <a:pt x="532848" y="319220"/>
                  </a:lnTo>
                  <a:lnTo>
                    <a:pt x="527675" y="321850"/>
                  </a:lnTo>
                  <a:lnTo>
                    <a:pt x="522501" y="324478"/>
                  </a:lnTo>
                  <a:lnTo>
                    <a:pt x="517328" y="327104"/>
                  </a:lnTo>
                  <a:lnTo>
                    <a:pt x="512155" y="329726"/>
                  </a:lnTo>
                  <a:lnTo>
                    <a:pt x="506982" y="332345"/>
                  </a:lnTo>
                  <a:lnTo>
                    <a:pt x="501808" y="334960"/>
                  </a:lnTo>
                  <a:lnTo>
                    <a:pt x="496635" y="337572"/>
                  </a:lnTo>
                  <a:lnTo>
                    <a:pt x="491462" y="340179"/>
                  </a:lnTo>
                  <a:lnTo>
                    <a:pt x="486288" y="342781"/>
                  </a:lnTo>
                  <a:lnTo>
                    <a:pt x="481115" y="345378"/>
                  </a:lnTo>
                  <a:lnTo>
                    <a:pt x="475942" y="347971"/>
                  </a:lnTo>
                  <a:lnTo>
                    <a:pt x="470769" y="350559"/>
                  </a:lnTo>
                  <a:lnTo>
                    <a:pt x="465595" y="353141"/>
                  </a:lnTo>
                  <a:lnTo>
                    <a:pt x="460422" y="355718"/>
                  </a:lnTo>
                  <a:lnTo>
                    <a:pt x="455249" y="358290"/>
                  </a:lnTo>
                  <a:lnTo>
                    <a:pt x="450075" y="360857"/>
                  </a:lnTo>
                  <a:lnTo>
                    <a:pt x="444902" y="363419"/>
                  </a:lnTo>
                  <a:lnTo>
                    <a:pt x="439729" y="365976"/>
                  </a:lnTo>
                  <a:lnTo>
                    <a:pt x="434556" y="368528"/>
                  </a:lnTo>
                  <a:lnTo>
                    <a:pt x="429382" y="371076"/>
                  </a:lnTo>
                  <a:lnTo>
                    <a:pt x="424209" y="373619"/>
                  </a:lnTo>
                  <a:lnTo>
                    <a:pt x="419036" y="376158"/>
                  </a:lnTo>
                  <a:lnTo>
                    <a:pt x="413862" y="378694"/>
                  </a:lnTo>
                  <a:lnTo>
                    <a:pt x="408689" y="381226"/>
                  </a:lnTo>
                  <a:lnTo>
                    <a:pt x="403516" y="383755"/>
                  </a:lnTo>
                  <a:lnTo>
                    <a:pt x="398343" y="386282"/>
                  </a:lnTo>
                  <a:lnTo>
                    <a:pt x="393169" y="388807"/>
                  </a:lnTo>
                  <a:lnTo>
                    <a:pt x="387996" y="391331"/>
                  </a:lnTo>
                  <a:lnTo>
                    <a:pt x="382823" y="393854"/>
                  </a:lnTo>
                  <a:lnTo>
                    <a:pt x="377649" y="396377"/>
                  </a:lnTo>
                  <a:lnTo>
                    <a:pt x="372476" y="398901"/>
                  </a:lnTo>
                  <a:lnTo>
                    <a:pt x="367303" y="401426"/>
                  </a:lnTo>
                  <a:lnTo>
                    <a:pt x="362130" y="403953"/>
                  </a:lnTo>
                  <a:lnTo>
                    <a:pt x="356956" y="406483"/>
                  </a:lnTo>
                  <a:lnTo>
                    <a:pt x="351783" y="409017"/>
                  </a:lnTo>
                  <a:lnTo>
                    <a:pt x="346610" y="411556"/>
                  </a:lnTo>
                  <a:lnTo>
                    <a:pt x="341436" y="414101"/>
                  </a:lnTo>
                  <a:lnTo>
                    <a:pt x="336263" y="416652"/>
                  </a:lnTo>
                  <a:lnTo>
                    <a:pt x="331090" y="419212"/>
                  </a:lnTo>
                  <a:lnTo>
                    <a:pt x="325917" y="421781"/>
                  </a:lnTo>
                  <a:lnTo>
                    <a:pt x="320743" y="424361"/>
                  </a:lnTo>
                  <a:lnTo>
                    <a:pt x="315570" y="426953"/>
                  </a:lnTo>
                  <a:lnTo>
                    <a:pt x="310397" y="429557"/>
                  </a:lnTo>
                  <a:lnTo>
                    <a:pt x="305223" y="432176"/>
                  </a:lnTo>
                  <a:lnTo>
                    <a:pt x="300050" y="434812"/>
                  </a:lnTo>
                  <a:lnTo>
                    <a:pt x="294877" y="437464"/>
                  </a:lnTo>
                  <a:lnTo>
                    <a:pt x="289704" y="440136"/>
                  </a:lnTo>
                  <a:lnTo>
                    <a:pt x="284530" y="442828"/>
                  </a:lnTo>
                  <a:lnTo>
                    <a:pt x="279357" y="445543"/>
                  </a:lnTo>
                  <a:lnTo>
                    <a:pt x="274184" y="448282"/>
                  </a:lnTo>
                  <a:lnTo>
                    <a:pt x="269010" y="451046"/>
                  </a:lnTo>
                  <a:lnTo>
                    <a:pt x="263837" y="453838"/>
                  </a:lnTo>
                  <a:lnTo>
                    <a:pt x="258664" y="456660"/>
                  </a:lnTo>
                  <a:lnTo>
                    <a:pt x="253491" y="459512"/>
                  </a:lnTo>
                  <a:lnTo>
                    <a:pt x="248317" y="462398"/>
                  </a:lnTo>
                  <a:lnTo>
                    <a:pt x="243144" y="465319"/>
                  </a:lnTo>
                  <a:lnTo>
                    <a:pt x="237971" y="468277"/>
                  </a:lnTo>
                  <a:lnTo>
                    <a:pt x="232797" y="471274"/>
                  </a:lnTo>
                  <a:lnTo>
                    <a:pt x="227624" y="474312"/>
                  </a:lnTo>
                  <a:lnTo>
                    <a:pt x="222451" y="477393"/>
                  </a:lnTo>
                  <a:lnTo>
                    <a:pt x="217278" y="480519"/>
                  </a:lnTo>
                  <a:lnTo>
                    <a:pt x="212104" y="483691"/>
                  </a:lnTo>
                  <a:lnTo>
                    <a:pt x="206931" y="486911"/>
                  </a:lnTo>
                  <a:lnTo>
                    <a:pt x="201758" y="490182"/>
                  </a:lnTo>
                  <a:lnTo>
                    <a:pt x="196584" y="493505"/>
                  </a:lnTo>
                  <a:lnTo>
                    <a:pt x="191411" y="496881"/>
                  </a:lnTo>
                  <a:lnTo>
                    <a:pt x="186238" y="500313"/>
                  </a:lnTo>
                  <a:lnTo>
                    <a:pt x="181065" y="503801"/>
                  </a:lnTo>
                  <a:lnTo>
                    <a:pt x="175891" y="507347"/>
                  </a:lnTo>
                  <a:lnTo>
                    <a:pt x="170718" y="510952"/>
                  </a:lnTo>
                  <a:lnTo>
                    <a:pt x="165545" y="514616"/>
                  </a:lnTo>
                  <a:lnTo>
                    <a:pt x="160371" y="518342"/>
                  </a:lnTo>
                  <a:lnTo>
                    <a:pt x="155198" y="522129"/>
                  </a:lnTo>
                  <a:lnTo>
                    <a:pt x="150025" y="525977"/>
                  </a:lnTo>
                  <a:lnTo>
                    <a:pt x="144852" y="529888"/>
                  </a:lnTo>
                  <a:lnTo>
                    <a:pt x="139678" y="533860"/>
                  </a:lnTo>
                  <a:lnTo>
                    <a:pt x="134505" y="537893"/>
                  </a:lnTo>
                  <a:lnTo>
                    <a:pt x="129332" y="541987"/>
                  </a:lnTo>
                  <a:lnTo>
                    <a:pt x="124158" y="546140"/>
                  </a:lnTo>
                  <a:lnTo>
                    <a:pt x="118985" y="550351"/>
                  </a:lnTo>
                  <a:lnTo>
                    <a:pt x="113812" y="554619"/>
                  </a:lnTo>
                  <a:lnTo>
                    <a:pt x="108639" y="558942"/>
                  </a:lnTo>
                  <a:lnTo>
                    <a:pt x="103465" y="563316"/>
                  </a:lnTo>
                  <a:lnTo>
                    <a:pt x="98292" y="567740"/>
                  </a:lnTo>
                  <a:lnTo>
                    <a:pt x="93119" y="572210"/>
                  </a:lnTo>
                  <a:lnTo>
                    <a:pt x="87945" y="576724"/>
                  </a:lnTo>
                  <a:lnTo>
                    <a:pt x="82772" y="581276"/>
                  </a:lnTo>
                  <a:lnTo>
                    <a:pt x="77599" y="585864"/>
                  </a:lnTo>
                  <a:lnTo>
                    <a:pt x="72426" y="590482"/>
                  </a:lnTo>
                  <a:lnTo>
                    <a:pt x="67252" y="595126"/>
                  </a:lnTo>
                  <a:lnTo>
                    <a:pt x="62079" y="599792"/>
                  </a:lnTo>
                  <a:lnTo>
                    <a:pt x="56906" y="604472"/>
                  </a:lnTo>
                  <a:lnTo>
                    <a:pt x="51732" y="609163"/>
                  </a:lnTo>
                  <a:lnTo>
                    <a:pt x="46559" y="613859"/>
                  </a:lnTo>
                  <a:lnTo>
                    <a:pt x="41386" y="618553"/>
                  </a:lnTo>
                  <a:lnTo>
                    <a:pt x="36213" y="623240"/>
                  </a:lnTo>
                  <a:lnTo>
                    <a:pt x="31039" y="627913"/>
                  </a:lnTo>
                  <a:lnTo>
                    <a:pt x="25866" y="632566"/>
                  </a:lnTo>
                  <a:lnTo>
                    <a:pt x="20693" y="637194"/>
                  </a:lnTo>
                  <a:lnTo>
                    <a:pt x="15519" y="641789"/>
                  </a:lnTo>
                  <a:lnTo>
                    <a:pt x="10346" y="646346"/>
                  </a:lnTo>
                  <a:lnTo>
                    <a:pt x="5173" y="65085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44151" y="4190951"/>
              <a:ext cx="1883076" cy="677979"/>
            </a:xfrm>
            <a:custGeom>
              <a:avLst/>
              <a:pathLst>
                <a:path w="1883076" h="677979">
                  <a:moveTo>
                    <a:pt x="0" y="655321"/>
                  </a:moveTo>
                  <a:lnTo>
                    <a:pt x="0" y="655321"/>
                  </a:lnTo>
                  <a:lnTo>
                    <a:pt x="5173" y="650859"/>
                  </a:lnTo>
                  <a:lnTo>
                    <a:pt x="10346" y="646346"/>
                  </a:lnTo>
                  <a:lnTo>
                    <a:pt x="15519" y="641789"/>
                  </a:lnTo>
                  <a:lnTo>
                    <a:pt x="20693" y="637194"/>
                  </a:lnTo>
                  <a:lnTo>
                    <a:pt x="25866" y="632566"/>
                  </a:lnTo>
                  <a:lnTo>
                    <a:pt x="31039" y="627913"/>
                  </a:lnTo>
                  <a:lnTo>
                    <a:pt x="36213" y="623240"/>
                  </a:lnTo>
                  <a:lnTo>
                    <a:pt x="41386" y="618553"/>
                  </a:lnTo>
                  <a:lnTo>
                    <a:pt x="46559" y="613859"/>
                  </a:lnTo>
                  <a:lnTo>
                    <a:pt x="51732" y="609163"/>
                  </a:lnTo>
                  <a:lnTo>
                    <a:pt x="56906" y="604472"/>
                  </a:lnTo>
                  <a:lnTo>
                    <a:pt x="62079" y="599792"/>
                  </a:lnTo>
                  <a:lnTo>
                    <a:pt x="67252" y="595126"/>
                  </a:lnTo>
                  <a:lnTo>
                    <a:pt x="72426" y="590482"/>
                  </a:lnTo>
                  <a:lnTo>
                    <a:pt x="77599" y="585864"/>
                  </a:lnTo>
                  <a:lnTo>
                    <a:pt x="82772" y="581276"/>
                  </a:lnTo>
                  <a:lnTo>
                    <a:pt x="87945" y="576724"/>
                  </a:lnTo>
                  <a:lnTo>
                    <a:pt x="93119" y="572210"/>
                  </a:lnTo>
                  <a:lnTo>
                    <a:pt x="98292" y="567740"/>
                  </a:lnTo>
                  <a:lnTo>
                    <a:pt x="103465" y="563316"/>
                  </a:lnTo>
                  <a:lnTo>
                    <a:pt x="108639" y="558942"/>
                  </a:lnTo>
                  <a:lnTo>
                    <a:pt x="113812" y="554619"/>
                  </a:lnTo>
                  <a:lnTo>
                    <a:pt x="118985" y="550351"/>
                  </a:lnTo>
                  <a:lnTo>
                    <a:pt x="124158" y="546140"/>
                  </a:lnTo>
                  <a:lnTo>
                    <a:pt x="129332" y="541987"/>
                  </a:lnTo>
                  <a:lnTo>
                    <a:pt x="134505" y="537893"/>
                  </a:lnTo>
                  <a:lnTo>
                    <a:pt x="139678" y="533860"/>
                  </a:lnTo>
                  <a:lnTo>
                    <a:pt x="144852" y="529888"/>
                  </a:lnTo>
                  <a:lnTo>
                    <a:pt x="150025" y="525977"/>
                  </a:lnTo>
                  <a:lnTo>
                    <a:pt x="155198" y="522129"/>
                  </a:lnTo>
                  <a:lnTo>
                    <a:pt x="160371" y="518342"/>
                  </a:lnTo>
                  <a:lnTo>
                    <a:pt x="165545" y="514616"/>
                  </a:lnTo>
                  <a:lnTo>
                    <a:pt x="170718" y="510952"/>
                  </a:lnTo>
                  <a:lnTo>
                    <a:pt x="175891" y="507347"/>
                  </a:lnTo>
                  <a:lnTo>
                    <a:pt x="181065" y="503801"/>
                  </a:lnTo>
                  <a:lnTo>
                    <a:pt x="186238" y="500313"/>
                  </a:lnTo>
                  <a:lnTo>
                    <a:pt x="191411" y="496881"/>
                  </a:lnTo>
                  <a:lnTo>
                    <a:pt x="196584" y="493505"/>
                  </a:lnTo>
                  <a:lnTo>
                    <a:pt x="201758" y="490182"/>
                  </a:lnTo>
                  <a:lnTo>
                    <a:pt x="206931" y="486911"/>
                  </a:lnTo>
                  <a:lnTo>
                    <a:pt x="212104" y="483691"/>
                  </a:lnTo>
                  <a:lnTo>
                    <a:pt x="217278" y="480519"/>
                  </a:lnTo>
                  <a:lnTo>
                    <a:pt x="222451" y="477393"/>
                  </a:lnTo>
                  <a:lnTo>
                    <a:pt x="227624" y="474312"/>
                  </a:lnTo>
                  <a:lnTo>
                    <a:pt x="232797" y="471274"/>
                  </a:lnTo>
                  <a:lnTo>
                    <a:pt x="237971" y="468277"/>
                  </a:lnTo>
                  <a:lnTo>
                    <a:pt x="243144" y="465319"/>
                  </a:lnTo>
                  <a:lnTo>
                    <a:pt x="248317" y="462398"/>
                  </a:lnTo>
                  <a:lnTo>
                    <a:pt x="253491" y="459512"/>
                  </a:lnTo>
                  <a:lnTo>
                    <a:pt x="258664" y="456660"/>
                  </a:lnTo>
                  <a:lnTo>
                    <a:pt x="263837" y="453838"/>
                  </a:lnTo>
                  <a:lnTo>
                    <a:pt x="269010" y="451046"/>
                  </a:lnTo>
                  <a:lnTo>
                    <a:pt x="274184" y="448282"/>
                  </a:lnTo>
                  <a:lnTo>
                    <a:pt x="279357" y="445543"/>
                  </a:lnTo>
                  <a:lnTo>
                    <a:pt x="284530" y="442828"/>
                  </a:lnTo>
                  <a:lnTo>
                    <a:pt x="289704" y="440136"/>
                  </a:lnTo>
                  <a:lnTo>
                    <a:pt x="294877" y="437464"/>
                  </a:lnTo>
                  <a:lnTo>
                    <a:pt x="300050" y="434812"/>
                  </a:lnTo>
                  <a:lnTo>
                    <a:pt x="305223" y="432176"/>
                  </a:lnTo>
                  <a:lnTo>
                    <a:pt x="310397" y="429557"/>
                  </a:lnTo>
                  <a:lnTo>
                    <a:pt x="315570" y="426953"/>
                  </a:lnTo>
                  <a:lnTo>
                    <a:pt x="320743" y="424361"/>
                  </a:lnTo>
                  <a:lnTo>
                    <a:pt x="325917" y="421781"/>
                  </a:lnTo>
                  <a:lnTo>
                    <a:pt x="331090" y="419212"/>
                  </a:lnTo>
                  <a:lnTo>
                    <a:pt x="336263" y="416652"/>
                  </a:lnTo>
                  <a:lnTo>
                    <a:pt x="341436" y="414101"/>
                  </a:lnTo>
                  <a:lnTo>
                    <a:pt x="346610" y="411556"/>
                  </a:lnTo>
                  <a:lnTo>
                    <a:pt x="351783" y="409017"/>
                  </a:lnTo>
                  <a:lnTo>
                    <a:pt x="356956" y="406483"/>
                  </a:lnTo>
                  <a:lnTo>
                    <a:pt x="362130" y="403953"/>
                  </a:lnTo>
                  <a:lnTo>
                    <a:pt x="367303" y="401426"/>
                  </a:lnTo>
                  <a:lnTo>
                    <a:pt x="372476" y="398901"/>
                  </a:lnTo>
                  <a:lnTo>
                    <a:pt x="377649" y="396377"/>
                  </a:lnTo>
                  <a:lnTo>
                    <a:pt x="382823" y="393854"/>
                  </a:lnTo>
                  <a:lnTo>
                    <a:pt x="387996" y="391331"/>
                  </a:lnTo>
                  <a:lnTo>
                    <a:pt x="393169" y="388807"/>
                  </a:lnTo>
                  <a:lnTo>
                    <a:pt x="398343" y="386282"/>
                  </a:lnTo>
                  <a:lnTo>
                    <a:pt x="403516" y="383755"/>
                  </a:lnTo>
                  <a:lnTo>
                    <a:pt x="408689" y="381226"/>
                  </a:lnTo>
                  <a:lnTo>
                    <a:pt x="413862" y="378694"/>
                  </a:lnTo>
                  <a:lnTo>
                    <a:pt x="419036" y="376158"/>
                  </a:lnTo>
                  <a:lnTo>
                    <a:pt x="424209" y="373619"/>
                  </a:lnTo>
                  <a:lnTo>
                    <a:pt x="429382" y="371076"/>
                  </a:lnTo>
                  <a:lnTo>
                    <a:pt x="434556" y="368528"/>
                  </a:lnTo>
                  <a:lnTo>
                    <a:pt x="439729" y="365976"/>
                  </a:lnTo>
                  <a:lnTo>
                    <a:pt x="444902" y="363419"/>
                  </a:lnTo>
                  <a:lnTo>
                    <a:pt x="450075" y="360857"/>
                  </a:lnTo>
                  <a:lnTo>
                    <a:pt x="455249" y="358290"/>
                  </a:lnTo>
                  <a:lnTo>
                    <a:pt x="460422" y="355718"/>
                  </a:lnTo>
                  <a:lnTo>
                    <a:pt x="465595" y="353141"/>
                  </a:lnTo>
                  <a:lnTo>
                    <a:pt x="470769" y="350559"/>
                  </a:lnTo>
                  <a:lnTo>
                    <a:pt x="475942" y="347971"/>
                  </a:lnTo>
                  <a:lnTo>
                    <a:pt x="481115" y="345378"/>
                  </a:lnTo>
                  <a:lnTo>
                    <a:pt x="486288" y="342781"/>
                  </a:lnTo>
                  <a:lnTo>
                    <a:pt x="491462" y="340179"/>
                  </a:lnTo>
                  <a:lnTo>
                    <a:pt x="496635" y="337572"/>
                  </a:lnTo>
                  <a:lnTo>
                    <a:pt x="501808" y="334960"/>
                  </a:lnTo>
                  <a:lnTo>
                    <a:pt x="506982" y="332345"/>
                  </a:lnTo>
                  <a:lnTo>
                    <a:pt x="512155" y="329726"/>
                  </a:lnTo>
                  <a:lnTo>
                    <a:pt x="517328" y="327104"/>
                  </a:lnTo>
                  <a:lnTo>
                    <a:pt x="522501" y="324478"/>
                  </a:lnTo>
                  <a:lnTo>
                    <a:pt x="527675" y="321850"/>
                  </a:lnTo>
                  <a:lnTo>
                    <a:pt x="532848" y="319220"/>
                  </a:lnTo>
                  <a:lnTo>
                    <a:pt x="538021" y="316588"/>
                  </a:lnTo>
                  <a:lnTo>
                    <a:pt x="543195" y="313956"/>
                  </a:lnTo>
                  <a:lnTo>
                    <a:pt x="548368" y="311323"/>
                  </a:lnTo>
                  <a:lnTo>
                    <a:pt x="553541" y="308690"/>
                  </a:lnTo>
                  <a:lnTo>
                    <a:pt x="558714" y="306059"/>
                  </a:lnTo>
                  <a:lnTo>
                    <a:pt x="563888" y="303429"/>
                  </a:lnTo>
                  <a:lnTo>
                    <a:pt x="569061" y="300802"/>
                  </a:lnTo>
                  <a:lnTo>
                    <a:pt x="574234" y="298178"/>
                  </a:lnTo>
                  <a:lnTo>
                    <a:pt x="579408" y="295559"/>
                  </a:lnTo>
                  <a:lnTo>
                    <a:pt x="584581" y="292945"/>
                  </a:lnTo>
                  <a:lnTo>
                    <a:pt x="589754" y="290337"/>
                  </a:lnTo>
                  <a:lnTo>
                    <a:pt x="594927" y="287737"/>
                  </a:lnTo>
                  <a:lnTo>
                    <a:pt x="600101" y="285146"/>
                  </a:lnTo>
                  <a:lnTo>
                    <a:pt x="605274" y="282565"/>
                  </a:lnTo>
                  <a:lnTo>
                    <a:pt x="610447" y="279995"/>
                  </a:lnTo>
                  <a:lnTo>
                    <a:pt x="615621" y="277437"/>
                  </a:lnTo>
                  <a:lnTo>
                    <a:pt x="620794" y="274894"/>
                  </a:lnTo>
                  <a:lnTo>
                    <a:pt x="625967" y="272367"/>
                  </a:lnTo>
                  <a:lnTo>
                    <a:pt x="631140" y="269856"/>
                  </a:lnTo>
                  <a:lnTo>
                    <a:pt x="636314" y="267365"/>
                  </a:lnTo>
                  <a:lnTo>
                    <a:pt x="641487" y="264895"/>
                  </a:lnTo>
                  <a:lnTo>
                    <a:pt x="646660" y="262449"/>
                  </a:lnTo>
                  <a:lnTo>
                    <a:pt x="651834" y="260027"/>
                  </a:lnTo>
                  <a:lnTo>
                    <a:pt x="657007" y="257632"/>
                  </a:lnTo>
                  <a:lnTo>
                    <a:pt x="662180" y="255267"/>
                  </a:lnTo>
                  <a:lnTo>
                    <a:pt x="667353" y="252935"/>
                  </a:lnTo>
                  <a:lnTo>
                    <a:pt x="672527" y="250637"/>
                  </a:lnTo>
                  <a:lnTo>
                    <a:pt x="677700" y="248376"/>
                  </a:lnTo>
                  <a:lnTo>
                    <a:pt x="682873" y="246157"/>
                  </a:lnTo>
                  <a:lnTo>
                    <a:pt x="688047" y="243981"/>
                  </a:lnTo>
                  <a:lnTo>
                    <a:pt x="693220" y="241852"/>
                  </a:lnTo>
                  <a:lnTo>
                    <a:pt x="698393" y="239774"/>
                  </a:lnTo>
                  <a:lnTo>
                    <a:pt x="703566" y="237750"/>
                  </a:lnTo>
                  <a:lnTo>
                    <a:pt x="708740" y="235784"/>
                  </a:lnTo>
                  <a:lnTo>
                    <a:pt x="713913" y="233881"/>
                  </a:lnTo>
                  <a:lnTo>
                    <a:pt x="719086" y="232044"/>
                  </a:lnTo>
                  <a:lnTo>
                    <a:pt x="724260" y="230279"/>
                  </a:lnTo>
                  <a:lnTo>
                    <a:pt x="729433" y="228590"/>
                  </a:lnTo>
                  <a:lnTo>
                    <a:pt x="734606" y="226982"/>
                  </a:lnTo>
                  <a:lnTo>
                    <a:pt x="739779" y="225461"/>
                  </a:lnTo>
                  <a:lnTo>
                    <a:pt x="744953" y="224032"/>
                  </a:lnTo>
                  <a:lnTo>
                    <a:pt x="750126" y="222702"/>
                  </a:lnTo>
                  <a:lnTo>
                    <a:pt x="755299" y="221475"/>
                  </a:lnTo>
                  <a:lnTo>
                    <a:pt x="760473" y="220360"/>
                  </a:lnTo>
                  <a:lnTo>
                    <a:pt x="765646" y="219361"/>
                  </a:lnTo>
                  <a:lnTo>
                    <a:pt x="770819" y="218486"/>
                  </a:lnTo>
                  <a:lnTo>
                    <a:pt x="775992" y="217743"/>
                  </a:lnTo>
                  <a:lnTo>
                    <a:pt x="781166" y="217138"/>
                  </a:lnTo>
                  <a:lnTo>
                    <a:pt x="786339" y="216679"/>
                  </a:lnTo>
                  <a:lnTo>
                    <a:pt x="791512" y="216373"/>
                  </a:lnTo>
                  <a:lnTo>
                    <a:pt x="796686" y="216229"/>
                  </a:lnTo>
                  <a:lnTo>
                    <a:pt x="801859" y="216254"/>
                  </a:lnTo>
                  <a:lnTo>
                    <a:pt x="807032" y="216456"/>
                  </a:lnTo>
                  <a:lnTo>
                    <a:pt x="812205" y="216844"/>
                  </a:lnTo>
                  <a:lnTo>
                    <a:pt x="817379" y="217425"/>
                  </a:lnTo>
                  <a:lnTo>
                    <a:pt x="822552" y="218207"/>
                  </a:lnTo>
                  <a:lnTo>
                    <a:pt x="827725" y="219199"/>
                  </a:lnTo>
                  <a:lnTo>
                    <a:pt x="832899" y="220408"/>
                  </a:lnTo>
                  <a:lnTo>
                    <a:pt x="838072" y="221841"/>
                  </a:lnTo>
                  <a:lnTo>
                    <a:pt x="843245" y="223506"/>
                  </a:lnTo>
                  <a:lnTo>
                    <a:pt x="848418" y="225410"/>
                  </a:lnTo>
                  <a:lnTo>
                    <a:pt x="853592" y="227559"/>
                  </a:lnTo>
                  <a:lnTo>
                    <a:pt x="858765" y="229959"/>
                  </a:lnTo>
                  <a:lnTo>
                    <a:pt x="863938" y="232615"/>
                  </a:lnTo>
                  <a:lnTo>
                    <a:pt x="869112" y="235531"/>
                  </a:lnTo>
                  <a:lnTo>
                    <a:pt x="874285" y="238713"/>
                  </a:lnTo>
                  <a:lnTo>
                    <a:pt x="879458" y="242161"/>
                  </a:lnTo>
                  <a:lnTo>
                    <a:pt x="884631" y="245880"/>
                  </a:lnTo>
                  <a:lnTo>
                    <a:pt x="889805" y="249869"/>
                  </a:lnTo>
                  <a:lnTo>
                    <a:pt x="894978" y="254129"/>
                  </a:lnTo>
                  <a:lnTo>
                    <a:pt x="900151" y="258659"/>
                  </a:lnTo>
                  <a:lnTo>
                    <a:pt x="905325" y="263457"/>
                  </a:lnTo>
                  <a:lnTo>
                    <a:pt x="910498" y="268518"/>
                  </a:lnTo>
                  <a:lnTo>
                    <a:pt x="915671" y="273839"/>
                  </a:lnTo>
                  <a:lnTo>
                    <a:pt x="920844" y="279414"/>
                  </a:lnTo>
                  <a:lnTo>
                    <a:pt x="926018" y="285236"/>
                  </a:lnTo>
                  <a:lnTo>
                    <a:pt x="931191" y="291297"/>
                  </a:lnTo>
                  <a:lnTo>
                    <a:pt x="936364" y="297586"/>
                  </a:lnTo>
                  <a:lnTo>
                    <a:pt x="941538" y="304095"/>
                  </a:lnTo>
                  <a:lnTo>
                    <a:pt x="946711" y="310810"/>
                  </a:lnTo>
                  <a:lnTo>
                    <a:pt x="951884" y="317719"/>
                  </a:lnTo>
                  <a:lnTo>
                    <a:pt x="957057" y="324810"/>
                  </a:lnTo>
                  <a:lnTo>
                    <a:pt x="962231" y="332067"/>
                  </a:lnTo>
                  <a:lnTo>
                    <a:pt x="967404" y="339475"/>
                  </a:lnTo>
                  <a:lnTo>
                    <a:pt x="972577" y="347019"/>
                  </a:lnTo>
                  <a:lnTo>
                    <a:pt x="977751" y="354682"/>
                  </a:lnTo>
                  <a:lnTo>
                    <a:pt x="982924" y="362449"/>
                  </a:lnTo>
                  <a:lnTo>
                    <a:pt x="988097" y="370301"/>
                  </a:lnTo>
                  <a:lnTo>
                    <a:pt x="993270" y="378222"/>
                  </a:lnTo>
                  <a:lnTo>
                    <a:pt x="998444" y="386196"/>
                  </a:lnTo>
                  <a:lnTo>
                    <a:pt x="1003617" y="394205"/>
                  </a:lnTo>
                  <a:lnTo>
                    <a:pt x="1008790" y="402232"/>
                  </a:lnTo>
                  <a:lnTo>
                    <a:pt x="1013964" y="410263"/>
                  </a:lnTo>
                  <a:lnTo>
                    <a:pt x="1019137" y="418280"/>
                  </a:lnTo>
                  <a:lnTo>
                    <a:pt x="1024310" y="426269"/>
                  </a:lnTo>
                  <a:lnTo>
                    <a:pt x="1029483" y="434214"/>
                  </a:lnTo>
                  <a:lnTo>
                    <a:pt x="1034657" y="442103"/>
                  </a:lnTo>
                  <a:lnTo>
                    <a:pt x="1039830" y="449922"/>
                  </a:lnTo>
                  <a:lnTo>
                    <a:pt x="1045003" y="457659"/>
                  </a:lnTo>
                  <a:lnTo>
                    <a:pt x="1050177" y="465301"/>
                  </a:lnTo>
                  <a:lnTo>
                    <a:pt x="1055350" y="472840"/>
                  </a:lnTo>
                  <a:lnTo>
                    <a:pt x="1060523" y="480264"/>
                  </a:lnTo>
                  <a:lnTo>
                    <a:pt x="1065696" y="487565"/>
                  </a:lnTo>
                  <a:lnTo>
                    <a:pt x="1070870" y="494736"/>
                  </a:lnTo>
                  <a:lnTo>
                    <a:pt x="1076043" y="501768"/>
                  </a:lnTo>
                  <a:lnTo>
                    <a:pt x="1081216" y="508656"/>
                  </a:lnTo>
                  <a:lnTo>
                    <a:pt x="1086390" y="515395"/>
                  </a:lnTo>
                  <a:lnTo>
                    <a:pt x="1091563" y="521980"/>
                  </a:lnTo>
                  <a:lnTo>
                    <a:pt x="1096736" y="528407"/>
                  </a:lnTo>
                  <a:lnTo>
                    <a:pt x="1101909" y="534673"/>
                  </a:lnTo>
                  <a:lnTo>
                    <a:pt x="1107083" y="540776"/>
                  </a:lnTo>
                  <a:lnTo>
                    <a:pt x="1112256" y="546714"/>
                  </a:lnTo>
                  <a:lnTo>
                    <a:pt x="1117429" y="552486"/>
                  </a:lnTo>
                  <a:lnTo>
                    <a:pt x="1122603" y="558091"/>
                  </a:lnTo>
                  <a:lnTo>
                    <a:pt x="1127776" y="563530"/>
                  </a:lnTo>
                  <a:lnTo>
                    <a:pt x="1132949" y="568802"/>
                  </a:lnTo>
                  <a:lnTo>
                    <a:pt x="1138122" y="573909"/>
                  </a:lnTo>
                  <a:lnTo>
                    <a:pt x="1143296" y="578853"/>
                  </a:lnTo>
                  <a:lnTo>
                    <a:pt x="1148469" y="583633"/>
                  </a:lnTo>
                  <a:lnTo>
                    <a:pt x="1153642" y="588253"/>
                  </a:lnTo>
                  <a:lnTo>
                    <a:pt x="1158816" y="592715"/>
                  </a:lnTo>
                  <a:lnTo>
                    <a:pt x="1163989" y="597020"/>
                  </a:lnTo>
                  <a:lnTo>
                    <a:pt x="1169162" y="601172"/>
                  </a:lnTo>
                  <a:lnTo>
                    <a:pt x="1174335" y="605172"/>
                  </a:lnTo>
                  <a:lnTo>
                    <a:pt x="1179509" y="609025"/>
                  </a:lnTo>
                  <a:lnTo>
                    <a:pt x="1184682" y="612732"/>
                  </a:lnTo>
                  <a:lnTo>
                    <a:pt x="1189855" y="616299"/>
                  </a:lnTo>
                  <a:lnTo>
                    <a:pt x="1195029" y="619729"/>
                  </a:lnTo>
                  <a:lnTo>
                    <a:pt x="1200202" y="623027"/>
                  </a:lnTo>
                  <a:lnTo>
                    <a:pt x="1205375" y="626197"/>
                  </a:lnTo>
                  <a:lnTo>
                    <a:pt x="1210548" y="629244"/>
                  </a:lnTo>
                  <a:lnTo>
                    <a:pt x="1215722" y="632170"/>
                  </a:lnTo>
                  <a:lnTo>
                    <a:pt x="1220895" y="634981"/>
                  </a:lnTo>
                  <a:lnTo>
                    <a:pt x="1226068" y="637680"/>
                  </a:lnTo>
                  <a:lnTo>
                    <a:pt x="1231242" y="640271"/>
                  </a:lnTo>
                  <a:lnTo>
                    <a:pt x="1236415" y="642757"/>
                  </a:lnTo>
                  <a:lnTo>
                    <a:pt x="1241588" y="645142"/>
                  </a:lnTo>
                  <a:lnTo>
                    <a:pt x="1246761" y="647429"/>
                  </a:lnTo>
                  <a:lnTo>
                    <a:pt x="1251935" y="649620"/>
                  </a:lnTo>
                  <a:lnTo>
                    <a:pt x="1257108" y="651720"/>
                  </a:lnTo>
                  <a:lnTo>
                    <a:pt x="1262281" y="653731"/>
                  </a:lnTo>
                  <a:lnTo>
                    <a:pt x="1267455" y="655656"/>
                  </a:lnTo>
                  <a:lnTo>
                    <a:pt x="1272628" y="657496"/>
                  </a:lnTo>
                  <a:lnTo>
                    <a:pt x="1277801" y="659254"/>
                  </a:lnTo>
                  <a:lnTo>
                    <a:pt x="1282974" y="660932"/>
                  </a:lnTo>
                  <a:lnTo>
                    <a:pt x="1288148" y="662533"/>
                  </a:lnTo>
                  <a:lnTo>
                    <a:pt x="1293321" y="664056"/>
                  </a:lnTo>
                  <a:lnTo>
                    <a:pt x="1298494" y="665505"/>
                  </a:lnTo>
                  <a:lnTo>
                    <a:pt x="1303668" y="666879"/>
                  </a:lnTo>
                  <a:lnTo>
                    <a:pt x="1308841" y="668179"/>
                  </a:lnTo>
                  <a:lnTo>
                    <a:pt x="1314014" y="669406"/>
                  </a:lnTo>
                  <a:lnTo>
                    <a:pt x="1319187" y="670560"/>
                  </a:lnTo>
                  <a:lnTo>
                    <a:pt x="1324361" y="671640"/>
                  </a:lnTo>
                  <a:lnTo>
                    <a:pt x="1329534" y="672646"/>
                  </a:lnTo>
                  <a:lnTo>
                    <a:pt x="1334707" y="673576"/>
                  </a:lnTo>
                  <a:lnTo>
                    <a:pt x="1339881" y="674428"/>
                  </a:lnTo>
                  <a:lnTo>
                    <a:pt x="1345054" y="675200"/>
                  </a:lnTo>
                  <a:lnTo>
                    <a:pt x="1350227" y="675888"/>
                  </a:lnTo>
                  <a:lnTo>
                    <a:pt x="1355400" y="676490"/>
                  </a:lnTo>
                  <a:lnTo>
                    <a:pt x="1360574" y="676999"/>
                  </a:lnTo>
                  <a:lnTo>
                    <a:pt x="1365747" y="677410"/>
                  </a:lnTo>
                  <a:lnTo>
                    <a:pt x="1370920" y="677716"/>
                  </a:lnTo>
                  <a:lnTo>
                    <a:pt x="1376094" y="677909"/>
                  </a:lnTo>
                  <a:lnTo>
                    <a:pt x="1381267" y="677979"/>
                  </a:lnTo>
                  <a:lnTo>
                    <a:pt x="1386440" y="677916"/>
                  </a:lnTo>
                  <a:lnTo>
                    <a:pt x="1391613" y="677705"/>
                  </a:lnTo>
                  <a:lnTo>
                    <a:pt x="1396787" y="677332"/>
                  </a:lnTo>
                  <a:lnTo>
                    <a:pt x="1401960" y="676781"/>
                  </a:lnTo>
                  <a:lnTo>
                    <a:pt x="1407133" y="676030"/>
                  </a:lnTo>
                  <a:lnTo>
                    <a:pt x="1412307" y="675058"/>
                  </a:lnTo>
                  <a:lnTo>
                    <a:pt x="1417480" y="673839"/>
                  </a:lnTo>
                  <a:lnTo>
                    <a:pt x="1422653" y="672344"/>
                  </a:lnTo>
                  <a:lnTo>
                    <a:pt x="1427826" y="670540"/>
                  </a:lnTo>
                  <a:lnTo>
                    <a:pt x="1433000" y="668390"/>
                  </a:lnTo>
                  <a:lnTo>
                    <a:pt x="1438173" y="665853"/>
                  </a:lnTo>
                  <a:lnTo>
                    <a:pt x="1443346" y="662884"/>
                  </a:lnTo>
                  <a:lnTo>
                    <a:pt x="1448520" y="659431"/>
                  </a:lnTo>
                  <a:lnTo>
                    <a:pt x="1453693" y="655439"/>
                  </a:lnTo>
                  <a:lnTo>
                    <a:pt x="1458866" y="650848"/>
                  </a:lnTo>
                  <a:lnTo>
                    <a:pt x="1464039" y="645593"/>
                  </a:lnTo>
                  <a:lnTo>
                    <a:pt x="1469213" y="639603"/>
                  </a:lnTo>
                  <a:lnTo>
                    <a:pt x="1474386" y="632807"/>
                  </a:lnTo>
                  <a:lnTo>
                    <a:pt x="1479559" y="625127"/>
                  </a:lnTo>
                  <a:lnTo>
                    <a:pt x="1484733" y="616488"/>
                  </a:lnTo>
                  <a:lnTo>
                    <a:pt x="1489906" y="606814"/>
                  </a:lnTo>
                  <a:lnTo>
                    <a:pt x="1495079" y="596031"/>
                  </a:lnTo>
                  <a:lnTo>
                    <a:pt x="1500252" y="584075"/>
                  </a:lnTo>
                  <a:lnTo>
                    <a:pt x="1505426" y="570888"/>
                  </a:lnTo>
                  <a:lnTo>
                    <a:pt x="1510599" y="556428"/>
                  </a:lnTo>
                  <a:lnTo>
                    <a:pt x="1515772" y="540671"/>
                  </a:lnTo>
                  <a:lnTo>
                    <a:pt x="1520946" y="523615"/>
                  </a:lnTo>
                  <a:lnTo>
                    <a:pt x="1526119" y="505283"/>
                  </a:lnTo>
                  <a:lnTo>
                    <a:pt x="1531292" y="485729"/>
                  </a:lnTo>
                  <a:lnTo>
                    <a:pt x="1536465" y="465039"/>
                  </a:lnTo>
                  <a:lnTo>
                    <a:pt x="1541639" y="443332"/>
                  </a:lnTo>
                  <a:lnTo>
                    <a:pt x="1546812" y="420757"/>
                  </a:lnTo>
                  <a:lnTo>
                    <a:pt x="1551985" y="397494"/>
                  </a:lnTo>
                  <a:lnTo>
                    <a:pt x="1557159" y="373746"/>
                  </a:lnTo>
                  <a:lnTo>
                    <a:pt x="1562332" y="349735"/>
                  </a:lnTo>
                  <a:lnTo>
                    <a:pt x="1567505" y="325692"/>
                  </a:lnTo>
                  <a:lnTo>
                    <a:pt x="1572678" y="301848"/>
                  </a:lnTo>
                  <a:lnTo>
                    <a:pt x="1577852" y="278426"/>
                  </a:lnTo>
                  <a:lnTo>
                    <a:pt x="1583025" y="255635"/>
                  </a:lnTo>
                  <a:lnTo>
                    <a:pt x="1588198" y="233660"/>
                  </a:lnTo>
                  <a:lnTo>
                    <a:pt x="1593372" y="212658"/>
                  </a:lnTo>
                  <a:lnTo>
                    <a:pt x="1598545" y="192753"/>
                  </a:lnTo>
                  <a:lnTo>
                    <a:pt x="1603718" y="174038"/>
                  </a:lnTo>
                  <a:lnTo>
                    <a:pt x="1608891" y="156573"/>
                  </a:lnTo>
                  <a:lnTo>
                    <a:pt x="1614065" y="140389"/>
                  </a:lnTo>
                  <a:lnTo>
                    <a:pt x="1619238" y="125487"/>
                  </a:lnTo>
                  <a:lnTo>
                    <a:pt x="1624411" y="111848"/>
                  </a:lnTo>
                  <a:lnTo>
                    <a:pt x="1629585" y="99433"/>
                  </a:lnTo>
                  <a:lnTo>
                    <a:pt x="1634758" y="88186"/>
                  </a:lnTo>
                  <a:lnTo>
                    <a:pt x="1639931" y="78045"/>
                  </a:lnTo>
                  <a:lnTo>
                    <a:pt x="1645104" y="68936"/>
                  </a:lnTo>
                  <a:lnTo>
                    <a:pt x="1650278" y="60785"/>
                  </a:lnTo>
                  <a:lnTo>
                    <a:pt x="1655451" y="53515"/>
                  </a:lnTo>
                  <a:lnTo>
                    <a:pt x="1660624" y="47048"/>
                  </a:lnTo>
                  <a:lnTo>
                    <a:pt x="1665798" y="41312"/>
                  </a:lnTo>
                  <a:lnTo>
                    <a:pt x="1670971" y="36234"/>
                  </a:lnTo>
                  <a:lnTo>
                    <a:pt x="1676144" y="31749"/>
                  </a:lnTo>
                  <a:lnTo>
                    <a:pt x="1681317" y="27794"/>
                  </a:lnTo>
                  <a:lnTo>
                    <a:pt x="1686491" y="24312"/>
                  </a:lnTo>
                  <a:lnTo>
                    <a:pt x="1691664" y="21250"/>
                  </a:lnTo>
                  <a:lnTo>
                    <a:pt x="1696837" y="18562"/>
                  </a:lnTo>
                  <a:lnTo>
                    <a:pt x="1702011" y="16204"/>
                  </a:lnTo>
                  <a:lnTo>
                    <a:pt x="1707184" y="14137"/>
                  </a:lnTo>
                  <a:lnTo>
                    <a:pt x="1712357" y="12328"/>
                  </a:lnTo>
                  <a:lnTo>
                    <a:pt x="1717530" y="10744"/>
                  </a:lnTo>
                  <a:lnTo>
                    <a:pt x="1722704" y="9359"/>
                  </a:lnTo>
                  <a:lnTo>
                    <a:pt x="1727877" y="8148"/>
                  </a:lnTo>
                  <a:lnTo>
                    <a:pt x="1733050" y="7091"/>
                  </a:lnTo>
                  <a:lnTo>
                    <a:pt x="1738224" y="6167"/>
                  </a:lnTo>
                  <a:lnTo>
                    <a:pt x="1743397" y="5361"/>
                  </a:lnTo>
                  <a:lnTo>
                    <a:pt x="1748570" y="4657"/>
                  </a:lnTo>
                  <a:lnTo>
                    <a:pt x="1753743" y="4043"/>
                  </a:lnTo>
                  <a:lnTo>
                    <a:pt x="1758917" y="3507"/>
                  </a:lnTo>
                  <a:lnTo>
                    <a:pt x="1764090" y="3040"/>
                  </a:lnTo>
                  <a:lnTo>
                    <a:pt x="1769263" y="2632"/>
                  </a:lnTo>
                  <a:lnTo>
                    <a:pt x="1774437" y="2277"/>
                  </a:lnTo>
                  <a:lnTo>
                    <a:pt x="1779610" y="1967"/>
                  </a:lnTo>
                  <a:lnTo>
                    <a:pt x="1784783" y="1697"/>
                  </a:lnTo>
                  <a:lnTo>
                    <a:pt x="1789956" y="1462"/>
                  </a:lnTo>
                  <a:lnTo>
                    <a:pt x="1795130" y="1257"/>
                  </a:lnTo>
                  <a:lnTo>
                    <a:pt x="1800303" y="1078"/>
                  </a:lnTo>
                  <a:lnTo>
                    <a:pt x="1805476" y="922"/>
                  </a:lnTo>
                  <a:lnTo>
                    <a:pt x="1810650" y="786"/>
                  </a:lnTo>
                  <a:lnTo>
                    <a:pt x="1815823" y="668"/>
                  </a:lnTo>
                  <a:lnTo>
                    <a:pt x="1820996" y="565"/>
                  </a:lnTo>
                  <a:lnTo>
                    <a:pt x="1826169" y="475"/>
                  </a:lnTo>
                  <a:lnTo>
                    <a:pt x="1831343" y="396"/>
                  </a:lnTo>
                  <a:lnTo>
                    <a:pt x="1836516" y="328"/>
                  </a:lnTo>
                  <a:lnTo>
                    <a:pt x="1841689" y="269"/>
                  </a:lnTo>
                  <a:lnTo>
                    <a:pt x="1846863" y="217"/>
                  </a:lnTo>
                  <a:lnTo>
                    <a:pt x="1852036" y="172"/>
                  </a:lnTo>
                  <a:lnTo>
                    <a:pt x="1857209" y="132"/>
                  </a:lnTo>
                  <a:lnTo>
                    <a:pt x="1862382" y="98"/>
                  </a:lnTo>
                  <a:lnTo>
                    <a:pt x="1867556" y="68"/>
                  </a:lnTo>
                  <a:lnTo>
                    <a:pt x="1872729" y="42"/>
                  </a:lnTo>
                  <a:lnTo>
                    <a:pt x="1877902" y="1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44151" y="4407181"/>
              <a:ext cx="1883076" cy="562545"/>
            </a:xfrm>
            <a:custGeom>
              <a:avLst/>
              <a:pathLst>
                <a:path w="1883076" h="562545">
                  <a:moveTo>
                    <a:pt x="0" y="439092"/>
                  </a:moveTo>
                  <a:lnTo>
                    <a:pt x="5173" y="434629"/>
                  </a:lnTo>
                  <a:lnTo>
                    <a:pt x="10346" y="430117"/>
                  </a:lnTo>
                  <a:lnTo>
                    <a:pt x="15519" y="425560"/>
                  </a:lnTo>
                  <a:lnTo>
                    <a:pt x="20693" y="420964"/>
                  </a:lnTo>
                  <a:lnTo>
                    <a:pt x="25866" y="416337"/>
                  </a:lnTo>
                  <a:lnTo>
                    <a:pt x="31039" y="411684"/>
                  </a:lnTo>
                  <a:lnTo>
                    <a:pt x="36213" y="407011"/>
                  </a:lnTo>
                  <a:lnTo>
                    <a:pt x="41386" y="402324"/>
                  </a:lnTo>
                  <a:lnTo>
                    <a:pt x="46559" y="397630"/>
                  </a:lnTo>
                  <a:lnTo>
                    <a:pt x="51732" y="392934"/>
                  </a:lnTo>
                  <a:lnTo>
                    <a:pt x="56906" y="388243"/>
                  </a:lnTo>
                  <a:lnTo>
                    <a:pt x="62079" y="383562"/>
                  </a:lnTo>
                  <a:lnTo>
                    <a:pt x="67252" y="378897"/>
                  </a:lnTo>
                  <a:lnTo>
                    <a:pt x="72426" y="374253"/>
                  </a:lnTo>
                  <a:lnTo>
                    <a:pt x="77599" y="369635"/>
                  </a:lnTo>
                  <a:lnTo>
                    <a:pt x="82772" y="365047"/>
                  </a:lnTo>
                  <a:lnTo>
                    <a:pt x="87945" y="360494"/>
                  </a:lnTo>
                  <a:lnTo>
                    <a:pt x="93119" y="355981"/>
                  </a:lnTo>
                  <a:lnTo>
                    <a:pt x="98292" y="351511"/>
                  </a:lnTo>
                  <a:lnTo>
                    <a:pt x="103465" y="347087"/>
                  </a:lnTo>
                  <a:lnTo>
                    <a:pt x="108639" y="342712"/>
                  </a:lnTo>
                  <a:lnTo>
                    <a:pt x="113812" y="338390"/>
                  </a:lnTo>
                  <a:lnTo>
                    <a:pt x="118985" y="334122"/>
                  </a:lnTo>
                  <a:lnTo>
                    <a:pt x="124158" y="329911"/>
                  </a:lnTo>
                  <a:lnTo>
                    <a:pt x="129332" y="325757"/>
                  </a:lnTo>
                  <a:lnTo>
                    <a:pt x="134505" y="321664"/>
                  </a:lnTo>
                  <a:lnTo>
                    <a:pt x="139678" y="317630"/>
                  </a:lnTo>
                  <a:lnTo>
                    <a:pt x="144852" y="313658"/>
                  </a:lnTo>
                  <a:lnTo>
                    <a:pt x="150025" y="309748"/>
                  </a:lnTo>
                  <a:lnTo>
                    <a:pt x="155198" y="305900"/>
                  </a:lnTo>
                  <a:lnTo>
                    <a:pt x="160371" y="302113"/>
                  </a:lnTo>
                  <a:lnTo>
                    <a:pt x="165545" y="298387"/>
                  </a:lnTo>
                  <a:lnTo>
                    <a:pt x="170718" y="294722"/>
                  </a:lnTo>
                  <a:lnTo>
                    <a:pt x="175891" y="291117"/>
                  </a:lnTo>
                  <a:lnTo>
                    <a:pt x="181065" y="287572"/>
                  </a:lnTo>
                  <a:lnTo>
                    <a:pt x="186238" y="284083"/>
                  </a:lnTo>
                  <a:lnTo>
                    <a:pt x="191411" y="280652"/>
                  </a:lnTo>
                  <a:lnTo>
                    <a:pt x="196584" y="277276"/>
                  </a:lnTo>
                  <a:lnTo>
                    <a:pt x="201758" y="273953"/>
                  </a:lnTo>
                  <a:lnTo>
                    <a:pt x="206931" y="270682"/>
                  </a:lnTo>
                  <a:lnTo>
                    <a:pt x="212104" y="267461"/>
                  </a:lnTo>
                  <a:lnTo>
                    <a:pt x="217278" y="264289"/>
                  </a:lnTo>
                  <a:lnTo>
                    <a:pt x="222451" y="261164"/>
                  </a:lnTo>
                  <a:lnTo>
                    <a:pt x="227624" y="258083"/>
                  </a:lnTo>
                  <a:lnTo>
                    <a:pt x="232797" y="255045"/>
                  </a:lnTo>
                  <a:lnTo>
                    <a:pt x="237971" y="252048"/>
                  </a:lnTo>
                  <a:lnTo>
                    <a:pt x="243144" y="249090"/>
                  </a:lnTo>
                  <a:lnTo>
                    <a:pt x="248317" y="246169"/>
                  </a:lnTo>
                  <a:lnTo>
                    <a:pt x="253491" y="243283"/>
                  </a:lnTo>
                  <a:lnTo>
                    <a:pt x="258664" y="240430"/>
                  </a:lnTo>
                  <a:lnTo>
                    <a:pt x="263837" y="237609"/>
                  </a:lnTo>
                  <a:lnTo>
                    <a:pt x="269010" y="234817"/>
                  </a:lnTo>
                  <a:lnTo>
                    <a:pt x="274184" y="232052"/>
                  </a:lnTo>
                  <a:lnTo>
                    <a:pt x="279357" y="229314"/>
                  </a:lnTo>
                  <a:lnTo>
                    <a:pt x="284530" y="226599"/>
                  </a:lnTo>
                  <a:lnTo>
                    <a:pt x="289704" y="223907"/>
                  </a:lnTo>
                  <a:lnTo>
                    <a:pt x="294877" y="221235"/>
                  </a:lnTo>
                  <a:lnTo>
                    <a:pt x="300050" y="218582"/>
                  </a:lnTo>
                  <a:lnTo>
                    <a:pt x="305223" y="215947"/>
                  </a:lnTo>
                  <a:lnTo>
                    <a:pt x="310397" y="213328"/>
                  </a:lnTo>
                  <a:lnTo>
                    <a:pt x="315570" y="210723"/>
                  </a:lnTo>
                  <a:lnTo>
                    <a:pt x="320743" y="208132"/>
                  </a:lnTo>
                  <a:lnTo>
                    <a:pt x="325917" y="205552"/>
                  </a:lnTo>
                  <a:lnTo>
                    <a:pt x="331090" y="202983"/>
                  </a:lnTo>
                  <a:lnTo>
                    <a:pt x="336263" y="200423"/>
                  </a:lnTo>
                  <a:lnTo>
                    <a:pt x="341436" y="197871"/>
                  </a:lnTo>
                  <a:lnTo>
                    <a:pt x="346610" y="195326"/>
                  </a:lnTo>
                  <a:lnTo>
                    <a:pt x="351783" y="192788"/>
                  </a:lnTo>
                  <a:lnTo>
                    <a:pt x="356956" y="190253"/>
                  </a:lnTo>
                  <a:lnTo>
                    <a:pt x="362130" y="187723"/>
                  </a:lnTo>
                  <a:lnTo>
                    <a:pt x="367303" y="185196"/>
                  </a:lnTo>
                  <a:lnTo>
                    <a:pt x="372476" y="182671"/>
                  </a:lnTo>
                  <a:lnTo>
                    <a:pt x="377649" y="180148"/>
                  </a:lnTo>
                  <a:lnTo>
                    <a:pt x="382823" y="177625"/>
                  </a:lnTo>
                  <a:lnTo>
                    <a:pt x="387996" y="175102"/>
                  </a:lnTo>
                  <a:lnTo>
                    <a:pt x="393169" y="172578"/>
                  </a:lnTo>
                  <a:lnTo>
                    <a:pt x="398343" y="170053"/>
                  </a:lnTo>
                  <a:lnTo>
                    <a:pt x="403516" y="167526"/>
                  </a:lnTo>
                  <a:lnTo>
                    <a:pt x="408689" y="164997"/>
                  </a:lnTo>
                  <a:lnTo>
                    <a:pt x="413862" y="162464"/>
                  </a:lnTo>
                  <a:lnTo>
                    <a:pt x="419036" y="159929"/>
                  </a:lnTo>
                  <a:lnTo>
                    <a:pt x="424209" y="157390"/>
                  </a:lnTo>
                  <a:lnTo>
                    <a:pt x="429382" y="154846"/>
                  </a:lnTo>
                  <a:lnTo>
                    <a:pt x="434556" y="152299"/>
                  </a:lnTo>
                  <a:lnTo>
                    <a:pt x="439729" y="149747"/>
                  </a:lnTo>
                  <a:lnTo>
                    <a:pt x="444902" y="147190"/>
                  </a:lnTo>
                  <a:lnTo>
                    <a:pt x="450075" y="144628"/>
                  </a:lnTo>
                  <a:lnTo>
                    <a:pt x="455249" y="142061"/>
                  </a:lnTo>
                  <a:lnTo>
                    <a:pt x="460422" y="139489"/>
                  </a:lnTo>
                  <a:lnTo>
                    <a:pt x="465595" y="136912"/>
                  </a:lnTo>
                  <a:lnTo>
                    <a:pt x="470769" y="134329"/>
                  </a:lnTo>
                  <a:lnTo>
                    <a:pt x="475942" y="131742"/>
                  </a:lnTo>
                  <a:lnTo>
                    <a:pt x="481115" y="129149"/>
                  </a:lnTo>
                  <a:lnTo>
                    <a:pt x="486288" y="126552"/>
                  </a:lnTo>
                  <a:lnTo>
                    <a:pt x="491462" y="123949"/>
                  </a:lnTo>
                  <a:lnTo>
                    <a:pt x="496635" y="121342"/>
                  </a:lnTo>
                  <a:lnTo>
                    <a:pt x="501808" y="118731"/>
                  </a:lnTo>
                  <a:lnTo>
                    <a:pt x="506982" y="116116"/>
                  </a:lnTo>
                  <a:lnTo>
                    <a:pt x="512155" y="113497"/>
                  </a:lnTo>
                  <a:lnTo>
                    <a:pt x="517328" y="110874"/>
                  </a:lnTo>
                  <a:lnTo>
                    <a:pt x="522501" y="108249"/>
                  </a:lnTo>
                  <a:lnTo>
                    <a:pt x="527675" y="105621"/>
                  </a:lnTo>
                  <a:lnTo>
                    <a:pt x="532848" y="102991"/>
                  </a:lnTo>
                  <a:lnTo>
                    <a:pt x="538021" y="100359"/>
                  </a:lnTo>
                  <a:lnTo>
                    <a:pt x="543195" y="97727"/>
                  </a:lnTo>
                  <a:lnTo>
                    <a:pt x="548368" y="95094"/>
                  </a:lnTo>
                  <a:lnTo>
                    <a:pt x="553541" y="92461"/>
                  </a:lnTo>
                  <a:lnTo>
                    <a:pt x="558714" y="89829"/>
                  </a:lnTo>
                  <a:lnTo>
                    <a:pt x="563888" y="87200"/>
                  </a:lnTo>
                  <a:lnTo>
                    <a:pt x="569061" y="84572"/>
                  </a:lnTo>
                  <a:lnTo>
                    <a:pt x="574234" y="81949"/>
                  </a:lnTo>
                  <a:lnTo>
                    <a:pt x="579408" y="79329"/>
                  </a:lnTo>
                  <a:lnTo>
                    <a:pt x="584581" y="76715"/>
                  </a:lnTo>
                  <a:lnTo>
                    <a:pt x="589754" y="74108"/>
                  </a:lnTo>
                  <a:lnTo>
                    <a:pt x="594927" y="71508"/>
                  </a:lnTo>
                  <a:lnTo>
                    <a:pt x="600101" y="68917"/>
                  </a:lnTo>
                  <a:lnTo>
                    <a:pt x="605274" y="66335"/>
                  </a:lnTo>
                  <a:lnTo>
                    <a:pt x="610447" y="63765"/>
                  </a:lnTo>
                  <a:lnTo>
                    <a:pt x="615621" y="61208"/>
                  </a:lnTo>
                  <a:lnTo>
                    <a:pt x="620794" y="58665"/>
                  </a:lnTo>
                  <a:lnTo>
                    <a:pt x="625967" y="56137"/>
                  </a:lnTo>
                  <a:lnTo>
                    <a:pt x="631140" y="53627"/>
                  </a:lnTo>
                  <a:lnTo>
                    <a:pt x="636314" y="51136"/>
                  </a:lnTo>
                  <a:lnTo>
                    <a:pt x="641487" y="48666"/>
                  </a:lnTo>
                  <a:lnTo>
                    <a:pt x="646660" y="46219"/>
                  </a:lnTo>
                  <a:lnTo>
                    <a:pt x="651834" y="43797"/>
                  </a:lnTo>
                  <a:lnTo>
                    <a:pt x="657007" y="41403"/>
                  </a:lnTo>
                  <a:lnTo>
                    <a:pt x="662180" y="39038"/>
                  </a:lnTo>
                  <a:lnTo>
                    <a:pt x="667353" y="36705"/>
                  </a:lnTo>
                  <a:lnTo>
                    <a:pt x="672527" y="34407"/>
                  </a:lnTo>
                  <a:lnTo>
                    <a:pt x="677700" y="32147"/>
                  </a:lnTo>
                  <a:lnTo>
                    <a:pt x="682873" y="29927"/>
                  </a:lnTo>
                  <a:lnTo>
                    <a:pt x="688047" y="27751"/>
                  </a:lnTo>
                  <a:lnTo>
                    <a:pt x="693220" y="25623"/>
                  </a:lnTo>
                  <a:lnTo>
                    <a:pt x="698393" y="23544"/>
                  </a:lnTo>
                  <a:lnTo>
                    <a:pt x="703566" y="21520"/>
                  </a:lnTo>
                  <a:lnTo>
                    <a:pt x="708740" y="19555"/>
                  </a:lnTo>
                  <a:lnTo>
                    <a:pt x="713913" y="17651"/>
                  </a:lnTo>
                  <a:lnTo>
                    <a:pt x="719086" y="15815"/>
                  </a:lnTo>
                  <a:lnTo>
                    <a:pt x="724260" y="14049"/>
                  </a:lnTo>
                  <a:lnTo>
                    <a:pt x="729433" y="12361"/>
                  </a:lnTo>
                  <a:lnTo>
                    <a:pt x="734606" y="10753"/>
                  </a:lnTo>
                  <a:lnTo>
                    <a:pt x="739779" y="9232"/>
                  </a:lnTo>
                  <a:lnTo>
                    <a:pt x="744953" y="7803"/>
                  </a:lnTo>
                  <a:lnTo>
                    <a:pt x="750126" y="6473"/>
                  </a:lnTo>
                  <a:lnTo>
                    <a:pt x="755299" y="5246"/>
                  </a:lnTo>
                  <a:lnTo>
                    <a:pt x="760473" y="4130"/>
                  </a:lnTo>
                  <a:lnTo>
                    <a:pt x="765646" y="3132"/>
                  </a:lnTo>
                  <a:lnTo>
                    <a:pt x="770819" y="2257"/>
                  </a:lnTo>
                  <a:lnTo>
                    <a:pt x="775992" y="1514"/>
                  </a:lnTo>
                  <a:lnTo>
                    <a:pt x="781166" y="909"/>
                  </a:lnTo>
                  <a:lnTo>
                    <a:pt x="786339" y="449"/>
                  </a:lnTo>
                  <a:lnTo>
                    <a:pt x="791512" y="144"/>
                  </a:lnTo>
                  <a:lnTo>
                    <a:pt x="796686" y="0"/>
                  </a:lnTo>
                  <a:lnTo>
                    <a:pt x="801859" y="24"/>
                  </a:lnTo>
                  <a:lnTo>
                    <a:pt x="807032" y="227"/>
                  </a:lnTo>
                  <a:lnTo>
                    <a:pt x="812205" y="614"/>
                  </a:lnTo>
                  <a:lnTo>
                    <a:pt x="817379" y="1195"/>
                  </a:lnTo>
                  <a:lnTo>
                    <a:pt x="822552" y="1978"/>
                  </a:lnTo>
                  <a:lnTo>
                    <a:pt x="827725" y="2970"/>
                  </a:lnTo>
                  <a:lnTo>
                    <a:pt x="832899" y="4179"/>
                  </a:lnTo>
                  <a:lnTo>
                    <a:pt x="838072" y="5612"/>
                  </a:lnTo>
                  <a:lnTo>
                    <a:pt x="843245" y="7277"/>
                  </a:lnTo>
                  <a:lnTo>
                    <a:pt x="848418" y="9181"/>
                  </a:lnTo>
                  <a:lnTo>
                    <a:pt x="853592" y="11330"/>
                  </a:lnTo>
                  <a:lnTo>
                    <a:pt x="858765" y="13730"/>
                  </a:lnTo>
                  <a:lnTo>
                    <a:pt x="863938" y="16385"/>
                  </a:lnTo>
                  <a:lnTo>
                    <a:pt x="869112" y="19302"/>
                  </a:lnTo>
                  <a:lnTo>
                    <a:pt x="874285" y="22483"/>
                  </a:lnTo>
                  <a:lnTo>
                    <a:pt x="879458" y="25932"/>
                  </a:lnTo>
                  <a:lnTo>
                    <a:pt x="884631" y="29651"/>
                  </a:lnTo>
                  <a:lnTo>
                    <a:pt x="889805" y="33640"/>
                  </a:lnTo>
                  <a:lnTo>
                    <a:pt x="894978" y="37900"/>
                  </a:lnTo>
                  <a:lnTo>
                    <a:pt x="900151" y="42430"/>
                  </a:lnTo>
                  <a:lnTo>
                    <a:pt x="905325" y="47227"/>
                  </a:lnTo>
                  <a:lnTo>
                    <a:pt x="910498" y="52289"/>
                  </a:lnTo>
                  <a:lnTo>
                    <a:pt x="915671" y="57610"/>
                  </a:lnTo>
                  <a:lnTo>
                    <a:pt x="920844" y="63185"/>
                  </a:lnTo>
                  <a:lnTo>
                    <a:pt x="926018" y="69007"/>
                  </a:lnTo>
                  <a:lnTo>
                    <a:pt x="931191" y="75067"/>
                  </a:lnTo>
                  <a:lnTo>
                    <a:pt x="936364" y="81357"/>
                  </a:lnTo>
                  <a:lnTo>
                    <a:pt x="941538" y="87865"/>
                  </a:lnTo>
                  <a:lnTo>
                    <a:pt x="946711" y="94581"/>
                  </a:lnTo>
                  <a:lnTo>
                    <a:pt x="951884" y="101490"/>
                  </a:lnTo>
                  <a:lnTo>
                    <a:pt x="957057" y="108581"/>
                  </a:lnTo>
                  <a:lnTo>
                    <a:pt x="962231" y="115838"/>
                  </a:lnTo>
                  <a:lnTo>
                    <a:pt x="967404" y="123246"/>
                  </a:lnTo>
                  <a:lnTo>
                    <a:pt x="972577" y="130790"/>
                  </a:lnTo>
                  <a:lnTo>
                    <a:pt x="977751" y="138453"/>
                  </a:lnTo>
                  <a:lnTo>
                    <a:pt x="982924" y="146219"/>
                  </a:lnTo>
                  <a:lnTo>
                    <a:pt x="988097" y="154072"/>
                  </a:lnTo>
                  <a:lnTo>
                    <a:pt x="993270" y="161993"/>
                  </a:lnTo>
                  <a:lnTo>
                    <a:pt x="998444" y="169967"/>
                  </a:lnTo>
                  <a:lnTo>
                    <a:pt x="1003617" y="177976"/>
                  </a:lnTo>
                  <a:lnTo>
                    <a:pt x="1008790" y="186003"/>
                  </a:lnTo>
                  <a:lnTo>
                    <a:pt x="1013964" y="194034"/>
                  </a:lnTo>
                  <a:lnTo>
                    <a:pt x="1019137" y="202051"/>
                  </a:lnTo>
                  <a:lnTo>
                    <a:pt x="1024310" y="210040"/>
                  </a:lnTo>
                  <a:lnTo>
                    <a:pt x="1029483" y="217986"/>
                  </a:lnTo>
                  <a:lnTo>
                    <a:pt x="1034657" y="225875"/>
                  </a:lnTo>
                  <a:lnTo>
                    <a:pt x="1039830" y="233694"/>
                  </a:lnTo>
                  <a:lnTo>
                    <a:pt x="1045003" y="241430"/>
                  </a:lnTo>
                  <a:lnTo>
                    <a:pt x="1050177" y="249073"/>
                  </a:lnTo>
                  <a:lnTo>
                    <a:pt x="1055350" y="256612"/>
                  </a:lnTo>
                  <a:lnTo>
                    <a:pt x="1060523" y="264036"/>
                  </a:lnTo>
                  <a:lnTo>
                    <a:pt x="1065696" y="271337"/>
                  </a:lnTo>
                  <a:lnTo>
                    <a:pt x="1070870" y="278508"/>
                  </a:lnTo>
                  <a:lnTo>
                    <a:pt x="1076043" y="285541"/>
                  </a:lnTo>
                  <a:lnTo>
                    <a:pt x="1081216" y="292429"/>
                  </a:lnTo>
                  <a:lnTo>
                    <a:pt x="1086390" y="299168"/>
                  </a:lnTo>
                  <a:lnTo>
                    <a:pt x="1091563" y="305753"/>
                  </a:lnTo>
                  <a:lnTo>
                    <a:pt x="1096736" y="312181"/>
                  </a:lnTo>
                  <a:lnTo>
                    <a:pt x="1101909" y="318447"/>
                  </a:lnTo>
                  <a:lnTo>
                    <a:pt x="1107083" y="324551"/>
                  </a:lnTo>
                  <a:lnTo>
                    <a:pt x="1112256" y="330489"/>
                  </a:lnTo>
                  <a:lnTo>
                    <a:pt x="1117429" y="336262"/>
                  </a:lnTo>
                  <a:lnTo>
                    <a:pt x="1122603" y="341868"/>
                  </a:lnTo>
                  <a:lnTo>
                    <a:pt x="1127776" y="347308"/>
                  </a:lnTo>
                  <a:lnTo>
                    <a:pt x="1132949" y="352581"/>
                  </a:lnTo>
                  <a:lnTo>
                    <a:pt x="1138122" y="357690"/>
                  </a:lnTo>
                  <a:lnTo>
                    <a:pt x="1143296" y="362634"/>
                  </a:lnTo>
                  <a:lnTo>
                    <a:pt x="1148469" y="367417"/>
                  </a:lnTo>
                  <a:lnTo>
                    <a:pt x="1153642" y="372038"/>
                  </a:lnTo>
                  <a:lnTo>
                    <a:pt x="1158816" y="376502"/>
                  </a:lnTo>
                  <a:lnTo>
                    <a:pt x="1163989" y="380810"/>
                  </a:lnTo>
                  <a:lnTo>
                    <a:pt x="1169162" y="384964"/>
                  </a:lnTo>
                  <a:lnTo>
                    <a:pt x="1174335" y="388968"/>
                  </a:lnTo>
                  <a:lnTo>
                    <a:pt x="1179509" y="392824"/>
                  </a:lnTo>
                  <a:lnTo>
                    <a:pt x="1184682" y="396536"/>
                  </a:lnTo>
                  <a:lnTo>
                    <a:pt x="1189855" y="400108"/>
                  </a:lnTo>
                  <a:lnTo>
                    <a:pt x="1195029" y="403543"/>
                  </a:lnTo>
                  <a:lnTo>
                    <a:pt x="1200202" y="406848"/>
                  </a:lnTo>
                  <a:lnTo>
                    <a:pt x="1205375" y="410025"/>
                  </a:lnTo>
                  <a:lnTo>
                    <a:pt x="1210548" y="413080"/>
                  </a:lnTo>
                  <a:lnTo>
                    <a:pt x="1215722" y="416016"/>
                  </a:lnTo>
                  <a:lnTo>
                    <a:pt x="1220895" y="418838"/>
                  </a:lnTo>
                  <a:lnTo>
                    <a:pt x="1226068" y="421550"/>
                  </a:lnTo>
                  <a:lnTo>
                    <a:pt x="1231242" y="424155"/>
                  </a:lnTo>
                  <a:lnTo>
                    <a:pt x="1236415" y="426657"/>
                  </a:lnTo>
                  <a:lnTo>
                    <a:pt x="1241588" y="429061"/>
                  </a:lnTo>
                  <a:lnTo>
                    <a:pt x="1246761" y="431370"/>
                  </a:lnTo>
                  <a:lnTo>
                    <a:pt x="1251935" y="433587"/>
                  </a:lnTo>
                  <a:lnTo>
                    <a:pt x="1257108" y="435715"/>
                  </a:lnTo>
                  <a:lnTo>
                    <a:pt x="1262281" y="437759"/>
                  </a:lnTo>
                  <a:lnTo>
                    <a:pt x="1267455" y="439721"/>
                  </a:lnTo>
                  <a:lnTo>
                    <a:pt x="1272628" y="441605"/>
                  </a:lnTo>
                  <a:lnTo>
                    <a:pt x="1277801" y="443412"/>
                  </a:lnTo>
                  <a:lnTo>
                    <a:pt x="1282974" y="445148"/>
                  </a:lnTo>
                  <a:lnTo>
                    <a:pt x="1288148" y="446813"/>
                  </a:lnTo>
                  <a:lnTo>
                    <a:pt x="1293321" y="448411"/>
                  </a:lnTo>
                  <a:lnTo>
                    <a:pt x="1298494" y="449945"/>
                  </a:lnTo>
                  <a:lnTo>
                    <a:pt x="1303668" y="451418"/>
                  </a:lnTo>
                  <a:lnTo>
                    <a:pt x="1308841" y="452831"/>
                  </a:lnTo>
                  <a:lnTo>
                    <a:pt x="1314014" y="454187"/>
                  </a:lnTo>
                  <a:lnTo>
                    <a:pt x="1319187" y="455489"/>
                  </a:lnTo>
                  <a:lnTo>
                    <a:pt x="1324361" y="456739"/>
                  </a:lnTo>
                  <a:lnTo>
                    <a:pt x="1329534" y="457940"/>
                  </a:lnTo>
                  <a:lnTo>
                    <a:pt x="1334707" y="459094"/>
                  </a:lnTo>
                  <a:lnTo>
                    <a:pt x="1339881" y="460202"/>
                  </a:lnTo>
                  <a:lnTo>
                    <a:pt x="1345054" y="461269"/>
                  </a:lnTo>
                  <a:lnTo>
                    <a:pt x="1350227" y="462295"/>
                  </a:lnTo>
                  <a:lnTo>
                    <a:pt x="1355400" y="463283"/>
                  </a:lnTo>
                  <a:lnTo>
                    <a:pt x="1360574" y="464236"/>
                  </a:lnTo>
                  <a:lnTo>
                    <a:pt x="1365747" y="465156"/>
                  </a:lnTo>
                  <a:lnTo>
                    <a:pt x="1370920" y="466045"/>
                  </a:lnTo>
                  <a:lnTo>
                    <a:pt x="1376094" y="466907"/>
                  </a:lnTo>
                  <a:lnTo>
                    <a:pt x="1381267" y="467743"/>
                  </a:lnTo>
                  <a:lnTo>
                    <a:pt x="1386440" y="468557"/>
                  </a:lnTo>
                  <a:lnTo>
                    <a:pt x="1391613" y="469352"/>
                  </a:lnTo>
                  <a:lnTo>
                    <a:pt x="1396787" y="470130"/>
                  </a:lnTo>
                  <a:lnTo>
                    <a:pt x="1401960" y="470896"/>
                  </a:lnTo>
                  <a:lnTo>
                    <a:pt x="1407133" y="471653"/>
                  </a:lnTo>
                  <a:lnTo>
                    <a:pt x="1412307" y="472405"/>
                  </a:lnTo>
                  <a:lnTo>
                    <a:pt x="1417480" y="473157"/>
                  </a:lnTo>
                  <a:lnTo>
                    <a:pt x="1422653" y="473912"/>
                  </a:lnTo>
                  <a:lnTo>
                    <a:pt x="1427826" y="474676"/>
                  </a:lnTo>
                  <a:lnTo>
                    <a:pt x="1433000" y="475455"/>
                  </a:lnTo>
                  <a:lnTo>
                    <a:pt x="1438173" y="476254"/>
                  </a:lnTo>
                  <a:lnTo>
                    <a:pt x="1443346" y="477080"/>
                  </a:lnTo>
                  <a:lnTo>
                    <a:pt x="1448520" y="477941"/>
                  </a:lnTo>
                  <a:lnTo>
                    <a:pt x="1453693" y="478843"/>
                  </a:lnTo>
                  <a:lnTo>
                    <a:pt x="1458866" y="479795"/>
                  </a:lnTo>
                  <a:lnTo>
                    <a:pt x="1464039" y="480805"/>
                  </a:lnTo>
                  <a:lnTo>
                    <a:pt x="1469213" y="481883"/>
                  </a:lnTo>
                  <a:lnTo>
                    <a:pt x="1474386" y="483038"/>
                  </a:lnTo>
                  <a:lnTo>
                    <a:pt x="1479559" y="484280"/>
                  </a:lnTo>
                  <a:lnTo>
                    <a:pt x="1484733" y="485619"/>
                  </a:lnTo>
                  <a:lnTo>
                    <a:pt x="1489906" y="487064"/>
                  </a:lnTo>
                  <a:lnTo>
                    <a:pt x="1495079" y="488625"/>
                  </a:lnTo>
                  <a:lnTo>
                    <a:pt x="1500252" y="490311"/>
                  </a:lnTo>
                  <a:lnTo>
                    <a:pt x="1505426" y="492127"/>
                  </a:lnTo>
                  <a:lnTo>
                    <a:pt x="1510599" y="494081"/>
                  </a:lnTo>
                  <a:lnTo>
                    <a:pt x="1515772" y="496175"/>
                  </a:lnTo>
                  <a:lnTo>
                    <a:pt x="1520946" y="498409"/>
                  </a:lnTo>
                  <a:lnTo>
                    <a:pt x="1526119" y="500782"/>
                  </a:lnTo>
                  <a:lnTo>
                    <a:pt x="1531292" y="503288"/>
                  </a:lnTo>
                  <a:lnTo>
                    <a:pt x="1536465" y="505916"/>
                  </a:lnTo>
                  <a:lnTo>
                    <a:pt x="1541639" y="508652"/>
                  </a:lnTo>
                  <a:lnTo>
                    <a:pt x="1546812" y="511480"/>
                  </a:lnTo>
                  <a:lnTo>
                    <a:pt x="1551985" y="514377"/>
                  </a:lnTo>
                  <a:lnTo>
                    <a:pt x="1557159" y="517321"/>
                  </a:lnTo>
                  <a:lnTo>
                    <a:pt x="1562332" y="520285"/>
                  </a:lnTo>
                  <a:lnTo>
                    <a:pt x="1567505" y="523243"/>
                  </a:lnTo>
                  <a:lnTo>
                    <a:pt x="1572678" y="526167"/>
                  </a:lnTo>
                  <a:lnTo>
                    <a:pt x="1577852" y="529030"/>
                  </a:lnTo>
                  <a:lnTo>
                    <a:pt x="1583025" y="531810"/>
                  </a:lnTo>
                  <a:lnTo>
                    <a:pt x="1588198" y="534485"/>
                  </a:lnTo>
                  <a:lnTo>
                    <a:pt x="1593372" y="537036"/>
                  </a:lnTo>
                  <a:lnTo>
                    <a:pt x="1598545" y="539449"/>
                  </a:lnTo>
                  <a:lnTo>
                    <a:pt x="1603718" y="541715"/>
                  </a:lnTo>
                  <a:lnTo>
                    <a:pt x="1608891" y="543826"/>
                  </a:lnTo>
                  <a:lnTo>
                    <a:pt x="1614065" y="545779"/>
                  </a:lnTo>
                  <a:lnTo>
                    <a:pt x="1619238" y="547575"/>
                  </a:lnTo>
                  <a:lnTo>
                    <a:pt x="1624411" y="549217"/>
                  </a:lnTo>
                  <a:lnTo>
                    <a:pt x="1629585" y="550710"/>
                  </a:lnTo>
                  <a:lnTo>
                    <a:pt x="1634758" y="552060"/>
                  </a:lnTo>
                  <a:lnTo>
                    <a:pt x="1639931" y="553276"/>
                  </a:lnTo>
                  <a:lnTo>
                    <a:pt x="1645104" y="554367"/>
                  </a:lnTo>
                  <a:lnTo>
                    <a:pt x="1650278" y="555341"/>
                  </a:lnTo>
                  <a:lnTo>
                    <a:pt x="1655451" y="556210"/>
                  </a:lnTo>
                  <a:lnTo>
                    <a:pt x="1660624" y="556981"/>
                  </a:lnTo>
                  <a:lnTo>
                    <a:pt x="1665798" y="557664"/>
                  </a:lnTo>
                  <a:lnTo>
                    <a:pt x="1670971" y="558268"/>
                  </a:lnTo>
                  <a:lnTo>
                    <a:pt x="1676144" y="558801"/>
                  </a:lnTo>
                  <a:lnTo>
                    <a:pt x="1681317" y="559270"/>
                  </a:lnTo>
                  <a:lnTo>
                    <a:pt x="1686491" y="559683"/>
                  </a:lnTo>
                  <a:lnTo>
                    <a:pt x="1691664" y="560045"/>
                  </a:lnTo>
                  <a:lnTo>
                    <a:pt x="1696837" y="560363"/>
                  </a:lnTo>
                  <a:lnTo>
                    <a:pt x="1702011" y="560641"/>
                  </a:lnTo>
                  <a:lnTo>
                    <a:pt x="1707184" y="560884"/>
                  </a:lnTo>
                  <a:lnTo>
                    <a:pt x="1712357" y="561097"/>
                  </a:lnTo>
                  <a:lnTo>
                    <a:pt x="1717530" y="561283"/>
                  </a:lnTo>
                  <a:lnTo>
                    <a:pt x="1722704" y="561446"/>
                  </a:lnTo>
                  <a:lnTo>
                    <a:pt x="1727877" y="561588"/>
                  </a:lnTo>
                  <a:lnTo>
                    <a:pt x="1733050" y="561711"/>
                  </a:lnTo>
                  <a:lnTo>
                    <a:pt x="1738224" y="561819"/>
                  </a:lnTo>
                  <a:lnTo>
                    <a:pt x="1743397" y="561913"/>
                  </a:lnTo>
                  <a:lnTo>
                    <a:pt x="1748570" y="561995"/>
                  </a:lnTo>
                  <a:lnTo>
                    <a:pt x="1753743" y="562066"/>
                  </a:lnTo>
                  <a:lnTo>
                    <a:pt x="1758917" y="562129"/>
                  </a:lnTo>
                  <a:lnTo>
                    <a:pt x="1764090" y="562183"/>
                  </a:lnTo>
                  <a:lnTo>
                    <a:pt x="1769263" y="562230"/>
                  </a:lnTo>
                  <a:lnTo>
                    <a:pt x="1774437" y="562271"/>
                  </a:lnTo>
                  <a:lnTo>
                    <a:pt x="1779610" y="562307"/>
                  </a:lnTo>
                  <a:lnTo>
                    <a:pt x="1784783" y="562338"/>
                  </a:lnTo>
                  <a:lnTo>
                    <a:pt x="1789956" y="562365"/>
                  </a:lnTo>
                  <a:lnTo>
                    <a:pt x="1795130" y="562388"/>
                  </a:lnTo>
                  <a:lnTo>
                    <a:pt x="1800303" y="562409"/>
                  </a:lnTo>
                  <a:lnTo>
                    <a:pt x="1805476" y="562426"/>
                  </a:lnTo>
                  <a:lnTo>
                    <a:pt x="1810650" y="562442"/>
                  </a:lnTo>
                  <a:lnTo>
                    <a:pt x="1815823" y="562455"/>
                  </a:lnTo>
                  <a:lnTo>
                    <a:pt x="1820996" y="562467"/>
                  </a:lnTo>
                  <a:lnTo>
                    <a:pt x="1826169" y="562477"/>
                  </a:lnTo>
                  <a:lnTo>
                    <a:pt x="1831343" y="562486"/>
                  </a:lnTo>
                  <a:lnTo>
                    <a:pt x="1836516" y="562494"/>
                  </a:lnTo>
                  <a:lnTo>
                    <a:pt x="1841689" y="562501"/>
                  </a:lnTo>
                  <a:lnTo>
                    <a:pt x="1846863" y="562506"/>
                  </a:lnTo>
                  <a:lnTo>
                    <a:pt x="1852036" y="562512"/>
                  </a:lnTo>
                  <a:lnTo>
                    <a:pt x="1857209" y="562516"/>
                  </a:lnTo>
                  <a:lnTo>
                    <a:pt x="1862382" y="562520"/>
                  </a:lnTo>
                  <a:lnTo>
                    <a:pt x="1867556" y="562523"/>
                  </a:lnTo>
                  <a:lnTo>
                    <a:pt x="1872729" y="562526"/>
                  </a:lnTo>
                  <a:lnTo>
                    <a:pt x="1877902" y="562529"/>
                  </a:lnTo>
                  <a:lnTo>
                    <a:pt x="1883076" y="562545"/>
                  </a:lnTo>
                  <a:lnTo>
                    <a:pt x="1877902" y="562545"/>
                  </a:lnTo>
                  <a:lnTo>
                    <a:pt x="1872729" y="562545"/>
                  </a:lnTo>
                  <a:lnTo>
                    <a:pt x="1867556" y="562545"/>
                  </a:lnTo>
                  <a:lnTo>
                    <a:pt x="1862382" y="562545"/>
                  </a:lnTo>
                  <a:lnTo>
                    <a:pt x="1857209" y="562545"/>
                  </a:lnTo>
                  <a:lnTo>
                    <a:pt x="1852036" y="562545"/>
                  </a:lnTo>
                  <a:lnTo>
                    <a:pt x="1846863" y="562545"/>
                  </a:lnTo>
                  <a:lnTo>
                    <a:pt x="1841689" y="562545"/>
                  </a:lnTo>
                  <a:lnTo>
                    <a:pt x="1836516" y="562545"/>
                  </a:lnTo>
                  <a:lnTo>
                    <a:pt x="1831343" y="562545"/>
                  </a:lnTo>
                  <a:lnTo>
                    <a:pt x="1826169" y="562545"/>
                  </a:lnTo>
                  <a:lnTo>
                    <a:pt x="1820996" y="562545"/>
                  </a:lnTo>
                  <a:lnTo>
                    <a:pt x="1815823" y="562545"/>
                  </a:lnTo>
                  <a:lnTo>
                    <a:pt x="1810650" y="562545"/>
                  </a:lnTo>
                  <a:lnTo>
                    <a:pt x="1805476" y="562545"/>
                  </a:lnTo>
                  <a:lnTo>
                    <a:pt x="1800303" y="562545"/>
                  </a:lnTo>
                  <a:lnTo>
                    <a:pt x="1795130" y="562545"/>
                  </a:lnTo>
                  <a:lnTo>
                    <a:pt x="1789956" y="562545"/>
                  </a:lnTo>
                  <a:lnTo>
                    <a:pt x="1784783" y="562545"/>
                  </a:lnTo>
                  <a:lnTo>
                    <a:pt x="1779610" y="562545"/>
                  </a:lnTo>
                  <a:lnTo>
                    <a:pt x="1774437" y="562545"/>
                  </a:lnTo>
                  <a:lnTo>
                    <a:pt x="1769263" y="562545"/>
                  </a:lnTo>
                  <a:lnTo>
                    <a:pt x="1764090" y="562545"/>
                  </a:lnTo>
                  <a:lnTo>
                    <a:pt x="1758917" y="562545"/>
                  </a:lnTo>
                  <a:lnTo>
                    <a:pt x="1753743" y="562545"/>
                  </a:lnTo>
                  <a:lnTo>
                    <a:pt x="1748570" y="562545"/>
                  </a:lnTo>
                  <a:lnTo>
                    <a:pt x="1743397" y="562545"/>
                  </a:lnTo>
                  <a:lnTo>
                    <a:pt x="1738224" y="562545"/>
                  </a:lnTo>
                  <a:lnTo>
                    <a:pt x="1733050" y="562545"/>
                  </a:lnTo>
                  <a:lnTo>
                    <a:pt x="1727877" y="562545"/>
                  </a:lnTo>
                  <a:lnTo>
                    <a:pt x="1722704" y="562545"/>
                  </a:lnTo>
                  <a:lnTo>
                    <a:pt x="1717530" y="562545"/>
                  </a:lnTo>
                  <a:lnTo>
                    <a:pt x="1712357" y="562545"/>
                  </a:lnTo>
                  <a:lnTo>
                    <a:pt x="1707184" y="562545"/>
                  </a:lnTo>
                  <a:lnTo>
                    <a:pt x="1702011" y="562545"/>
                  </a:lnTo>
                  <a:lnTo>
                    <a:pt x="1696837" y="562545"/>
                  </a:lnTo>
                  <a:lnTo>
                    <a:pt x="1691664" y="562545"/>
                  </a:lnTo>
                  <a:lnTo>
                    <a:pt x="1686491" y="562545"/>
                  </a:lnTo>
                  <a:lnTo>
                    <a:pt x="1681317" y="562545"/>
                  </a:lnTo>
                  <a:lnTo>
                    <a:pt x="1676144" y="562545"/>
                  </a:lnTo>
                  <a:lnTo>
                    <a:pt x="1670971" y="562545"/>
                  </a:lnTo>
                  <a:lnTo>
                    <a:pt x="1665798" y="562545"/>
                  </a:lnTo>
                  <a:lnTo>
                    <a:pt x="1660624" y="562545"/>
                  </a:lnTo>
                  <a:lnTo>
                    <a:pt x="1655451" y="562545"/>
                  </a:lnTo>
                  <a:lnTo>
                    <a:pt x="1650278" y="562545"/>
                  </a:lnTo>
                  <a:lnTo>
                    <a:pt x="1645104" y="562545"/>
                  </a:lnTo>
                  <a:lnTo>
                    <a:pt x="1639931" y="562545"/>
                  </a:lnTo>
                  <a:lnTo>
                    <a:pt x="1634758" y="562545"/>
                  </a:lnTo>
                  <a:lnTo>
                    <a:pt x="1629585" y="562545"/>
                  </a:lnTo>
                  <a:lnTo>
                    <a:pt x="1624411" y="562545"/>
                  </a:lnTo>
                  <a:lnTo>
                    <a:pt x="1619238" y="562545"/>
                  </a:lnTo>
                  <a:lnTo>
                    <a:pt x="1614065" y="562545"/>
                  </a:lnTo>
                  <a:lnTo>
                    <a:pt x="1608891" y="562545"/>
                  </a:lnTo>
                  <a:lnTo>
                    <a:pt x="1603718" y="562545"/>
                  </a:lnTo>
                  <a:lnTo>
                    <a:pt x="1598545" y="562545"/>
                  </a:lnTo>
                  <a:lnTo>
                    <a:pt x="1593372" y="562545"/>
                  </a:lnTo>
                  <a:lnTo>
                    <a:pt x="1588198" y="562545"/>
                  </a:lnTo>
                  <a:lnTo>
                    <a:pt x="1583025" y="562545"/>
                  </a:lnTo>
                  <a:lnTo>
                    <a:pt x="1577852" y="562545"/>
                  </a:lnTo>
                  <a:lnTo>
                    <a:pt x="1572678" y="562545"/>
                  </a:lnTo>
                  <a:lnTo>
                    <a:pt x="1567505" y="562545"/>
                  </a:lnTo>
                  <a:lnTo>
                    <a:pt x="1562332" y="562545"/>
                  </a:lnTo>
                  <a:lnTo>
                    <a:pt x="1557159" y="562545"/>
                  </a:lnTo>
                  <a:lnTo>
                    <a:pt x="1551985" y="562545"/>
                  </a:lnTo>
                  <a:lnTo>
                    <a:pt x="1546812" y="562545"/>
                  </a:lnTo>
                  <a:lnTo>
                    <a:pt x="1541639" y="562545"/>
                  </a:lnTo>
                  <a:lnTo>
                    <a:pt x="1536465" y="562545"/>
                  </a:lnTo>
                  <a:lnTo>
                    <a:pt x="1531292" y="562545"/>
                  </a:lnTo>
                  <a:lnTo>
                    <a:pt x="1526119" y="562545"/>
                  </a:lnTo>
                  <a:lnTo>
                    <a:pt x="1520946" y="562545"/>
                  </a:lnTo>
                  <a:lnTo>
                    <a:pt x="1515772" y="562545"/>
                  </a:lnTo>
                  <a:lnTo>
                    <a:pt x="1510599" y="562545"/>
                  </a:lnTo>
                  <a:lnTo>
                    <a:pt x="1505426" y="562545"/>
                  </a:lnTo>
                  <a:lnTo>
                    <a:pt x="1500252" y="562545"/>
                  </a:lnTo>
                  <a:lnTo>
                    <a:pt x="1495079" y="562545"/>
                  </a:lnTo>
                  <a:lnTo>
                    <a:pt x="1489906" y="562545"/>
                  </a:lnTo>
                  <a:lnTo>
                    <a:pt x="1484733" y="562545"/>
                  </a:lnTo>
                  <a:lnTo>
                    <a:pt x="1479559" y="562545"/>
                  </a:lnTo>
                  <a:lnTo>
                    <a:pt x="1474386" y="562545"/>
                  </a:lnTo>
                  <a:lnTo>
                    <a:pt x="1469213" y="562545"/>
                  </a:lnTo>
                  <a:lnTo>
                    <a:pt x="1464039" y="562545"/>
                  </a:lnTo>
                  <a:lnTo>
                    <a:pt x="1458866" y="562545"/>
                  </a:lnTo>
                  <a:lnTo>
                    <a:pt x="1453693" y="562545"/>
                  </a:lnTo>
                  <a:lnTo>
                    <a:pt x="1448520" y="562545"/>
                  </a:lnTo>
                  <a:lnTo>
                    <a:pt x="1443346" y="562545"/>
                  </a:lnTo>
                  <a:lnTo>
                    <a:pt x="1438173" y="562545"/>
                  </a:lnTo>
                  <a:lnTo>
                    <a:pt x="1433000" y="562545"/>
                  </a:lnTo>
                  <a:lnTo>
                    <a:pt x="1427826" y="562545"/>
                  </a:lnTo>
                  <a:lnTo>
                    <a:pt x="1422653" y="562545"/>
                  </a:lnTo>
                  <a:lnTo>
                    <a:pt x="1417480" y="562545"/>
                  </a:lnTo>
                  <a:lnTo>
                    <a:pt x="1412307" y="562545"/>
                  </a:lnTo>
                  <a:lnTo>
                    <a:pt x="1407133" y="562545"/>
                  </a:lnTo>
                  <a:lnTo>
                    <a:pt x="1401960" y="562545"/>
                  </a:lnTo>
                  <a:lnTo>
                    <a:pt x="1396787" y="562545"/>
                  </a:lnTo>
                  <a:lnTo>
                    <a:pt x="1391613" y="562545"/>
                  </a:lnTo>
                  <a:lnTo>
                    <a:pt x="1386440" y="562545"/>
                  </a:lnTo>
                  <a:lnTo>
                    <a:pt x="1381267" y="562545"/>
                  </a:lnTo>
                  <a:lnTo>
                    <a:pt x="1376094" y="562545"/>
                  </a:lnTo>
                  <a:lnTo>
                    <a:pt x="1370920" y="562545"/>
                  </a:lnTo>
                  <a:lnTo>
                    <a:pt x="1365747" y="562545"/>
                  </a:lnTo>
                  <a:lnTo>
                    <a:pt x="1360574" y="562545"/>
                  </a:lnTo>
                  <a:lnTo>
                    <a:pt x="1355400" y="562545"/>
                  </a:lnTo>
                  <a:lnTo>
                    <a:pt x="1350227" y="562545"/>
                  </a:lnTo>
                  <a:lnTo>
                    <a:pt x="1345054" y="562545"/>
                  </a:lnTo>
                  <a:lnTo>
                    <a:pt x="1339881" y="562545"/>
                  </a:lnTo>
                  <a:lnTo>
                    <a:pt x="1334707" y="562545"/>
                  </a:lnTo>
                  <a:lnTo>
                    <a:pt x="1329534" y="562545"/>
                  </a:lnTo>
                  <a:lnTo>
                    <a:pt x="1324361" y="562545"/>
                  </a:lnTo>
                  <a:lnTo>
                    <a:pt x="1319187" y="562545"/>
                  </a:lnTo>
                  <a:lnTo>
                    <a:pt x="1314014" y="562545"/>
                  </a:lnTo>
                  <a:lnTo>
                    <a:pt x="1308841" y="562545"/>
                  </a:lnTo>
                  <a:lnTo>
                    <a:pt x="1303668" y="562545"/>
                  </a:lnTo>
                  <a:lnTo>
                    <a:pt x="1298494" y="562545"/>
                  </a:lnTo>
                  <a:lnTo>
                    <a:pt x="1293321" y="562545"/>
                  </a:lnTo>
                  <a:lnTo>
                    <a:pt x="1288148" y="562545"/>
                  </a:lnTo>
                  <a:lnTo>
                    <a:pt x="1282974" y="562545"/>
                  </a:lnTo>
                  <a:lnTo>
                    <a:pt x="1277801" y="562545"/>
                  </a:lnTo>
                  <a:lnTo>
                    <a:pt x="1272628" y="562545"/>
                  </a:lnTo>
                  <a:lnTo>
                    <a:pt x="1267455" y="562545"/>
                  </a:lnTo>
                  <a:lnTo>
                    <a:pt x="1262281" y="562545"/>
                  </a:lnTo>
                  <a:lnTo>
                    <a:pt x="1257108" y="562545"/>
                  </a:lnTo>
                  <a:lnTo>
                    <a:pt x="1251935" y="562545"/>
                  </a:lnTo>
                  <a:lnTo>
                    <a:pt x="1246761" y="562545"/>
                  </a:lnTo>
                  <a:lnTo>
                    <a:pt x="1241588" y="562545"/>
                  </a:lnTo>
                  <a:lnTo>
                    <a:pt x="1236415" y="562545"/>
                  </a:lnTo>
                  <a:lnTo>
                    <a:pt x="1231242" y="562545"/>
                  </a:lnTo>
                  <a:lnTo>
                    <a:pt x="1226068" y="562545"/>
                  </a:lnTo>
                  <a:lnTo>
                    <a:pt x="1220895" y="562545"/>
                  </a:lnTo>
                  <a:lnTo>
                    <a:pt x="1215722" y="562545"/>
                  </a:lnTo>
                  <a:lnTo>
                    <a:pt x="1210548" y="562545"/>
                  </a:lnTo>
                  <a:lnTo>
                    <a:pt x="1205375" y="562545"/>
                  </a:lnTo>
                  <a:lnTo>
                    <a:pt x="1200202" y="562545"/>
                  </a:lnTo>
                  <a:lnTo>
                    <a:pt x="1195029" y="562545"/>
                  </a:lnTo>
                  <a:lnTo>
                    <a:pt x="1189855" y="562545"/>
                  </a:lnTo>
                  <a:lnTo>
                    <a:pt x="1184682" y="562545"/>
                  </a:lnTo>
                  <a:lnTo>
                    <a:pt x="1179509" y="562545"/>
                  </a:lnTo>
                  <a:lnTo>
                    <a:pt x="1174335" y="562545"/>
                  </a:lnTo>
                  <a:lnTo>
                    <a:pt x="1169162" y="562545"/>
                  </a:lnTo>
                  <a:lnTo>
                    <a:pt x="1163989" y="562545"/>
                  </a:lnTo>
                  <a:lnTo>
                    <a:pt x="1158816" y="562545"/>
                  </a:lnTo>
                  <a:lnTo>
                    <a:pt x="1153642" y="562545"/>
                  </a:lnTo>
                  <a:lnTo>
                    <a:pt x="1148469" y="562545"/>
                  </a:lnTo>
                  <a:lnTo>
                    <a:pt x="1143296" y="562545"/>
                  </a:lnTo>
                  <a:lnTo>
                    <a:pt x="1138122" y="562545"/>
                  </a:lnTo>
                  <a:lnTo>
                    <a:pt x="1132949" y="562545"/>
                  </a:lnTo>
                  <a:lnTo>
                    <a:pt x="1127776" y="562545"/>
                  </a:lnTo>
                  <a:lnTo>
                    <a:pt x="1122603" y="562545"/>
                  </a:lnTo>
                  <a:lnTo>
                    <a:pt x="1117429" y="562545"/>
                  </a:lnTo>
                  <a:lnTo>
                    <a:pt x="1112256" y="562545"/>
                  </a:lnTo>
                  <a:lnTo>
                    <a:pt x="1107083" y="562545"/>
                  </a:lnTo>
                  <a:lnTo>
                    <a:pt x="1101909" y="562545"/>
                  </a:lnTo>
                  <a:lnTo>
                    <a:pt x="1096736" y="562545"/>
                  </a:lnTo>
                  <a:lnTo>
                    <a:pt x="1091563" y="562545"/>
                  </a:lnTo>
                  <a:lnTo>
                    <a:pt x="1086390" y="562545"/>
                  </a:lnTo>
                  <a:lnTo>
                    <a:pt x="1081216" y="562545"/>
                  </a:lnTo>
                  <a:lnTo>
                    <a:pt x="1076043" y="562545"/>
                  </a:lnTo>
                  <a:lnTo>
                    <a:pt x="1070870" y="562545"/>
                  </a:lnTo>
                  <a:lnTo>
                    <a:pt x="1065696" y="562545"/>
                  </a:lnTo>
                  <a:lnTo>
                    <a:pt x="1060523" y="562545"/>
                  </a:lnTo>
                  <a:lnTo>
                    <a:pt x="1055350" y="562545"/>
                  </a:lnTo>
                  <a:lnTo>
                    <a:pt x="1050177" y="562545"/>
                  </a:lnTo>
                  <a:lnTo>
                    <a:pt x="1045003" y="562545"/>
                  </a:lnTo>
                  <a:lnTo>
                    <a:pt x="1039830" y="562545"/>
                  </a:lnTo>
                  <a:lnTo>
                    <a:pt x="1034657" y="562545"/>
                  </a:lnTo>
                  <a:lnTo>
                    <a:pt x="1029483" y="562545"/>
                  </a:lnTo>
                  <a:lnTo>
                    <a:pt x="1024310" y="562545"/>
                  </a:lnTo>
                  <a:lnTo>
                    <a:pt x="1019137" y="562545"/>
                  </a:lnTo>
                  <a:lnTo>
                    <a:pt x="1013964" y="562545"/>
                  </a:lnTo>
                  <a:lnTo>
                    <a:pt x="1008790" y="562545"/>
                  </a:lnTo>
                  <a:lnTo>
                    <a:pt x="1003617" y="562545"/>
                  </a:lnTo>
                  <a:lnTo>
                    <a:pt x="998444" y="562545"/>
                  </a:lnTo>
                  <a:lnTo>
                    <a:pt x="993270" y="562545"/>
                  </a:lnTo>
                  <a:lnTo>
                    <a:pt x="988097" y="562545"/>
                  </a:lnTo>
                  <a:lnTo>
                    <a:pt x="982924" y="562545"/>
                  </a:lnTo>
                  <a:lnTo>
                    <a:pt x="977751" y="562545"/>
                  </a:lnTo>
                  <a:lnTo>
                    <a:pt x="972577" y="562545"/>
                  </a:lnTo>
                  <a:lnTo>
                    <a:pt x="967404" y="562545"/>
                  </a:lnTo>
                  <a:lnTo>
                    <a:pt x="962231" y="562545"/>
                  </a:lnTo>
                  <a:lnTo>
                    <a:pt x="957057" y="562545"/>
                  </a:lnTo>
                  <a:lnTo>
                    <a:pt x="951884" y="562545"/>
                  </a:lnTo>
                  <a:lnTo>
                    <a:pt x="946711" y="562545"/>
                  </a:lnTo>
                  <a:lnTo>
                    <a:pt x="941538" y="562545"/>
                  </a:lnTo>
                  <a:lnTo>
                    <a:pt x="936364" y="562545"/>
                  </a:lnTo>
                  <a:lnTo>
                    <a:pt x="931191" y="562545"/>
                  </a:lnTo>
                  <a:lnTo>
                    <a:pt x="926018" y="562545"/>
                  </a:lnTo>
                  <a:lnTo>
                    <a:pt x="920844" y="562545"/>
                  </a:lnTo>
                  <a:lnTo>
                    <a:pt x="915671" y="562545"/>
                  </a:lnTo>
                  <a:lnTo>
                    <a:pt x="910498" y="562545"/>
                  </a:lnTo>
                  <a:lnTo>
                    <a:pt x="905325" y="562545"/>
                  </a:lnTo>
                  <a:lnTo>
                    <a:pt x="900151" y="562545"/>
                  </a:lnTo>
                  <a:lnTo>
                    <a:pt x="894978" y="562545"/>
                  </a:lnTo>
                  <a:lnTo>
                    <a:pt x="889805" y="562545"/>
                  </a:lnTo>
                  <a:lnTo>
                    <a:pt x="884631" y="562545"/>
                  </a:lnTo>
                  <a:lnTo>
                    <a:pt x="879458" y="562545"/>
                  </a:lnTo>
                  <a:lnTo>
                    <a:pt x="874285" y="562545"/>
                  </a:lnTo>
                  <a:lnTo>
                    <a:pt x="869112" y="562545"/>
                  </a:lnTo>
                  <a:lnTo>
                    <a:pt x="863938" y="562545"/>
                  </a:lnTo>
                  <a:lnTo>
                    <a:pt x="858765" y="562545"/>
                  </a:lnTo>
                  <a:lnTo>
                    <a:pt x="853592" y="562545"/>
                  </a:lnTo>
                  <a:lnTo>
                    <a:pt x="848418" y="562545"/>
                  </a:lnTo>
                  <a:lnTo>
                    <a:pt x="843245" y="562545"/>
                  </a:lnTo>
                  <a:lnTo>
                    <a:pt x="838072" y="562545"/>
                  </a:lnTo>
                  <a:lnTo>
                    <a:pt x="832899" y="562545"/>
                  </a:lnTo>
                  <a:lnTo>
                    <a:pt x="827725" y="562545"/>
                  </a:lnTo>
                  <a:lnTo>
                    <a:pt x="822552" y="562545"/>
                  </a:lnTo>
                  <a:lnTo>
                    <a:pt x="817379" y="562545"/>
                  </a:lnTo>
                  <a:lnTo>
                    <a:pt x="812205" y="562545"/>
                  </a:lnTo>
                  <a:lnTo>
                    <a:pt x="807032" y="562545"/>
                  </a:lnTo>
                  <a:lnTo>
                    <a:pt x="801859" y="562545"/>
                  </a:lnTo>
                  <a:lnTo>
                    <a:pt x="796686" y="562545"/>
                  </a:lnTo>
                  <a:lnTo>
                    <a:pt x="791512" y="562545"/>
                  </a:lnTo>
                  <a:lnTo>
                    <a:pt x="786339" y="562545"/>
                  </a:lnTo>
                  <a:lnTo>
                    <a:pt x="781166" y="562545"/>
                  </a:lnTo>
                  <a:lnTo>
                    <a:pt x="775992" y="562545"/>
                  </a:lnTo>
                  <a:lnTo>
                    <a:pt x="770819" y="562545"/>
                  </a:lnTo>
                  <a:lnTo>
                    <a:pt x="765646" y="562545"/>
                  </a:lnTo>
                  <a:lnTo>
                    <a:pt x="760473" y="562545"/>
                  </a:lnTo>
                  <a:lnTo>
                    <a:pt x="755299" y="562545"/>
                  </a:lnTo>
                  <a:lnTo>
                    <a:pt x="750126" y="562545"/>
                  </a:lnTo>
                  <a:lnTo>
                    <a:pt x="744953" y="562545"/>
                  </a:lnTo>
                  <a:lnTo>
                    <a:pt x="739779" y="562545"/>
                  </a:lnTo>
                  <a:lnTo>
                    <a:pt x="734606" y="562545"/>
                  </a:lnTo>
                  <a:lnTo>
                    <a:pt x="729433" y="562545"/>
                  </a:lnTo>
                  <a:lnTo>
                    <a:pt x="724260" y="562545"/>
                  </a:lnTo>
                  <a:lnTo>
                    <a:pt x="719086" y="562545"/>
                  </a:lnTo>
                  <a:lnTo>
                    <a:pt x="713913" y="562545"/>
                  </a:lnTo>
                  <a:lnTo>
                    <a:pt x="708740" y="562545"/>
                  </a:lnTo>
                  <a:lnTo>
                    <a:pt x="703566" y="562545"/>
                  </a:lnTo>
                  <a:lnTo>
                    <a:pt x="698393" y="562545"/>
                  </a:lnTo>
                  <a:lnTo>
                    <a:pt x="693220" y="562545"/>
                  </a:lnTo>
                  <a:lnTo>
                    <a:pt x="688047" y="562545"/>
                  </a:lnTo>
                  <a:lnTo>
                    <a:pt x="682873" y="562545"/>
                  </a:lnTo>
                  <a:lnTo>
                    <a:pt x="677700" y="562545"/>
                  </a:lnTo>
                  <a:lnTo>
                    <a:pt x="672527" y="562545"/>
                  </a:lnTo>
                  <a:lnTo>
                    <a:pt x="667353" y="562545"/>
                  </a:lnTo>
                  <a:lnTo>
                    <a:pt x="662180" y="562545"/>
                  </a:lnTo>
                  <a:lnTo>
                    <a:pt x="657007" y="562545"/>
                  </a:lnTo>
                  <a:lnTo>
                    <a:pt x="651834" y="562545"/>
                  </a:lnTo>
                  <a:lnTo>
                    <a:pt x="646660" y="562545"/>
                  </a:lnTo>
                  <a:lnTo>
                    <a:pt x="641487" y="562545"/>
                  </a:lnTo>
                  <a:lnTo>
                    <a:pt x="636314" y="562545"/>
                  </a:lnTo>
                  <a:lnTo>
                    <a:pt x="631140" y="562545"/>
                  </a:lnTo>
                  <a:lnTo>
                    <a:pt x="625967" y="562545"/>
                  </a:lnTo>
                  <a:lnTo>
                    <a:pt x="620794" y="562545"/>
                  </a:lnTo>
                  <a:lnTo>
                    <a:pt x="615621" y="562545"/>
                  </a:lnTo>
                  <a:lnTo>
                    <a:pt x="610447" y="562545"/>
                  </a:lnTo>
                  <a:lnTo>
                    <a:pt x="605274" y="562545"/>
                  </a:lnTo>
                  <a:lnTo>
                    <a:pt x="600101" y="562545"/>
                  </a:lnTo>
                  <a:lnTo>
                    <a:pt x="594927" y="562545"/>
                  </a:lnTo>
                  <a:lnTo>
                    <a:pt x="589754" y="562545"/>
                  </a:lnTo>
                  <a:lnTo>
                    <a:pt x="584581" y="562545"/>
                  </a:lnTo>
                  <a:lnTo>
                    <a:pt x="579408" y="562545"/>
                  </a:lnTo>
                  <a:lnTo>
                    <a:pt x="574234" y="562545"/>
                  </a:lnTo>
                  <a:lnTo>
                    <a:pt x="569061" y="562545"/>
                  </a:lnTo>
                  <a:lnTo>
                    <a:pt x="563888" y="562545"/>
                  </a:lnTo>
                  <a:lnTo>
                    <a:pt x="558714" y="562545"/>
                  </a:lnTo>
                  <a:lnTo>
                    <a:pt x="553541" y="562545"/>
                  </a:lnTo>
                  <a:lnTo>
                    <a:pt x="548368" y="562545"/>
                  </a:lnTo>
                  <a:lnTo>
                    <a:pt x="543195" y="562545"/>
                  </a:lnTo>
                  <a:lnTo>
                    <a:pt x="538021" y="562545"/>
                  </a:lnTo>
                  <a:lnTo>
                    <a:pt x="532848" y="562545"/>
                  </a:lnTo>
                  <a:lnTo>
                    <a:pt x="527675" y="562545"/>
                  </a:lnTo>
                  <a:lnTo>
                    <a:pt x="522501" y="562545"/>
                  </a:lnTo>
                  <a:lnTo>
                    <a:pt x="517328" y="562545"/>
                  </a:lnTo>
                  <a:lnTo>
                    <a:pt x="512155" y="562545"/>
                  </a:lnTo>
                  <a:lnTo>
                    <a:pt x="506982" y="562545"/>
                  </a:lnTo>
                  <a:lnTo>
                    <a:pt x="501808" y="562545"/>
                  </a:lnTo>
                  <a:lnTo>
                    <a:pt x="496635" y="562545"/>
                  </a:lnTo>
                  <a:lnTo>
                    <a:pt x="491462" y="562545"/>
                  </a:lnTo>
                  <a:lnTo>
                    <a:pt x="486288" y="562545"/>
                  </a:lnTo>
                  <a:lnTo>
                    <a:pt x="481115" y="562545"/>
                  </a:lnTo>
                  <a:lnTo>
                    <a:pt x="475942" y="562545"/>
                  </a:lnTo>
                  <a:lnTo>
                    <a:pt x="470769" y="562545"/>
                  </a:lnTo>
                  <a:lnTo>
                    <a:pt x="465595" y="562545"/>
                  </a:lnTo>
                  <a:lnTo>
                    <a:pt x="460422" y="562545"/>
                  </a:lnTo>
                  <a:lnTo>
                    <a:pt x="455249" y="562545"/>
                  </a:lnTo>
                  <a:lnTo>
                    <a:pt x="450075" y="562545"/>
                  </a:lnTo>
                  <a:lnTo>
                    <a:pt x="444902" y="562545"/>
                  </a:lnTo>
                  <a:lnTo>
                    <a:pt x="439729" y="562545"/>
                  </a:lnTo>
                  <a:lnTo>
                    <a:pt x="434556" y="562545"/>
                  </a:lnTo>
                  <a:lnTo>
                    <a:pt x="429382" y="562545"/>
                  </a:lnTo>
                  <a:lnTo>
                    <a:pt x="424209" y="562545"/>
                  </a:lnTo>
                  <a:lnTo>
                    <a:pt x="419036" y="562545"/>
                  </a:lnTo>
                  <a:lnTo>
                    <a:pt x="413862" y="562545"/>
                  </a:lnTo>
                  <a:lnTo>
                    <a:pt x="408689" y="562545"/>
                  </a:lnTo>
                  <a:lnTo>
                    <a:pt x="403516" y="562545"/>
                  </a:lnTo>
                  <a:lnTo>
                    <a:pt x="398343" y="562545"/>
                  </a:lnTo>
                  <a:lnTo>
                    <a:pt x="393169" y="562545"/>
                  </a:lnTo>
                  <a:lnTo>
                    <a:pt x="387996" y="562545"/>
                  </a:lnTo>
                  <a:lnTo>
                    <a:pt x="382823" y="562545"/>
                  </a:lnTo>
                  <a:lnTo>
                    <a:pt x="377649" y="562545"/>
                  </a:lnTo>
                  <a:lnTo>
                    <a:pt x="372476" y="562545"/>
                  </a:lnTo>
                  <a:lnTo>
                    <a:pt x="367303" y="562545"/>
                  </a:lnTo>
                  <a:lnTo>
                    <a:pt x="362130" y="562545"/>
                  </a:lnTo>
                  <a:lnTo>
                    <a:pt x="356956" y="562545"/>
                  </a:lnTo>
                  <a:lnTo>
                    <a:pt x="351783" y="562545"/>
                  </a:lnTo>
                  <a:lnTo>
                    <a:pt x="346610" y="562545"/>
                  </a:lnTo>
                  <a:lnTo>
                    <a:pt x="341436" y="562545"/>
                  </a:lnTo>
                  <a:lnTo>
                    <a:pt x="336263" y="562545"/>
                  </a:lnTo>
                  <a:lnTo>
                    <a:pt x="331090" y="562545"/>
                  </a:lnTo>
                  <a:lnTo>
                    <a:pt x="325917" y="562545"/>
                  </a:lnTo>
                  <a:lnTo>
                    <a:pt x="320743" y="562545"/>
                  </a:lnTo>
                  <a:lnTo>
                    <a:pt x="315570" y="562545"/>
                  </a:lnTo>
                  <a:lnTo>
                    <a:pt x="310397" y="562545"/>
                  </a:lnTo>
                  <a:lnTo>
                    <a:pt x="305223" y="562545"/>
                  </a:lnTo>
                  <a:lnTo>
                    <a:pt x="300050" y="562545"/>
                  </a:lnTo>
                  <a:lnTo>
                    <a:pt x="294877" y="562545"/>
                  </a:lnTo>
                  <a:lnTo>
                    <a:pt x="289704" y="562545"/>
                  </a:lnTo>
                  <a:lnTo>
                    <a:pt x="284530" y="562545"/>
                  </a:lnTo>
                  <a:lnTo>
                    <a:pt x="279357" y="562545"/>
                  </a:lnTo>
                  <a:lnTo>
                    <a:pt x="274184" y="562545"/>
                  </a:lnTo>
                  <a:lnTo>
                    <a:pt x="269010" y="562545"/>
                  </a:lnTo>
                  <a:lnTo>
                    <a:pt x="263837" y="562545"/>
                  </a:lnTo>
                  <a:lnTo>
                    <a:pt x="258664" y="562545"/>
                  </a:lnTo>
                  <a:lnTo>
                    <a:pt x="253491" y="562545"/>
                  </a:lnTo>
                  <a:lnTo>
                    <a:pt x="248317" y="562545"/>
                  </a:lnTo>
                  <a:lnTo>
                    <a:pt x="243144" y="562545"/>
                  </a:lnTo>
                  <a:lnTo>
                    <a:pt x="237971" y="562545"/>
                  </a:lnTo>
                  <a:lnTo>
                    <a:pt x="232797" y="562545"/>
                  </a:lnTo>
                  <a:lnTo>
                    <a:pt x="227624" y="562545"/>
                  </a:lnTo>
                  <a:lnTo>
                    <a:pt x="222451" y="562545"/>
                  </a:lnTo>
                  <a:lnTo>
                    <a:pt x="217278" y="562545"/>
                  </a:lnTo>
                  <a:lnTo>
                    <a:pt x="212104" y="562545"/>
                  </a:lnTo>
                  <a:lnTo>
                    <a:pt x="206931" y="562545"/>
                  </a:lnTo>
                  <a:lnTo>
                    <a:pt x="201758" y="562545"/>
                  </a:lnTo>
                  <a:lnTo>
                    <a:pt x="196584" y="562545"/>
                  </a:lnTo>
                  <a:lnTo>
                    <a:pt x="191411" y="562545"/>
                  </a:lnTo>
                  <a:lnTo>
                    <a:pt x="186238" y="562545"/>
                  </a:lnTo>
                  <a:lnTo>
                    <a:pt x="181065" y="562545"/>
                  </a:lnTo>
                  <a:lnTo>
                    <a:pt x="175891" y="562545"/>
                  </a:lnTo>
                  <a:lnTo>
                    <a:pt x="170718" y="562545"/>
                  </a:lnTo>
                  <a:lnTo>
                    <a:pt x="165545" y="562545"/>
                  </a:lnTo>
                  <a:lnTo>
                    <a:pt x="160371" y="562545"/>
                  </a:lnTo>
                  <a:lnTo>
                    <a:pt x="155198" y="562545"/>
                  </a:lnTo>
                  <a:lnTo>
                    <a:pt x="150025" y="562545"/>
                  </a:lnTo>
                  <a:lnTo>
                    <a:pt x="144852" y="562545"/>
                  </a:lnTo>
                  <a:lnTo>
                    <a:pt x="139678" y="562545"/>
                  </a:lnTo>
                  <a:lnTo>
                    <a:pt x="134505" y="562545"/>
                  </a:lnTo>
                  <a:lnTo>
                    <a:pt x="129332" y="562545"/>
                  </a:lnTo>
                  <a:lnTo>
                    <a:pt x="124158" y="562545"/>
                  </a:lnTo>
                  <a:lnTo>
                    <a:pt x="118985" y="562545"/>
                  </a:lnTo>
                  <a:lnTo>
                    <a:pt x="113812" y="562545"/>
                  </a:lnTo>
                  <a:lnTo>
                    <a:pt x="108639" y="562545"/>
                  </a:lnTo>
                  <a:lnTo>
                    <a:pt x="103465" y="562545"/>
                  </a:lnTo>
                  <a:lnTo>
                    <a:pt x="98292" y="562545"/>
                  </a:lnTo>
                  <a:lnTo>
                    <a:pt x="93119" y="562545"/>
                  </a:lnTo>
                  <a:lnTo>
                    <a:pt x="87945" y="562545"/>
                  </a:lnTo>
                  <a:lnTo>
                    <a:pt x="82772" y="562545"/>
                  </a:lnTo>
                  <a:lnTo>
                    <a:pt x="77599" y="562545"/>
                  </a:lnTo>
                  <a:lnTo>
                    <a:pt x="72426" y="562545"/>
                  </a:lnTo>
                  <a:lnTo>
                    <a:pt x="67252" y="562545"/>
                  </a:lnTo>
                  <a:lnTo>
                    <a:pt x="62079" y="562545"/>
                  </a:lnTo>
                  <a:lnTo>
                    <a:pt x="56906" y="562545"/>
                  </a:lnTo>
                  <a:lnTo>
                    <a:pt x="51732" y="562545"/>
                  </a:lnTo>
                  <a:lnTo>
                    <a:pt x="46559" y="562545"/>
                  </a:lnTo>
                  <a:lnTo>
                    <a:pt x="41386" y="562545"/>
                  </a:lnTo>
                  <a:lnTo>
                    <a:pt x="36213" y="562545"/>
                  </a:lnTo>
                  <a:lnTo>
                    <a:pt x="31039" y="562545"/>
                  </a:lnTo>
                  <a:lnTo>
                    <a:pt x="25866" y="562545"/>
                  </a:lnTo>
                  <a:lnTo>
                    <a:pt x="20693" y="562545"/>
                  </a:lnTo>
                  <a:lnTo>
                    <a:pt x="15519" y="562545"/>
                  </a:lnTo>
                  <a:lnTo>
                    <a:pt x="10346" y="562545"/>
                  </a:lnTo>
                  <a:lnTo>
                    <a:pt x="5173" y="562545"/>
                  </a:lnTo>
                  <a:lnTo>
                    <a:pt x="0" y="56254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44151" y="4407181"/>
              <a:ext cx="1883076" cy="562531"/>
            </a:xfrm>
            <a:custGeom>
              <a:avLst/>
              <a:pathLst>
                <a:path w="1883076" h="562531">
                  <a:moveTo>
                    <a:pt x="0" y="439092"/>
                  </a:moveTo>
                  <a:lnTo>
                    <a:pt x="0" y="439092"/>
                  </a:lnTo>
                  <a:lnTo>
                    <a:pt x="5173" y="434629"/>
                  </a:lnTo>
                  <a:lnTo>
                    <a:pt x="10346" y="430117"/>
                  </a:lnTo>
                  <a:lnTo>
                    <a:pt x="15519" y="425560"/>
                  </a:lnTo>
                  <a:lnTo>
                    <a:pt x="20693" y="420964"/>
                  </a:lnTo>
                  <a:lnTo>
                    <a:pt x="25866" y="416337"/>
                  </a:lnTo>
                  <a:lnTo>
                    <a:pt x="31039" y="411684"/>
                  </a:lnTo>
                  <a:lnTo>
                    <a:pt x="36213" y="407011"/>
                  </a:lnTo>
                  <a:lnTo>
                    <a:pt x="41386" y="402324"/>
                  </a:lnTo>
                  <a:lnTo>
                    <a:pt x="46559" y="397630"/>
                  </a:lnTo>
                  <a:lnTo>
                    <a:pt x="51732" y="392934"/>
                  </a:lnTo>
                  <a:lnTo>
                    <a:pt x="56906" y="388243"/>
                  </a:lnTo>
                  <a:lnTo>
                    <a:pt x="62079" y="383562"/>
                  </a:lnTo>
                  <a:lnTo>
                    <a:pt x="67252" y="378897"/>
                  </a:lnTo>
                  <a:lnTo>
                    <a:pt x="72426" y="374253"/>
                  </a:lnTo>
                  <a:lnTo>
                    <a:pt x="77599" y="369635"/>
                  </a:lnTo>
                  <a:lnTo>
                    <a:pt x="82772" y="365047"/>
                  </a:lnTo>
                  <a:lnTo>
                    <a:pt x="87945" y="360494"/>
                  </a:lnTo>
                  <a:lnTo>
                    <a:pt x="93119" y="355981"/>
                  </a:lnTo>
                  <a:lnTo>
                    <a:pt x="98292" y="351511"/>
                  </a:lnTo>
                  <a:lnTo>
                    <a:pt x="103465" y="347087"/>
                  </a:lnTo>
                  <a:lnTo>
                    <a:pt x="108639" y="342712"/>
                  </a:lnTo>
                  <a:lnTo>
                    <a:pt x="113812" y="338390"/>
                  </a:lnTo>
                  <a:lnTo>
                    <a:pt x="118985" y="334122"/>
                  </a:lnTo>
                  <a:lnTo>
                    <a:pt x="124158" y="329911"/>
                  </a:lnTo>
                  <a:lnTo>
                    <a:pt x="129332" y="325757"/>
                  </a:lnTo>
                  <a:lnTo>
                    <a:pt x="134505" y="321664"/>
                  </a:lnTo>
                  <a:lnTo>
                    <a:pt x="139678" y="317630"/>
                  </a:lnTo>
                  <a:lnTo>
                    <a:pt x="144852" y="313658"/>
                  </a:lnTo>
                  <a:lnTo>
                    <a:pt x="150025" y="309748"/>
                  </a:lnTo>
                  <a:lnTo>
                    <a:pt x="155198" y="305900"/>
                  </a:lnTo>
                  <a:lnTo>
                    <a:pt x="160371" y="302113"/>
                  </a:lnTo>
                  <a:lnTo>
                    <a:pt x="165545" y="298387"/>
                  </a:lnTo>
                  <a:lnTo>
                    <a:pt x="170718" y="294722"/>
                  </a:lnTo>
                  <a:lnTo>
                    <a:pt x="175891" y="291117"/>
                  </a:lnTo>
                  <a:lnTo>
                    <a:pt x="181065" y="287572"/>
                  </a:lnTo>
                  <a:lnTo>
                    <a:pt x="186238" y="284083"/>
                  </a:lnTo>
                  <a:lnTo>
                    <a:pt x="191411" y="280652"/>
                  </a:lnTo>
                  <a:lnTo>
                    <a:pt x="196584" y="277276"/>
                  </a:lnTo>
                  <a:lnTo>
                    <a:pt x="201758" y="273953"/>
                  </a:lnTo>
                  <a:lnTo>
                    <a:pt x="206931" y="270682"/>
                  </a:lnTo>
                  <a:lnTo>
                    <a:pt x="212104" y="267461"/>
                  </a:lnTo>
                  <a:lnTo>
                    <a:pt x="217278" y="264289"/>
                  </a:lnTo>
                  <a:lnTo>
                    <a:pt x="222451" y="261164"/>
                  </a:lnTo>
                  <a:lnTo>
                    <a:pt x="227624" y="258083"/>
                  </a:lnTo>
                  <a:lnTo>
                    <a:pt x="232797" y="255045"/>
                  </a:lnTo>
                  <a:lnTo>
                    <a:pt x="237971" y="252048"/>
                  </a:lnTo>
                  <a:lnTo>
                    <a:pt x="243144" y="249090"/>
                  </a:lnTo>
                  <a:lnTo>
                    <a:pt x="248317" y="246169"/>
                  </a:lnTo>
                  <a:lnTo>
                    <a:pt x="253491" y="243283"/>
                  </a:lnTo>
                  <a:lnTo>
                    <a:pt x="258664" y="240430"/>
                  </a:lnTo>
                  <a:lnTo>
                    <a:pt x="263837" y="237609"/>
                  </a:lnTo>
                  <a:lnTo>
                    <a:pt x="269010" y="234817"/>
                  </a:lnTo>
                  <a:lnTo>
                    <a:pt x="274184" y="232052"/>
                  </a:lnTo>
                  <a:lnTo>
                    <a:pt x="279357" y="229314"/>
                  </a:lnTo>
                  <a:lnTo>
                    <a:pt x="284530" y="226599"/>
                  </a:lnTo>
                  <a:lnTo>
                    <a:pt x="289704" y="223907"/>
                  </a:lnTo>
                  <a:lnTo>
                    <a:pt x="294877" y="221235"/>
                  </a:lnTo>
                  <a:lnTo>
                    <a:pt x="300050" y="218582"/>
                  </a:lnTo>
                  <a:lnTo>
                    <a:pt x="305223" y="215947"/>
                  </a:lnTo>
                  <a:lnTo>
                    <a:pt x="310397" y="213328"/>
                  </a:lnTo>
                  <a:lnTo>
                    <a:pt x="315570" y="210723"/>
                  </a:lnTo>
                  <a:lnTo>
                    <a:pt x="320743" y="208132"/>
                  </a:lnTo>
                  <a:lnTo>
                    <a:pt x="325917" y="205552"/>
                  </a:lnTo>
                  <a:lnTo>
                    <a:pt x="331090" y="202983"/>
                  </a:lnTo>
                  <a:lnTo>
                    <a:pt x="336263" y="200423"/>
                  </a:lnTo>
                  <a:lnTo>
                    <a:pt x="341436" y="197871"/>
                  </a:lnTo>
                  <a:lnTo>
                    <a:pt x="346610" y="195326"/>
                  </a:lnTo>
                  <a:lnTo>
                    <a:pt x="351783" y="192788"/>
                  </a:lnTo>
                  <a:lnTo>
                    <a:pt x="356956" y="190253"/>
                  </a:lnTo>
                  <a:lnTo>
                    <a:pt x="362130" y="187723"/>
                  </a:lnTo>
                  <a:lnTo>
                    <a:pt x="367303" y="185196"/>
                  </a:lnTo>
                  <a:lnTo>
                    <a:pt x="372476" y="182671"/>
                  </a:lnTo>
                  <a:lnTo>
                    <a:pt x="377649" y="180148"/>
                  </a:lnTo>
                  <a:lnTo>
                    <a:pt x="382823" y="177625"/>
                  </a:lnTo>
                  <a:lnTo>
                    <a:pt x="387996" y="175102"/>
                  </a:lnTo>
                  <a:lnTo>
                    <a:pt x="393169" y="172578"/>
                  </a:lnTo>
                  <a:lnTo>
                    <a:pt x="398343" y="170053"/>
                  </a:lnTo>
                  <a:lnTo>
                    <a:pt x="403516" y="167526"/>
                  </a:lnTo>
                  <a:lnTo>
                    <a:pt x="408689" y="164997"/>
                  </a:lnTo>
                  <a:lnTo>
                    <a:pt x="413862" y="162464"/>
                  </a:lnTo>
                  <a:lnTo>
                    <a:pt x="419036" y="159929"/>
                  </a:lnTo>
                  <a:lnTo>
                    <a:pt x="424209" y="157390"/>
                  </a:lnTo>
                  <a:lnTo>
                    <a:pt x="429382" y="154846"/>
                  </a:lnTo>
                  <a:lnTo>
                    <a:pt x="434556" y="152299"/>
                  </a:lnTo>
                  <a:lnTo>
                    <a:pt x="439729" y="149747"/>
                  </a:lnTo>
                  <a:lnTo>
                    <a:pt x="444902" y="147190"/>
                  </a:lnTo>
                  <a:lnTo>
                    <a:pt x="450075" y="144628"/>
                  </a:lnTo>
                  <a:lnTo>
                    <a:pt x="455249" y="142061"/>
                  </a:lnTo>
                  <a:lnTo>
                    <a:pt x="460422" y="139489"/>
                  </a:lnTo>
                  <a:lnTo>
                    <a:pt x="465595" y="136912"/>
                  </a:lnTo>
                  <a:lnTo>
                    <a:pt x="470769" y="134329"/>
                  </a:lnTo>
                  <a:lnTo>
                    <a:pt x="475942" y="131742"/>
                  </a:lnTo>
                  <a:lnTo>
                    <a:pt x="481115" y="129149"/>
                  </a:lnTo>
                  <a:lnTo>
                    <a:pt x="486288" y="126552"/>
                  </a:lnTo>
                  <a:lnTo>
                    <a:pt x="491462" y="123949"/>
                  </a:lnTo>
                  <a:lnTo>
                    <a:pt x="496635" y="121342"/>
                  </a:lnTo>
                  <a:lnTo>
                    <a:pt x="501808" y="118731"/>
                  </a:lnTo>
                  <a:lnTo>
                    <a:pt x="506982" y="116116"/>
                  </a:lnTo>
                  <a:lnTo>
                    <a:pt x="512155" y="113497"/>
                  </a:lnTo>
                  <a:lnTo>
                    <a:pt x="517328" y="110874"/>
                  </a:lnTo>
                  <a:lnTo>
                    <a:pt x="522501" y="108249"/>
                  </a:lnTo>
                  <a:lnTo>
                    <a:pt x="527675" y="105621"/>
                  </a:lnTo>
                  <a:lnTo>
                    <a:pt x="532848" y="102991"/>
                  </a:lnTo>
                  <a:lnTo>
                    <a:pt x="538021" y="100359"/>
                  </a:lnTo>
                  <a:lnTo>
                    <a:pt x="543195" y="97727"/>
                  </a:lnTo>
                  <a:lnTo>
                    <a:pt x="548368" y="95094"/>
                  </a:lnTo>
                  <a:lnTo>
                    <a:pt x="553541" y="92461"/>
                  </a:lnTo>
                  <a:lnTo>
                    <a:pt x="558714" y="89829"/>
                  </a:lnTo>
                  <a:lnTo>
                    <a:pt x="563888" y="87200"/>
                  </a:lnTo>
                  <a:lnTo>
                    <a:pt x="569061" y="84572"/>
                  </a:lnTo>
                  <a:lnTo>
                    <a:pt x="574234" y="81949"/>
                  </a:lnTo>
                  <a:lnTo>
                    <a:pt x="579408" y="79329"/>
                  </a:lnTo>
                  <a:lnTo>
                    <a:pt x="584581" y="76715"/>
                  </a:lnTo>
                  <a:lnTo>
                    <a:pt x="589754" y="74108"/>
                  </a:lnTo>
                  <a:lnTo>
                    <a:pt x="594927" y="71508"/>
                  </a:lnTo>
                  <a:lnTo>
                    <a:pt x="600101" y="68917"/>
                  </a:lnTo>
                  <a:lnTo>
                    <a:pt x="605274" y="66335"/>
                  </a:lnTo>
                  <a:lnTo>
                    <a:pt x="610447" y="63765"/>
                  </a:lnTo>
                  <a:lnTo>
                    <a:pt x="615621" y="61208"/>
                  </a:lnTo>
                  <a:lnTo>
                    <a:pt x="620794" y="58665"/>
                  </a:lnTo>
                  <a:lnTo>
                    <a:pt x="625967" y="56137"/>
                  </a:lnTo>
                  <a:lnTo>
                    <a:pt x="631140" y="53627"/>
                  </a:lnTo>
                  <a:lnTo>
                    <a:pt x="636314" y="51136"/>
                  </a:lnTo>
                  <a:lnTo>
                    <a:pt x="641487" y="48666"/>
                  </a:lnTo>
                  <a:lnTo>
                    <a:pt x="646660" y="46219"/>
                  </a:lnTo>
                  <a:lnTo>
                    <a:pt x="651834" y="43797"/>
                  </a:lnTo>
                  <a:lnTo>
                    <a:pt x="657007" y="41403"/>
                  </a:lnTo>
                  <a:lnTo>
                    <a:pt x="662180" y="39038"/>
                  </a:lnTo>
                  <a:lnTo>
                    <a:pt x="667353" y="36705"/>
                  </a:lnTo>
                  <a:lnTo>
                    <a:pt x="672527" y="34407"/>
                  </a:lnTo>
                  <a:lnTo>
                    <a:pt x="677700" y="32147"/>
                  </a:lnTo>
                  <a:lnTo>
                    <a:pt x="682873" y="29927"/>
                  </a:lnTo>
                  <a:lnTo>
                    <a:pt x="688047" y="27751"/>
                  </a:lnTo>
                  <a:lnTo>
                    <a:pt x="693220" y="25623"/>
                  </a:lnTo>
                  <a:lnTo>
                    <a:pt x="698393" y="23544"/>
                  </a:lnTo>
                  <a:lnTo>
                    <a:pt x="703566" y="21520"/>
                  </a:lnTo>
                  <a:lnTo>
                    <a:pt x="708740" y="19555"/>
                  </a:lnTo>
                  <a:lnTo>
                    <a:pt x="713913" y="17651"/>
                  </a:lnTo>
                  <a:lnTo>
                    <a:pt x="719086" y="15815"/>
                  </a:lnTo>
                  <a:lnTo>
                    <a:pt x="724260" y="14049"/>
                  </a:lnTo>
                  <a:lnTo>
                    <a:pt x="729433" y="12361"/>
                  </a:lnTo>
                  <a:lnTo>
                    <a:pt x="734606" y="10753"/>
                  </a:lnTo>
                  <a:lnTo>
                    <a:pt x="739779" y="9232"/>
                  </a:lnTo>
                  <a:lnTo>
                    <a:pt x="744953" y="7803"/>
                  </a:lnTo>
                  <a:lnTo>
                    <a:pt x="750126" y="6473"/>
                  </a:lnTo>
                  <a:lnTo>
                    <a:pt x="755299" y="5246"/>
                  </a:lnTo>
                  <a:lnTo>
                    <a:pt x="760473" y="4130"/>
                  </a:lnTo>
                  <a:lnTo>
                    <a:pt x="765646" y="3132"/>
                  </a:lnTo>
                  <a:lnTo>
                    <a:pt x="770819" y="2257"/>
                  </a:lnTo>
                  <a:lnTo>
                    <a:pt x="775992" y="1514"/>
                  </a:lnTo>
                  <a:lnTo>
                    <a:pt x="781166" y="909"/>
                  </a:lnTo>
                  <a:lnTo>
                    <a:pt x="786339" y="449"/>
                  </a:lnTo>
                  <a:lnTo>
                    <a:pt x="791512" y="144"/>
                  </a:lnTo>
                  <a:lnTo>
                    <a:pt x="796686" y="0"/>
                  </a:lnTo>
                  <a:lnTo>
                    <a:pt x="801859" y="24"/>
                  </a:lnTo>
                  <a:lnTo>
                    <a:pt x="807032" y="227"/>
                  </a:lnTo>
                  <a:lnTo>
                    <a:pt x="812205" y="614"/>
                  </a:lnTo>
                  <a:lnTo>
                    <a:pt x="817379" y="1195"/>
                  </a:lnTo>
                  <a:lnTo>
                    <a:pt x="822552" y="1978"/>
                  </a:lnTo>
                  <a:lnTo>
                    <a:pt x="827725" y="2970"/>
                  </a:lnTo>
                  <a:lnTo>
                    <a:pt x="832899" y="4179"/>
                  </a:lnTo>
                  <a:lnTo>
                    <a:pt x="838072" y="5612"/>
                  </a:lnTo>
                  <a:lnTo>
                    <a:pt x="843245" y="7277"/>
                  </a:lnTo>
                  <a:lnTo>
                    <a:pt x="848418" y="9181"/>
                  </a:lnTo>
                  <a:lnTo>
                    <a:pt x="853592" y="11330"/>
                  </a:lnTo>
                  <a:lnTo>
                    <a:pt x="858765" y="13730"/>
                  </a:lnTo>
                  <a:lnTo>
                    <a:pt x="863938" y="16385"/>
                  </a:lnTo>
                  <a:lnTo>
                    <a:pt x="869112" y="19302"/>
                  </a:lnTo>
                  <a:lnTo>
                    <a:pt x="874285" y="22483"/>
                  </a:lnTo>
                  <a:lnTo>
                    <a:pt x="879458" y="25932"/>
                  </a:lnTo>
                  <a:lnTo>
                    <a:pt x="884631" y="29651"/>
                  </a:lnTo>
                  <a:lnTo>
                    <a:pt x="889805" y="33640"/>
                  </a:lnTo>
                  <a:lnTo>
                    <a:pt x="894978" y="37900"/>
                  </a:lnTo>
                  <a:lnTo>
                    <a:pt x="900151" y="42430"/>
                  </a:lnTo>
                  <a:lnTo>
                    <a:pt x="905325" y="47227"/>
                  </a:lnTo>
                  <a:lnTo>
                    <a:pt x="910498" y="52289"/>
                  </a:lnTo>
                  <a:lnTo>
                    <a:pt x="915671" y="57610"/>
                  </a:lnTo>
                  <a:lnTo>
                    <a:pt x="920844" y="63185"/>
                  </a:lnTo>
                  <a:lnTo>
                    <a:pt x="926018" y="69007"/>
                  </a:lnTo>
                  <a:lnTo>
                    <a:pt x="931191" y="75067"/>
                  </a:lnTo>
                  <a:lnTo>
                    <a:pt x="936364" y="81357"/>
                  </a:lnTo>
                  <a:lnTo>
                    <a:pt x="941538" y="87865"/>
                  </a:lnTo>
                  <a:lnTo>
                    <a:pt x="946711" y="94581"/>
                  </a:lnTo>
                  <a:lnTo>
                    <a:pt x="951884" y="101490"/>
                  </a:lnTo>
                  <a:lnTo>
                    <a:pt x="957057" y="108581"/>
                  </a:lnTo>
                  <a:lnTo>
                    <a:pt x="962231" y="115838"/>
                  </a:lnTo>
                  <a:lnTo>
                    <a:pt x="967404" y="123246"/>
                  </a:lnTo>
                  <a:lnTo>
                    <a:pt x="972577" y="130790"/>
                  </a:lnTo>
                  <a:lnTo>
                    <a:pt x="977751" y="138453"/>
                  </a:lnTo>
                  <a:lnTo>
                    <a:pt x="982924" y="146219"/>
                  </a:lnTo>
                  <a:lnTo>
                    <a:pt x="988097" y="154072"/>
                  </a:lnTo>
                  <a:lnTo>
                    <a:pt x="993270" y="161993"/>
                  </a:lnTo>
                  <a:lnTo>
                    <a:pt x="998444" y="169967"/>
                  </a:lnTo>
                  <a:lnTo>
                    <a:pt x="1003617" y="177976"/>
                  </a:lnTo>
                  <a:lnTo>
                    <a:pt x="1008790" y="186003"/>
                  </a:lnTo>
                  <a:lnTo>
                    <a:pt x="1013964" y="194034"/>
                  </a:lnTo>
                  <a:lnTo>
                    <a:pt x="1019137" y="202051"/>
                  </a:lnTo>
                  <a:lnTo>
                    <a:pt x="1024310" y="210040"/>
                  </a:lnTo>
                  <a:lnTo>
                    <a:pt x="1029483" y="217986"/>
                  </a:lnTo>
                  <a:lnTo>
                    <a:pt x="1034657" y="225875"/>
                  </a:lnTo>
                  <a:lnTo>
                    <a:pt x="1039830" y="233694"/>
                  </a:lnTo>
                  <a:lnTo>
                    <a:pt x="1045003" y="241430"/>
                  </a:lnTo>
                  <a:lnTo>
                    <a:pt x="1050177" y="249073"/>
                  </a:lnTo>
                  <a:lnTo>
                    <a:pt x="1055350" y="256612"/>
                  </a:lnTo>
                  <a:lnTo>
                    <a:pt x="1060523" y="264036"/>
                  </a:lnTo>
                  <a:lnTo>
                    <a:pt x="1065696" y="271337"/>
                  </a:lnTo>
                  <a:lnTo>
                    <a:pt x="1070870" y="278508"/>
                  </a:lnTo>
                  <a:lnTo>
                    <a:pt x="1076043" y="285541"/>
                  </a:lnTo>
                  <a:lnTo>
                    <a:pt x="1081216" y="292429"/>
                  </a:lnTo>
                  <a:lnTo>
                    <a:pt x="1086390" y="299168"/>
                  </a:lnTo>
                  <a:lnTo>
                    <a:pt x="1091563" y="305753"/>
                  </a:lnTo>
                  <a:lnTo>
                    <a:pt x="1096736" y="312181"/>
                  </a:lnTo>
                  <a:lnTo>
                    <a:pt x="1101909" y="318447"/>
                  </a:lnTo>
                  <a:lnTo>
                    <a:pt x="1107083" y="324551"/>
                  </a:lnTo>
                  <a:lnTo>
                    <a:pt x="1112256" y="330489"/>
                  </a:lnTo>
                  <a:lnTo>
                    <a:pt x="1117429" y="336262"/>
                  </a:lnTo>
                  <a:lnTo>
                    <a:pt x="1122603" y="341868"/>
                  </a:lnTo>
                  <a:lnTo>
                    <a:pt x="1127776" y="347308"/>
                  </a:lnTo>
                  <a:lnTo>
                    <a:pt x="1132949" y="352581"/>
                  </a:lnTo>
                  <a:lnTo>
                    <a:pt x="1138122" y="357690"/>
                  </a:lnTo>
                  <a:lnTo>
                    <a:pt x="1143296" y="362634"/>
                  </a:lnTo>
                  <a:lnTo>
                    <a:pt x="1148469" y="367417"/>
                  </a:lnTo>
                  <a:lnTo>
                    <a:pt x="1153642" y="372038"/>
                  </a:lnTo>
                  <a:lnTo>
                    <a:pt x="1158816" y="376502"/>
                  </a:lnTo>
                  <a:lnTo>
                    <a:pt x="1163989" y="380810"/>
                  </a:lnTo>
                  <a:lnTo>
                    <a:pt x="1169162" y="384964"/>
                  </a:lnTo>
                  <a:lnTo>
                    <a:pt x="1174335" y="388968"/>
                  </a:lnTo>
                  <a:lnTo>
                    <a:pt x="1179509" y="392824"/>
                  </a:lnTo>
                  <a:lnTo>
                    <a:pt x="1184682" y="396536"/>
                  </a:lnTo>
                  <a:lnTo>
                    <a:pt x="1189855" y="400108"/>
                  </a:lnTo>
                  <a:lnTo>
                    <a:pt x="1195029" y="403543"/>
                  </a:lnTo>
                  <a:lnTo>
                    <a:pt x="1200202" y="406848"/>
                  </a:lnTo>
                  <a:lnTo>
                    <a:pt x="1205375" y="410025"/>
                  </a:lnTo>
                  <a:lnTo>
                    <a:pt x="1210548" y="413080"/>
                  </a:lnTo>
                  <a:lnTo>
                    <a:pt x="1215722" y="416016"/>
                  </a:lnTo>
                  <a:lnTo>
                    <a:pt x="1220895" y="418838"/>
                  </a:lnTo>
                  <a:lnTo>
                    <a:pt x="1226068" y="421550"/>
                  </a:lnTo>
                  <a:lnTo>
                    <a:pt x="1231242" y="424155"/>
                  </a:lnTo>
                  <a:lnTo>
                    <a:pt x="1236415" y="426657"/>
                  </a:lnTo>
                  <a:lnTo>
                    <a:pt x="1241588" y="429061"/>
                  </a:lnTo>
                  <a:lnTo>
                    <a:pt x="1246761" y="431370"/>
                  </a:lnTo>
                  <a:lnTo>
                    <a:pt x="1251935" y="433587"/>
                  </a:lnTo>
                  <a:lnTo>
                    <a:pt x="1257108" y="435715"/>
                  </a:lnTo>
                  <a:lnTo>
                    <a:pt x="1262281" y="437759"/>
                  </a:lnTo>
                  <a:lnTo>
                    <a:pt x="1267455" y="439721"/>
                  </a:lnTo>
                  <a:lnTo>
                    <a:pt x="1272628" y="441605"/>
                  </a:lnTo>
                  <a:lnTo>
                    <a:pt x="1277801" y="443412"/>
                  </a:lnTo>
                  <a:lnTo>
                    <a:pt x="1282974" y="445148"/>
                  </a:lnTo>
                  <a:lnTo>
                    <a:pt x="1288148" y="446813"/>
                  </a:lnTo>
                  <a:lnTo>
                    <a:pt x="1293321" y="448411"/>
                  </a:lnTo>
                  <a:lnTo>
                    <a:pt x="1298494" y="449945"/>
                  </a:lnTo>
                  <a:lnTo>
                    <a:pt x="1303668" y="451418"/>
                  </a:lnTo>
                  <a:lnTo>
                    <a:pt x="1308841" y="452831"/>
                  </a:lnTo>
                  <a:lnTo>
                    <a:pt x="1314014" y="454187"/>
                  </a:lnTo>
                  <a:lnTo>
                    <a:pt x="1319187" y="455489"/>
                  </a:lnTo>
                  <a:lnTo>
                    <a:pt x="1324361" y="456739"/>
                  </a:lnTo>
                  <a:lnTo>
                    <a:pt x="1329534" y="457940"/>
                  </a:lnTo>
                  <a:lnTo>
                    <a:pt x="1334707" y="459094"/>
                  </a:lnTo>
                  <a:lnTo>
                    <a:pt x="1339881" y="460202"/>
                  </a:lnTo>
                  <a:lnTo>
                    <a:pt x="1345054" y="461269"/>
                  </a:lnTo>
                  <a:lnTo>
                    <a:pt x="1350227" y="462295"/>
                  </a:lnTo>
                  <a:lnTo>
                    <a:pt x="1355400" y="463283"/>
                  </a:lnTo>
                  <a:lnTo>
                    <a:pt x="1360574" y="464236"/>
                  </a:lnTo>
                  <a:lnTo>
                    <a:pt x="1365747" y="465156"/>
                  </a:lnTo>
                  <a:lnTo>
                    <a:pt x="1370920" y="466045"/>
                  </a:lnTo>
                  <a:lnTo>
                    <a:pt x="1376094" y="466907"/>
                  </a:lnTo>
                  <a:lnTo>
                    <a:pt x="1381267" y="467743"/>
                  </a:lnTo>
                  <a:lnTo>
                    <a:pt x="1386440" y="468557"/>
                  </a:lnTo>
                  <a:lnTo>
                    <a:pt x="1391613" y="469352"/>
                  </a:lnTo>
                  <a:lnTo>
                    <a:pt x="1396787" y="470130"/>
                  </a:lnTo>
                  <a:lnTo>
                    <a:pt x="1401960" y="470896"/>
                  </a:lnTo>
                  <a:lnTo>
                    <a:pt x="1407133" y="471653"/>
                  </a:lnTo>
                  <a:lnTo>
                    <a:pt x="1412307" y="472405"/>
                  </a:lnTo>
                  <a:lnTo>
                    <a:pt x="1417480" y="473157"/>
                  </a:lnTo>
                  <a:lnTo>
                    <a:pt x="1422653" y="473912"/>
                  </a:lnTo>
                  <a:lnTo>
                    <a:pt x="1427826" y="474676"/>
                  </a:lnTo>
                  <a:lnTo>
                    <a:pt x="1433000" y="475455"/>
                  </a:lnTo>
                  <a:lnTo>
                    <a:pt x="1438173" y="476254"/>
                  </a:lnTo>
                  <a:lnTo>
                    <a:pt x="1443346" y="477080"/>
                  </a:lnTo>
                  <a:lnTo>
                    <a:pt x="1448520" y="477941"/>
                  </a:lnTo>
                  <a:lnTo>
                    <a:pt x="1453693" y="478843"/>
                  </a:lnTo>
                  <a:lnTo>
                    <a:pt x="1458866" y="479795"/>
                  </a:lnTo>
                  <a:lnTo>
                    <a:pt x="1464039" y="480805"/>
                  </a:lnTo>
                  <a:lnTo>
                    <a:pt x="1469213" y="481883"/>
                  </a:lnTo>
                  <a:lnTo>
                    <a:pt x="1474386" y="483038"/>
                  </a:lnTo>
                  <a:lnTo>
                    <a:pt x="1479559" y="484280"/>
                  </a:lnTo>
                  <a:lnTo>
                    <a:pt x="1484733" y="485619"/>
                  </a:lnTo>
                  <a:lnTo>
                    <a:pt x="1489906" y="487064"/>
                  </a:lnTo>
                  <a:lnTo>
                    <a:pt x="1495079" y="488625"/>
                  </a:lnTo>
                  <a:lnTo>
                    <a:pt x="1500252" y="490311"/>
                  </a:lnTo>
                  <a:lnTo>
                    <a:pt x="1505426" y="492127"/>
                  </a:lnTo>
                  <a:lnTo>
                    <a:pt x="1510599" y="494081"/>
                  </a:lnTo>
                  <a:lnTo>
                    <a:pt x="1515772" y="496175"/>
                  </a:lnTo>
                  <a:lnTo>
                    <a:pt x="1520946" y="498409"/>
                  </a:lnTo>
                  <a:lnTo>
                    <a:pt x="1526119" y="500782"/>
                  </a:lnTo>
                  <a:lnTo>
                    <a:pt x="1531292" y="503288"/>
                  </a:lnTo>
                  <a:lnTo>
                    <a:pt x="1536465" y="505916"/>
                  </a:lnTo>
                  <a:lnTo>
                    <a:pt x="1541639" y="508652"/>
                  </a:lnTo>
                  <a:lnTo>
                    <a:pt x="1546812" y="511480"/>
                  </a:lnTo>
                  <a:lnTo>
                    <a:pt x="1551985" y="514377"/>
                  </a:lnTo>
                  <a:lnTo>
                    <a:pt x="1557159" y="517321"/>
                  </a:lnTo>
                  <a:lnTo>
                    <a:pt x="1562332" y="520285"/>
                  </a:lnTo>
                  <a:lnTo>
                    <a:pt x="1567505" y="523243"/>
                  </a:lnTo>
                  <a:lnTo>
                    <a:pt x="1572678" y="526167"/>
                  </a:lnTo>
                  <a:lnTo>
                    <a:pt x="1577852" y="529030"/>
                  </a:lnTo>
                  <a:lnTo>
                    <a:pt x="1583025" y="531810"/>
                  </a:lnTo>
                  <a:lnTo>
                    <a:pt x="1588198" y="534485"/>
                  </a:lnTo>
                  <a:lnTo>
                    <a:pt x="1593372" y="537036"/>
                  </a:lnTo>
                  <a:lnTo>
                    <a:pt x="1598545" y="539449"/>
                  </a:lnTo>
                  <a:lnTo>
                    <a:pt x="1603718" y="541715"/>
                  </a:lnTo>
                  <a:lnTo>
                    <a:pt x="1608891" y="543826"/>
                  </a:lnTo>
                  <a:lnTo>
                    <a:pt x="1614065" y="545779"/>
                  </a:lnTo>
                  <a:lnTo>
                    <a:pt x="1619238" y="547575"/>
                  </a:lnTo>
                  <a:lnTo>
                    <a:pt x="1624411" y="549217"/>
                  </a:lnTo>
                  <a:lnTo>
                    <a:pt x="1629585" y="550710"/>
                  </a:lnTo>
                  <a:lnTo>
                    <a:pt x="1634758" y="552060"/>
                  </a:lnTo>
                  <a:lnTo>
                    <a:pt x="1639931" y="553276"/>
                  </a:lnTo>
                  <a:lnTo>
                    <a:pt x="1645104" y="554367"/>
                  </a:lnTo>
                  <a:lnTo>
                    <a:pt x="1650278" y="555341"/>
                  </a:lnTo>
                  <a:lnTo>
                    <a:pt x="1655451" y="556210"/>
                  </a:lnTo>
                  <a:lnTo>
                    <a:pt x="1660624" y="556981"/>
                  </a:lnTo>
                  <a:lnTo>
                    <a:pt x="1665798" y="557664"/>
                  </a:lnTo>
                  <a:lnTo>
                    <a:pt x="1670971" y="558268"/>
                  </a:lnTo>
                  <a:lnTo>
                    <a:pt x="1676144" y="558801"/>
                  </a:lnTo>
                  <a:lnTo>
                    <a:pt x="1681317" y="559270"/>
                  </a:lnTo>
                  <a:lnTo>
                    <a:pt x="1686491" y="559683"/>
                  </a:lnTo>
                  <a:lnTo>
                    <a:pt x="1691664" y="560045"/>
                  </a:lnTo>
                  <a:lnTo>
                    <a:pt x="1696837" y="560363"/>
                  </a:lnTo>
                  <a:lnTo>
                    <a:pt x="1702011" y="560641"/>
                  </a:lnTo>
                  <a:lnTo>
                    <a:pt x="1707184" y="560884"/>
                  </a:lnTo>
                  <a:lnTo>
                    <a:pt x="1712357" y="561097"/>
                  </a:lnTo>
                  <a:lnTo>
                    <a:pt x="1717530" y="561283"/>
                  </a:lnTo>
                  <a:lnTo>
                    <a:pt x="1722704" y="561446"/>
                  </a:lnTo>
                  <a:lnTo>
                    <a:pt x="1727877" y="561588"/>
                  </a:lnTo>
                  <a:lnTo>
                    <a:pt x="1733050" y="561711"/>
                  </a:lnTo>
                  <a:lnTo>
                    <a:pt x="1738224" y="561819"/>
                  </a:lnTo>
                  <a:lnTo>
                    <a:pt x="1743397" y="561913"/>
                  </a:lnTo>
                  <a:lnTo>
                    <a:pt x="1748570" y="561995"/>
                  </a:lnTo>
                  <a:lnTo>
                    <a:pt x="1753743" y="562066"/>
                  </a:lnTo>
                  <a:lnTo>
                    <a:pt x="1758917" y="562129"/>
                  </a:lnTo>
                  <a:lnTo>
                    <a:pt x="1764090" y="562183"/>
                  </a:lnTo>
                  <a:lnTo>
                    <a:pt x="1769263" y="562230"/>
                  </a:lnTo>
                  <a:lnTo>
                    <a:pt x="1774437" y="562271"/>
                  </a:lnTo>
                  <a:lnTo>
                    <a:pt x="1779610" y="562307"/>
                  </a:lnTo>
                  <a:lnTo>
                    <a:pt x="1784783" y="562338"/>
                  </a:lnTo>
                  <a:lnTo>
                    <a:pt x="1789956" y="562365"/>
                  </a:lnTo>
                  <a:lnTo>
                    <a:pt x="1795130" y="562388"/>
                  </a:lnTo>
                  <a:lnTo>
                    <a:pt x="1800303" y="562409"/>
                  </a:lnTo>
                  <a:lnTo>
                    <a:pt x="1805476" y="562426"/>
                  </a:lnTo>
                  <a:lnTo>
                    <a:pt x="1810650" y="562442"/>
                  </a:lnTo>
                  <a:lnTo>
                    <a:pt x="1815823" y="562455"/>
                  </a:lnTo>
                  <a:lnTo>
                    <a:pt x="1820996" y="562467"/>
                  </a:lnTo>
                  <a:lnTo>
                    <a:pt x="1826169" y="562477"/>
                  </a:lnTo>
                  <a:lnTo>
                    <a:pt x="1831343" y="562486"/>
                  </a:lnTo>
                  <a:lnTo>
                    <a:pt x="1836516" y="562494"/>
                  </a:lnTo>
                  <a:lnTo>
                    <a:pt x="1841689" y="562501"/>
                  </a:lnTo>
                  <a:lnTo>
                    <a:pt x="1846863" y="562506"/>
                  </a:lnTo>
                  <a:lnTo>
                    <a:pt x="1852036" y="562512"/>
                  </a:lnTo>
                  <a:lnTo>
                    <a:pt x="1857209" y="562516"/>
                  </a:lnTo>
                  <a:lnTo>
                    <a:pt x="1862382" y="562520"/>
                  </a:lnTo>
                  <a:lnTo>
                    <a:pt x="1867556" y="562523"/>
                  </a:lnTo>
                  <a:lnTo>
                    <a:pt x="1872729" y="562526"/>
                  </a:lnTo>
                  <a:lnTo>
                    <a:pt x="1877902" y="562529"/>
                  </a:lnTo>
                  <a:lnTo>
                    <a:pt x="1883076" y="562531"/>
                  </a:lnTo>
                  <a:lnTo>
                    <a:pt x="1883076" y="5625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58216" y="4190816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96816" y="26275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596816" y="24328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96816" y="223810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596816" y="204337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596816" y="1848652"/>
              <a:ext cx="1883076" cy="129678"/>
            </a:xfrm>
            <a:custGeom>
              <a:avLst/>
              <a:pathLst>
                <a:path w="1883076" h="129678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1"/>
                  </a:lnTo>
                  <a:lnTo>
                    <a:pt x="1670971" y="1"/>
                  </a:lnTo>
                  <a:lnTo>
                    <a:pt x="1665798" y="1"/>
                  </a:lnTo>
                  <a:lnTo>
                    <a:pt x="1660624" y="1"/>
                  </a:lnTo>
                  <a:lnTo>
                    <a:pt x="1655451" y="1"/>
                  </a:lnTo>
                  <a:lnTo>
                    <a:pt x="1650278" y="1"/>
                  </a:lnTo>
                  <a:lnTo>
                    <a:pt x="1645104" y="1"/>
                  </a:lnTo>
                  <a:lnTo>
                    <a:pt x="1639931" y="1"/>
                  </a:lnTo>
                  <a:lnTo>
                    <a:pt x="1634758" y="1"/>
                  </a:lnTo>
                  <a:lnTo>
                    <a:pt x="1629585" y="1"/>
                  </a:lnTo>
                  <a:lnTo>
                    <a:pt x="1624411" y="1"/>
                  </a:lnTo>
                  <a:lnTo>
                    <a:pt x="1619238" y="2"/>
                  </a:lnTo>
                  <a:lnTo>
                    <a:pt x="1614065" y="2"/>
                  </a:lnTo>
                  <a:lnTo>
                    <a:pt x="1608891" y="2"/>
                  </a:lnTo>
                  <a:lnTo>
                    <a:pt x="1603718" y="2"/>
                  </a:lnTo>
                  <a:lnTo>
                    <a:pt x="1598545" y="2"/>
                  </a:lnTo>
                  <a:lnTo>
                    <a:pt x="1593372" y="2"/>
                  </a:lnTo>
                  <a:lnTo>
                    <a:pt x="1588198" y="2"/>
                  </a:lnTo>
                  <a:lnTo>
                    <a:pt x="1583025" y="3"/>
                  </a:lnTo>
                  <a:lnTo>
                    <a:pt x="1577852" y="3"/>
                  </a:lnTo>
                  <a:lnTo>
                    <a:pt x="1572678" y="3"/>
                  </a:lnTo>
                  <a:lnTo>
                    <a:pt x="1567505" y="3"/>
                  </a:lnTo>
                  <a:lnTo>
                    <a:pt x="1562332" y="3"/>
                  </a:lnTo>
                  <a:lnTo>
                    <a:pt x="1557159" y="4"/>
                  </a:lnTo>
                  <a:lnTo>
                    <a:pt x="1551985" y="4"/>
                  </a:lnTo>
                  <a:lnTo>
                    <a:pt x="1546812" y="4"/>
                  </a:lnTo>
                  <a:lnTo>
                    <a:pt x="1541639" y="4"/>
                  </a:lnTo>
                  <a:lnTo>
                    <a:pt x="1536465" y="5"/>
                  </a:lnTo>
                  <a:lnTo>
                    <a:pt x="1531292" y="5"/>
                  </a:lnTo>
                  <a:lnTo>
                    <a:pt x="1526119" y="5"/>
                  </a:lnTo>
                  <a:lnTo>
                    <a:pt x="1520946" y="5"/>
                  </a:lnTo>
                  <a:lnTo>
                    <a:pt x="1515772" y="6"/>
                  </a:lnTo>
                  <a:lnTo>
                    <a:pt x="1510599" y="6"/>
                  </a:lnTo>
                  <a:lnTo>
                    <a:pt x="1505426" y="6"/>
                  </a:lnTo>
                  <a:lnTo>
                    <a:pt x="1500252" y="7"/>
                  </a:lnTo>
                  <a:lnTo>
                    <a:pt x="1495079" y="7"/>
                  </a:lnTo>
                  <a:lnTo>
                    <a:pt x="1489906" y="7"/>
                  </a:lnTo>
                  <a:lnTo>
                    <a:pt x="1484733" y="8"/>
                  </a:lnTo>
                  <a:lnTo>
                    <a:pt x="1479559" y="8"/>
                  </a:lnTo>
                  <a:lnTo>
                    <a:pt x="1474386" y="9"/>
                  </a:lnTo>
                  <a:lnTo>
                    <a:pt x="1469213" y="9"/>
                  </a:lnTo>
                  <a:lnTo>
                    <a:pt x="1464039" y="10"/>
                  </a:lnTo>
                  <a:lnTo>
                    <a:pt x="1458866" y="10"/>
                  </a:lnTo>
                  <a:lnTo>
                    <a:pt x="1453693" y="10"/>
                  </a:lnTo>
                  <a:lnTo>
                    <a:pt x="1448520" y="11"/>
                  </a:lnTo>
                  <a:lnTo>
                    <a:pt x="1443346" y="11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3"/>
                  </a:lnTo>
                  <a:lnTo>
                    <a:pt x="1422653" y="13"/>
                  </a:lnTo>
                  <a:lnTo>
                    <a:pt x="1417480" y="14"/>
                  </a:lnTo>
                  <a:lnTo>
                    <a:pt x="1412307" y="14"/>
                  </a:lnTo>
                  <a:lnTo>
                    <a:pt x="1407133" y="15"/>
                  </a:lnTo>
                  <a:lnTo>
                    <a:pt x="1401960" y="16"/>
                  </a:lnTo>
                  <a:lnTo>
                    <a:pt x="1396787" y="16"/>
                  </a:lnTo>
                  <a:lnTo>
                    <a:pt x="1391613" y="17"/>
                  </a:lnTo>
                  <a:lnTo>
                    <a:pt x="1386440" y="17"/>
                  </a:lnTo>
                  <a:lnTo>
                    <a:pt x="1381267" y="18"/>
                  </a:lnTo>
                  <a:lnTo>
                    <a:pt x="1376094" y="18"/>
                  </a:lnTo>
                  <a:lnTo>
                    <a:pt x="1370920" y="19"/>
                  </a:lnTo>
                  <a:lnTo>
                    <a:pt x="1365747" y="19"/>
                  </a:lnTo>
                  <a:lnTo>
                    <a:pt x="1360574" y="20"/>
                  </a:lnTo>
                  <a:lnTo>
                    <a:pt x="1355400" y="21"/>
                  </a:lnTo>
                  <a:lnTo>
                    <a:pt x="1350227" y="21"/>
                  </a:lnTo>
                  <a:lnTo>
                    <a:pt x="1345054" y="22"/>
                  </a:lnTo>
                  <a:lnTo>
                    <a:pt x="1339881" y="22"/>
                  </a:lnTo>
                  <a:lnTo>
                    <a:pt x="1334707" y="23"/>
                  </a:lnTo>
                  <a:lnTo>
                    <a:pt x="1329534" y="23"/>
                  </a:lnTo>
                  <a:lnTo>
                    <a:pt x="1324361" y="24"/>
                  </a:lnTo>
                  <a:lnTo>
                    <a:pt x="1319187" y="24"/>
                  </a:lnTo>
                  <a:lnTo>
                    <a:pt x="1314014" y="25"/>
                  </a:lnTo>
                  <a:lnTo>
                    <a:pt x="1308841" y="26"/>
                  </a:lnTo>
                  <a:lnTo>
                    <a:pt x="1303668" y="26"/>
                  </a:lnTo>
                  <a:lnTo>
                    <a:pt x="1298494" y="27"/>
                  </a:lnTo>
                  <a:lnTo>
                    <a:pt x="1293321" y="27"/>
                  </a:lnTo>
                  <a:lnTo>
                    <a:pt x="1288148" y="28"/>
                  </a:lnTo>
                  <a:lnTo>
                    <a:pt x="1282974" y="28"/>
                  </a:lnTo>
                  <a:lnTo>
                    <a:pt x="1277801" y="29"/>
                  </a:lnTo>
                  <a:lnTo>
                    <a:pt x="1272628" y="30"/>
                  </a:lnTo>
                  <a:lnTo>
                    <a:pt x="1267455" y="30"/>
                  </a:lnTo>
                  <a:lnTo>
                    <a:pt x="1262281" y="31"/>
                  </a:lnTo>
                  <a:lnTo>
                    <a:pt x="1257108" y="32"/>
                  </a:lnTo>
                  <a:lnTo>
                    <a:pt x="1251935" y="32"/>
                  </a:lnTo>
                  <a:lnTo>
                    <a:pt x="1246761" y="33"/>
                  </a:lnTo>
                  <a:lnTo>
                    <a:pt x="1241588" y="34"/>
                  </a:lnTo>
                  <a:lnTo>
                    <a:pt x="1236415" y="34"/>
                  </a:lnTo>
                  <a:lnTo>
                    <a:pt x="1231242" y="35"/>
                  </a:lnTo>
                  <a:lnTo>
                    <a:pt x="1226068" y="36"/>
                  </a:lnTo>
                  <a:lnTo>
                    <a:pt x="1220895" y="37"/>
                  </a:lnTo>
                  <a:lnTo>
                    <a:pt x="1215722" y="37"/>
                  </a:lnTo>
                  <a:lnTo>
                    <a:pt x="1210548" y="38"/>
                  </a:lnTo>
                  <a:lnTo>
                    <a:pt x="1205375" y="39"/>
                  </a:lnTo>
                  <a:lnTo>
                    <a:pt x="1200202" y="40"/>
                  </a:lnTo>
                  <a:lnTo>
                    <a:pt x="1195029" y="41"/>
                  </a:lnTo>
                  <a:lnTo>
                    <a:pt x="1189855" y="42"/>
                  </a:lnTo>
                  <a:lnTo>
                    <a:pt x="1184682" y="43"/>
                  </a:lnTo>
                  <a:lnTo>
                    <a:pt x="1179509" y="44"/>
                  </a:lnTo>
                  <a:lnTo>
                    <a:pt x="1174335" y="45"/>
                  </a:lnTo>
                  <a:lnTo>
                    <a:pt x="1169162" y="46"/>
                  </a:lnTo>
                  <a:lnTo>
                    <a:pt x="1163989" y="47"/>
                  </a:lnTo>
                  <a:lnTo>
                    <a:pt x="1158816" y="48"/>
                  </a:lnTo>
                  <a:lnTo>
                    <a:pt x="1153642" y="49"/>
                  </a:lnTo>
                  <a:lnTo>
                    <a:pt x="1148469" y="51"/>
                  </a:lnTo>
                  <a:lnTo>
                    <a:pt x="1143296" y="52"/>
                  </a:lnTo>
                  <a:lnTo>
                    <a:pt x="1138122" y="53"/>
                  </a:lnTo>
                  <a:lnTo>
                    <a:pt x="1132949" y="55"/>
                  </a:lnTo>
                  <a:lnTo>
                    <a:pt x="1127776" y="56"/>
                  </a:lnTo>
                  <a:lnTo>
                    <a:pt x="1122603" y="58"/>
                  </a:lnTo>
                  <a:lnTo>
                    <a:pt x="1117429" y="59"/>
                  </a:lnTo>
                  <a:lnTo>
                    <a:pt x="1112256" y="61"/>
                  </a:lnTo>
                  <a:lnTo>
                    <a:pt x="1107083" y="62"/>
                  </a:lnTo>
                  <a:lnTo>
                    <a:pt x="1101909" y="64"/>
                  </a:lnTo>
                  <a:lnTo>
                    <a:pt x="1096736" y="66"/>
                  </a:lnTo>
                  <a:lnTo>
                    <a:pt x="1091563" y="68"/>
                  </a:lnTo>
                  <a:lnTo>
                    <a:pt x="1086390" y="69"/>
                  </a:lnTo>
                  <a:lnTo>
                    <a:pt x="1081216" y="71"/>
                  </a:lnTo>
                  <a:lnTo>
                    <a:pt x="1076043" y="73"/>
                  </a:lnTo>
                  <a:lnTo>
                    <a:pt x="1070870" y="76"/>
                  </a:lnTo>
                  <a:lnTo>
                    <a:pt x="1065696" y="78"/>
                  </a:lnTo>
                  <a:lnTo>
                    <a:pt x="1060523" y="80"/>
                  </a:lnTo>
                  <a:lnTo>
                    <a:pt x="1055350" y="82"/>
                  </a:lnTo>
                  <a:lnTo>
                    <a:pt x="1050177" y="85"/>
                  </a:lnTo>
                  <a:lnTo>
                    <a:pt x="1045003" y="87"/>
                  </a:lnTo>
                  <a:lnTo>
                    <a:pt x="1039830" y="90"/>
                  </a:lnTo>
                  <a:lnTo>
                    <a:pt x="1034657" y="92"/>
                  </a:lnTo>
                  <a:lnTo>
                    <a:pt x="1029483" y="95"/>
                  </a:lnTo>
                  <a:lnTo>
                    <a:pt x="1024310" y="98"/>
                  </a:lnTo>
                  <a:lnTo>
                    <a:pt x="1019137" y="101"/>
                  </a:lnTo>
                  <a:lnTo>
                    <a:pt x="1013964" y="104"/>
                  </a:lnTo>
                  <a:lnTo>
                    <a:pt x="1008790" y="107"/>
                  </a:lnTo>
                  <a:lnTo>
                    <a:pt x="1003617" y="110"/>
                  </a:lnTo>
                  <a:lnTo>
                    <a:pt x="998444" y="114"/>
                  </a:lnTo>
                  <a:lnTo>
                    <a:pt x="993270" y="117"/>
                  </a:lnTo>
                  <a:lnTo>
                    <a:pt x="988097" y="121"/>
                  </a:lnTo>
                  <a:lnTo>
                    <a:pt x="982924" y="124"/>
                  </a:lnTo>
                  <a:lnTo>
                    <a:pt x="977751" y="128"/>
                  </a:lnTo>
                  <a:lnTo>
                    <a:pt x="972577" y="132"/>
                  </a:lnTo>
                  <a:lnTo>
                    <a:pt x="967404" y="136"/>
                  </a:lnTo>
                  <a:lnTo>
                    <a:pt x="962231" y="141"/>
                  </a:lnTo>
                  <a:lnTo>
                    <a:pt x="957057" y="145"/>
                  </a:lnTo>
                  <a:lnTo>
                    <a:pt x="951884" y="150"/>
                  </a:lnTo>
                  <a:lnTo>
                    <a:pt x="946711" y="154"/>
                  </a:lnTo>
                  <a:lnTo>
                    <a:pt x="941538" y="159"/>
                  </a:lnTo>
                  <a:lnTo>
                    <a:pt x="936364" y="164"/>
                  </a:lnTo>
                  <a:lnTo>
                    <a:pt x="931191" y="170"/>
                  </a:lnTo>
                  <a:lnTo>
                    <a:pt x="926018" y="175"/>
                  </a:lnTo>
                  <a:lnTo>
                    <a:pt x="920844" y="181"/>
                  </a:lnTo>
                  <a:lnTo>
                    <a:pt x="915671" y="186"/>
                  </a:lnTo>
                  <a:lnTo>
                    <a:pt x="910498" y="192"/>
                  </a:lnTo>
                  <a:lnTo>
                    <a:pt x="905325" y="199"/>
                  </a:lnTo>
                  <a:lnTo>
                    <a:pt x="900151" y="205"/>
                  </a:lnTo>
                  <a:lnTo>
                    <a:pt x="894978" y="212"/>
                  </a:lnTo>
                  <a:lnTo>
                    <a:pt x="889805" y="218"/>
                  </a:lnTo>
                  <a:lnTo>
                    <a:pt x="884631" y="226"/>
                  </a:lnTo>
                  <a:lnTo>
                    <a:pt x="879458" y="233"/>
                  </a:lnTo>
                  <a:lnTo>
                    <a:pt x="874285" y="241"/>
                  </a:lnTo>
                  <a:lnTo>
                    <a:pt x="869112" y="249"/>
                  </a:lnTo>
                  <a:lnTo>
                    <a:pt x="863938" y="257"/>
                  </a:lnTo>
                  <a:lnTo>
                    <a:pt x="858765" y="265"/>
                  </a:lnTo>
                  <a:lnTo>
                    <a:pt x="853592" y="274"/>
                  </a:lnTo>
                  <a:lnTo>
                    <a:pt x="848418" y="283"/>
                  </a:lnTo>
                  <a:lnTo>
                    <a:pt x="843245" y="293"/>
                  </a:lnTo>
                  <a:lnTo>
                    <a:pt x="838072" y="303"/>
                  </a:lnTo>
                  <a:lnTo>
                    <a:pt x="832899" y="313"/>
                  </a:lnTo>
                  <a:lnTo>
                    <a:pt x="827725" y="323"/>
                  </a:lnTo>
                  <a:lnTo>
                    <a:pt x="822552" y="334"/>
                  </a:lnTo>
                  <a:lnTo>
                    <a:pt x="817379" y="346"/>
                  </a:lnTo>
                  <a:lnTo>
                    <a:pt x="812205" y="358"/>
                  </a:lnTo>
                  <a:lnTo>
                    <a:pt x="807032" y="370"/>
                  </a:lnTo>
                  <a:lnTo>
                    <a:pt x="801859" y="383"/>
                  </a:lnTo>
                  <a:lnTo>
                    <a:pt x="796686" y="396"/>
                  </a:lnTo>
                  <a:lnTo>
                    <a:pt x="791512" y="410"/>
                  </a:lnTo>
                  <a:lnTo>
                    <a:pt x="786339" y="424"/>
                  </a:lnTo>
                  <a:lnTo>
                    <a:pt x="781166" y="439"/>
                  </a:lnTo>
                  <a:lnTo>
                    <a:pt x="775992" y="454"/>
                  </a:lnTo>
                  <a:lnTo>
                    <a:pt x="770819" y="470"/>
                  </a:lnTo>
                  <a:lnTo>
                    <a:pt x="765646" y="487"/>
                  </a:lnTo>
                  <a:lnTo>
                    <a:pt x="760473" y="504"/>
                  </a:lnTo>
                  <a:lnTo>
                    <a:pt x="755299" y="522"/>
                  </a:lnTo>
                  <a:lnTo>
                    <a:pt x="750126" y="541"/>
                  </a:lnTo>
                  <a:lnTo>
                    <a:pt x="744953" y="561"/>
                  </a:lnTo>
                  <a:lnTo>
                    <a:pt x="739779" y="581"/>
                  </a:lnTo>
                  <a:lnTo>
                    <a:pt x="734606" y="602"/>
                  </a:lnTo>
                  <a:lnTo>
                    <a:pt x="729433" y="624"/>
                  </a:lnTo>
                  <a:lnTo>
                    <a:pt x="724260" y="647"/>
                  </a:lnTo>
                  <a:lnTo>
                    <a:pt x="719086" y="671"/>
                  </a:lnTo>
                  <a:lnTo>
                    <a:pt x="713913" y="696"/>
                  </a:lnTo>
                  <a:lnTo>
                    <a:pt x="708740" y="721"/>
                  </a:lnTo>
                  <a:lnTo>
                    <a:pt x="703566" y="748"/>
                  </a:lnTo>
                  <a:lnTo>
                    <a:pt x="698393" y="776"/>
                  </a:lnTo>
                  <a:lnTo>
                    <a:pt x="693220" y="806"/>
                  </a:lnTo>
                  <a:lnTo>
                    <a:pt x="688047" y="836"/>
                  </a:lnTo>
                  <a:lnTo>
                    <a:pt x="682873" y="868"/>
                  </a:lnTo>
                  <a:lnTo>
                    <a:pt x="677700" y="901"/>
                  </a:lnTo>
                  <a:lnTo>
                    <a:pt x="672527" y="936"/>
                  </a:lnTo>
                  <a:lnTo>
                    <a:pt x="667353" y="972"/>
                  </a:lnTo>
                  <a:lnTo>
                    <a:pt x="662180" y="1009"/>
                  </a:lnTo>
                  <a:lnTo>
                    <a:pt x="657007" y="1048"/>
                  </a:lnTo>
                  <a:lnTo>
                    <a:pt x="651834" y="1089"/>
                  </a:lnTo>
                  <a:lnTo>
                    <a:pt x="646660" y="1132"/>
                  </a:lnTo>
                  <a:lnTo>
                    <a:pt x="641487" y="1177"/>
                  </a:lnTo>
                  <a:lnTo>
                    <a:pt x="636314" y="1223"/>
                  </a:lnTo>
                  <a:lnTo>
                    <a:pt x="631140" y="1272"/>
                  </a:lnTo>
                  <a:lnTo>
                    <a:pt x="625967" y="1322"/>
                  </a:lnTo>
                  <a:lnTo>
                    <a:pt x="620794" y="1375"/>
                  </a:lnTo>
                  <a:lnTo>
                    <a:pt x="615621" y="1431"/>
                  </a:lnTo>
                  <a:lnTo>
                    <a:pt x="610447" y="1488"/>
                  </a:lnTo>
                  <a:lnTo>
                    <a:pt x="605274" y="1549"/>
                  </a:lnTo>
                  <a:lnTo>
                    <a:pt x="600101" y="1612"/>
                  </a:lnTo>
                  <a:lnTo>
                    <a:pt x="594927" y="1678"/>
                  </a:lnTo>
                  <a:lnTo>
                    <a:pt x="589754" y="1746"/>
                  </a:lnTo>
                  <a:lnTo>
                    <a:pt x="584581" y="1818"/>
                  </a:lnTo>
                  <a:lnTo>
                    <a:pt x="579408" y="1893"/>
                  </a:lnTo>
                  <a:lnTo>
                    <a:pt x="574234" y="1972"/>
                  </a:lnTo>
                  <a:lnTo>
                    <a:pt x="569061" y="2054"/>
                  </a:lnTo>
                  <a:lnTo>
                    <a:pt x="563888" y="2140"/>
                  </a:lnTo>
                  <a:lnTo>
                    <a:pt x="558714" y="2230"/>
                  </a:lnTo>
                  <a:lnTo>
                    <a:pt x="553541" y="2323"/>
                  </a:lnTo>
                  <a:lnTo>
                    <a:pt x="548368" y="2422"/>
                  </a:lnTo>
                  <a:lnTo>
                    <a:pt x="543195" y="2524"/>
                  </a:lnTo>
                  <a:lnTo>
                    <a:pt x="538021" y="2632"/>
                  </a:lnTo>
                  <a:lnTo>
                    <a:pt x="532848" y="2744"/>
                  </a:lnTo>
                  <a:lnTo>
                    <a:pt x="527675" y="2861"/>
                  </a:lnTo>
                  <a:lnTo>
                    <a:pt x="522501" y="2984"/>
                  </a:lnTo>
                  <a:lnTo>
                    <a:pt x="517328" y="3112"/>
                  </a:lnTo>
                  <a:lnTo>
                    <a:pt x="512155" y="3247"/>
                  </a:lnTo>
                  <a:lnTo>
                    <a:pt x="506982" y="3387"/>
                  </a:lnTo>
                  <a:lnTo>
                    <a:pt x="501808" y="3534"/>
                  </a:lnTo>
                  <a:lnTo>
                    <a:pt x="496635" y="3688"/>
                  </a:lnTo>
                  <a:lnTo>
                    <a:pt x="491462" y="3849"/>
                  </a:lnTo>
                  <a:lnTo>
                    <a:pt x="486288" y="4018"/>
                  </a:lnTo>
                  <a:lnTo>
                    <a:pt x="481115" y="4194"/>
                  </a:lnTo>
                  <a:lnTo>
                    <a:pt x="475942" y="4378"/>
                  </a:lnTo>
                  <a:lnTo>
                    <a:pt x="470769" y="4571"/>
                  </a:lnTo>
                  <a:lnTo>
                    <a:pt x="465595" y="4773"/>
                  </a:lnTo>
                  <a:lnTo>
                    <a:pt x="460422" y="4984"/>
                  </a:lnTo>
                  <a:lnTo>
                    <a:pt x="455249" y="5205"/>
                  </a:lnTo>
                  <a:lnTo>
                    <a:pt x="450075" y="5436"/>
                  </a:lnTo>
                  <a:lnTo>
                    <a:pt x="444902" y="5678"/>
                  </a:lnTo>
                  <a:lnTo>
                    <a:pt x="439729" y="5931"/>
                  </a:lnTo>
                  <a:lnTo>
                    <a:pt x="434556" y="6196"/>
                  </a:lnTo>
                  <a:lnTo>
                    <a:pt x="429382" y="6473"/>
                  </a:lnTo>
                  <a:lnTo>
                    <a:pt x="424209" y="6763"/>
                  </a:lnTo>
                  <a:lnTo>
                    <a:pt x="419036" y="7066"/>
                  </a:lnTo>
                  <a:lnTo>
                    <a:pt x="413862" y="7383"/>
                  </a:lnTo>
                  <a:lnTo>
                    <a:pt x="408689" y="7715"/>
                  </a:lnTo>
                  <a:lnTo>
                    <a:pt x="403516" y="8062"/>
                  </a:lnTo>
                  <a:lnTo>
                    <a:pt x="398343" y="8425"/>
                  </a:lnTo>
                  <a:lnTo>
                    <a:pt x="393169" y="8804"/>
                  </a:lnTo>
                  <a:lnTo>
                    <a:pt x="387996" y="9201"/>
                  </a:lnTo>
                  <a:lnTo>
                    <a:pt x="382823" y="9616"/>
                  </a:lnTo>
                  <a:lnTo>
                    <a:pt x="377649" y="10049"/>
                  </a:lnTo>
                  <a:lnTo>
                    <a:pt x="372476" y="10503"/>
                  </a:lnTo>
                  <a:lnTo>
                    <a:pt x="367303" y="10977"/>
                  </a:lnTo>
                  <a:lnTo>
                    <a:pt x="362130" y="11472"/>
                  </a:lnTo>
                  <a:lnTo>
                    <a:pt x="356956" y="11989"/>
                  </a:lnTo>
                  <a:lnTo>
                    <a:pt x="351783" y="12530"/>
                  </a:lnTo>
                  <a:lnTo>
                    <a:pt x="346610" y="13094"/>
                  </a:lnTo>
                  <a:lnTo>
                    <a:pt x="341436" y="13684"/>
                  </a:lnTo>
                  <a:lnTo>
                    <a:pt x="336263" y="14299"/>
                  </a:lnTo>
                  <a:lnTo>
                    <a:pt x="331090" y="14942"/>
                  </a:lnTo>
                  <a:lnTo>
                    <a:pt x="325917" y="15613"/>
                  </a:lnTo>
                  <a:lnTo>
                    <a:pt x="320743" y="16313"/>
                  </a:lnTo>
                  <a:lnTo>
                    <a:pt x="315570" y="17043"/>
                  </a:lnTo>
                  <a:lnTo>
                    <a:pt x="310397" y="17805"/>
                  </a:lnTo>
                  <a:lnTo>
                    <a:pt x="305223" y="18599"/>
                  </a:lnTo>
                  <a:lnTo>
                    <a:pt x="300050" y="19426"/>
                  </a:lnTo>
                  <a:lnTo>
                    <a:pt x="294877" y="20289"/>
                  </a:lnTo>
                  <a:lnTo>
                    <a:pt x="289704" y="21187"/>
                  </a:lnTo>
                  <a:lnTo>
                    <a:pt x="284530" y="22122"/>
                  </a:lnTo>
                  <a:lnTo>
                    <a:pt x="279357" y="23096"/>
                  </a:lnTo>
                  <a:lnTo>
                    <a:pt x="274184" y="24109"/>
                  </a:lnTo>
                  <a:lnTo>
                    <a:pt x="269010" y="25163"/>
                  </a:lnTo>
                  <a:lnTo>
                    <a:pt x="263837" y="26258"/>
                  </a:lnTo>
                  <a:lnTo>
                    <a:pt x="258664" y="27396"/>
                  </a:lnTo>
                  <a:lnTo>
                    <a:pt x="253491" y="28579"/>
                  </a:lnTo>
                  <a:lnTo>
                    <a:pt x="248317" y="29806"/>
                  </a:lnTo>
                  <a:lnTo>
                    <a:pt x="243144" y="31080"/>
                  </a:lnTo>
                  <a:lnTo>
                    <a:pt x="237971" y="32400"/>
                  </a:lnTo>
                  <a:lnTo>
                    <a:pt x="232797" y="33769"/>
                  </a:lnTo>
                  <a:lnTo>
                    <a:pt x="227624" y="35187"/>
                  </a:lnTo>
                  <a:lnTo>
                    <a:pt x="222451" y="36654"/>
                  </a:lnTo>
                  <a:lnTo>
                    <a:pt x="217278" y="38172"/>
                  </a:lnTo>
                  <a:lnTo>
                    <a:pt x="212104" y="39741"/>
                  </a:lnTo>
                  <a:lnTo>
                    <a:pt x="206931" y="41361"/>
                  </a:lnTo>
                  <a:lnTo>
                    <a:pt x="201758" y="43033"/>
                  </a:lnTo>
                  <a:lnTo>
                    <a:pt x="196584" y="44758"/>
                  </a:lnTo>
                  <a:lnTo>
                    <a:pt x="191411" y="46534"/>
                  </a:lnTo>
                  <a:lnTo>
                    <a:pt x="186238" y="48363"/>
                  </a:lnTo>
                  <a:lnTo>
                    <a:pt x="181065" y="50244"/>
                  </a:lnTo>
                  <a:lnTo>
                    <a:pt x="175891" y="52176"/>
                  </a:lnTo>
                  <a:lnTo>
                    <a:pt x="170718" y="54159"/>
                  </a:lnTo>
                  <a:lnTo>
                    <a:pt x="165545" y="56192"/>
                  </a:lnTo>
                  <a:lnTo>
                    <a:pt x="160371" y="58273"/>
                  </a:lnTo>
                  <a:lnTo>
                    <a:pt x="155198" y="60403"/>
                  </a:lnTo>
                  <a:lnTo>
                    <a:pt x="150025" y="62578"/>
                  </a:lnTo>
                  <a:lnTo>
                    <a:pt x="144852" y="64797"/>
                  </a:lnTo>
                  <a:lnTo>
                    <a:pt x="139678" y="67059"/>
                  </a:lnTo>
                  <a:lnTo>
                    <a:pt x="134505" y="69360"/>
                  </a:lnTo>
                  <a:lnTo>
                    <a:pt x="129332" y="71698"/>
                  </a:lnTo>
                  <a:lnTo>
                    <a:pt x="124158" y="74070"/>
                  </a:lnTo>
                  <a:lnTo>
                    <a:pt x="118985" y="76473"/>
                  </a:lnTo>
                  <a:lnTo>
                    <a:pt x="113812" y="78903"/>
                  </a:lnTo>
                  <a:lnTo>
                    <a:pt x="108639" y="81357"/>
                  </a:lnTo>
                  <a:lnTo>
                    <a:pt x="103465" y="83830"/>
                  </a:lnTo>
                  <a:lnTo>
                    <a:pt x="98292" y="86319"/>
                  </a:lnTo>
                  <a:lnTo>
                    <a:pt x="93119" y="88818"/>
                  </a:lnTo>
                  <a:lnTo>
                    <a:pt x="87945" y="91323"/>
                  </a:lnTo>
                  <a:lnTo>
                    <a:pt x="82772" y="93829"/>
                  </a:lnTo>
                  <a:lnTo>
                    <a:pt x="77599" y="96331"/>
                  </a:lnTo>
                  <a:lnTo>
                    <a:pt x="72426" y="98823"/>
                  </a:lnTo>
                  <a:lnTo>
                    <a:pt x="67252" y="101301"/>
                  </a:lnTo>
                  <a:lnTo>
                    <a:pt x="62079" y="103758"/>
                  </a:lnTo>
                  <a:lnTo>
                    <a:pt x="56906" y="106189"/>
                  </a:lnTo>
                  <a:lnTo>
                    <a:pt x="51732" y="108589"/>
                  </a:lnTo>
                  <a:lnTo>
                    <a:pt x="46559" y="110951"/>
                  </a:lnTo>
                  <a:lnTo>
                    <a:pt x="41386" y="113271"/>
                  </a:lnTo>
                  <a:lnTo>
                    <a:pt x="36213" y="115543"/>
                  </a:lnTo>
                  <a:lnTo>
                    <a:pt x="31039" y="117761"/>
                  </a:lnTo>
                  <a:lnTo>
                    <a:pt x="25866" y="119921"/>
                  </a:lnTo>
                  <a:lnTo>
                    <a:pt x="20693" y="122017"/>
                  </a:lnTo>
                  <a:lnTo>
                    <a:pt x="15519" y="124045"/>
                  </a:lnTo>
                  <a:lnTo>
                    <a:pt x="10346" y="126001"/>
                  </a:lnTo>
                  <a:lnTo>
                    <a:pt x="5173" y="127880"/>
                  </a:lnTo>
                  <a:lnTo>
                    <a:pt x="0" y="12967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596816" y="184865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596816" y="1848652"/>
              <a:ext cx="1883076" cy="179159"/>
            </a:xfrm>
            <a:custGeom>
              <a:avLst/>
              <a:pathLst>
                <a:path w="1883076" h="179159">
                  <a:moveTo>
                    <a:pt x="0" y="129678"/>
                  </a:moveTo>
                  <a:lnTo>
                    <a:pt x="5173" y="127880"/>
                  </a:lnTo>
                  <a:lnTo>
                    <a:pt x="10346" y="126001"/>
                  </a:lnTo>
                  <a:lnTo>
                    <a:pt x="15519" y="124045"/>
                  </a:lnTo>
                  <a:lnTo>
                    <a:pt x="20693" y="122017"/>
                  </a:lnTo>
                  <a:lnTo>
                    <a:pt x="25866" y="119921"/>
                  </a:lnTo>
                  <a:lnTo>
                    <a:pt x="31039" y="117761"/>
                  </a:lnTo>
                  <a:lnTo>
                    <a:pt x="36213" y="115542"/>
                  </a:lnTo>
                  <a:lnTo>
                    <a:pt x="41386" y="113271"/>
                  </a:lnTo>
                  <a:lnTo>
                    <a:pt x="46559" y="110951"/>
                  </a:lnTo>
                  <a:lnTo>
                    <a:pt x="51732" y="108588"/>
                  </a:lnTo>
                  <a:lnTo>
                    <a:pt x="56906" y="106189"/>
                  </a:lnTo>
                  <a:lnTo>
                    <a:pt x="62079" y="103758"/>
                  </a:lnTo>
                  <a:lnTo>
                    <a:pt x="67252" y="101301"/>
                  </a:lnTo>
                  <a:lnTo>
                    <a:pt x="72426" y="98823"/>
                  </a:lnTo>
                  <a:lnTo>
                    <a:pt x="77599" y="96331"/>
                  </a:lnTo>
                  <a:lnTo>
                    <a:pt x="82772" y="93829"/>
                  </a:lnTo>
                  <a:lnTo>
                    <a:pt x="87945" y="91323"/>
                  </a:lnTo>
                  <a:lnTo>
                    <a:pt x="93119" y="88818"/>
                  </a:lnTo>
                  <a:lnTo>
                    <a:pt x="98292" y="86319"/>
                  </a:lnTo>
                  <a:lnTo>
                    <a:pt x="103465" y="83830"/>
                  </a:lnTo>
                  <a:lnTo>
                    <a:pt x="108639" y="81357"/>
                  </a:lnTo>
                  <a:lnTo>
                    <a:pt x="113812" y="78903"/>
                  </a:lnTo>
                  <a:lnTo>
                    <a:pt x="118985" y="76473"/>
                  </a:lnTo>
                  <a:lnTo>
                    <a:pt x="124158" y="74070"/>
                  </a:lnTo>
                  <a:lnTo>
                    <a:pt x="129332" y="71698"/>
                  </a:lnTo>
                  <a:lnTo>
                    <a:pt x="134505" y="69360"/>
                  </a:lnTo>
                  <a:lnTo>
                    <a:pt x="139678" y="67059"/>
                  </a:lnTo>
                  <a:lnTo>
                    <a:pt x="144852" y="64797"/>
                  </a:lnTo>
                  <a:lnTo>
                    <a:pt x="150025" y="62578"/>
                  </a:lnTo>
                  <a:lnTo>
                    <a:pt x="155198" y="60403"/>
                  </a:lnTo>
                  <a:lnTo>
                    <a:pt x="160371" y="58273"/>
                  </a:lnTo>
                  <a:lnTo>
                    <a:pt x="165545" y="56192"/>
                  </a:lnTo>
                  <a:lnTo>
                    <a:pt x="170718" y="54159"/>
                  </a:lnTo>
                  <a:lnTo>
                    <a:pt x="175891" y="52176"/>
                  </a:lnTo>
                  <a:lnTo>
                    <a:pt x="181065" y="50244"/>
                  </a:lnTo>
                  <a:lnTo>
                    <a:pt x="186238" y="48363"/>
                  </a:lnTo>
                  <a:lnTo>
                    <a:pt x="191411" y="46534"/>
                  </a:lnTo>
                  <a:lnTo>
                    <a:pt x="196584" y="44758"/>
                  </a:lnTo>
                  <a:lnTo>
                    <a:pt x="201758" y="43033"/>
                  </a:lnTo>
                  <a:lnTo>
                    <a:pt x="206931" y="41361"/>
                  </a:lnTo>
                  <a:lnTo>
                    <a:pt x="212104" y="39741"/>
                  </a:lnTo>
                  <a:lnTo>
                    <a:pt x="217278" y="38172"/>
                  </a:lnTo>
                  <a:lnTo>
                    <a:pt x="222451" y="36654"/>
                  </a:lnTo>
                  <a:lnTo>
                    <a:pt x="227624" y="35187"/>
                  </a:lnTo>
                  <a:lnTo>
                    <a:pt x="232797" y="33769"/>
                  </a:lnTo>
                  <a:lnTo>
                    <a:pt x="237971" y="32400"/>
                  </a:lnTo>
                  <a:lnTo>
                    <a:pt x="243144" y="31080"/>
                  </a:lnTo>
                  <a:lnTo>
                    <a:pt x="248317" y="29806"/>
                  </a:lnTo>
                  <a:lnTo>
                    <a:pt x="253491" y="28579"/>
                  </a:lnTo>
                  <a:lnTo>
                    <a:pt x="258664" y="27396"/>
                  </a:lnTo>
                  <a:lnTo>
                    <a:pt x="263837" y="26258"/>
                  </a:lnTo>
                  <a:lnTo>
                    <a:pt x="269010" y="25163"/>
                  </a:lnTo>
                  <a:lnTo>
                    <a:pt x="274184" y="24109"/>
                  </a:lnTo>
                  <a:lnTo>
                    <a:pt x="279357" y="23096"/>
                  </a:lnTo>
                  <a:lnTo>
                    <a:pt x="284530" y="22122"/>
                  </a:lnTo>
                  <a:lnTo>
                    <a:pt x="289704" y="21187"/>
                  </a:lnTo>
                  <a:lnTo>
                    <a:pt x="294877" y="20288"/>
                  </a:lnTo>
                  <a:lnTo>
                    <a:pt x="300050" y="19426"/>
                  </a:lnTo>
                  <a:lnTo>
                    <a:pt x="305223" y="18598"/>
                  </a:lnTo>
                  <a:lnTo>
                    <a:pt x="310397" y="17805"/>
                  </a:lnTo>
                  <a:lnTo>
                    <a:pt x="315570" y="17043"/>
                  </a:lnTo>
                  <a:lnTo>
                    <a:pt x="320743" y="16313"/>
                  </a:lnTo>
                  <a:lnTo>
                    <a:pt x="325917" y="15613"/>
                  </a:lnTo>
                  <a:lnTo>
                    <a:pt x="331090" y="14942"/>
                  </a:lnTo>
                  <a:lnTo>
                    <a:pt x="336263" y="14299"/>
                  </a:lnTo>
                  <a:lnTo>
                    <a:pt x="341436" y="13684"/>
                  </a:lnTo>
                  <a:lnTo>
                    <a:pt x="346610" y="13094"/>
                  </a:lnTo>
                  <a:lnTo>
                    <a:pt x="351783" y="12530"/>
                  </a:lnTo>
                  <a:lnTo>
                    <a:pt x="356956" y="11989"/>
                  </a:lnTo>
                  <a:lnTo>
                    <a:pt x="362130" y="11472"/>
                  </a:lnTo>
                  <a:lnTo>
                    <a:pt x="367303" y="10977"/>
                  </a:lnTo>
                  <a:lnTo>
                    <a:pt x="372476" y="10503"/>
                  </a:lnTo>
                  <a:lnTo>
                    <a:pt x="377649" y="10049"/>
                  </a:lnTo>
                  <a:lnTo>
                    <a:pt x="382823" y="9616"/>
                  </a:lnTo>
                  <a:lnTo>
                    <a:pt x="387996" y="9201"/>
                  </a:lnTo>
                  <a:lnTo>
                    <a:pt x="393169" y="8804"/>
                  </a:lnTo>
                  <a:lnTo>
                    <a:pt x="398343" y="8425"/>
                  </a:lnTo>
                  <a:lnTo>
                    <a:pt x="403516" y="8062"/>
                  </a:lnTo>
                  <a:lnTo>
                    <a:pt x="408689" y="7715"/>
                  </a:lnTo>
                  <a:lnTo>
                    <a:pt x="413862" y="7383"/>
                  </a:lnTo>
                  <a:lnTo>
                    <a:pt x="419036" y="7066"/>
                  </a:lnTo>
                  <a:lnTo>
                    <a:pt x="424209" y="6763"/>
                  </a:lnTo>
                  <a:lnTo>
                    <a:pt x="429382" y="6473"/>
                  </a:lnTo>
                  <a:lnTo>
                    <a:pt x="434556" y="6196"/>
                  </a:lnTo>
                  <a:lnTo>
                    <a:pt x="439729" y="5931"/>
                  </a:lnTo>
                  <a:lnTo>
                    <a:pt x="444902" y="5678"/>
                  </a:lnTo>
                  <a:lnTo>
                    <a:pt x="450075" y="5436"/>
                  </a:lnTo>
                  <a:lnTo>
                    <a:pt x="455249" y="5205"/>
                  </a:lnTo>
                  <a:lnTo>
                    <a:pt x="460422" y="4984"/>
                  </a:lnTo>
                  <a:lnTo>
                    <a:pt x="465595" y="4773"/>
                  </a:lnTo>
                  <a:lnTo>
                    <a:pt x="470769" y="4571"/>
                  </a:lnTo>
                  <a:lnTo>
                    <a:pt x="475942" y="4378"/>
                  </a:lnTo>
                  <a:lnTo>
                    <a:pt x="481115" y="4194"/>
                  </a:lnTo>
                  <a:lnTo>
                    <a:pt x="486288" y="4017"/>
                  </a:lnTo>
                  <a:lnTo>
                    <a:pt x="491462" y="3849"/>
                  </a:lnTo>
                  <a:lnTo>
                    <a:pt x="496635" y="3688"/>
                  </a:lnTo>
                  <a:lnTo>
                    <a:pt x="501808" y="3534"/>
                  </a:lnTo>
                  <a:lnTo>
                    <a:pt x="506982" y="3387"/>
                  </a:lnTo>
                  <a:lnTo>
                    <a:pt x="512155" y="3247"/>
                  </a:lnTo>
                  <a:lnTo>
                    <a:pt x="517328" y="3112"/>
                  </a:lnTo>
                  <a:lnTo>
                    <a:pt x="522501" y="2984"/>
                  </a:lnTo>
                  <a:lnTo>
                    <a:pt x="527675" y="2861"/>
                  </a:lnTo>
                  <a:lnTo>
                    <a:pt x="532848" y="2744"/>
                  </a:lnTo>
                  <a:lnTo>
                    <a:pt x="538021" y="2631"/>
                  </a:lnTo>
                  <a:lnTo>
                    <a:pt x="543195" y="2524"/>
                  </a:lnTo>
                  <a:lnTo>
                    <a:pt x="548368" y="2422"/>
                  </a:lnTo>
                  <a:lnTo>
                    <a:pt x="553541" y="2323"/>
                  </a:lnTo>
                  <a:lnTo>
                    <a:pt x="558714" y="2230"/>
                  </a:lnTo>
                  <a:lnTo>
                    <a:pt x="563888" y="2140"/>
                  </a:lnTo>
                  <a:lnTo>
                    <a:pt x="569061" y="2054"/>
                  </a:lnTo>
                  <a:lnTo>
                    <a:pt x="574234" y="1972"/>
                  </a:lnTo>
                  <a:lnTo>
                    <a:pt x="579408" y="1893"/>
                  </a:lnTo>
                  <a:lnTo>
                    <a:pt x="584581" y="1818"/>
                  </a:lnTo>
                  <a:lnTo>
                    <a:pt x="589754" y="1746"/>
                  </a:lnTo>
                  <a:lnTo>
                    <a:pt x="594927" y="1677"/>
                  </a:lnTo>
                  <a:lnTo>
                    <a:pt x="600101" y="1612"/>
                  </a:lnTo>
                  <a:lnTo>
                    <a:pt x="605274" y="1549"/>
                  </a:lnTo>
                  <a:lnTo>
                    <a:pt x="610447" y="1488"/>
                  </a:lnTo>
                  <a:lnTo>
                    <a:pt x="615621" y="1431"/>
                  </a:lnTo>
                  <a:lnTo>
                    <a:pt x="620794" y="1375"/>
                  </a:lnTo>
                  <a:lnTo>
                    <a:pt x="625967" y="1322"/>
                  </a:lnTo>
                  <a:lnTo>
                    <a:pt x="631140" y="1272"/>
                  </a:lnTo>
                  <a:lnTo>
                    <a:pt x="636314" y="1223"/>
                  </a:lnTo>
                  <a:lnTo>
                    <a:pt x="641487" y="1177"/>
                  </a:lnTo>
                  <a:lnTo>
                    <a:pt x="646660" y="1132"/>
                  </a:lnTo>
                  <a:lnTo>
                    <a:pt x="651834" y="1089"/>
                  </a:lnTo>
                  <a:lnTo>
                    <a:pt x="657007" y="1048"/>
                  </a:lnTo>
                  <a:lnTo>
                    <a:pt x="662180" y="1009"/>
                  </a:lnTo>
                  <a:lnTo>
                    <a:pt x="667353" y="972"/>
                  </a:lnTo>
                  <a:lnTo>
                    <a:pt x="672527" y="936"/>
                  </a:lnTo>
                  <a:lnTo>
                    <a:pt x="677700" y="901"/>
                  </a:lnTo>
                  <a:lnTo>
                    <a:pt x="682873" y="868"/>
                  </a:lnTo>
                  <a:lnTo>
                    <a:pt x="688047" y="836"/>
                  </a:lnTo>
                  <a:lnTo>
                    <a:pt x="693220" y="806"/>
                  </a:lnTo>
                  <a:lnTo>
                    <a:pt x="698393" y="776"/>
                  </a:lnTo>
                  <a:lnTo>
                    <a:pt x="703566" y="748"/>
                  </a:lnTo>
                  <a:lnTo>
                    <a:pt x="708740" y="721"/>
                  </a:lnTo>
                  <a:lnTo>
                    <a:pt x="713913" y="695"/>
                  </a:lnTo>
                  <a:lnTo>
                    <a:pt x="719086" y="671"/>
                  </a:lnTo>
                  <a:lnTo>
                    <a:pt x="724260" y="647"/>
                  </a:lnTo>
                  <a:lnTo>
                    <a:pt x="729433" y="624"/>
                  </a:lnTo>
                  <a:lnTo>
                    <a:pt x="734606" y="602"/>
                  </a:lnTo>
                  <a:lnTo>
                    <a:pt x="739779" y="581"/>
                  </a:lnTo>
                  <a:lnTo>
                    <a:pt x="744953" y="560"/>
                  </a:lnTo>
                  <a:lnTo>
                    <a:pt x="750126" y="541"/>
                  </a:lnTo>
                  <a:lnTo>
                    <a:pt x="755299" y="522"/>
                  </a:lnTo>
                  <a:lnTo>
                    <a:pt x="760473" y="504"/>
                  </a:lnTo>
                  <a:lnTo>
                    <a:pt x="765646" y="487"/>
                  </a:lnTo>
                  <a:lnTo>
                    <a:pt x="770819" y="470"/>
                  </a:lnTo>
                  <a:lnTo>
                    <a:pt x="775992" y="454"/>
                  </a:lnTo>
                  <a:lnTo>
                    <a:pt x="781166" y="439"/>
                  </a:lnTo>
                  <a:lnTo>
                    <a:pt x="786339" y="424"/>
                  </a:lnTo>
                  <a:lnTo>
                    <a:pt x="791512" y="410"/>
                  </a:lnTo>
                  <a:lnTo>
                    <a:pt x="796686" y="396"/>
                  </a:lnTo>
                  <a:lnTo>
                    <a:pt x="801859" y="383"/>
                  </a:lnTo>
                  <a:lnTo>
                    <a:pt x="807032" y="370"/>
                  </a:lnTo>
                  <a:lnTo>
                    <a:pt x="812205" y="358"/>
                  </a:lnTo>
                  <a:lnTo>
                    <a:pt x="817379" y="346"/>
                  </a:lnTo>
                  <a:lnTo>
                    <a:pt x="822552" y="334"/>
                  </a:lnTo>
                  <a:lnTo>
                    <a:pt x="827725" y="323"/>
                  </a:lnTo>
                  <a:lnTo>
                    <a:pt x="832899" y="313"/>
                  </a:lnTo>
                  <a:lnTo>
                    <a:pt x="838072" y="303"/>
                  </a:lnTo>
                  <a:lnTo>
                    <a:pt x="843245" y="293"/>
                  </a:lnTo>
                  <a:lnTo>
                    <a:pt x="848418" y="283"/>
                  </a:lnTo>
                  <a:lnTo>
                    <a:pt x="853592" y="274"/>
                  </a:lnTo>
                  <a:lnTo>
                    <a:pt x="858765" y="265"/>
                  </a:lnTo>
                  <a:lnTo>
                    <a:pt x="863938" y="257"/>
                  </a:lnTo>
                  <a:lnTo>
                    <a:pt x="869112" y="249"/>
                  </a:lnTo>
                  <a:lnTo>
                    <a:pt x="874285" y="241"/>
                  </a:lnTo>
                  <a:lnTo>
                    <a:pt x="879458" y="233"/>
                  </a:lnTo>
                  <a:lnTo>
                    <a:pt x="884631" y="226"/>
                  </a:lnTo>
                  <a:lnTo>
                    <a:pt x="889805" y="218"/>
                  </a:lnTo>
                  <a:lnTo>
                    <a:pt x="894978" y="212"/>
                  </a:lnTo>
                  <a:lnTo>
                    <a:pt x="900151" y="205"/>
                  </a:lnTo>
                  <a:lnTo>
                    <a:pt x="905325" y="198"/>
                  </a:lnTo>
                  <a:lnTo>
                    <a:pt x="910498" y="192"/>
                  </a:lnTo>
                  <a:lnTo>
                    <a:pt x="915671" y="186"/>
                  </a:lnTo>
                  <a:lnTo>
                    <a:pt x="920844" y="180"/>
                  </a:lnTo>
                  <a:lnTo>
                    <a:pt x="926018" y="175"/>
                  </a:lnTo>
                  <a:lnTo>
                    <a:pt x="931191" y="169"/>
                  </a:lnTo>
                  <a:lnTo>
                    <a:pt x="936364" y="164"/>
                  </a:lnTo>
                  <a:lnTo>
                    <a:pt x="941538" y="159"/>
                  </a:lnTo>
                  <a:lnTo>
                    <a:pt x="946711" y="154"/>
                  </a:lnTo>
                  <a:lnTo>
                    <a:pt x="951884" y="150"/>
                  </a:lnTo>
                  <a:lnTo>
                    <a:pt x="957057" y="145"/>
                  </a:lnTo>
                  <a:lnTo>
                    <a:pt x="962231" y="141"/>
                  </a:lnTo>
                  <a:lnTo>
                    <a:pt x="967404" y="136"/>
                  </a:lnTo>
                  <a:lnTo>
                    <a:pt x="972577" y="132"/>
                  </a:lnTo>
                  <a:lnTo>
                    <a:pt x="977751" y="128"/>
                  </a:lnTo>
                  <a:lnTo>
                    <a:pt x="982924" y="124"/>
                  </a:lnTo>
                  <a:lnTo>
                    <a:pt x="988097" y="121"/>
                  </a:lnTo>
                  <a:lnTo>
                    <a:pt x="993270" y="117"/>
                  </a:lnTo>
                  <a:lnTo>
                    <a:pt x="998444" y="114"/>
                  </a:lnTo>
                  <a:lnTo>
                    <a:pt x="1003617" y="110"/>
                  </a:lnTo>
                  <a:lnTo>
                    <a:pt x="1008790" y="107"/>
                  </a:lnTo>
                  <a:lnTo>
                    <a:pt x="1013964" y="104"/>
                  </a:lnTo>
                  <a:lnTo>
                    <a:pt x="1019137" y="101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2"/>
                  </a:lnTo>
                  <a:lnTo>
                    <a:pt x="1039830" y="90"/>
                  </a:lnTo>
                  <a:lnTo>
                    <a:pt x="1045003" y="87"/>
                  </a:lnTo>
                  <a:lnTo>
                    <a:pt x="1050177" y="85"/>
                  </a:lnTo>
                  <a:lnTo>
                    <a:pt x="1055350" y="82"/>
                  </a:lnTo>
                  <a:lnTo>
                    <a:pt x="1060523" y="80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3"/>
                  </a:lnTo>
                  <a:lnTo>
                    <a:pt x="1081216" y="71"/>
                  </a:lnTo>
                  <a:lnTo>
                    <a:pt x="1086390" y="69"/>
                  </a:lnTo>
                  <a:lnTo>
                    <a:pt x="1091563" y="68"/>
                  </a:lnTo>
                  <a:lnTo>
                    <a:pt x="1096736" y="66"/>
                  </a:lnTo>
                  <a:lnTo>
                    <a:pt x="1101909" y="64"/>
                  </a:lnTo>
                  <a:lnTo>
                    <a:pt x="1107083" y="62"/>
                  </a:lnTo>
                  <a:lnTo>
                    <a:pt x="1112256" y="61"/>
                  </a:lnTo>
                  <a:lnTo>
                    <a:pt x="1117429" y="59"/>
                  </a:lnTo>
                  <a:lnTo>
                    <a:pt x="1122603" y="57"/>
                  </a:lnTo>
                  <a:lnTo>
                    <a:pt x="1127776" y="56"/>
                  </a:lnTo>
                  <a:lnTo>
                    <a:pt x="1132949" y="55"/>
                  </a:lnTo>
                  <a:lnTo>
                    <a:pt x="1138122" y="53"/>
                  </a:lnTo>
                  <a:lnTo>
                    <a:pt x="1143296" y="52"/>
                  </a:lnTo>
                  <a:lnTo>
                    <a:pt x="1148469" y="51"/>
                  </a:lnTo>
                  <a:lnTo>
                    <a:pt x="1153642" y="49"/>
                  </a:lnTo>
                  <a:lnTo>
                    <a:pt x="1158816" y="48"/>
                  </a:lnTo>
                  <a:lnTo>
                    <a:pt x="1163989" y="47"/>
                  </a:lnTo>
                  <a:lnTo>
                    <a:pt x="1169162" y="46"/>
                  </a:lnTo>
                  <a:lnTo>
                    <a:pt x="1174335" y="45"/>
                  </a:lnTo>
                  <a:lnTo>
                    <a:pt x="1179509" y="44"/>
                  </a:lnTo>
                  <a:lnTo>
                    <a:pt x="1184682" y="43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0"/>
                  </a:lnTo>
                  <a:lnTo>
                    <a:pt x="1205375" y="39"/>
                  </a:lnTo>
                  <a:lnTo>
                    <a:pt x="1210548" y="38"/>
                  </a:lnTo>
                  <a:lnTo>
                    <a:pt x="1215722" y="37"/>
                  </a:lnTo>
                  <a:lnTo>
                    <a:pt x="1220895" y="36"/>
                  </a:lnTo>
                  <a:lnTo>
                    <a:pt x="1226068" y="36"/>
                  </a:lnTo>
                  <a:lnTo>
                    <a:pt x="1231242" y="35"/>
                  </a:lnTo>
                  <a:lnTo>
                    <a:pt x="1236415" y="34"/>
                  </a:lnTo>
                  <a:lnTo>
                    <a:pt x="1241588" y="33"/>
                  </a:lnTo>
                  <a:lnTo>
                    <a:pt x="1246761" y="33"/>
                  </a:lnTo>
                  <a:lnTo>
                    <a:pt x="1251935" y="32"/>
                  </a:lnTo>
                  <a:lnTo>
                    <a:pt x="1257108" y="31"/>
                  </a:lnTo>
                  <a:lnTo>
                    <a:pt x="1262281" y="31"/>
                  </a:lnTo>
                  <a:lnTo>
                    <a:pt x="1267455" y="30"/>
                  </a:lnTo>
                  <a:lnTo>
                    <a:pt x="1272628" y="30"/>
                  </a:lnTo>
                  <a:lnTo>
                    <a:pt x="1277801" y="29"/>
                  </a:lnTo>
                  <a:lnTo>
                    <a:pt x="1282974" y="28"/>
                  </a:lnTo>
                  <a:lnTo>
                    <a:pt x="1288148" y="28"/>
                  </a:lnTo>
                  <a:lnTo>
                    <a:pt x="1293321" y="27"/>
                  </a:lnTo>
                  <a:lnTo>
                    <a:pt x="1298494" y="27"/>
                  </a:lnTo>
                  <a:lnTo>
                    <a:pt x="1303668" y="26"/>
                  </a:lnTo>
                  <a:lnTo>
                    <a:pt x="1308841" y="25"/>
                  </a:lnTo>
                  <a:lnTo>
                    <a:pt x="1314014" y="25"/>
                  </a:lnTo>
                  <a:lnTo>
                    <a:pt x="1319187" y="24"/>
                  </a:lnTo>
                  <a:lnTo>
                    <a:pt x="1324361" y="24"/>
                  </a:lnTo>
                  <a:lnTo>
                    <a:pt x="1329534" y="23"/>
                  </a:lnTo>
                  <a:lnTo>
                    <a:pt x="1334707" y="23"/>
                  </a:lnTo>
                  <a:lnTo>
                    <a:pt x="1339881" y="22"/>
                  </a:lnTo>
                  <a:lnTo>
                    <a:pt x="1345054" y="22"/>
                  </a:lnTo>
                  <a:lnTo>
                    <a:pt x="1350227" y="21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19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8"/>
                  </a:lnTo>
                  <a:lnTo>
                    <a:pt x="1386440" y="17"/>
                  </a:lnTo>
                  <a:lnTo>
                    <a:pt x="1391613" y="17"/>
                  </a:lnTo>
                  <a:lnTo>
                    <a:pt x="1396787" y="16"/>
                  </a:lnTo>
                  <a:lnTo>
                    <a:pt x="1401960" y="16"/>
                  </a:lnTo>
                  <a:lnTo>
                    <a:pt x="1407133" y="15"/>
                  </a:lnTo>
                  <a:lnTo>
                    <a:pt x="1412307" y="14"/>
                  </a:lnTo>
                  <a:lnTo>
                    <a:pt x="1417480" y="14"/>
                  </a:lnTo>
                  <a:lnTo>
                    <a:pt x="1422653" y="13"/>
                  </a:lnTo>
                  <a:lnTo>
                    <a:pt x="1427826" y="13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1"/>
                  </a:lnTo>
                  <a:lnTo>
                    <a:pt x="1448520" y="11"/>
                  </a:lnTo>
                  <a:lnTo>
                    <a:pt x="1453693" y="10"/>
                  </a:lnTo>
                  <a:lnTo>
                    <a:pt x="1458866" y="10"/>
                  </a:lnTo>
                  <a:lnTo>
                    <a:pt x="1464039" y="9"/>
                  </a:lnTo>
                  <a:lnTo>
                    <a:pt x="1469213" y="9"/>
                  </a:lnTo>
                  <a:lnTo>
                    <a:pt x="1474386" y="9"/>
                  </a:lnTo>
                  <a:lnTo>
                    <a:pt x="1479559" y="8"/>
                  </a:lnTo>
                  <a:lnTo>
                    <a:pt x="1484733" y="8"/>
                  </a:lnTo>
                  <a:lnTo>
                    <a:pt x="1489906" y="7"/>
                  </a:lnTo>
                  <a:lnTo>
                    <a:pt x="1495079" y="7"/>
                  </a:lnTo>
                  <a:lnTo>
                    <a:pt x="1500252" y="7"/>
                  </a:lnTo>
                  <a:lnTo>
                    <a:pt x="1505426" y="6"/>
                  </a:lnTo>
                  <a:lnTo>
                    <a:pt x="1510599" y="6"/>
                  </a:lnTo>
                  <a:lnTo>
                    <a:pt x="1515772" y="6"/>
                  </a:lnTo>
                  <a:lnTo>
                    <a:pt x="1520946" y="5"/>
                  </a:lnTo>
                  <a:lnTo>
                    <a:pt x="1526119" y="5"/>
                  </a:lnTo>
                  <a:lnTo>
                    <a:pt x="1531292" y="5"/>
                  </a:lnTo>
                  <a:lnTo>
                    <a:pt x="1536465" y="4"/>
                  </a:lnTo>
                  <a:lnTo>
                    <a:pt x="1541639" y="4"/>
                  </a:lnTo>
                  <a:lnTo>
                    <a:pt x="1546812" y="4"/>
                  </a:lnTo>
                  <a:lnTo>
                    <a:pt x="1551985" y="4"/>
                  </a:lnTo>
                  <a:lnTo>
                    <a:pt x="1557159" y="3"/>
                  </a:lnTo>
                  <a:lnTo>
                    <a:pt x="1562332" y="3"/>
                  </a:lnTo>
                  <a:lnTo>
                    <a:pt x="1567505" y="3"/>
                  </a:lnTo>
                  <a:lnTo>
                    <a:pt x="1572678" y="3"/>
                  </a:lnTo>
                  <a:lnTo>
                    <a:pt x="1577852" y="3"/>
                  </a:lnTo>
                  <a:lnTo>
                    <a:pt x="1583025" y="2"/>
                  </a:lnTo>
                  <a:lnTo>
                    <a:pt x="1588198" y="2"/>
                  </a:lnTo>
                  <a:lnTo>
                    <a:pt x="1593372" y="2"/>
                  </a:lnTo>
                  <a:lnTo>
                    <a:pt x="1598545" y="2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1"/>
                  </a:lnTo>
                  <a:lnTo>
                    <a:pt x="1634758" y="1"/>
                  </a:lnTo>
                  <a:lnTo>
                    <a:pt x="1639931" y="1"/>
                  </a:lnTo>
                  <a:lnTo>
                    <a:pt x="1645104" y="1"/>
                  </a:lnTo>
                  <a:lnTo>
                    <a:pt x="1650278" y="1"/>
                  </a:lnTo>
                  <a:lnTo>
                    <a:pt x="1655451" y="1"/>
                  </a:lnTo>
                  <a:lnTo>
                    <a:pt x="1660624" y="1"/>
                  </a:lnTo>
                  <a:lnTo>
                    <a:pt x="1665798" y="1"/>
                  </a:lnTo>
                  <a:lnTo>
                    <a:pt x="1670971" y="1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1"/>
                  </a:lnTo>
                  <a:lnTo>
                    <a:pt x="1665798" y="1"/>
                  </a:lnTo>
                  <a:lnTo>
                    <a:pt x="1660624" y="1"/>
                  </a:lnTo>
                  <a:lnTo>
                    <a:pt x="1655451" y="1"/>
                  </a:lnTo>
                  <a:lnTo>
                    <a:pt x="1650278" y="1"/>
                  </a:lnTo>
                  <a:lnTo>
                    <a:pt x="1645104" y="1"/>
                  </a:lnTo>
                  <a:lnTo>
                    <a:pt x="1639931" y="1"/>
                  </a:lnTo>
                  <a:lnTo>
                    <a:pt x="1634758" y="1"/>
                  </a:lnTo>
                  <a:lnTo>
                    <a:pt x="1629585" y="1"/>
                  </a:lnTo>
                  <a:lnTo>
                    <a:pt x="1624411" y="1"/>
                  </a:lnTo>
                  <a:lnTo>
                    <a:pt x="1619238" y="1"/>
                  </a:lnTo>
                  <a:lnTo>
                    <a:pt x="1614065" y="2"/>
                  </a:lnTo>
                  <a:lnTo>
                    <a:pt x="1608891" y="2"/>
                  </a:lnTo>
                  <a:lnTo>
                    <a:pt x="1603718" y="2"/>
                  </a:lnTo>
                  <a:lnTo>
                    <a:pt x="1598545" y="2"/>
                  </a:lnTo>
                  <a:lnTo>
                    <a:pt x="1593372" y="2"/>
                  </a:lnTo>
                  <a:lnTo>
                    <a:pt x="1588198" y="2"/>
                  </a:lnTo>
                  <a:lnTo>
                    <a:pt x="1583025" y="2"/>
                  </a:lnTo>
                  <a:lnTo>
                    <a:pt x="1577852" y="3"/>
                  </a:lnTo>
                  <a:lnTo>
                    <a:pt x="1572678" y="3"/>
                  </a:lnTo>
                  <a:lnTo>
                    <a:pt x="1567505" y="3"/>
                  </a:lnTo>
                  <a:lnTo>
                    <a:pt x="1562332" y="3"/>
                  </a:lnTo>
                  <a:lnTo>
                    <a:pt x="1557159" y="3"/>
                  </a:lnTo>
                  <a:lnTo>
                    <a:pt x="1551985" y="4"/>
                  </a:lnTo>
                  <a:lnTo>
                    <a:pt x="1546812" y="4"/>
                  </a:lnTo>
                  <a:lnTo>
                    <a:pt x="1541639" y="4"/>
                  </a:lnTo>
                  <a:lnTo>
                    <a:pt x="1536465" y="4"/>
                  </a:lnTo>
                  <a:lnTo>
                    <a:pt x="1531292" y="5"/>
                  </a:lnTo>
                  <a:lnTo>
                    <a:pt x="1526119" y="5"/>
                  </a:lnTo>
                  <a:lnTo>
                    <a:pt x="1520946" y="5"/>
                  </a:lnTo>
                  <a:lnTo>
                    <a:pt x="1515772" y="6"/>
                  </a:lnTo>
                  <a:lnTo>
                    <a:pt x="1510599" y="6"/>
                  </a:lnTo>
                  <a:lnTo>
                    <a:pt x="1505426" y="6"/>
                  </a:lnTo>
                  <a:lnTo>
                    <a:pt x="1500252" y="7"/>
                  </a:lnTo>
                  <a:lnTo>
                    <a:pt x="1495079" y="7"/>
                  </a:lnTo>
                  <a:lnTo>
                    <a:pt x="1489906" y="7"/>
                  </a:lnTo>
                  <a:lnTo>
                    <a:pt x="1484733" y="8"/>
                  </a:lnTo>
                  <a:lnTo>
                    <a:pt x="1479559" y="8"/>
                  </a:lnTo>
                  <a:lnTo>
                    <a:pt x="1474386" y="9"/>
                  </a:lnTo>
                  <a:lnTo>
                    <a:pt x="1469213" y="9"/>
                  </a:lnTo>
                  <a:lnTo>
                    <a:pt x="1464039" y="9"/>
                  </a:lnTo>
                  <a:lnTo>
                    <a:pt x="1458866" y="10"/>
                  </a:lnTo>
                  <a:lnTo>
                    <a:pt x="1453693" y="10"/>
                  </a:lnTo>
                  <a:lnTo>
                    <a:pt x="1448520" y="11"/>
                  </a:lnTo>
                  <a:lnTo>
                    <a:pt x="1443346" y="11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3"/>
                  </a:lnTo>
                  <a:lnTo>
                    <a:pt x="1422653" y="13"/>
                  </a:lnTo>
                  <a:lnTo>
                    <a:pt x="1417480" y="14"/>
                  </a:lnTo>
                  <a:lnTo>
                    <a:pt x="1412307" y="14"/>
                  </a:lnTo>
                  <a:lnTo>
                    <a:pt x="1407133" y="15"/>
                  </a:lnTo>
                  <a:lnTo>
                    <a:pt x="1401960" y="16"/>
                  </a:lnTo>
                  <a:lnTo>
                    <a:pt x="1396787" y="16"/>
                  </a:lnTo>
                  <a:lnTo>
                    <a:pt x="1391613" y="17"/>
                  </a:lnTo>
                  <a:lnTo>
                    <a:pt x="1386440" y="17"/>
                  </a:lnTo>
                  <a:lnTo>
                    <a:pt x="1381267" y="18"/>
                  </a:lnTo>
                  <a:lnTo>
                    <a:pt x="1376094" y="18"/>
                  </a:lnTo>
                  <a:lnTo>
                    <a:pt x="1370920" y="19"/>
                  </a:lnTo>
                  <a:lnTo>
                    <a:pt x="1365747" y="19"/>
                  </a:lnTo>
                  <a:lnTo>
                    <a:pt x="1360574" y="20"/>
                  </a:lnTo>
                  <a:lnTo>
                    <a:pt x="1355400" y="20"/>
                  </a:lnTo>
                  <a:lnTo>
                    <a:pt x="1350227" y="21"/>
                  </a:lnTo>
                  <a:lnTo>
                    <a:pt x="1345054" y="22"/>
                  </a:lnTo>
                  <a:lnTo>
                    <a:pt x="1339881" y="22"/>
                  </a:lnTo>
                  <a:lnTo>
                    <a:pt x="1334707" y="23"/>
                  </a:lnTo>
                  <a:lnTo>
                    <a:pt x="1329534" y="23"/>
                  </a:lnTo>
                  <a:lnTo>
                    <a:pt x="1324361" y="24"/>
                  </a:lnTo>
                  <a:lnTo>
                    <a:pt x="1319187" y="24"/>
                  </a:lnTo>
                  <a:lnTo>
                    <a:pt x="1314014" y="25"/>
                  </a:lnTo>
                  <a:lnTo>
                    <a:pt x="1308841" y="25"/>
                  </a:lnTo>
                  <a:lnTo>
                    <a:pt x="1303668" y="26"/>
                  </a:lnTo>
                  <a:lnTo>
                    <a:pt x="1298494" y="27"/>
                  </a:lnTo>
                  <a:lnTo>
                    <a:pt x="1293321" y="27"/>
                  </a:lnTo>
                  <a:lnTo>
                    <a:pt x="1288148" y="28"/>
                  </a:lnTo>
                  <a:lnTo>
                    <a:pt x="1282974" y="28"/>
                  </a:lnTo>
                  <a:lnTo>
                    <a:pt x="1277801" y="29"/>
                  </a:lnTo>
                  <a:lnTo>
                    <a:pt x="1272628" y="30"/>
                  </a:lnTo>
                  <a:lnTo>
                    <a:pt x="1267455" y="30"/>
                  </a:lnTo>
                  <a:lnTo>
                    <a:pt x="1262281" y="31"/>
                  </a:lnTo>
                  <a:lnTo>
                    <a:pt x="1257108" y="31"/>
                  </a:lnTo>
                  <a:lnTo>
                    <a:pt x="1251935" y="32"/>
                  </a:lnTo>
                  <a:lnTo>
                    <a:pt x="1246761" y="33"/>
                  </a:lnTo>
                  <a:lnTo>
                    <a:pt x="1241588" y="33"/>
                  </a:lnTo>
                  <a:lnTo>
                    <a:pt x="1236415" y="34"/>
                  </a:lnTo>
                  <a:lnTo>
                    <a:pt x="1231242" y="35"/>
                  </a:lnTo>
                  <a:lnTo>
                    <a:pt x="1226068" y="36"/>
                  </a:lnTo>
                  <a:lnTo>
                    <a:pt x="1220895" y="36"/>
                  </a:lnTo>
                  <a:lnTo>
                    <a:pt x="1215722" y="37"/>
                  </a:lnTo>
                  <a:lnTo>
                    <a:pt x="1210548" y="38"/>
                  </a:lnTo>
                  <a:lnTo>
                    <a:pt x="1205375" y="39"/>
                  </a:lnTo>
                  <a:lnTo>
                    <a:pt x="1200202" y="40"/>
                  </a:lnTo>
                  <a:lnTo>
                    <a:pt x="1195029" y="41"/>
                  </a:lnTo>
                  <a:lnTo>
                    <a:pt x="1189855" y="42"/>
                  </a:lnTo>
                  <a:lnTo>
                    <a:pt x="1184682" y="43"/>
                  </a:lnTo>
                  <a:lnTo>
                    <a:pt x="1179509" y="44"/>
                  </a:lnTo>
                  <a:lnTo>
                    <a:pt x="1174335" y="45"/>
                  </a:lnTo>
                  <a:lnTo>
                    <a:pt x="1169162" y="46"/>
                  </a:lnTo>
                  <a:lnTo>
                    <a:pt x="1163989" y="47"/>
                  </a:lnTo>
                  <a:lnTo>
                    <a:pt x="1158816" y="48"/>
                  </a:lnTo>
                  <a:lnTo>
                    <a:pt x="1153642" y="49"/>
                  </a:lnTo>
                  <a:lnTo>
                    <a:pt x="1148469" y="51"/>
                  </a:lnTo>
                  <a:lnTo>
                    <a:pt x="1143296" y="52"/>
                  </a:lnTo>
                  <a:lnTo>
                    <a:pt x="1138122" y="53"/>
                  </a:lnTo>
                  <a:lnTo>
                    <a:pt x="1132949" y="55"/>
                  </a:lnTo>
                  <a:lnTo>
                    <a:pt x="1127776" y="56"/>
                  </a:lnTo>
                  <a:lnTo>
                    <a:pt x="1122603" y="57"/>
                  </a:lnTo>
                  <a:lnTo>
                    <a:pt x="1117429" y="59"/>
                  </a:lnTo>
                  <a:lnTo>
                    <a:pt x="1112256" y="61"/>
                  </a:lnTo>
                  <a:lnTo>
                    <a:pt x="1107083" y="62"/>
                  </a:lnTo>
                  <a:lnTo>
                    <a:pt x="1101909" y="64"/>
                  </a:lnTo>
                  <a:lnTo>
                    <a:pt x="1096736" y="66"/>
                  </a:lnTo>
                  <a:lnTo>
                    <a:pt x="1091563" y="68"/>
                  </a:lnTo>
                  <a:lnTo>
                    <a:pt x="1086390" y="69"/>
                  </a:lnTo>
                  <a:lnTo>
                    <a:pt x="1081216" y="71"/>
                  </a:lnTo>
                  <a:lnTo>
                    <a:pt x="1076043" y="73"/>
                  </a:lnTo>
                  <a:lnTo>
                    <a:pt x="1070870" y="75"/>
                  </a:lnTo>
                  <a:lnTo>
                    <a:pt x="1065696" y="78"/>
                  </a:lnTo>
                  <a:lnTo>
                    <a:pt x="1060523" y="80"/>
                  </a:lnTo>
                  <a:lnTo>
                    <a:pt x="1055350" y="82"/>
                  </a:lnTo>
                  <a:lnTo>
                    <a:pt x="1050177" y="85"/>
                  </a:lnTo>
                  <a:lnTo>
                    <a:pt x="1045003" y="87"/>
                  </a:lnTo>
                  <a:lnTo>
                    <a:pt x="1039830" y="90"/>
                  </a:lnTo>
                  <a:lnTo>
                    <a:pt x="1034657" y="92"/>
                  </a:lnTo>
                  <a:lnTo>
                    <a:pt x="1029483" y="95"/>
                  </a:lnTo>
                  <a:lnTo>
                    <a:pt x="1024310" y="98"/>
                  </a:lnTo>
                  <a:lnTo>
                    <a:pt x="1019137" y="101"/>
                  </a:lnTo>
                  <a:lnTo>
                    <a:pt x="1013964" y="104"/>
                  </a:lnTo>
                  <a:lnTo>
                    <a:pt x="1008790" y="107"/>
                  </a:lnTo>
                  <a:lnTo>
                    <a:pt x="1003617" y="110"/>
                  </a:lnTo>
                  <a:lnTo>
                    <a:pt x="998444" y="114"/>
                  </a:lnTo>
                  <a:lnTo>
                    <a:pt x="993270" y="117"/>
                  </a:lnTo>
                  <a:lnTo>
                    <a:pt x="988097" y="121"/>
                  </a:lnTo>
                  <a:lnTo>
                    <a:pt x="982924" y="124"/>
                  </a:lnTo>
                  <a:lnTo>
                    <a:pt x="977751" y="128"/>
                  </a:lnTo>
                  <a:lnTo>
                    <a:pt x="972577" y="132"/>
                  </a:lnTo>
                  <a:lnTo>
                    <a:pt x="967404" y="136"/>
                  </a:lnTo>
                  <a:lnTo>
                    <a:pt x="962231" y="141"/>
                  </a:lnTo>
                  <a:lnTo>
                    <a:pt x="957057" y="145"/>
                  </a:lnTo>
                  <a:lnTo>
                    <a:pt x="951884" y="150"/>
                  </a:lnTo>
                  <a:lnTo>
                    <a:pt x="946711" y="154"/>
                  </a:lnTo>
                  <a:lnTo>
                    <a:pt x="941538" y="159"/>
                  </a:lnTo>
                  <a:lnTo>
                    <a:pt x="936364" y="164"/>
                  </a:lnTo>
                  <a:lnTo>
                    <a:pt x="931191" y="169"/>
                  </a:lnTo>
                  <a:lnTo>
                    <a:pt x="926018" y="175"/>
                  </a:lnTo>
                  <a:lnTo>
                    <a:pt x="920844" y="180"/>
                  </a:lnTo>
                  <a:lnTo>
                    <a:pt x="915671" y="186"/>
                  </a:lnTo>
                  <a:lnTo>
                    <a:pt x="910498" y="192"/>
                  </a:lnTo>
                  <a:lnTo>
                    <a:pt x="905325" y="198"/>
                  </a:lnTo>
                  <a:lnTo>
                    <a:pt x="900151" y="205"/>
                  </a:lnTo>
                  <a:lnTo>
                    <a:pt x="894978" y="212"/>
                  </a:lnTo>
                  <a:lnTo>
                    <a:pt x="889805" y="218"/>
                  </a:lnTo>
                  <a:lnTo>
                    <a:pt x="884631" y="226"/>
                  </a:lnTo>
                  <a:lnTo>
                    <a:pt x="879458" y="233"/>
                  </a:lnTo>
                  <a:lnTo>
                    <a:pt x="874285" y="241"/>
                  </a:lnTo>
                  <a:lnTo>
                    <a:pt x="869112" y="249"/>
                  </a:lnTo>
                  <a:lnTo>
                    <a:pt x="863938" y="257"/>
                  </a:lnTo>
                  <a:lnTo>
                    <a:pt x="858765" y="265"/>
                  </a:lnTo>
                  <a:lnTo>
                    <a:pt x="853592" y="274"/>
                  </a:lnTo>
                  <a:lnTo>
                    <a:pt x="848418" y="283"/>
                  </a:lnTo>
                  <a:lnTo>
                    <a:pt x="843245" y="293"/>
                  </a:lnTo>
                  <a:lnTo>
                    <a:pt x="838072" y="303"/>
                  </a:lnTo>
                  <a:lnTo>
                    <a:pt x="832899" y="313"/>
                  </a:lnTo>
                  <a:lnTo>
                    <a:pt x="827725" y="323"/>
                  </a:lnTo>
                  <a:lnTo>
                    <a:pt x="822552" y="334"/>
                  </a:lnTo>
                  <a:lnTo>
                    <a:pt x="817379" y="346"/>
                  </a:lnTo>
                  <a:lnTo>
                    <a:pt x="812205" y="358"/>
                  </a:lnTo>
                  <a:lnTo>
                    <a:pt x="807032" y="370"/>
                  </a:lnTo>
                  <a:lnTo>
                    <a:pt x="801859" y="383"/>
                  </a:lnTo>
                  <a:lnTo>
                    <a:pt x="796686" y="396"/>
                  </a:lnTo>
                  <a:lnTo>
                    <a:pt x="791512" y="410"/>
                  </a:lnTo>
                  <a:lnTo>
                    <a:pt x="786339" y="424"/>
                  </a:lnTo>
                  <a:lnTo>
                    <a:pt x="781166" y="439"/>
                  </a:lnTo>
                  <a:lnTo>
                    <a:pt x="775992" y="454"/>
                  </a:lnTo>
                  <a:lnTo>
                    <a:pt x="770819" y="470"/>
                  </a:lnTo>
                  <a:lnTo>
                    <a:pt x="765646" y="487"/>
                  </a:lnTo>
                  <a:lnTo>
                    <a:pt x="760473" y="504"/>
                  </a:lnTo>
                  <a:lnTo>
                    <a:pt x="755299" y="522"/>
                  </a:lnTo>
                  <a:lnTo>
                    <a:pt x="750126" y="541"/>
                  </a:lnTo>
                  <a:lnTo>
                    <a:pt x="744953" y="560"/>
                  </a:lnTo>
                  <a:lnTo>
                    <a:pt x="739779" y="581"/>
                  </a:lnTo>
                  <a:lnTo>
                    <a:pt x="734606" y="602"/>
                  </a:lnTo>
                  <a:lnTo>
                    <a:pt x="729433" y="624"/>
                  </a:lnTo>
                  <a:lnTo>
                    <a:pt x="724260" y="647"/>
                  </a:lnTo>
                  <a:lnTo>
                    <a:pt x="719086" y="671"/>
                  </a:lnTo>
                  <a:lnTo>
                    <a:pt x="713913" y="695"/>
                  </a:lnTo>
                  <a:lnTo>
                    <a:pt x="708740" y="721"/>
                  </a:lnTo>
                  <a:lnTo>
                    <a:pt x="703566" y="748"/>
                  </a:lnTo>
                  <a:lnTo>
                    <a:pt x="698393" y="776"/>
                  </a:lnTo>
                  <a:lnTo>
                    <a:pt x="693220" y="806"/>
                  </a:lnTo>
                  <a:lnTo>
                    <a:pt x="688047" y="836"/>
                  </a:lnTo>
                  <a:lnTo>
                    <a:pt x="682873" y="868"/>
                  </a:lnTo>
                  <a:lnTo>
                    <a:pt x="677700" y="901"/>
                  </a:lnTo>
                  <a:lnTo>
                    <a:pt x="672527" y="936"/>
                  </a:lnTo>
                  <a:lnTo>
                    <a:pt x="667353" y="972"/>
                  </a:lnTo>
                  <a:lnTo>
                    <a:pt x="662180" y="1009"/>
                  </a:lnTo>
                  <a:lnTo>
                    <a:pt x="657007" y="1049"/>
                  </a:lnTo>
                  <a:lnTo>
                    <a:pt x="651834" y="1090"/>
                  </a:lnTo>
                  <a:lnTo>
                    <a:pt x="646660" y="1132"/>
                  </a:lnTo>
                  <a:lnTo>
                    <a:pt x="641487" y="1177"/>
                  </a:lnTo>
                  <a:lnTo>
                    <a:pt x="636314" y="1223"/>
                  </a:lnTo>
                  <a:lnTo>
                    <a:pt x="631140" y="1272"/>
                  </a:lnTo>
                  <a:lnTo>
                    <a:pt x="625967" y="1323"/>
                  </a:lnTo>
                  <a:lnTo>
                    <a:pt x="620794" y="1376"/>
                  </a:lnTo>
                  <a:lnTo>
                    <a:pt x="615621" y="1431"/>
                  </a:lnTo>
                  <a:lnTo>
                    <a:pt x="610447" y="1489"/>
                  </a:lnTo>
                  <a:lnTo>
                    <a:pt x="605274" y="1550"/>
                  </a:lnTo>
                  <a:lnTo>
                    <a:pt x="600101" y="1613"/>
                  </a:lnTo>
                  <a:lnTo>
                    <a:pt x="594927" y="1679"/>
                  </a:lnTo>
                  <a:lnTo>
                    <a:pt x="589754" y="1748"/>
                  </a:lnTo>
                  <a:lnTo>
                    <a:pt x="584581" y="1820"/>
                  </a:lnTo>
                  <a:lnTo>
                    <a:pt x="579408" y="1895"/>
                  </a:lnTo>
                  <a:lnTo>
                    <a:pt x="574234" y="1974"/>
                  </a:lnTo>
                  <a:lnTo>
                    <a:pt x="569061" y="2057"/>
                  </a:lnTo>
                  <a:lnTo>
                    <a:pt x="563888" y="2143"/>
                  </a:lnTo>
                  <a:lnTo>
                    <a:pt x="558714" y="2233"/>
                  </a:lnTo>
                  <a:lnTo>
                    <a:pt x="553541" y="2328"/>
                  </a:lnTo>
                  <a:lnTo>
                    <a:pt x="548368" y="2427"/>
                  </a:lnTo>
                  <a:lnTo>
                    <a:pt x="543195" y="2530"/>
                  </a:lnTo>
                  <a:lnTo>
                    <a:pt x="538021" y="2638"/>
                  </a:lnTo>
                  <a:lnTo>
                    <a:pt x="532848" y="2751"/>
                  </a:lnTo>
                  <a:lnTo>
                    <a:pt x="527675" y="2870"/>
                  </a:lnTo>
                  <a:lnTo>
                    <a:pt x="522501" y="2994"/>
                  </a:lnTo>
                  <a:lnTo>
                    <a:pt x="517328" y="3124"/>
                  </a:lnTo>
                  <a:lnTo>
                    <a:pt x="512155" y="3260"/>
                  </a:lnTo>
                  <a:lnTo>
                    <a:pt x="506982" y="3402"/>
                  </a:lnTo>
                  <a:lnTo>
                    <a:pt x="501808" y="3551"/>
                  </a:lnTo>
                  <a:lnTo>
                    <a:pt x="496635" y="3707"/>
                  </a:lnTo>
                  <a:lnTo>
                    <a:pt x="491462" y="3871"/>
                  </a:lnTo>
                  <a:lnTo>
                    <a:pt x="486288" y="4042"/>
                  </a:lnTo>
                  <a:lnTo>
                    <a:pt x="481115" y="4222"/>
                  </a:lnTo>
                  <a:lnTo>
                    <a:pt x="475942" y="4410"/>
                  </a:lnTo>
                  <a:lnTo>
                    <a:pt x="470769" y="4607"/>
                  </a:lnTo>
                  <a:lnTo>
                    <a:pt x="465595" y="4813"/>
                  </a:lnTo>
                  <a:lnTo>
                    <a:pt x="460422" y="5030"/>
                  </a:lnTo>
                  <a:lnTo>
                    <a:pt x="455249" y="5257"/>
                  </a:lnTo>
                  <a:lnTo>
                    <a:pt x="450075" y="5494"/>
                  </a:lnTo>
                  <a:lnTo>
                    <a:pt x="444902" y="5744"/>
                  </a:lnTo>
                  <a:lnTo>
                    <a:pt x="439729" y="6005"/>
                  </a:lnTo>
                  <a:lnTo>
                    <a:pt x="434556" y="6279"/>
                  </a:lnTo>
                  <a:lnTo>
                    <a:pt x="429382" y="6566"/>
                  </a:lnTo>
                  <a:lnTo>
                    <a:pt x="424209" y="6867"/>
                  </a:lnTo>
                  <a:lnTo>
                    <a:pt x="419036" y="7183"/>
                  </a:lnTo>
                  <a:lnTo>
                    <a:pt x="413862" y="7514"/>
                  </a:lnTo>
                  <a:lnTo>
                    <a:pt x="408689" y="7861"/>
                  </a:lnTo>
                  <a:lnTo>
                    <a:pt x="403516" y="8225"/>
                  </a:lnTo>
                  <a:lnTo>
                    <a:pt x="398343" y="8607"/>
                  </a:lnTo>
                  <a:lnTo>
                    <a:pt x="393169" y="9008"/>
                  </a:lnTo>
                  <a:lnTo>
                    <a:pt x="387996" y="9428"/>
                  </a:lnTo>
                  <a:lnTo>
                    <a:pt x="382823" y="9868"/>
                  </a:lnTo>
                  <a:lnTo>
                    <a:pt x="377649" y="10330"/>
                  </a:lnTo>
                  <a:lnTo>
                    <a:pt x="372476" y="10815"/>
                  </a:lnTo>
                  <a:lnTo>
                    <a:pt x="367303" y="11323"/>
                  </a:lnTo>
                  <a:lnTo>
                    <a:pt x="362130" y="11856"/>
                  </a:lnTo>
                  <a:lnTo>
                    <a:pt x="356956" y="12414"/>
                  </a:lnTo>
                  <a:lnTo>
                    <a:pt x="351783" y="13000"/>
                  </a:lnTo>
                  <a:lnTo>
                    <a:pt x="346610" y="13615"/>
                  </a:lnTo>
                  <a:lnTo>
                    <a:pt x="341436" y="14259"/>
                  </a:lnTo>
                  <a:lnTo>
                    <a:pt x="336263" y="14934"/>
                  </a:lnTo>
                  <a:lnTo>
                    <a:pt x="331090" y="15642"/>
                  </a:lnTo>
                  <a:lnTo>
                    <a:pt x="325917" y="16384"/>
                  </a:lnTo>
                  <a:lnTo>
                    <a:pt x="320743" y="17162"/>
                  </a:lnTo>
                  <a:lnTo>
                    <a:pt x="315570" y="17977"/>
                  </a:lnTo>
                  <a:lnTo>
                    <a:pt x="310397" y="18831"/>
                  </a:lnTo>
                  <a:lnTo>
                    <a:pt x="305223" y="19725"/>
                  </a:lnTo>
                  <a:lnTo>
                    <a:pt x="300050" y="20662"/>
                  </a:lnTo>
                  <a:lnTo>
                    <a:pt x="294877" y="21643"/>
                  </a:lnTo>
                  <a:lnTo>
                    <a:pt x="289704" y="22670"/>
                  </a:lnTo>
                  <a:lnTo>
                    <a:pt x="284530" y="23744"/>
                  </a:lnTo>
                  <a:lnTo>
                    <a:pt x="279357" y="24869"/>
                  </a:lnTo>
                  <a:lnTo>
                    <a:pt x="274184" y="26045"/>
                  </a:lnTo>
                  <a:lnTo>
                    <a:pt x="269010" y="27275"/>
                  </a:lnTo>
                  <a:lnTo>
                    <a:pt x="263837" y="28560"/>
                  </a:lnTo>
                  <a:lnTo>
                    <a:pt x="258664" y="29904"/>
                  </a:lnTo>
                  <a:lnTo>
                    <a:pt x="253491" y="31307"/>
                  </a:lnTo>
                  <a:lnTo>
                    <a:pt x="248317" y="32772"/>
                  </a:lnTo>
                  <a:lnTo>
                    <a:pt x="243144" y="34301"/>
                  </a:lnTo>
                  <a:lnTo>
                    <a:pt x="237971" y="35896"/>
                  </a:lnTo>
                  <a:lnTo>
                    <a:pt x="232797" y="37558"/>
                  </a:lnTo>
                  <a:lnTo>
                    <a:pt x="227624" y="39291"/>
                  </a:lnTo>
                  <a:lnTo>
                    <a:pt x="222451" y="41095"/>
                  </a:lnTo>
                  <a:lnTo>
                    <a:pt x="217278" y="42973"/>
                  </a:lnTo>
                  <a:lnTo>
                    <a:pt x="212104" y="44926"/>
                  </a:lnTo>
                  <a:lnTo>
                    <a:pt x="206931" y="46956"/>
                  </a:lnTo>
                  <a:lnTo>
                    <a:pt x="201758" y="49065"/>
                  </a:lnTo>
                  <a:lnTo>
                    <a:pt x="196584" y="51254"/>
                  </a:lnTo>
                  <a:lnTo>
                    <a:pt x="191411" y="53524"/>
                  </a:lnTo>
                  <a:lnTo>
                    <a:pt x="186238" y="55876"/>
                  </a:lnTo>
                  <a:lnTo>
                    <a:pt x="181065" y="58312"/>
                  </a:lnTo>
                  <a:lnTo>
                    <a:pt x="175891" y="60831"/>
                  </a:lnTo>
                  <a:lnTo>
                    <a:pt x="170718" y="63435"/>
                  </a:lnTo>
                  <a:lnTo>
                    <a:pt x="165545" y="66123"/>
                  </a:lnTo>
                  <a:lnTo>
                    <a:pt x="160371" y="68896"/>
                  </a:lnTo>
                  <a:lnTo>
                    <a:pt x="155198" y="71752"/>
                  </a:lnTo>
                  <a:lnTo>
                    <a:pt x="150025" y="74692"/>
                  </a:lnTo>
                  <a:lnTo>
                    <a:pt x="144852" y="77714"/>
                  </a:lnTo>
                  <a:lnTo>
                    <a:pt x="139678" y="80816"/>
                  </a:lnTo>
                  <a:lnTo>
                    <a:pt x="134505" y="83998"/>
                  </a:lnTo>
                  <a:lnTo>
                    <a:pt x="129332" y="87256"/>
                  </a:lnTo>
                  <a:lnTo>
                    <a:pt x="124158" y="90588"/>
                  </a:lnTo>
                  <a:lnTo>
                    <a:pt x="118985" y="93991"/>
                  </a:lnTo>
                  <a:lnTo>
                    <a:pt x="113812" y="97461"/>
                  </a:lnTo>
                  <a:lnTo>
                    <a:pt x="108639" y="100995"/>
                  </a:lnTo>
                  <a:lnTo>
                    <a:pt x="103465" y="104588"/>
                  </a:lnTo>
                  <a:lnTo>
                    <a:pt x="98292" y="108235"/>
                  </a:lnTo>
                  <a:lnTo>
                    <a:pt x="93119" y="111932"/>
                  </a:lnTo>
                  <a:lnTo>
                    <a:pt x="87945" y="115672"/>
                  </a:lnTo>
                  <a:lnTo>
                    <a:pt x="82772" y="119450"/>
                  </a:lnTo>
                  <a:lnTo>
                    <a:pt x="77599" y="123259"/>
                  </a:lnTo>
                  <a:lnTo>
                    <a:pt x="72426" y="127093"/>
                  </a:lnTo>
                  <a:lnTo>
                    <a:pt x="67252" y="130944"/>
                  </a:lnTo>
                  <a:lnTo>
                    <a:pt x="62079" y="134806"/>
                  </a:lnTo>
                  <a:lnTo>
                    <a:pt x="56906" y="138670"/>
                  </a:lnTo>
                  <a:lnTo>
                    <a:pt x="51732" y="142530"/>
                  </a:lnTo>
                  <a:lnTo>
                    <a:pt x="46559" y="146377"/>
                  </a:lnTo>
                  <a:lnTo>
                    <a:pt x="41386" y="150204"/>
                  </a:lnTo>
                  <a:lnTo>
                    <a:pt x="36213" y="154003"/>
                  </a:lnTo>
                  <a:lnTo>
                    <a:pt x="31039" y="157765"/>
                  </a:lnTo>
                  <a:lnTo>
                    <a:pt x="25866" y="161484"/>
                  </a:lnTo>
                  <a:lnTo>
                    <a:pt x="20693" y="165151"/>
                  </a:lnTo>
                  <a:lnTo>
                    <a:pt x="15519" y="168759"/>
                  </a:lnTo>
                  <a:lnTo>
                    <a:pt x="10346" y="172301"/>
                  </a:lnTo>
                  <a:lnTo>
                    <a:pt x="5173" y="175770"/>
                  </a:lnTo>
                  <a:lnTo>
                    <a:pt x="0" y="179159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596816" y="1848652"/>
              <a:ext cx="1883076" cy="129678"/>
            </a:xfrm>
            <a:custGeom>
              <a:avLst/>
              <a:pathLst>
                <a:path w="1883076" h="129678">
                  <a:moveTo>
                    <a:pt x="0" y="129678"/>
                  </a:moveTo>
                  <a:lnTo>
                    <a:pt x="0" y="129678"/>
                  </a:lnTo>
                  <a:lnTo>
                    <a:pt x="5173" y="127880"/>
                  </a:lnTo>
                  <a:lnTo>
                    <a:pt x="10346" y="126001"/>
                  </a:lnTo>
                  <a:lnTo>
                    <a:pt x="15519" y="124045"/>
                  </a:lnTo>
                  <a:lnTo>
                    <a:pt x="20693" y="122017"/>
                  </a:lnTo>
                  <a:lnTo>
                    <a:pt x="25866" y="119921"/>
                  </a:lnTo>
                  <a:lnTo>
                    <a:pt x="31039" y="117761"/>
                  </a:lnTo>
                  <a:lnTo>
                    <a:pt x="36213" y="115542"/>
                  </a:lnTo>
                  <a:lnTo>
                    <a:pt x="41386" y="113271"/>
                  </a:lnTo>
                  <a:lnTo>
                    <a:pt x="46559" y="110951"/>
                  </a:lnTo>
                  <a:lnTo>
                    <a:pt x="51732" y="108588"/>
                  </a:lnTo>
                  <a:lnTo>
                    <a:pt x="56906" y="106189"/>
                  </a:lnTo>
                  <a:lnTo>
                    <a:pt x="62079" y="103758"/>
                  </a:lnTo>
                  <a:lnTo>
                    <a:pt x="67252" y="101301"/>
                  </a:lnTo>
                  <a:lnTo>
                    <a:pt x="72426" y="98823"/>
                  </a:lnTo>
                  <a:lnTo>
                    <a:pt x="77599" y="96331"/>
                  </a:lnTo>
                  <a:lnTo>
                    <a:pt x="82772" y="93829"/>
                  </a:lnTo>
                  <a:lnTo>
                    <a:pt x="87945" y="91323"/>
                  </a:lnTo>
                  <a:lnTo>
                    <a:pt x="93119" y="88818"/>
                  </a:lnTo>
                  <a:lnTo>
                    <a:pt x="98292" y="86319"/>
                  </a:lnTo>
                  <a:lnTo>
                    <a:pt x="103465" y="83830"/>
                  </a:lnTo>
                  <a:lnTo>
                    <a:pt x="108639" y="81357"/>
                  </a:lnTo>
                  <a:lnTo>
                    <a:pt x="113812" y="78903"/>
                  </a:lnTo>
                  <a:lnTo>
                    <a:pt x="118985" y="76473"/>
                  </a:lnTo>
                  <a:lnTo>
                    <a:pt x="124158" y="74070"/>
                  </a:lnTo>
                  <a:lnTo>
                    <a:pt x="129332" y="71698"/>
                  </a:lnTo>
                  <a:lnTo>
                    <a:pt x="134505" y="69360"/>
                  </a:lnTo>
                  <a:lnTo>
                    <a:pt x="139678" y="67059"/>
                  </a:lnTo>
                  <a:lnTo>
                    <a:pt x="144852" y="64797"/>
                  </a:lnTo>
                  <a:lnTo>
                    <a:pt x="150025" y="62578"/>
                  </a:lnTo>
                  <a:lnTo>
                    <a:pt x="155198" y="60403"/>
                  </a:lnTo>
                  <a:lnTo>
                    <a:pt x="160371" y="58273"/>
                  </a:lnTo>
                  <a:lnTo>
                    <a:pt x="165545" y="56192"/>
                  </a:lnTo>
                  <a:lnTo>
                    <a:pt x="170718" y="54159"/>
                  </a:lnTo>
                  <a:lnTo>
                    <a:pt x="175891" y="52176"/>
                  </a:lnTo>
                  <a:lnTo>
                    <a:pt x="181065" y="50244"/>
                  </a:lnTo>
                  <a:lnTo>
                    <a:pt x="186238" y="48363"/>
                  </a:lnTo>
                  <a:lnTo>
                    <a:pt x="191411" y="46534"/>
                  </a:lnTo>
                  <a:lnTo>
                    <a:pt x="196584" y="44758"/>
                  </a:lnTo>
                  <a:lnTo>
                    <a:pt x="201758" y="43033"/>
                  </a:lnTo>
                  <a:lnTo>
                    <a:pt x="206931" y="41361"/>
                  </a:lnTo>
                  <a:lnTo>
                    <a:pt x="212104" y="39741"/>
                  </a:lnTo>
                  <a:lnTo>
                    <a:pt x="217278" y="38172"/>
                  </a:lnTo>
                  <a:lnTo>
                    <a:pt x="222451" y="36654"/>
                  </a:lnTo>
                  <a:lnTo>
                    <a:pt x="227624" y="35187"/>
                  </a:lnTo>
                  <a:lnTo>
                    <a:pt x="232797" y="33769"/>
                  </a:lnTo>
                  <a:lnTo>
                    <a:pt x="237971" y="32400"/>
                  </a:lnTo>
                  <a:lnTo>
                    <a:pt x="243144" y="31080"/>
                  </a:lnTo>
                  <a:lnTo>
                    <a:pt x="248317" y="29806"/>
                  </a:lnTo>
                  <a:lnTo>
                    <a:pt x="253491" y="28579"/>
                  </a:lnTo>
                  <a:lnTo>
                    <a:pt x="258664" y="27396"/>
                  </a:lnTo>
                  <a:lnTo>
                    <a:pt x="263837" y="26258"/>
                  </a:lnTo>
                  <a:lnTo>
                    <a:pt x="269010" y="25163"/>
                  </a:lnTo>
                  <a:lnTo>
                    <a:pt x="274184" y="24109"/>
                  </a:lnTo>
                  <a:lnTo>
                    <a:pt x="279357" y="23096"/>
                  </a:lnTo>
                  <a:lnTo>
                    <a:pt x="284530" y="22122"/>
                  </a:lnTo>
                  <a:lnTo>
                    <a:pt x="289704" y="21187"/>
                  </a:lnTo>
                  <a:lnTo>
                    <a:pt x="294877" y="20288"/>
                  </a:lnTo>
                  <a:lnTo>
                    <a:pt x="300050" y="19426"/>
                  </a:lnTo>
                  <a:lnTo>
                    <a:pt x="305223" y="18598"/>
                  </a:lnTo>
                  <a:lnTo>
                    <a:pt x="310397" y="17805"/>
                  </a:lnTo>
                  <a:lnTo>
                    <a:pt x="315570" y="17043"/>
                  </a:lnTo>
                  <a:lnTo>
                    <a:pt x="320743" y="16313"/>
                  </a:lnTo>
                  <a:lnTo>
                    <a:pt x="325917" y="15613"/>
                  </a:lnTo>
                  <a:lnTo>
                    <a:pt x="331090" y="14942"/>
                  </a:lnTo>
                  <a:lnTo>
                    <a:pt x="336263" y="14299"/>
                  </a:lnTo>
                  <a:lnTo>
                    <a:pt x="341436" y="13684"/>
                  </a:lnTo>
                  <a:lnTo>
                    <a:pt x="346610" y="13094"/>
                  </a:lnTo>
                  <a:lnTo>
                    <a:pt x="351783" y="12530"/>
                  </a:lnTo>
                  <a:lnTo>
                    <a:pt x="356956" y="11989"/>
                  </a:lnTo>
                  <a:lnTo>
                    <a:pt x="362130" y="11472"/>
                  </a:lnTo>
                  <a:lnTo>
                    <a:pt x="367303" y="10977"/>
                  </a:lnTo>
                  <a:lnTo>
                    <a:pt x="372476" y="10503"/>
                  </a:lnTo>
                  <a:lnTo>
                    <a:pt x="377649" y="10049"/>
                  </a:lnTo>
                  <a:lnTo>
                    <a:pt x="382823" y="9616"/>
                  </a:lnTo>
                  <a:lnTo>
                    <a:pt x="387996" y="9201"/>
                  </a:lnTo>
                  <a:lnTo>
                    <a:pt x="393169" y="8804"/>
                  </a:lnTo>
                  <a:lnTo>
                    <a:pt x="398343" y="8425"/>
                  </a:lnTo>
                  <a:lnTo>
                    <a:pt x="403516" y="8062"/>
                  </a:lnTo>
                  <a:lnTo>
                    <a:pt x="408689" y="7715"/>
                  </a:lnTo>
                  <a:lnTo>
                    <a:pt x="413862" y="7383"/>
                  </a:lnTo>
                  <a:lnTo>
                    <a:pt x="419036" y="7066"/>
                  </a:lnTo>
                  <a:lnTo>
                    <a:pt x="424209" y="6763"/>
                  </a:lnTo>
                  <a:lnTo>
                    <a:pt x="429382" y="6473"/>
                  </a:lnTo>
                  <a:lnTo>
                    <a:pt x="434556" y="6196"/>
                  </a:lnTo>
                  <a:lnTo>
                    <a:pt x="439729" y="5931"/>
                  </a:lnTo>
                  <a:lnTo>
                    <a:pt x="444902" y="5678"/>
                  </a:lnTo>
                  <a:lnTo>
                    <a:pt x="450075" y="5436"/>
                  </a:lnTo>
                  <a:lnTo>
                    <a:pt x="455249" y="5205"/>
                  </a:lnTo>
                  <a:lnTo>
                    <a:pt x="460422" y="4984"/>
                  </a:lnTo>
                  <a:lnTo>
                    <a:pt x="465595" y="4773"/>
                  </a:lnTo>
                  <a:lnTo>
                    <a:pt x="470769" y="4571"/>
                  </a:lnTo>
                  <a:lnTo>
                    <a:pt x="475942" y="4378"/>
                  </a:lnTo>
                  <a:lnTo>
                    <a:pt x="481115" y="4194"/>
                  </a:lnTo>
                  <a:lnTo>
                    <a:pt x="486288" y="4017"/>
                  </a:lnTo>
                  <a:lnTo>
                    <a:pt x="491462" y="3849"/>
                  </a:lnTo>
                  <a:lnTo>
                    <a:pt x="496635" y="3688"/>
                  </a:lnTo>
                  <a:lnTo>
                    <a:pt x="501808" y="3534"/>
                  </a:lnTo>
                  <a:lnTo>
                    <a:pt x="506982" y="3387"/>
                  </a:lnTo>
                  <a:lnTo>
                    <a:pt x="512155" y="3247"/>
                  </a:lnTo>
                  <a:lnTo>
                    <a:pt x="517328" y="3112"/>
                  </a:lnTo>
                  <a:lnTo>
                    <a:pt x="522501" y="2984"/>
                  </a:lnTo>
                  <a:lnTo>
                    <a:pt x="527675" y="2861"/>
                  </a:lnTo>
                  <a:lnTo>
                    <a:pt x="532848" y="2744"/>
                  </a:lnTo>
                  <a:lnTo>
                    <a:pt x="538021" y="2631"/>
                  </a:lnTo>
                  <a:lnTo>
                    <a:pt x="543195" y="2524"/>
                  </a:lnTo>
                  <a:lnTo>
                    <a:pt x="548368" y="2422"/>
                  </a:lnTo>
                  <a:lnTo>
                    <a:pt x="553541" y="2323"/>
                  </a:lnTo>
                  <a:lnTo>
                    <a:pt x="558714" y="2230"/>
                  </a:lnTo>
                  <a:lnTo>
                    <a:pt x="563888" y="2140"/>
                  </a:lnTo>
                  <a:lnTo>
                    <a:pt x="569061" y="2054"/>
                  </a:lnTo>
                  <a:lnTo>
                    <a:pt x="574234" y="1972"/>
                  </a:lnTo>
                  <a:lnTo>
                    <a:pt x="579408" y="1893"/>
                  </a:lnTo>
                  <a:lnTo>
                    <a:pt x="584581" y="1818"/>
                  </a:lnTo>
                  <a:lnTo>
                    <a:pt x="589754" y="1746"/>
                  </a:lnTo>
                  <a:lnTo>
                    <a:pt x="594927" y="1677"/>
                  </a:lnTo>
                  <a:lnTo>
                    <a:pt x="600101" y="1612"/>
                  </a:lnTo>
                  <a:lnTo>
                    <a:pt x="605274" y="1549"/>
                  </a:lnTo>
                  <a:lnTo>
                    <a:pt x="610447" y="1488"/>
                  </a:lnTo>
                  <a:lnTo>
                    <a:pt x="615621" y="1431"/>
                  </a:lnTo>
                  <a:lnTo>
                    <a:pt x="620794" y="1375"/>
                  </a:lnTo>
                  <a:lnTo>
                    <a:pt x="625967" y="1322"/>
                  </a:lnTo>
                  <a:lnTo>
                    <a:pt x="631140" y="1272"/>
                  </a:lnTo>
                  <a:lnTo>
                    <a:pt x="636314" y="1223"/>
                  </a:lnTo>
                  <a:lnTo>
                    <a:pt x="641487" y="1177"/>
                  </a:lnTo>
                  <a:lnTo>
                    <a:pt x="646660" y="1132"/>
                  </a:lnTo>
                  <a:lnTo>
                    <a:pt x="651834" y="1089"/>
                  </a:lnTo>
                  <a:lnTo>
                    <a:pt x="657007" y="1048"/>
                  </a:lnTo>
                  <a:lnTo>
                    <a:pt x="662180" y="1009"/>
                  </a:lnTo>
                  <a:lnTo>
                    <a:pt x="667353" y="972"/>
                  </a:lnTo>
                  <a:lnTo>
                    <a:pt x="672527" y="936"/>
                  </a:lnTo>
                  <a:lnTo>
                    <a:pt x="677700" y="901"/>
                  </a:lnTo>
                  <a:lnTo>
                    <a:pt x="682873" y="868"/>
                  </a:lnTo>
                  <a:lnTo>
                    <a:pt x="688047" y="836"/>
                  </a:lnTo>
                  <a:lnTo>
                    <a:pt x="693220" y="806"/>
                  </a:lnTo>
                  <a:lnTo>
                    <a:pt x="698393" y="776"/>
                  </a:lnTo>
                  <a:lnTo>
                    <a:pt x="703566" y="748"/>
                  </a:lnTo>
                  <a:lnTo>
                    <a:pt x="708740" y="721"/>
                  </a:lnTo>
                  <a:lnTo>
                    <a:pt x="713913" y="695"/>
                  </a:lnTo>
                  <a:lnTo>
                    <a:pt x="719086" y="671"/>
                  </a:lnTo>
                  <a:lnTo>
                    <a:pt x="724260" y="647"/>
                  </a:lnTo>
                  <a:lnTo>
                    <a:pt x="729433" y="624"/>
                  </a:lnTo>
                  <a:lnTo>
                    <a:pt x="734606" y="602"/>
                  </a:lnTo>
                  <a:lnTo>
                    <a:pt x="739779" y="581"/>
                  </a:lnTo>
                  <a:lnTo>
                    <a:pt x="744953" y="560"/>
                  </a:lnTo>
                  <a:lnTo>
                    <a:pt x="750126" y="541"/>
                  </a:lnTo>
                  <a:lnTo>
                    <a:pt x="755299" y="522"/>
                  </a:lnTo>
                  <a:lnTo>
                    <a:pt x="760473" y="504"/>
                  </a:lnTo>
                  <a:lnTo>
                    <a:pt x="765646" y="487"/>
                  </a:lnTo>
                  <a:lnTo>
                    <a:pt x="770819" y="470"/>
                  </a:lnTo>
                  <a:lnTo>
                    <a:pt x="775992" y="454"/>
                  </a:lnTo>
                  <a:lnTo>
                    <a:pt x="781166" y="439"/>
                  </a:lnTo>
                  <a:lnTo>
                    <a:pt x="786339" y="424"/>
                  </a:lnTo>
                  <a:lnTo>
                    <a:pt x="791512" y="410"/>
                  </a:lnTo>
                  <a:lnTo>
                    <a:pt x="796686" y="396"/>
                  </a:lnTo>
                  <a:lnTo>
                    <a:pt x="801859" y="383"/>
                  </a:lnTo>
                  <a:lnTo>
                    <a:pt x="807032" y="370"/>
                  </a:lnTo>
                  <a:lnTo>
                    <a:pt x="812205" y="358"/>
                  </a:lnTo>
                  <a:lnTo>
                    <a:pt x="817379" y="346"/>
                  </a:lnTo>
                  <a:lnTo>
                    <a:pt x="822552" y="334"/>
                  </a:lnTo>
                  <a:lnTo>
                    <a:pt x="827725" y="323"/>
                  </a:lnTo>
                  <a:lnTo>
                    <a:pt x="832899" y="313"/>
                  </a:lnTo>
                  <a:lnTo>
                    <a:pt x="838072" y="303"/>
                  </a:lnTo>
                  <a:lnTo>
                    <a:pt x="843245" y="293"/>
                  </a:lnTo>
                  <a:lnTo>
                    <a:pt x="848418" y="283"/>
                  </a:lnTo>
                  <a:lnTo>
                    <a:pt x="853592" y="274"/>
                  </a:lnTo>
                  <a:lnTo>
                    <a:pt x="858765" y="265"/>
                  </a:lnTo>
                  <a:lnTo>
                    <a:pt x="863938" y="257"/>
                  </a:lnTo>
                  <a:lnTo>
                    <a:pt x="869112" y="249"/>
                  </a:lnTo>
                  <a:lnTo>
                    <a:pt x="874285" y="241"/>
                  </a:lnTo>
                  <a:lnTo>
                    <a:pt x="879458" y="233"/>
                  </a:lnTo>
                  <a:lnTo>
                    <a:pt x="884631" y="226"/>
                  </a:lnTo>
                  <a:lnTo>
                    <a:pt x="889805" y="218"/>
                  </a:lnTo>
                  <a:lnTo>
                    <a:pt x="894978" y="212"/>
                  </a:lnTo>
                  <a:lnTo>
                    <a:pt x="900151" y="205"/>
                  </a:lnTo>
                  <a:lnTo>
                    <a:pt x="905325" y="198"/>
                  </a:lnTo>
                  <a:lnTo>
                    <a:pt x="910498" y="192"/>
                  </a:lnTo>
                  <a:lnTo>
                    <a:pt x="915671" y="186"/>
                  </a:lnTo>
                  <a:lnTo>
                    <a:pt x="920844" y="180"/>
                  </a:lnTo>
                  <a:lnTo>
                    <a:pt x="926018" y="175"/>
                  </a:lnTo>
                  <a:lnTo>
                    <a:pt x="931191" y="169"/>
                  </a:lnTo>
                  <a:lnTo>
                    <a:pt x="936364" y="164"/>
                  </a:lnTo>
                  <a:lnTo>
                    <a:pt x="941538" y="159"/>
                  </a:lnTo>
                  <a:lnTo>
                    <a:pt x="946711" y="154"/>
                  </a:lnTo>
                  <a:lnTo>
                    <a:pt x="951884" y="150"/>
                  </a:lnTo>
                  <a:lnTo>
                    <a:pt x="957057" y="145"/>
                  </a:lnTo>
                  <a:lnTo>
                    <a:pt x="962231" y="141"/>
                  </a:lnTo>
                  <a:lnTo>
                    <a:pt x="967404" y="136"/>
                  </a:lnTo>
                  <a:lnTo>
                    <a:pt x="972577" y="132"/>
                  </a:lnTo>
                  <a:lnTo>
                    <a:pt x="977751" y="128"/>
                  </a:lnTo>
                  <a:lnTo>
                    <a:pt x="982924" y="124"/>
                  </a:lnTo>
                  <a:lnTo>
                    <a:pt x="988097" y="121"/>
                  </a:lnTo>
                  <a:lnTo>
                    <a:pt x="993270" y="117"/>
                  </a:lnTo>
                  <a:lnTo>
                    <a:pt x="998444" y="114"/>
                  </a:lnTo>
                  <a:lnTo>
                    <a:pt x="1003617" y="110"/>
                  </a:lnTo>
                  <a:lnTo>
                    <a:pt x="1008790" y="107"/>
                  </a:lnTo>
                  <a:lnTo>
                    <a:pt x="1013964" y="104"/>
                  </a:lnTo>
                  <a:lnTo>
                    <a:pt x="1019137" y="101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2"/>
                  </a:lnTo>
                  <a:lnTo>
                    <a:pt x="1039830" y="90"/>
                  </a:lnTo>
                  <a:lnTo>
                    <a:pt x="1045003" y="87"/>
                  </a:lnTo>
                  <a:lnTo>
                    <a:pt x="1050177" y="85"/>
                  </a:lnTo>
                  <a:lnTo>
                    <a:pt x="1055350" y="82"/>
                  </a:lnTo>
                  <a:lnTo>
                    <a:pt x="1060523" y="80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3"/>
                  </a:lnTo>
                  <a:lnTo>
                    <a:pt x="1081216" y="71"/>
                  </a:lnTo>
                  <a:lnTo>
                    <a:pt x="1086390" y="69"/>
                  </a:lnTo>
                  <a:lnTo>
                    <a:pt x="1091563" y="68"/>
                  </a:lnTo>
                  <a:lnTo>
                    <a:pt x="1096736" y="66"/>
                  </a:lnTo>
                  <a:lnTo>
                    <a:pt x="1101909" y="64"/>
                  </a:lnTo>
                  <a:lnTo>
                    <a:pt x="1107083" y="62"/>
                  </a:lnTo>
                  <a:lnTo>
                    <a:pt x="1112256" y="61"/>
                  </a:lnTo>
                  <a:lnTo>
                    <a:pt x="1117429" y="59"/>
                  </a:lnTo>
                  <a:lnTo>
                    <a:pt x="1122603" y="57"/>
                  </a:lnTo>
                  <a:lnTo>
                    <a:pt x="1127776" y="56"/>
                  </a:lnTo>
                  <a:lnTo>
                    <a:pt x="1132949" y="55"/>
                  </a:lnTo>
                  <a:lnTo>
                    <a:pt x="1138122" y="53"/>
                  </a:lnTo>
                  <a:lnTo>
                    <a:pt x="1143296" y="52"/>
                  </a:lnTo>
                  <a:lnTo>
                    <a:pt x="1148469" y="51"/>
                  </a:lnTo>
                  <a:lnTo>
                    <a:pt x="1153642" y="49"/>
                  </a:lnTo>
                  <a:lnTo>
                    <a:pt x="1158816" y="48"/>
                  </a:lnTo>
                  <a:lnTo>
                    <a:pt x="1163989" y="47"/>
                  </a:lnTo>
                  <a:lnTo>
                    <a:pt x="1169162" y="46"/>
                  </a:lnTo>
                  <a:lnTo>
                    <a:pt x="1174335" y="45"/>
                  </a:lnTo>
                  <a:lnTo>
                    <a:pt x="1179509" y="44"/>
                  </a:lnTo>
                  <a:lnTo>
                    <a:pt x="1184682" y="43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0"/>
                  </a:lnTo>
                  <a:lnTo>
                    <a:pt x="1205375" y="39"/>
                  </a:lnTo>
                  <a:lnTo>
                    <a:pt x="1210548" y="38"/>
                  </a:lnTo>
                  <a:lnTo>
                    <a:pt x="1215722" y="37"/>
                  </a:lnTo>
                  <a:lnTo>
                    <a:pt x="1220895" y="36"/>
                  </a:lnTo>
                  <a:lnTo>
                    <a:pt x="1226068" y="36"/>
                  </a:lnTo>
                  <a:lnTo>
                    <a:pt x="1231242" y="35"/>
                  </a:lnTo>
                  <a:lnTo>
                    <a:pt x="1236415" y="34"/>
                  </a:lnTo>
                  <a:lnTo>
                    <a:pt x="1241588" y="33"/>
                  </a:lnTo>
                  <a:lnTo>
                    <a:pt x="1246761" y="33"/>
                  </a:lnTo>
                  <a:lnTo>
                    <a:pt x="1251935" y="32"/>
                  </a:lnTo>
                  <a:lnTo>
                    <a:pt x="1257108" y="31"/>
                  </a:lnTo>
                  <a:lnTo>
                    <a:pt x="1262281" y="31"/>
                  </a:lnTo>
                  <a:lnTo>
                    <a:pt x="1267455" y="30"/>
                  </a:lnTo>
                  <a:lnTo>
                    <a:pt x="1272628" y="30"/>
                  </a:lnTo>
                  <a:lnTo>
                    <a:pt x="1277801" y="29"/>
                  </a:lnTo>
                  <a:lnTo>
                    <a:pt x="1282974" y="28"/>
                  </a:lnTo>
                  <a:lnTo>
                    <a:pt x="1288148" y="28"/>
                  </a:lnTo>
                  <a:lnTo>
                    <a:pt x="1293321" y="27"/>
                  </a:lnTo>
                  <a:lnTo>
                    <a:pt x="1298494" y="27"/>
                  </a:lnTo>
                  <a:lnTo>
                    <a:pt x="1303668" y="26"/>
                  </a:lnTo>
                  <a:lnTo>
                    <a:pt x="1308841" y="25"/>
                  </a:lnTo>
                  <a:lnTo>
                    <a:pt x="1314014" y="25"/>
                  </a:lnTo>
                  <a:lnTo>
                    <a:pt x="1319187" y="24"/>
                  </a:lnTo>
                  <a:lnTo>
                    <a:pt x="1324361" y="24"/>
                  </a:lnTo>
                  <a:lnTo>
                    <a:pt x="1329534" y="23"/>
                  </a:lnTo>
                  <a:lnTo>
                    <a:pt x="1334707" y="23"/>
                  </a:lnTo>
                  <a:lnTo>
                    <a:pt x="1339881" y="22"/>
                  </a:lnTo>
                  <a:lnTo>
                    <a:pt x="1345054" y="22"/>
                  </a:lnTo>
                  <a:lnTo>
                    <a:pt x="1350227" y="21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19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8"/>
                  </a:lnTo>
                  <a:lnTo>
                    <a:pt x="1386440" y="17"/>
                  </a:lnTo>
                  <a:lnTo>
                    <a:pt x="1391613" y="17"/>
                  </a:lnTo>
                  <a:lnTo>
                    <a:pt x="1396787" y="16"/>
                  </a:lnTo>
                  <a:lnTo>
                    <a:pt x="1401960" y="16"/>
                  </a:lnTo>
                  <a:lnTo>
                    <a:pt x="1407133" y="15"/>
                  </a:lnTo>
                  <a:lnTo>
                    <a:pt x="1412307" y="14"/>
                  </a:lnTo>
                  <a:lnTo>
                    <a:pt x="1417480" y="14"/>
                  </a:lnTo>
                  <a:lnTo>
                    <a:pt x="1422653" y="13"/>
                  </a:lnTo>
                  <a:lnTo>
                    <a:pt x="1427826" y="13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1"/>
                  </a:lnTo>
                  <a:lnTo>
                    <a:pt x="1448520" y="11"/>
                  </a:lnTo>
                  <a:lnTo>
                    <a:pt x="1453693" y="10"/>
                  </a:lnTo>
                  <a:lnTo>
                    <a:pt x="1458866" y="10"/>
                  </a:lnTo>
                  <a:lnTo>
                    <a:pt x="1464039" y="9"/>
                  </a:lnTo>
                  <a:lnTo>
                    <a:pt x="1469213" y="9"/>
                  </a:lnTo>
                  <a:lnTo>
                    <a:pt x="1474386" y="9"/>
                  </a:lnTo>
                  <a:lnTo>
                    <a:pt x="1479559" y="8"/>
                  </a:lnTo>
                  <a:lnTo>
                    <a:pt x="1484733" y="8"/>
                  </a:lnTo>
                  <a:lnTo>
                    <a:pt x="1489906" y="7"/>
                  </a:lnTo>
                  <a:lnTo>
                    <a:pt x="1495079" y="7"/>
                  </a:lnTo>
                  <a:lnTo>
                    <a:pt x="1500252" y="7"/>
                  </a:lnTo>
                  <a:lnTo>
                    <a:pt x="1505426" y="6"/>
                  </a:lnTo>
                  <a:lnTo>
                    <a:pt x="1510599" y="6"/>
                  </a:lnTo>
                  <a:lnTo>
                    <a:pt x="1515772" y="6"/>
                  </a:lnTo>
                  <a:lnTo>
                    <a:pt x="1520946" y="5"/>
                  </a:lnTo>
                  <a:lnTo>
                    <a:pt x="1526119" y="5"/>
                  </a:lnTo>
                  <a:lnTo>
                    <a:pt x="1531292" y="5"/>
                  </a:lnTo>
                  <a:lnTo>
                    <a:pt x="1536465" y="4"/>
                  </a:lnTo>
                  <a:lnTo>
                    <a:pt x="1541639" y="4"/>
                  </a:lnTo>
                  <a:lnTo>
                    <a:pt x="1546812" y="4"/>
                  </a:lnTo>
                  <a:lnTo>
                    <a:pt x="1551985" y="4"/>
                  </a:lnTo>
                  <a:lnTo>
                    <a:pt x="1557159" y="3"/>
                  </a:lnTo>
                  <a:lnTo>
                    <a:pt x="1562332" y="3"/>
                  </a:lnTo>
                  <a:lnTo>
                    <a:pt x="1567505" y="3"/>
                  </a:lnTo>
                  <a:lnTo>
                    <a:pt x="1572678" y="3"/>
                  </a:lnTo>
                  <a:lnTo>
                    <a:pt x="1577852" y="3"/>
                  </a:lnTo>
                  <a:lnTo>
                    <a:pt x="1583025" y="2"/>
                  </a:lnTo>
                  <a:lnTo>
                    <a:pt x="1588198" y="2"/>
                  </a:lnTo>
                  <a:lnTo>
                    <a:pt x="1593372" y="2"/>
                  </a:lnTo>
                  <a:lnTo>
                    <a:pt x="1598545" y="2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1"/>
                  </a:lnTo>
                  <a:lnTo>
                    <a:pt x="1634758" y="1"/>
                  </a:lnTo>
                  <a:lnTo>
                    <a:pt x="1639931" y="1"/>
                  </a:lnTo>
                  <a:lnTo>
                    <a:pt x="1645104" y="1"/>
                  </a:lnTo>
                  <a:lnTo>
                    <a:pt x="1650278" y="1"/>
                  </a:lnTo>
                  <a:lnTo>
                    <a:pt x="1655451" y="1"/>
                  </a:lnTo>
                  <a:lnTo>
                    <a:pt x="1660624" y="1"/>
                  </a:lnTo>
                  <a:lnTo>
                    <a:pt x="1665798" y="1"/>
                  </a:lnTo>
                  <a:lnTo>
                    <a:pt x="1670971" y="1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596816" y="1848652"/>
              <a:ext cx="1883076" cy="442391"/>
            </a:xfrm>
            <a:custGeom>
              <a:avLst/>
              <a:pathLst>
                <a:path w="1883076" h="442391">
                  <a:moveTo>
                    <a:pt x="0" y="179159"/>
                  </a:moveTo>
                  <a:lnTo>
                    <a:pt x="5173" y="175770"/>
                  </a:lnTo>
                  <a:lnTo>
                    <a:pt x="10346" y="172301"/>
                  </a:lnTo>
                  <a:lnTo>
                    <a:pt x="15519" y="168759"/>
                  </a:lnTo>
                  <a:lnTo>
                    <a:pt x="20693" y="165151"/>
                  </a:lnTo>
                  <a:lnTo>
                    <a:pt x="25866" y="161484"/>
                  </a:lnTo>
                  <a:lnTo>
                    <a:pt x="31039" y="157765"/>
                  </a:lnTo>
                  <a:lnTo>
                    <a:pt x="36213" y="154003"/>
                  </a:lnTo>
                  <a:lnTo>
                    <a:pt x="41386" y="150204"/>
                  </a:lnTo>
                  <a:lnTo>
                    <a:pt x="46559" y="146377"/>
                  </a:lnTo>
                  <a:lnTo>
                    <a:pt x="51732" y="142530"/>
                  </a:lnTo>
                  <a:lnTo>
                    <a:pt x="56906" y="138670"/>
                  </a:lnTo>
                  <a:lnTo>
                    <a:pt x="62079" y="134806"/>
                  </a:lnTo>
                  <a:lnTo>
                    <a:pt x="67252" y="130944"/>
                  </a:lnTo>
                  <a:lnTo>
                    <a:pt x="72426" y="127093"/>
                  </a:lnTo>
                  <a:lnTo>
                    <a:pt x="77599" y="123259"/>
                  </a:lnTo>
                  <a:lnTo>
                    <a:pt x="82772" y="119450"/>
                  </a:lnTo>
                  <a:lnTo>
                    <a:pt x="87945" y="115672"/>
                  </a:lnTo>
                  <a:lnTo>
                    <a:pt x="93119" y="111932"/>
                  </a:lnTo>
                  <a:lnTo>
                    <a:pt x="98292" y="108235"/>
                  </a:lnTo>
                  <a:lnTo>
                    <a:pt x="103465" y="104588"/>
                  </a:lnTo>
                  <a:lnTo>
                    <a:pt x="108639" y="100995"/>
                  </a:lnTo>
                  <a:lnTo>
                    <a:pt x="113812" y="97461"/>
                  </a:lnTo>
                  <a:lnTo>
                    <a:pt x="118985" y="93991"/>
                  </a:lnTo>
                  <a:lnTo>
                    <a:pt x="124158" y="90588"/>
                  </a:lnTo>
                  <a:lnTo>
                    <a:pt x="129332" y="87256"/>
                  </a:lnTo>
                  <a:lnTo>
                    <a:pt x="134505" y="83998"/>
                  </a:lnTo>
                  <a:lnTo>
                    <a:pt x="139678" y="80816"/>
                  </a:lnTo>
                  <a:lnTo>
                    <a:pt x="144852" y="77714"/>
                  </a:lnTo>
                  <a:lnTo>
                    <a:pt x="150025" y="74692"/>
                  </a:lnTo>
                  <a:lnTo>
                    <a:pt x="155198" y="71752"/>
                  </a:lnTo>
                  <a:lnTo>
                    <a:pt x="160371" y="68896"/>
                  </a:lnTo>
                  <a:lnTo>
                    <a:pt x="165545" y="66123"/>
                  </a:lnTo>
                  <a:lnTo>
                    <a:pt x="170718" y="63435"/>
                  </a:lnTo>
                  <a:lnTo>
                    <a:pt x="175891" y="60831"/>
                  </a:lnTo>
                  <a:lnTo>
                    <a:pt x="181065" y="58312"/>
                  </a:lnTo>
                  <a:lnTo>
                    <a:pt x="186238" y="55876"/>
                  </a:lnTo>
                  <a:lnTo>
                    <a:pt x="191411" y="53524"/>
                  </a:lnTo>
                  <a:lnTo>
                    <a:pt x="196584" y="51254"/>
                  </a:lnTo>
                  <a:lnTo>
                    <a:pt x="201758" y="49065"/>
                  </a:lnTo>
                  <a:lnTo>
                    <a:pt x="206931" y="46956"/>
                  </a:lnTo>
                  <a:lnTo>
                    <a:pt x="212104" y="44926"/>
                  </a:lnTo>
                  <a:lnTo>
                    <a:pt x="217278" y="42973"/>
                  </a:lnTo>
                  <a:lnTo>
                    <a:pt x="222451" y="41095"/>
                  </a:lnTo>
                  <a:lnTo>
                    <a:pt x="227624" y="39291"/>
                  </a:lnTo>
                  <a:lnTo>
                    <a:pt x="232797" y="37558"/>
                  </a:lnTo>
                  <a:lnTo>
                    <a:pt x="237971" y="35896"/>
                  </a:lnTo>
                  <a:lnTo>
                    <a:pt x="243144" y="34301"/>
                  </a:lnTo>
                  <a:lnTo>
                    <a:pt x="248317" y="32772"/>
                  </a:lnTo>
                  <a:lnTo>
                    <a:pt x="253491" y="31307"/>
                  </a:lnTo>
                  <a:lnTo>
                    <a:pt x="258664" y="29904"/>
                  </a:lnTo>
                  <a:lnTo>
                    <a:pt x="263837" y="28560"/>
                  </a:lnTo>
                  <a:lnTo>
                    <a:pt x="269010" y="27275"/>
                  </a:lnTo>
                  <a:lnTo>
                    <a:pt x="274184" y="26045"/>
                  </a:lnTo>
                  <a:lnTo>
                    <a:pt x="279357" y="24869"/>
                  </a:lnTo>
                  <a:lnTo>
                    <a:pt x="284530" y="23744"/>
                  </a:lnTo>
                  <a:lnTo>
                    <a:pt x="289704" y="22670"/>
                  </a:lnTo>
                  <a:lnTo>
                    <a:pt x="294877" y="21643"/>
                  </a:lnTo>
                  <a:lnTo>
                    <a:pt x="300050" y="20662"/>
                  </a:lnTo>
                  <a:lnTo>
                    <a:pt x="305223" y="19725"/>
                  </a:lnTo>
                  <a:lnTo>
                    <a:pt x="310397" y="18831"/>
                  </a:lnTo>
                  <a:lnTo>
                    <a:pt x="315570" y="17977"/>
                  </a:lnTo>
                  <a:lnTo>
                    <a:pt x="320743" y="17162"/>
                  </a:lnTo>
                  <a:lnTo>
                    <a:pt x="325917" y="16384"/>
                  </a:lnTo>
                  <a:lnTo>
                    <a:pt x="331090" y="15642"/>
                  </a:lnTo>
                  <a:lnTo>
                    <a:pt x="336263" y="14934"/>
                  </a:lnTo>
                  <a:lnTo>
                    <a:pt x="341436" y="14259"/>
                  </a:lnTo>
                  <a:lnTo>
                    <a:pt x="346610" y="13615"/>
                  </a:lnTo>
                  <a:lnTo>
                    <a:pt x="351783" y="13000"/>
                  </a:lnTo>
                  <a:lnTo>
                    <a:pt x="356956" y="12414"/>
                  </a:lnTo>
                  <a:lnTo>
                    <a:pt x="362130" y="11856"/>
                  </a:lnTo>
                  <a:lnTo>
                    <a:pt x="367303" y="11323"/>
                  </a:lnTo>
                  <a:lnTo>
                    <a:pt x="372476" y="10815"/>
                  </a:lnTo>
                  <a:lnTo>
                    <a:pt x="377649" y="10330"/>
                  </a:lnTo>
                  <a:lnTo>
                    <a:pt x="382823" y="9868"/>
                  </a:lnTo>
                  <a:lnTo>
                    <a:pt x="387996" y="9428"/>
                  </a:lnTo>
                  <a:lnTo>
                    <a:pt x="393169" y="9008"/>
                  </a:lnTo>
                  <a:lnTo>
                    <a:pt x="398343" y="8607"/>
                  </a:lnTo>
                  <a:lnTo>
                    <a:pt x="403516" y="8225"/>
                  </a:lnTo>
                  <a:lnTo>
                    <a:pt x="408689" y="7861"/>
                  </a:lnTo>
                  <a:lnTo>
                    <a:pt x="413862" y="7514"/>
                  </a:lnTo>
                  <a:lnTo>
                    <a:pt x="419036" y="7183"/>
                  </a:lnTo>
                  <a:lnTo>
                    <a:pt x="424209" y="6867"/>
                  </a:lnTo>
                  <a:lnTo>
                    <a:pt x="429382" y="6566"/>
                  </a:lnTo>
                  <a:lnTo>
                    <a:pt x="434556" y="6279"/>
                  </a:lnTo>
                  <a:lnTo>
                    <a:pt x="439729" y="6005"/>
                  </a:lnTo>
                  <a:lnTo>
                    <a:pt x="444902" y="5744"/>
                  </a:lnTo>
                  <a:lnTo>
                    <a:pt x="450075" y="5494"/>
                  </a:lnTo>
                  <a:lnTo>
                    <a:pt x="455249" y="5257"/>
                  </a:lnTo>
                  <a:lnTo>
                    <a:pt x="460422" y="5030"/>
                  </a:lnTo>
                  <a:lnTo>
                    <a:pt x="465595" y="4813"/>
                  </a:lnTo>
                  <a:lnTo>
                    <a:pt x="470769" y="4607"/>
                  </a:lnTo>
                  <a:lnTo>
                    <a:pt x="475942" y="4410"/>
                  </a:lnTo>
                  <a:lnTo>
                    <a:pt x="481115" y="4222"/>
                  </a:lnTo>
                  <a:lnTo>
                    <a:pt x="486288" y="4042"/>
                  </a:lnTo>
                  <a:lnTo>
                    <a:pt x="491462" y="3871"/>
                  </a:lnTo>
                  <a:lnTo>
                    <a:pt x="496635" y="3707"/>
                  </a:lnTo>
                  <a:lnTo>
                    <a:pt x="501808" y="3551"/>
                  </a:lnTo>
                  <a:lnTo>
                    <a:pt x="506982" y="3402"/>
                  </a:lnTo>
                  <a:lnTo>
                    <a:pt x="512155" y="3260"/>
                  </a:lnTo>
                  <a:lnTo>
                    <a:pt x="517328" y="3124"/>
                  </a:lnTo>
                  <a:lnTo>
                    <a:pt x="522501" y="2994"/>
                  </a:lnTo>
                  <a:lnTo>
                    <a:pt x="527675" y="2870"/>
                  </a:lnTo>
                  <a:lnTo>
                    <a:pt x="532848" y="2751"/>
                  </a:lnTo>
                  <a:lnTo>
                    <a:pt x="538021" y="2638"/>
                  </a:lnTo>
                  <a:lnTo>
                    <a:pt x="543195" y="2530"/>
                  </a:lnTo>
                  <a:lnTo>
                    <a:pt x="548368" y="2427"/>
                  </a:lnTo>
                  <a:lnTo>
                    <a:pt x="553541" y="2328"/>
                  </a:lnTo>
                  <a:lnTo>
                    <a:pt x="558714" y="2233"/>
                  </a:lnTo>
                  <a:lnTo>
                    <a:pt x="563888" y="2143"/>
                  </a:lnTo>
                  <a:lnTo>
                    <a:pt x="569061" y="2057"/>
                  </a:lnTo>
                  <a:lnTo>
                    <a:pt x="574234" y="1974"/>
                  </a:lnTo>
                  <a:lnTo>
                    <a:pt x="579408" y="1895"/>
                  </a:lnTo>
                  <a:lnTo>
                    <a:pt x="584581" y="1820"/>
                  </a:lnTo>
                  <a:lnTo>
                    <a:pt x="589754" y="1748"/>
                  </a:lnTo>
                  <a:lnTo>
                    <a:pt x="594927" y="1679"/>
                  </a:lnTo>
                  <a:lnTo>
                    <a:pt x="600101" y="1613"/>
                  </a:lnTo>
                  <a:lnTo>
                    <a:pt x="605274" y="1550"/>
                  </a:lnTo>
                  <a:lnTo>
                    <a:pt x="610447" y="1489"/>
                  </a:lnTo>
                  <a:lnTo>
                    <a:pt x="615621" y="1431"/>
                  </a:lnTo>
                  <a:lnTo>
                    <a:pt x="620794" y="1376"/>
                  </a:lnTo>
                  <a:lnTo>
                    <a:pt x="625967" y="1323"/>
                  </a:lnTo>
                  <a:lnTo>
                    <a:pt x="631140" y="1272"/>
                  </a:lnTo>
                  <a:lnTo>
                    <a:pt x="636314" y="1223"/>
                  </a:lnTo>
                  <a:lnTo>
                    <a:pt x="641487" y="1177"/>
                  </a:lnTo>
                  <a:lnTo>
                    <a:pt x="646660" y="1132"/>
                  </a:lnTo>
                  <a:lnTo>
                    <a:pt x="651834" y="1090"/>
                  </a:lnTo>
                  <a:lnTo>
                    <a:pt x="657007" y="1049"/>
                  </a:lnTo>
                  <a:lnTo>
                    <a:pt x="662180" y="1009"/>
                  </a:lnTo>
                  <a:lnTo>
                    <a:pt x="667353" y="972"/>
                  </a:lnTo>
                  <a:lnTo>
                    <a:pt x="672527" y="936"/>
                  </a:lnTo>
                  <a:lnTo>
                    <a:pt x="677700" y="901"/>
                  </a:lnTo>
                  <a:lnTo>
                    <a:pt x="682873" y="868"/>
                  </a:lnTo>
                  <a:lnTo>
                    <a:pt x="688047" y="836"/>
                  </a:lnTo>
                  <a:lnTo>
                    <a:pt x="693220" y="806"/>
                  </a:lnTo>
                  <a:lnTo>
                    <a:pt x="698393" y="776"/>
                  </a:lnTo>
                  <a:lnTo>
                    <a:pt x="703566" y="748"/>
                  </a:lnTo>
                  <a:lnTo>
                    <a:pt x="708740" y="721"/>
                  </a:lnTo>
                  <a:lnTo>
                    <a:pt x="713913" y="695"/>
                  </a:lnTo>
                  <a:lnTo>
                    <a:pt x="719086" y="671"/>
                  </a:lnTo>
                  <a:lnTo>
                    <a:pt x="724260" y="647"/>
                  </a:lnTo>
                  <a:lnTo>
                    <a:pt x="729433" y="624"/>
                  </a:lnTo>
                  <a:lnTo>
                    <a:pt x="734606" y="602"/>
                  </a:lnTo>
                  <a:lnTo>
                    <a:pt x="739779" y="581"/>
                  </a:lnTo>
                  <a:lnTo>
                    <a:pt x="744953" y="560"/>
                  </a:lnTo>
                  <a:lnTo>
                    <a:pt x="750126" y="541"/>
                  </a:lnTo>
                  <a:lnTo>
                    <a:pt x="755299" y="522"/>
                  </a:lnTo>
                  <a:lnTo>
                    <a:pt x="760473" y="504"/>
                  </a:lnTo>
                  <a:lnTo>
                    <a:pt x="765646" y="487"/>
                  </a:lnTo>
                  <a:lnTo>
                    <a:pt x="770819" y="470"/>
                  </a:lnTo>
                  <a:lnTo>
                    <a:pt x="775992" y="454"/>
                  </a:lnTo>
                  <a:lnTo>
                    <a:pt x="781166" y="439"/>
                  </a:lnTo>
                  <a:lnTo>
                    <a:pt x="786339" y="424"/>
                  </a:lnTo>
                  <a:lnTo>
                    <a:pt x="791512" y="410"/>
                  </a:lnTo>
                  <a:lnTo>
                    <a:pt x="796686" y="396"/>
                  </a:lnTo>
                  <a:lnTo>
                    <a:pt x="801859" y="383"/>
                  </a:lnTo>
                  <a:lnTo>
                    <a:pt x="807032" y="370"/>
                  </a:lnTo>
                  <a:lnTo>
                    <a:pt x="812205" y="358"/>
                  </a:lnTo>
                  <a:lnTo>
                    <a:pt x="817379" y="346"/>
                  </a:lnTo>
                  <a:lnTo>
                    <a:pt x="822552" y="334"/>
                  </a:lnTo>
                  <a:lnTo>
                    <a:pt x="827725" y="323"/>
                  </a:lnTo>
                  <a:lnTo>
                    <a:pt x="832899" y="313"/>
                  </a:lnTo>
                  <a:lnTo>
                    <a:pt x="838072" y="303"/>
                  </a:lnTo>
                  <a:lnTo>
                    <a:pt x="843245" y="293"/>
                  </a:lnTo>
                  <a:lnTo>
                    <a:pt x="848418" y="283"/>
                  </a:lnTo>
                  <a:lnTo>
                    <a:pt x="853592" y="274"/>
                  </a:lnTo>
                  <a:lnTo>
                    <a:pt x="858765" y="265"/>
                  </a:lnTo>
                  <a:lnTo>
                    <a:pt x="863938" y="257"/>
                  </a:lnTo>
                  <a:lnTo>
                    <a:pt x="869112" y="249"/>
                  </a:lnTo>
                  <a:lnTo>
                    <a:pt x="874285" y="241"/>
                  </a:lnTo>
                  <a:lnTo>
                    <a:pt x="879458" y="233"/>
                  </a:lnTo>
                  <a:lnTo>
                    <a:pt x="884631" y="226"/>
                  </a:lnTo>
                  <a:lnTo>
                    <a:pt x="889805" y="218"/>
                  </a:lnTo>
                  <a:lnTo>
                    <a:pt x="894978" y="212"/>
                  </a:lnTo>
                  <a:lnTo>
                    <a:pt x="900151" y="205"/>
                  </a:lnTo>
                  <a:lnTo>
                    <a:pt x="905325" y="198"/>
                  </a:lnTo>
                  <a:lnTo>
                    <a:pt x="910498" y="192"/>
                  </a:lnTo>
                  <a:lnTo>
                    <a:pt x="915671" y="186"/>
                  </a:lnTo>
                  <a:lnTo>
                    <a:pt x="920844" y="180"/>
                  </a:lnTo>
                  <a:lnTo>
                    <a:pt x="926018" y="175"/>
                  </a:lnTo>
                  <a:lnTo>
                    <a:pt x="931191" y="169"/>
                  </a:lnTo>
                  <a:lnTo>
                    <a:pt x="936364" y="164"/>
                  </a:lnTo>
                  <a:lnTo>
                    <a:pt x="941538" y="159"/>
                  </a:lnTo>
                  <a:lnTo>
                    <a:pt x="946711" y="154"/>
                  </a:lnTo>
                  <a:lnTo>
                    <a:pt x="951884" y="150"/>
                  </a:lnTo>
                  <a:lnTo>
                    <a:pt x="957057" y="145"/>
                  </a:lnTo>
                  <a:lnTo>
                    <a:pt x="962231" y="141"/>
                  </a:lnTo>
                  <a:lnTo>
                    <a:pt x="967404" y="136"/>
                  </a:lnTo>
                  <a:lnTo>
                    <a:pt x="972577" y="132"/>
                  </a:lnTo>
                  <a:lnTo>
                    <a:pt x="977751" y="128"/>
                  </a:lnTo>
                  <a:lnTo>
                    <a:pt x="982924" y="124"/>
                  </a:lnTo>
                  <a:lnTo>
                    <a:pt x="988097" y="121"/>
                  </a:lnTo>
                  <a:lnTo>
                    <a:pt x="993270" y="117"/>
                  </a:lnTo>
                  <a:lnTo>
                    <a:pt x="998444" y="114"/>
                  </a:lnTo>
                  <a:lnTo>
                    <a:pt x="1003617" y="110"/>
                  </a:lnTo>
                  <a:lnTo>
                    <a:pt x="1008790" y="107"/>
                  </a:lnTo>
                  <a:lnTo>
                    <a:pt x="1013964" y="104"/>
                  </a:lnTo>
                  <a:lnTo>
                    <a:pt x="1019137" y="101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2"/>
                  </a:lnTo>
                  <a:lnTo>
                    <a:pt x="1039830" y="90"/>
                  </a:lnTo>
                  <a:lnTo>
                    <a:pt x="1045003" y="87"/>
                  </a:lnTo>
                  <a:lnTo>
                    <a:pt x="1050177" y="85"/>
                  </a:lnTo>
                  <a:lnTo>
                    <a:pt x="1055350" y="82"/>
                  </a:lnTo>
                  <a:lnTo>
                    <a:pt x="1060523" y="80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3"/>
                  </a:lnTo>
                  <a:lnTo>
                    <a:pt x="1081216" y="71"/>
                  </a:lnTo>
                  <a:lnTo>
                    <a:pt x="1086390" y="69"/>
                  </a:lnTo>
                  <a:lnTo>
                    <a:pt x="1091563" y="67"/>
                  </a:lnTo>
                  <a:lnTo>
                    <a:pt x="1096736" y="66"/>
                  </a:lnTo>
                  <a:lnTo>
                    <a:pt x="1101909" y="64"/>
                  </a:lnTo>
                  <a:lnTo>
                    <a:pt x="1107083" y="62"/>
                  </a:lnTo>
                  <a:lnTo>
                    <a:pt x="1112256" y="61"/>
                  </a:lnTo>
                  <a:lnTo>
                    <a:pt x="1117429" y="59"/>
                  </a:lnTo>
                  <a:lnTo>
                    <a:pt x="1122603" y="57"/>
                  </a:lnTo>
                  <a:lnTo>
                    <a:pt x="1127776" y="56"/>
                  </a:lnTo>
                  <a:lnTo>
                    <a:pt x="1132949" y="55"/>
                  </a:lnTo>
                  <a:lnTo>
                    <a:pt x="1138122" y="53"/>
                  </a:lnTo>
                  <a:lnTo>
                    <a:pt x="1143296" y="52"/>
                  </a:lnTo>
                  <a:lnTo>
                    <a:pt x="1148469" y="51"/>
                  </a:lnTo>
                  <a:lnTo>
                    <a:pt x="1153642" y="49"/>
                  </a:lnTo>
                  <a:lnTo>
                    <a:pt x="1158816" y="48"/>
                  </a:lnTo>
                  <a:lnTo>
                    <a:pt x="1163989" y="47"/>
                  </a:lnTo>
                  <a:lnTo>
                    <a:pt x="1169162" y="46"/>
                  </a:lnTo>
                  <a:lnTo>
                    <a:pt x="1174335" y="45"/>
                  </a:lnTo>
                  <a:lnTo>
                    <a:pt x="1179509" y="44"/>
                  </a:lnTo>
                  <a:lnTo>
                    <a:pt x="1184682" y="43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0"/>
                  </a:lnTo>
                  <a:lnTo>
                    <a:pt x="1205375" y="39"/>
                  </a:lnTo>
                  <a:lnTo>
                    <a:pt x="1210548" y="38"/>
                  </a:lnTo>
                  <a:lnTo>
                    <a:pt x="1215722" y="37"/>
                  </a:lnTo>
                  <a:lnTo>
                    <a:pt x="1220895" y="36"/>
                  </a:lnTo>
                  <a:lnTo>
                    <a:pt x="1226068" y="36"/>
                  </a:lnTo>
                  <a:lnTo>
                    <a:pt x="1231242" y="35"/>
                  </a:lnTo>
                  <a:lnTo>
                    <a:pt x="1236415" y="34"/>
                  </a:lnTo>
                  <a:lnTo>
                    <a:pt x="1241588" y="33"/>
                  </a:lnTo>
                  <a:lnTo>
                    <a:pt x="1246761" y="33"/>
                  </a:lnTo>
                  <a:lnTo>
                    <a:pt x="1251935" y="32"/>
                  </a:lnTo>
                  <a:lnTo>
                    <a:pt x="1257108" y="31"/>
                  </a:lnTo>
                  <a:lnTo>
                    <a:pt x="1262281" y="31"/>
                  </a:lnTo>
                  <a:lnTo>
                    <a:pt x="1267455" y="30"/>
                  </a:lnTo>
                  <a:lnTo>
                    <a:pt x="1272628" y="30"/>
                  </a:lnTo>
                  <a:lnTo>
                    <a:pt x="1277801" y="29"/>
                  </a:lnTo>
                  <a:lnTo>
                    <a:pt x="1282974" y="28"/>
                  </a:lnTo>
                  <a:lnTo>
                    <a:pt x="1288148" y="28"/>
                  </a:lnTo>
                  <a:lnTo>
                    <a:pt x="1293321" y="27"/>
                  </a:lnTo>
                  <a:lnTo>
                    <a:pt x="1298494" y="27"/>
                  </a:lnTo>
                  <a:lnTo>
                    <a:pt x="1303668" y="26"/>
                  </a:lnTo>
                  <a:lnTo>
                    <a:pt x="1308841" y="25"/>
                  </a:lnTo>
                  <a:lnTo>
                    <a:pt x="1314014" y="25"/>
                  </a:lnTo>
                  <a:lnTo>
                    <a:pt x="1319187" y="24"/>
                  </a:lnTo>
                  <a:lnTo>
                    <a:pt x="1324361" y="24"/>
                  </a:lnTo>
                  <a:lnTo>
                    <a:pt x="1329534" y="23"/>
                  </a:lnTo>
                  <a:lnTo>
                    <a:pt x="1334707" y="23"/>
                  </a:lnTo>
                  <a:lnTo>
                    <a:pt x="1339881" y="22"/>
                  </a:lnTo>
                  <a:lnTo>
                    <a:pt x="1345054" y="22"/>
                  </a:lnTo>
                  <a:lnTo>
                    <a:pt x="1350227" y="21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19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8"/>
                  </a:lnTo>
                  <a:lnTo>
                    <a:pt x="1386440" y="17"/>
                  </a:lnTo>
                  <a:lnTo>
                    <a:pt x="1391613" y="17"/>
                  </a:lnTo>
                  <a:lnTo>
                    <a:pt x="1396787" y="16"/>
                  </a:lnTo>
                  <a:lnTo>
                    <a:pt x="1401960" y="15"/>
                  </a:lnTo>
                  <a:lnTo>
                    <a:pt x="1407133" y="15"/>
                  </a:lnTo>
                  <a:lnTo>
                    <a:pt x="1412307" y="14"/>
                  </a:lnTo>
                  <a:lnTo>
                    <a:pt x="1417480" y="14"/>
                  </a:lnTo>
                  <a:lnTo>
                    <a:pt x="1422653" y="13"/>
                  </a:lnTo>
                  <a:lnTo>
                    <a:pt x="1427826" y="13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1"/>
                  </a:lnTo>
                  <a:lnTo>
                    <a:pt x="1448520" y="11"/>
                  </a:lnTo>
                  <a:lnTo>
                    <a:pt x="1453693" y="10"/>
                  </a:lnTo>
                  <a:lnTo>
                    <a:pt x="1458866" y="10"/>
                  </a:lnTo>
                  <a:lnTo>
                    <a:pt x="1464039" y="9"/>
                  </a:lnTo>
                  <a:lnTo>
                    <a:pt x="1469213" y="9"/>
                  </a:lnTo>
                  <a:lnTo>
                    <a:pt x="1474386" y="9"/>
                  </a:lnTo>
                  <a:lnTo>
                    <a:pt x="1479559" y="8"/>
                  </a:lnTo>
                  <a:lnTo>
                    <a:pt x="1484733" y="8"/>
                  </a:lnTo>
                  <a:lnTo>
                    <a:pt x="1489906" y="7"/>
                  </a:lnTo>
                  <a:lnTo>
                    <a:pt x="1495079" y="7"/>
                  </a:lnTo>
                  <a:lnTo>
                    <a:pt x="1500252" y="7"/>
                  </a:lnTo>
                  <a:lnTo>
                    <a:pt x="1505426" y="6"/>
                  </a:lnTo>
                  <a:lnTo>
                    <a:pt x="1510599" y="6"/>
                  </a:lnTo>
                  <a:lnTo>
                    <a:pt x="1515772" y="6"/>
                  </a:lnTo>
                  <a:lnTo>
                    <a:pt x="1520946" y="5"/>
                  </a:lnTo>
                  <a:lnTo>
                    <a:pt x="1526119" y="5"/>
                  </a:lnTo>
                  <a:lnTo>
                    <a:pt x="1531292" y="5"/>
                  </a:lnTo>
                  <a:lnTo>
                    <a:pt x="1536465" y="4"/>
                  </a:lnTo>
                  <a:lnTo>
                    <a:pt x="1541639" y="4"/>
                  </a:lnTo>
                  <a:lnTo>
                    <a:pt x="1546812" y="4"/>
                  </a:lnTo>
                  <a:lnTo>
                    <a:pt x="1551985" y="4"/>
                  </a:lnTo>
                  <a:lnTo>
                    <a:pt x="1557159" y="3"/>
                  </a:lnTo>
                  <a:lnTo>
                    <a:pt x="1562332" y="3"/>
                  </a:lnTo>
                  <a:lnTo>
                    <a:pt x="1567505" y="3"/>
                  </a:lnTo>
                  <a:lnTo>
                    <a:pt x="1572678" y="3"/>
                  </a:lnTo>
                  <a:lnTo>
                    <a:pt x="1577852" y="3"/>
                  </a:lnTo>
                  <a:lnTo>
                    <a:pt x="1583025" y="2"/>
                  </a:lnTo>
                  <a:lnTo>
                    <a:pt x="1588198" y="2"/>
                  </a:lnTo>
                  <a:lnTo>
                    <a:pt x="1593372" y="2"/>
                  </a:lnTo>
                  <a:lnTo>
                    <a:pt x="1598545" y="2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1"/>
                  </a:lnTo>
                  <a:lnTo>
                    <a:pt x="1634758" y="1"/>
                  </a:lnTo>
                  <a:lnTo>
                    <a:pt x="1639931" y="1"/>
                  </a:lnTo>
                  <a:lnTo>
                    <a:pt x="1645104" y="1"/>
                  </a:lnTo>
                  <a:lnTo>
                    <a:pt x="1650278" y="1"/>
                  </a:lnTo>
                  <a:lnTo>
                    <a:pt x="1655451" y="1"/>
                  </a:lnTo>
                  <a:lnTo>
                    <a:pt x="1660624" y="1"/>
                  </a:lnTo>
                  <a:lnTo>
                    <a:pt x="1665798" y="1"/>
                  </a:lnTo>
                  <a:lnTo>
                    <a:pt x="1670971" y="1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1"/>
                  </a:lnTo>
                  <a:lnTo>
                    <a:pt x="1815823" y="1"/>
                  </a:lnTo>
                  <a:lnTo>
                    <a:pt x="1810650" y="1"/>
                  </a:lnTo>
                  <a:lnTo>
                    <a:pt x="1805476" y="1"/>
                  </a:lnTo>
                  <a:lnTo>
                    <a:pt x="1800303" y="1"/>
                  </a:lnTo>
                  <a:lnTo>
                    <a:pt x="1795130" y="1"/>
                  </a:lnTo>
                  <a:lnTo>
                    <a:pt x="1789956" y="1"/>
                  </a:lnTo>
                  <a:lnTo>
                    <a:pt x="1784783" y="1"/>
                  </a:lnTo>
                  <a:lnTo>
                    <a:pt x="1779610" y="1"/>
                  </a:lnTo>
                  <a:lnTo>
                    <a:pt x="1774437" y="1"/>
                  </a:lnTo>
                  <a:lnTo>
                    <a:pt x="1769263" y="1"/>
                  </a:lnTo>
                  <a:lnTo>
                    <a:pt x="1764090" y="1"/>
                  </a:lnTo>
                  <a:lnTo>
                    <a:pt x="1758917" y="1"/>
                  </a:lnTo>
                  <a:lnTo>
                    <a:pt x="1753743" y="2"/>
                  </a:lnTo>
                  <a:lnTo>
                    <a:pt x="1748570" y="2"/>
                  </a:lnTo>
                  <a:lnTo>
                    <a:pt x="1743397" y="2"/>
                  </a:lnTo>
                  <a:lnTo>
                    <a:pt x="1738224" y="2"/>
                  </a:lnTo>
                  <a:lnTo>
                    <a:pt x="1733050" y="2"/>
                  </a:lnTo>
                  <a:lnTo>
                    <a:pt x="1727877" y="2"/>
                  </a:lnTo>
                  <a:lnTo>
                    <a:pt x="1722704" y="2"/>
                  </a:lnTo>
                  <a:lnTo>
                    <a:pt x="1717530" y="2"/>
                  </a:lnTo>
                  <a:lnTo>
                    <a:pt x="1712357" y="3"/>
                  </a:lnTo>
                  <a:lnTo>
                    <a:pt x="1707184" y="3"/>
                  </a:lnTo>
                  <a:lnTo>
                    <a:pt x="1702011" y="3"/>
                  </a:lnTo>
                  <a:lnTo>
                    <a:pt x="1696837" y="3"/>
                  </a:lnTo>
                  <a:lnTo>
                    <a:pt x="1691664" y="3"/>
                  </a:lnTo>
                  <a:lnTo>
                    <a:pt x="1686491" y="4"/>
                  </a:lnTo>
                  <a:lnTo>
                    <a:pt x="1681317" y="4"/>
                  </a:lnTo>
                  <a:lnTo>
                    <a:pt x="1676144" y="4"/>
                  </a:lnTo>
                  <a:lnTo>
                    <a:pt x="1670971" y="4"/>
                  </a:lnTo>
                  <a:lnTo>
                    <a:pt x="1665798" y="4"/>
                  </a:lnTo>
                  <a:lnTo>
                    <a:pt x="1660624" y="5"/>
                  </a:lnTo>
                  <a:lnTo>
                    <a:pt x="1655451" y="5"/>
                  </a:lnTo>
                  <a:lnTo>
                    <a:pt x="1650278" y="5"/>
                  </a:lnTo>
                  <a:lnTo>
                    <a:pt x="1645104" y="5"/>
                  </a:lnTo>
                  <a:lnTo>
                    <a:pt x="1639931" y="6"/>
                  </a:lnTo>
                  <a:lnTo>
                    <a:pt x="1634758" y="6"/>
                  </a:lnTo>
                  <a:lnTo>
                    <a:pt x="1629585" y="6"/>
                  </a:lnTo>
                  <a:lnTo>
                    <a:pt x="1624411" y="7"/>
                  </a:lnTo>
                  <a:lnTo>
                    <a:pt x="1619238" y="7"/>
                  </a:lnTo>
                  <a:lnTo>
                    <a:pt x="1614065" y="7"/>
                  </a:lnTo>
                  <a:lnTo>
                    <a:pt x="1608891" y="8"/>
                  </a:lnTo>
                  <a:lnTo>
                    <a:pt x="1603718" y="8"/>
                  </a:lnTo>
                  <a:lnTo>
                    <a:pt x="1598545" y="9"/>
                  </a:lnTo>
                  <a:lnTo>
                    <a:pt x="1593372" y="9"/>
                  </a:lnTo>
                  <a:lnTo>
                    <a:pt x="1588198" y="9"/>
                  </a:lnTo>
                  <a:lnTo>
                    <a:pt x="1583025" y="10"/>
                  </a:lnTo>
                  <a:lnTo>
                    <a:pt x="1577852" y="10"/>
                  </a:lnTo>
                  <a:lnTo>
                    <a:pt x="1572678" y="11"/>
                  </a:lnTo>
                  <a:lnTo>
                    <a:pt x="1567505" y="11"/>
                  </a:lnTo>
                  <a:lnTo>
                    <a:pt x="1562332" y="12"/>
                  </a:lnTo>
                  <a:lnTo>
                    <a:pt x="1557159" y="12"/>
                  </a:lnTo>
                  <a:lnTo>
                    <a:pt x="1551985" y="13"/>
                  </a:lnTo>
                  <a:lnTo>
                    <a:pt x="1546812" y="13"/>
                  </a:lnTo>
                  <a:lnTo>
                    <a:pt x="1541639" y="14"/>
                  </a:lnTo>
                  <a:lnTo>
                    <a:pt x="1536465" y="14"/>
                  </a:lnTo>
                  <a:lnTo>
                    <a:pt x="1531292" y="15"/>
                  </a:lnTo>
                  <a:lnTo>
                    <a:pt x="1526119" y="16"/>
                  </a:lnTo>
                  <a:lnTo>
                    <a:pt x="1520946" y="16"/>
                  </a:lnTo>
                  <a:lnTo>
                    <a:pt x="1515772" y="17"/>
                  </a:lnTo>
                  <a:lnTo>
                    <a:pt x="1510599" y="18"/>
                  </a:lnTo>
                  <a:lnTo>
                    <a:pt x="1505426" y="18"/>
                  </a:lnTo>
                  <a:lnTo>
                    <a:pt x="1500252" y="19"/>
                  </a:lnTo>
                  <a:lnTo>
                    <a:pt x="1495079" y="20"/>
                  </a:lnTo>
                  <a:lnTo>
                    <a:pt x="1489906" y="21"/>
                  </a:lnTo>
                  <a:lnTo>
                    <a:pt x="1484733" y="21"/>
                  </a:lnTo>
                  <a:lnTo>
                    <a:pt x="1479559" y="22"/>
                  </a:lnTo>
                  <a:lnTo>
                    <a:pt x="1474386" y="23"/>
                  </a:lnTo>
                  <a:lnTo>
                    <a:pt x="1469213" y="24"/>
                  </a:lnTo>
                  <a:lnTo>
                    <a:pt x="1464039" y="24"/>
                  </a:lnTo>
                  <a:lnTo>
                    <a:pt x="1458866" y="25"/>
                  </a:lnTo>
                  <a:lnTo>
                    <a:pt x="1453693" y="26"/>
                  </a:lnTo>
                  <a:lnTo>
                    <a:pt x="1448520" y="27"/>
                  </a:lnTo>
                  <a:lnTo>
                    <a:pt x="1443346" y="28"/>
                  </a:lnTo>
                  <a:lnTo>
                    <a:pt x="1438173" y="29"/>
                  </a:lnTo>
                  <a:lnTo>
                    <a:pt x="1433000" y="30"/>
                  </a:lnTo>
                  <a:lnTo>
                    <a:pt x="1427826" y="30"/>
                  </a:lnTo>
                  <a:lnTo>
                    <a:pt x="1422653" y="31"/>
                  </a:lnTo>
                  <a:lnTo>
                    <a:pt x="1417480" y="32"/>
                  </a:lnTo>
                  <a:lnTo>
                    <a:pt x="1412307" y="33"/>
                  </a:lnTo>
                  <a:lnTo>
                    <a:pt x="1407133" y="34"/>
                  </a:lnTo>
                  <a:lnTo>
                    <a:pt x="1401960" y="35"/>
                  </a:lnTo>
                  <a:lnTo>
                    <a:pt x="1396787" y="35"/>
                  </a:lnTo>
                  <a:lnTo>
                    <a:pt x="1391613" y="36"/>
                  </a:lnTo>
                  <a:lnTo>
                    <a:pt x="1386440" y="37"/>
                  </a:lnTo>
                  <a:lnTo>
                    <a:pt x="1381267" y="38"/>
                  </a:lnTo>
                  <a:lnTo>
                    <a:pt x="1376094" y="39"/>
                  </a:lnTo>
                  <a:lnTo>
                    <a:pt x="1370920" y="39"/>
                  </a:lnTo>
                  <a:lnTo>
                    <a:pt x="1365747" y="40"/>
                  </a:lnTo>
                  <a:lnTo>
                    <a:pt x="1360574" y="41"/>
                  </a:lnTo>
                  <a:lnTo>
                    <a:pt x="1355400" y="42"/>
                  </a:lnTo>
                  <a:lnTo>
                    <a:pt x="1350227" y="42"/>
                  </a:lnTo>
                  <a:lnTo>
                    <a:pt x="1345054" y="43"/>
                  </a:lnTo>
                  <a:lnTo>
                    <a:pt x="1339881" y="44"/>
                  </a:lnTo>
                  <a:lnTo>
                    <a:pt x="1334707" y="44"/>
                  </a:lnTo>
                  <a:lnTo>
                    <a:pt x="1329534" y="45"/>
                  </a:lnTo>
                  <a:lnTo>
                    <a:pt x="1324361" y="46"/>
                  </a:lnTo>
                  <a:lnTo>
                    <a:pt x="1319187" y="47"/>
                  </a:lnTo>
                  <a:lnTo>
                    <a:pt x="1314014" y="47"/>
                  </a:lnTo>
                  <a:lnTo>
                    <a:pt x="1308841" y="48"/>
                  </a:lnTo>
                  <a:lnTo>
                    <a:pt x="1303668" y="49"/>
                  </a:lnTo>
                  <a:lnTo>
                    <a:pt x="1298494" y="49"/>
                  </a:lnTo>
                  <a:lnTo>
                    <a:pt x="1293321" y="50"/>
                  </a:lnTo>
                  <a:lnTo>
                    <a:pt x="1288148" y="51"/>
                  </a:lnTo>
                  <a:lnTo>
                    <a:pt x="1282974" y="51"/>
                  </a:lnTo>
                  <a:lnTo>
                    <a:pt x="1277801" y="52"/>
                  </a:lnTo>
                  <a:lnTo>
                    <a:pt x="1272628" y="53"/>
                  </a:lnTo>
                  <a:lnTo>
                    <a:pt x="1267455" y="54"/>
                  </a:lnTo>
                  <a:lnTo>
                    <a:pt x="1262281" y="54"/>
                  </a:lnTo>
                  <a:lnTo>
                    <a:pt x="1257108" y="55"/>
                  </a:lnTo>
                  <a:lnTo>
                    <a:pt x="1251935" y="56"/>
                  </a:lnTo>
                  <a:lnTo>
                    <a:pt x="1246761" y="57"/>
                  </a:lnTo>
                  <a:lnTo>
                    <a:pt x="1241588" y="58"/>
                  </a:lnTo>
                  <a:lnTo>
                    <a:pt x="1236415" y="58"/>
                  </a:lnTo>
                  <a:lnTo>
                    <a:pt x="1231242" y="59"/>
                  </a:lnTo>
                  <a:lnTo>
                    <a:pt x="1226068" y="60"/>
                  </a:lnTo>
                  <a:lnTo>
                    <a:pt x="1220895" y="61"/>
                  </a:lnTo>
                  <a:lnTo>
                    <a:pt x="1215722" y="62"/>
                  </a:lnTo>
                  <a:lnTo>
                    <a:pt x="1210548" y="63"/>
                  </a:lnTo>
                  <a:lnTo>
                    <a:pt x="1205375" y="64"/>
                  </a:lnTo>
                  <a:lnTo>
                    <a:pt x="1200202" y="66"/>
                  </a:lnTo>
                  <a:lnTo>
                    <a:pt x="1195029" y="67"/>
                  </a:lnTo>
                  <a:lnTo>
                    <a:pt x="1189855" y="68"/>
                  </a:lnTo>
                  <a:lnTo>
                    <a:pt x="1184682" y="69"/>
                  </a:lnTo>
                  <a:lnTo>
                    <a:pt x="1179509" y="70"/>
                  </a:lnTo>
                  <a:lnTo>
                    <a:pt x="1174335" y="72"/>
                  </a:lnTo>
                  <a:lnTo>
                    <a:pt x="1169162" y="73"/>
                  </a:lnTo>
                  <a:lnTo>
                    <a:pt x="1163989" y="75"/>
                  </a:lnTo>
                  <a:lnTo>
                    <a:pt x="1158816" y="76"/>
                  </a:lnTo>
                  <a:lnTo>
                    <a:pt x="1153642" y="78"/>
                  </a:lnTo>
                  <a:lnTo>
                    <a:pt x="1148469" y="79"/>
                  </a:lnTo>
                  <a:lnTo>
                    <a:pt x="1143296" y="81"/>
                  </a:lnTo>
                  <a:lnTo>
                    <a:pt x="1138122" y="83"/>
                  </a:lnTo>
                  <a:lnTo>
                    <a:pt x="1132949" y="85"/>
                  </a:lnTo>
                  <a:lnTo>
                    <a:pt x="1127776" y="87"/>
                  </a:lnTo>
                  <a:lnTo>
                    <a:pt x="1122603" y="89"/>
                  </a:lnTo>
                  <a:lnTo>
                    <a:pt x="1117429" y="91"/>
                  </a:lnTo>
                  <a:lnTo>
                    <a:pt x="1112256" y="93"/>
                  </a:lnTo>
                  <a:lnTo>
                    <a:pt x="1107083" y="95"/>
                  </a:lnTo>
                  <a:lnTo>
                    <a:pt x="1101909" y="97"/>
                  </a:lnTo>
                  <a:lnTo>
                    <a:pt x="1096736" y="100"/>
                  </a:lnTo>
                  <a:lnTo>
                    <a:pt x="1091563" y="102"/>
                  </a:lnTo>
                  <a:lnTo>
                    <a:pt x="1086390" y="105"/>
                  </a:lnTo>
                  <a:lnTo>
                    <a:pt x="1081216" y="107"/>
                  </a:lnTo>
                  <a:lnTo>
                    <a:pt x="1076043" y="110"/>
                  </a:lnTo>
                  <a:lnTo>
                    <a:pt x="1070870" y="113"/>
                  </a:lnTo>
                  <a:lnTo>
                    <a:pt x="1065696" y="116"/>
                  </a:lnTo>
                  <a:lnTo>
                    <a:pt x="1060523" y="119"/>
                  </a:lnTo>
                  <a:lnTo>
                    <a:pt x="1055350" y="122"/>
                  </a:lnTo>
                  <a:lnTo>
                    <a:pt x="1050177" y="125"/>
                  </a:lnTo>
                  <a:lnTo>
                    <a:pt x="1045003" y="129"/>
                  </a:lnTo>
                  <a:lnTo>
                    <a:pt x="1039830" y="132"/>
                  </a:lnTo>
                  <a:lnTo>
                    <a:pt x="1034657" y="136"/>
                  </a:lnTo>
                  <a:lnTo>
                    <a:pt x="1029483" y="140"/>
                  </a:lnTo>
                  <a:lnTo>
                    <a:pt x="1024310" y="144"/>
                  </a:lnTo>
                  <a:lnTo>
                    <a:pt x="1019137" y="148"/>
                  </a:lnTo>
                  <a:lnTo>
                    <a:pt x="1013964" y="152"/>
                  </a:lnTo>
                  <a:lnTo>
                    <a:pt x="1008790" y="156"/>
                  </a:lnTo>
                  <a:lnTo>
                    <a:pt x="1003617" y="161"/>
                  </a:lnTo>
                  <a:lnTo>
                    <a:pt x="998444" y="165"/>
                  </a:lnTo>
                  <a:lnTo>
                    <a:pt x="993270" y="170"/>
                  </a:lnTo>
                  <a:lnTo>
                    <a:pt x="988097" y="175"/>
                  </a:lnTo>
                  <a:lnTo>
                    <a:pt x="982924" y="180"/>
                  </a:lnTo>
                  <a:lnTo>
                    <a:pt x="977751" y="186"/>
                  </a:lnTo>
                  <a:lnTo>
                    <a:pt x="972577" y="191"/>
                  </a:lnTo>
                  <a:lnTo>
                    <a:pt x="967404" y="197"/>
                  </a:lnTo>
                  <a:lnTo>
                    <a:pt x="962231" y="203"/>
                  </a:lnTo>
                  <a:lnTo>
                    <a:pt x="957057" y="209"/>
                  </a:lnTo>
                  <a:lnTo>
                    <a:pt x="951884" y="215"/>
                  </a:lnTo>
                  <a:lnTo>
                    <a:pt x="946711" y="222"/>
                  </a:lnTo>
                  <a:lnTo>
                    <a:pt x="941538" y="229"/>
                  </a:lnTo>
                  <a:lnTo>
                    <a:pt x="936364" y="236"/>
                  </a:lnTo>
                  <a:lnTo>
                    <a:pt x="931191" y="243"/>
                  </a:lnTo>
                  <a:lnTo>
                    <a:pt x="926018" y="250"/>
                  </a:lnTo>
                  <a:lnTo>
                    <a:pt x="920844" y="258"/>
                  </a:lnTo>
                  <a:lnTo>
                    <a:pt x="915671" y="266"/>
                  </a:lnTo>
                  <a:lnTo>
                    <a:pt x="910498" y="275"/>
                  </a:lnTo>
                  <a:lnTo>
                    <a:pt x="905325" y="283"/>
                  </a:lnTo>
                  <a:lnTo>
                    <a:pt x="900151" y="292"/>
                  </a:lnTo>
                  <a:lnTo>
                    <a:pt x="894978" y="302"/>
                  </a:lnTo>
                  <a:lnTo>
                    <a:pt x="889805" y="312"/>
                  </a:lnTo>
                  <a:lnTo>
                    <a:pt x="884631" y="322"/>
                  </a:lnTo>
                  <a:lnTo>
                    <a:pt x="879458" y="332"/>
                  </a:lnTo>
                  <a:lnTo>
                    <a:pt x="874285" y="343"/>
                  </a:lnTo>
                  <a:lnTo>
                    <a:pt x="869112" y="354"/>
                  </a:lnTo>
                  <a:lnTo>
                    <a:pt x="863938" y="366"/>
                  </a:lnTo>
                  <a:lnTo>
                    <a:pt x="858765" y="378"/>
                  </a:lnTo>
                  <a:lnTo>
                    <a:pt x="853592" y="390"/>
                  </a:lnTo>
                  <a:lnTo>
                    <a:pt x="848418" y="403"/>
                  </a:lnTo>
                  <a:lnTo>
                    <a:pt x="843245" y="417"/>
                  </a:lnTo>
                  <a:lnTo>
                    <a:pt x="838072" y="431"/>
                  </a:lnTo>
                  <a:lnTo>
                    <a:pt x="832899" y="446"/>
                  </a:lnTo>
                  <a:lnTo>
                    <a:pt x="827725" y="461"/>
                  </a:lnTo>
                  <a:lnTo>
                    <a:pt x="822552" y="477"/>
                  </a:lnTo>
                  <a:lnTo>
                    <a:pt x="817379" y="493"/>
                  </a:lnTo>
                  <a:lnTo>
                    <a:pt x="812205" y="510"/>
                  </a:lnTo>
                  <a:lnTo>
                    <a:pt x="807032" y="528"/>
                  </a:lnTo>
                  <a:lnTo>
                    <a:pt x="801859" y="546"/>
                  </a:lnTo>
                  <a:lnTo>
                    <a:pt x="796686" y="565"/>
                  </a:lnTo>
                  <a:lnTo>
                    <a:pt x="791512" y="585"/>
                  </a:lnTo>
                  <a:lnTo>
                    <a:pt x="786339" y="606"/>
                  </a:lnTo>
                  <a:lnTo>
                    <a:pt x="781166" y="628"/>
                  </a:lnTo>
                  <a:lnTo>
                    <a:pt x="775992" y="650"/>
                  </a:lnTo>
                  <a:lnTo>
                    <a:pt x="770819" y="674"/>
                  </a:lnTo>
                  <a:lnTo>
                    <a:pt x="765646" y="698"/>
                  </a:lnTo>
                  <a:lnTo>
                    <a:pt x="760473" y="724"/>
                  </a:lnTo>
                  <a:lnTo>
                    <a:pt x="755299" y="750"/>
                  </a:lnTo>
                  <a:lnTo>
                    <a:pt x="750126" y="778"/>
                  </a:lnTo>
                  <a:lnTo>
                    <a:pt x="744953" y="807"/>
                  </a:lnTo>
                  <a:lnTo>
                    <a:pt x="739779" y="837"/>
                  </a:lnTo>
                  <a:lnTo>
                    <a:pt x="734606" y="868"/>
                  </a:lnTo>
                  <a:lnTo>
                    <a:pt x="729433" y="901"/>
                  </a:lnTo>
                  <a:lnTo>
                    <a:pt x="724260" y="935"/>
                  </a:lnTo>
                  <a:lnTo>
                    <a:pt x="719086" y="970"/>
                  </a:lnTo>
                  <a:lnTo>
                    <a:pt x="713913" y="1007"/>
                  </a:lnTo>
                  <a:lnTo>
                    <a:pt x="708740" y="1046"/>
                  </a:lnTo>
                  <a:lnTo>
                    <a:pt x="703566" y="1087"/>
                  </a:lnTo>
                  <a:lnTo>
                    <a:pt x="698393" y="1129"/>
                  </a:lnTo>
                  <a:lnTo>
                    <a:pt x="693220" y="1173"/>
                  </a:lnTo>
                  <a:lnTo>
                    <a:pt x="688047" y="1219"/>
                  </a:lnTo>
                  <a:lnTo>
                    <a:pt x="682873" y="1268"/>
                  </a:lnTo>
                  <a:lnTo>
                    <a:pt x="677700" y="1318"/>
                  </a:lnTo>
                  <a:lnTo>
                    <a:pt x="672527" y="1371"/>
                  </a:lnTo>
                  <a:lnTo>
                    <a:pt x="667353" y="1426"/>
                  </a:lnTo>
                  <a:lnTo>
                    <a:pt x="662180" y="1484"/>
                  </a:lnTo>
                  <a:lnTo>
                    <a:pt x="657007" y="1544"/>
                  </a:lnTo>
                  <a:lnTo>
                    <a:pt x="651834" y="1607"/>
                  </a:lnTo>
                  <a:lnTo>
                    <a:pt x="646660" y="1674"/>
                  </a:lnTo>
                  <a:lnTo>
                    <a:pt x="641487" y="1743"/>
                  </a:lnTo>
                  <a:lnTo>
                    <a:pt x="636314" y="1815"/>
                  </a:lnTo>
                  <a:lnTo>
                    <a:pt x="631140" y="1891"/>
                  </a:lnTo>
                  <a:lnTo>
                    <a:pt x="625967" y="1971"/>
                  </a:lnTo>
                  <a:lnTo>
                    <a:pt x="620794" y="2054"/>
                  </a:lnTo>
                  <a:lnTo>
                    <a:pt x="615621" y="2141"/>
                  </a:lnTo>
                  <a:lnTo>
                    <a:pt x="610447" y="2233"/>
                  </a:lnTo>
                  <a:lnTo>
                    <a:pt x="605274" y="2328"/>
                  </a:lnTo>
                  <a:lnTo>
                    <a:pt x="600101" y="2429"/>
                  </a:lnTo>
                  <a:lnTo>
                    <a:pt x="594927" y="2534"/>
                  </a:lnTo>
                  <a:lnTo>
                    <a:pt x="589754" y="2645"/>
                  </a:lnTo>
                  <a:lnTo>
                    <a:pt x="584581" y="2760"/>
                  </a:lnTo>
                  <a:lnTo>
                    <a:pt x="579408" y="2882"/>
                  </a:lnTo>
                  <a:lnTo>
                    <a:pt x="574234" y="3009"/>
                  </a:lnTo>
                  <a:lnTo>
                    <a:pt x="569061" y="3143"/>
                  </a:lnTo>
                  <a:lnTo>
                    <a:pt x="563888" y="3284"/>
                  </a:lnTo>
                  <a:lnTo>
                    <a:pt x="558714" y="3431"/>
                  </a:lnTo>
                  <a:lnTo>
                    <a:pt x="553541" y="3586"/>
                  </a:lnTo>
                  <a:lnTo>
                    <a:pt x="548368" y="3748"/>
                  </a:lnTo>
                  <a:lnTo>
                    <a:pt x="543195" y="3919"/>
                  </a:lnTo>
                  <a:lnTo>
                    <a:pt x="538021" y="4098"/>
                  </a:lnTo>
                  <a:lnTo>
                    <a:pt x="532848" y="4286"/>
                  </a:lnTo>
                  <a:lnTo>
                    <a:pt x="527675" y="4484"/>
                  </a:lnTo>
                  <a:lnTo>
                    <a:pt x="522501" y="4692"/>
                  </a:lnTo>
                  <a:lnTo>
                    <a:pt x="517328" y="4910"/>
                  </a:lnTo>
                  <a:lnTo>
                    <a:pt x="512155" y="5139"/>
                  </a:lnTo>
                  <a:lnTo>
                    <a:pt x="506982" y="5381"/>
                  </a:lnTo>
                  <a:lnTo>
                    <a:pt x="501808" y="5634"/>
                  </a:lnTo>
                  <a:lnTo>
                    <a:pt x="496635" y="5901"/>
                  </a:lnTo>
                  <a:lnTo>
                    <a:pt x="491462" y="6182"/>
                  </a:lnTo>
                  <a:lnTo>
                    <a:pt x="486288" y="6477"/>
                  </a:lnTo>
                  <a:lnTo>
                    <a:pt x="481115" y="6787"/>
                  </a:lnTo>
                  <a:lnTo>
                    <a:pt x="475942" y="7113"/>
                  </a:lnTo>
                  <a:lnTo>
                    <a:pt x="470769" y="7457"/>
                  </a:lnTo>
                  <a:lnTo>
                    <a:pt x="465595" y="7818"/>
                  </a:lnTo>
                  <a:lnTo>
                    <a:pt x="460422" y="8198"/>
                  </a:lnTo>
                  <a:lnTo>
                    <a:pt x="455249" y="8598"/>
                  </a:lnTo>
                  <a:lnTo>
                    <a:pt x="450075" y="9020"/>
                  </a:lnTo>
                  <a:lnTo>
                    <a:pt x="444902" y="9463"/>
                  </a:lnTo>
                  <a:lnTo>
                    <a:pt x="439729" y="9930"/>
                  </a:lnTo>
                  <a:lnTo>
                    <a:pt x="434556" y="10422"/>
                  </a:lnTo>
                  <a:lnTo>
                    <a:pt x="429382" y="10939"/>
                  </a:lnTo>
                  <a:lnTo>
                    <a:pt x="424209" y="11484"/>
                  </a:lnTo>
                  <a:lnTo>
                    <a:pt x="419036" y="12058"/>
                  </a:lnTo>
                  <a:lnTo>
                    <a:pt x="413862" y="12662"/>
                  </a:lnTo>
                  <a:lnTo>
                    <a:pt x="408689" y="13299"/>
                  </a:lnTo>
                  <a:lnTo>
                    <a:pt x="403516" y="13969"/>
                  </a:lnTo>
                  <a:lnTo>
                    <a:pt x="398343" y="14675"/>
                  </a:lnTo>
                  <a:lnTo>
                    <a:pt x="393169" y="15419"/>
                  </a:lnTo>
                  <a:lnTo>
                    <a:pt x="387996" y="16203"/>
                  </a:lnTo>
                  <a:lnTo>
                    <a:pt x="382823" y="17028"/>
                  </a:lnTo>
                  <a:lnTo>
                    <a:pt x="377649" y="17898"/>
                  </a:lnTo>
                  <a:lnTo>
                    <a:pt x="372476" y="18814"/>
                  </a:lnTo>
                  <a:lnTo>
                    <a:pt x="367303" y="19779"/>
                  </a:lnTo>
                  <a:lnTo>
                    <a:pt x="362130" y="20796"/>
                  </a:lnTo>
                  <a:lnTo>
                    <a:pt x="356956" y="21866"/>
                  </a:lnTo>
                  <a:lnTo>
                    <a:pt x="351783" y="22994"/>
                  </a:lnTo>
                  <a:lnTo>
                    <a:pt x="346610" y="24182"/>
                  </a:lnTo>
                  <a:lnTo>
                    <a:pt x="341436" y="25434"/>
                  </a:lnTo>
                  <a:lnTo>
                    <a:pt x="336263" y="26751"/>
                  </a:lnTo>
                  <a:lnTo>
                    <a:pt x="331090" y="28139"/>
                  </a:lnTo>
                  <a:lnTo>
                    <a:pt x="325917" y="29601"/>
                  </a:lnTo>
                  <a:lnTo>
                    <a:pt x="320743" y="31139"/>
                  </a:lnTo>
                  <a:lnTo>
                    <a:pt x="315570" y="32759"/>
                  </a:lnTo>
                  <a:lnTo>
                    <a:pt x="310397" y="34464"/>
                  </a:lnTo>
                  <a:lnTo>
                    <a:pt x="305223" y="36258"/>
                  </a:lnTo>
                  <a:lnTo>
                    <a:pt x="300050" y="38146"/>
                  </a:lnTo>
                  <a:lnTo>
                    <a:pt x="294877" y="40133"/>
                  </a:lnTo>
                  <a:lnTo>
                    <a:pt x="289704" y="42222"/>
                  </a:lnTo>
                  <a:lnTo>
                    <a:pt x="284530" y="44419"/>
                  </a:lnTo>
                  <a:lnTo>
                    <a:pt x="279357" y="46730"/>
                  </a:lnTo>
                  <a:lnTo>
                    <a:pt x="274184" y="49158"/>
                  </a:lnTo>
                  <a:lnTo>
                    <a:pt x="269010" y="51709"/>
                  </a:lnTo>
                  <a:lnTo>
                    <a:pt x="263837" y="54389"/>
                  </a:lnTo>
                  <a:lnTo>
                    <a:pt x="258664" y="57204"/>
                  </a:lnTo>
                  <a:lnTo>
                    <a:pt x="253491" y="60158"/>
                  </a:lnTo>
                  <a:lnTo>
                    <a:pt x="248317" y="63259"/>
                  </a:lnTo>
                  <a:lnTo>
                    <a:pt x="243144" y="66511"/>
                  </a:lnTo>
                  <a:lnTo>
                    <a:pt x="237971" y="69921"/>
                  </a:lnTo>
                  <a:lnTo>
                    <a:pt x="232797" y="73494"/>
                  </a:lnTo>
                  <a:lnTo>
                    <a:pt x="227624" y="77238"/>
                  </a:lnTo>
                  <a:lnTo>
                    <a:pt x="222451" y="81157"/>
                  </a:lnTo>
                  <a:lnTo>
                    <a:pt x="217278" y="85259"/>
                  </a:lnTo>
                  <a:lnTo>
                    <a:pt x="212104" y="89548"/>
                  </a:lnTo>
                  <a:lnTo>
                    <a:pt x="206931" y="94032"/>
                  </a:lnTo>
                  <a:lnTo>
                    <a:pt x="201758" y="98715"/>
                  </a:lnTo>
                  <a:lnTo>
                    <a:pt x="196584" y="103604"/>
                  </a:lnTo>
                  <a:lnTo>
                    <a:pt x="191411" y="108704"/>
                  </a:lnTo>
                  <a:lnTo>
                    <a:pt x="186238" y="114020"/>
                  </a:lnTo>
                  <a:lnTo>
                    <a:pt x="181065" y="119557"/>
                  </a:lnTo>
                  <a:lnTo>
                    <a:pt x="175891" y="125320"/>
                  </a:lnTo>
                  <a:lnTo>
                    <a:pt x="170718" y="131314"/>
                  </a:lnTo>
                  <a:lnTo>
                    <a:pt x="165545" y="137541"/>
                  </a:lnTo>
                  <a:lnTo>
                    <a:pt x="160371" y="144005"/>
                  </a:lnTo>
                  <a:lnTo>
                    <a:pt x="155198" y="150709"/>
                  </a:lnTo>
                  <a:lnTo>
                    <a:pt x="150025" y="157656"/>
                  </a:lnTo>
                  <a:lnTo>
                    <a:pt x="144852" y="164846"/>
                  </a:lnTo>
                  <a:lnTo>
                    <a:pt x="139678" y="172279"/>
                  </a:lnTo>
                  <a:lnTo>
                    <a:pt x="134505" y="179957"/>
                  </a:lnTo>
                  <a:lnTo>
                    <a:pt x="129332" y="187879"/>
                  </a:lnTo>
                  <a:lnTo>
                    <a:pt x="124158" y="196041"/>
                  </a:lnTo>
                  <a:lnTo>
                    <a:pt x="118985" y="204442"/>
                  </a:lnTo>
                  <a:lnTo>
                    <a:pt x="113812" y="213078"/>
                  </a:lnTo>
                  <a:lnTo>
                    <a:pt x="108639" y="221944"/>
                  </a:lnTo>
                  <a:lnTo>
                    <a:pt x="103465" y="231035"/>
                  </a:lnTo>
                  <a:lnTo>
                    <a:pt x="98292" y="240343"/>
                  </a:lnTo>
                  <a:lnTo>
                    <a:pt x="93119" y="249860"/>
                  </a:lnTo>
                  <a:lnTo>
                    <a:pt x="87945" y="259578"/>
                  </a:lnTo>
                  <a:lnTo>
                    <a:pt x="82772" y="269487"/>
                  </a:lnTo>
                  <a:lnTo>
                    <a:pt x="77599" y="279576"/>
                  </a:lnTo>
                  <a:lnTo>
                    <a:pt x="72426" y="289832"/>
                  </a:lnTo>
                  <a:lnTo>
                    <a:pt x="67252" y="300242"/>
                  </a:lnTo>
                  <a:lnTo>
                    <a:pt x="62079" y="310793"/>
                  </a:lnTo>
                  <a:lnTo>
                    <a:pt x="56906" y="321469"/>
                  </a:lnTo>
                  <a:lnTo>
                    <a:pt x="51732" y="332256"/>
                  </a:lnTo>
                  <a:lnTo>
                    <a:pt x="46559" y="343136"/>
                  </a:lnTo>
                  <a:lnTo>
                    <a:pt x="41386" y="354094"/>
                  </a:lnTo>
                  <a:lnTo>
                    <a:pt x="36213" y="365111"/>
                  </a:lnTo>
                  <a:lnTo>
                    <a:pt x="31039" y="376170"/>
                  </a:lnTo>
                  <a:lnTo>
                    <a:pt x="25866" y="387252"/>
                  </a:lnTo>
                  <a:lnTo>
                    <a:pt x="20693" y="398341"/>
                  </a:lnTo>
                  <a:lnTo>
                    <a:pt x="15519" y="409417"/>
                  </a:lnTo>
                  <a:lnTo>
                    <a:pt x="10346" y="420463"/>
                  </a:lnTo>
                  <a:lnTo>
                    <a:pt x="5173" y="431460"/>
                  </a:lnTo>
                  <a:lnTo>
                    <a:pt x="0" y="442391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596816" y="1848652"/>
              <a:ext cx="1883076" cy="179159"/>
            </a:xfrm>
            <a:custGeom>
              <a:avLst/>
              <a:pathLst>
                <a:path w="1883076" h="179159">
                  <a:moveTo>
                    <a:pt x="0" y="179159"/>
                  </a:moveTo>
                  <a:lnTo>
                    <a:pt x="0" y="179159"/>
                  </a:lnTo>
                  <a:lnTo>
                    <a:pt x="5173" y="175770"/>
                  </a:lnTo>
                  <a:lnTo>
                    <a:pt x="10346" y="172301"/>
                  </a:lnTo>
                  <a:lnTo>
                    <a:pt x="15519" y="168759"/>
                  </a:lnTo>
                  <a:lnTo>
                    <a:pt x="20693" y="165151"/>
                  </a:lnTo>
                  <a:lnTo>
                    <a:pt x="25866" y="161484"/>
                  </a:lnTo>
                  <a:lnTo>
                    <a:pt x="31039" y="157765"/>
                  </a:lnTo>
                  <a:lnTo>
                    <a:pt x="36213" y="154003"/>
                  </a:lnTo>
                  <a:lnTo>
                    <a:pt x="41386" y="150204"/>
                  </a:lnTo>
                  <a:lnTo>
                    <a:pt x="46559" y="146377"/>
                  </a:lnTo>
                  <a:lnTo>
                    <a:pt x="51732" y="142530"/>
                  </a:lnTo>
                  <a:lnTo>
                    <a:pt x="56906" y="138670"/>
                  </a:lnTo>
                  <a:lnTo>
                    <a:pt x="62079" y="134806"/>
                  </a:lnTo>
                  <a:lnTo>
                    <a:pt x="67252" y="130944"/>
                  </a:lnTo>
                  <a:lnTo>
                    <a:pt x="72426" y="127093"/>
                  </a:lnTo>
                  <a:lnTo>
                    <a:pt x="77599" y="123259"/>
                  </a:lnTo>
                  <a:lnTo>
                    <a:pt x="82772" y="119450"/>
                  </a:lnTo>
                  <a:lnTo>
                    <a:pt x="87945" y="115672"/>
                  </a:lnTo>
                  <a:lnTo>
                    <a:pt x="93119" y="111932"/>
                  </a:lnTo>
                  <a:lnTo>
                    <a:pt x="98292" y="108235"/>
                  </a:lnTo>
                  <a:lnTo>
                    <a:pt x="103465" y="104588"/>
                  </a:lnTo>
                  <a:lnTo>
                    <a:pt x="108639" y="100995"/>
                  </a:lnTo>
                  <a:lnTo>
                    <a:pt x="113812" y="97461"/>
                  </a:lnTo>
                  <a:lnTo>
                    <a:pt x="118985" y="93991"/>
                  </a:lnTo>
                  <a:lnTo>
                    <a:pt x="124158" y="90588"/>
                  </a:lnTo>
                  <a:lnTo>
                    <a:pt x="129332" y="87256"/>
                  </a:lnTo>
                  <a:lnTo>
                    <a:pt x="134505" y="83998"/>
                  </a:lnTo>
                  <a:lnTo>
                    <a:pt x="139678" y="80816"/>
                  </a:lnTo>
                  <a:lnTo>
                    <a:pt x="144852" y="77714"/>
                  </a:lnTo>
                  <a:lnTo>
                    <a:pt x="150025" y="74692"/>
                  </a:lnTo>
                  <a:lnTo>
                    <a:pt x="155198" y="71752"/>
                  </a:lnTo>
                  <a:lnTo>
                    <a:pt x="160371" y="68896"/>
                  </a:lnTo>
                  <a:lnTo>
                    <a:pt x="165545" y="66123"/>
                  </a:lnTo>
                  <a:lnTo>
                    <a:pt x="170718" y="63435"/>
                  </a:lnTo>
                  <a:lnTo>
                    <a:pt x="175891" y="60831"/>
                  </a:lnTo>
                  <a:lnTo>
                    <a:pt x="181065" y="58312"/>
                  </a:lnTo>
                  <a:lnTo>
                    <a:pt x="186238" y="55876"/>
                  </a:lnTo>
                  <a:lnTo>
                    <a:pt x="191411" y="53524"/>
                  </a:lnTo>
                  <a:lnTo>
                    <a:pt x="196584" y="51254"/>
                  </a:lnTo>
                  <a:lnTo>
                    <a:pt x="201758" y="49065"/>
                  </a:lnTo>
                  <a:lnTo>
                    <a:pt x="206931" y="46956"/>
                  </a:lnTo>
                  <a:lnTo>
                    <a:pt x="212104" y="44926"/>
                  </a:lnTo>
                  <a:lnTo>
                    <a:pt x="217278" y="42973"/>
                  </a:lnTo>
                  <a:lnTo>
                    <a:pt x="222451" y="41095"/>
                  </a:lnTo>
                  <a:lnTo>
                    <a:pt x="227624" y="39291"/>
                  </a:lnTo>
                  <a:lnTo>
                    <a:pt x="232797" y="37558"/>
                  </a:lnTo>
                  <a:lnTo>
                    <a:pt x="237971" y="35896"/>
                  </a:lnTo>
                  <a:lnTo>
                    <a:pt x="243144" y="34301"/>
                  </a:lnTo>
                  <a:lnTo>
                    <a:pt x="248317" y="32772"/>
                  </a:lnTo>
                  <a:lnTo>
                    <a:pt x="253491" y="31307"/>
                  </a:lnTo>
                  <a:lnTo>
                    <a:pt x="258664" y="29904"/>
                  </a:lnTo>
                  <a:lnTo>
                    <a:pt x="263837" y="28560"/>
                  </a:lnTo>
                  <a:lnTo>
                    <a:pt x="269010" y="27275"/>
                  </a:lnTo>
                  <a:lnTo>
                    <a:pt x="274184" y="26045"/>
                  </a:lnTo>
                  <a:lnTo>
                    <a:pt x="279357" y="24869"/>
                  </a:lnTo>
                  <a:lnTo>
                    <a:pt x="284530" y="23744"/>
                  </a:lnTo>
                  <a:lnTo>
                    <a:pt x="289704" y="22670"/>
                  </a:lnTo>
                  <a:lnTo>
                    <a:pt x="294877" y="21643"/>
                  </a:lnTo>
                  <a:lnTo>
                    <a:pt x="300050" y="20662"/>
                  </a:lnTo>
                  <a:lnTo>
                    <a:pt x="305223" y="19725"/>
                  </a:lnTo>
                  <a:lnTo>
                    <a:pt x="310397" y="18831"/>
                  </a:lnTo>
                  <a:lnTo>
                    <a:pt x="315570" y="17977"/>
                  </a:lnTo>
                  <a:lnTo>
                    <a:pt x="320743" y="17162"/>
                  </a:lnTo>
                  <a:lnTo>
                    <a:pt x="325917" y="16384"/>
                  </a:lnTo>
                  <a:lnTo>
                    <a:pt x="331090" y="15642"/>
                  </a:lnTo>
                  <a:lnTo>
                    <a:pt x="336263" y="14934"/>
                  </a:lnTo>
                  <a:lnTo>
                    <a:pt x="341436" y="14259"/>
                  </a:lnTo>
                  <a:lnTo>
                    <a:pt x="346610" y="13615"/>
                  </a:lnTo>
                  <a:lnTo>
                    <a:pt x="351783" y="13000"/>
                  </a:lnTo>
                  <a:lnTo>
                    <a:pt x="356956" y="12414"/>
                  </a:lnTo>
                  <a:lnTo>
                    <a:pt x="362130" y="11856"/>
                  </a:lnTo>
                  <a:lnTo>
                    <a:pt x="367303" y="11323"/>
                  </a:lnTo>
                  <a:lnTo>
                    <a:pt x="372476" y="10815"/>
                  </a:lnTo>
                  <a:lnTo>
                    <a:pt x="377649" y="10330"/>
                  </a:lnTo>
                  <a:lnTo>
                    <a:pt x="382823" y="9868"/>
                  </a:lnTo>
                  <a:lnTo>
                    <a:pt x="387996" y="9428"/>
                  </a:lnTo>
                  <a:lnTo>
                    <a:pt x="393169" y="9008"/>
                  </a:lnTo>
                  <a:lnTo>
                    <a:pt x="398343" y="8607"/>
                  </a:lnTo>
                  <a:lnTo>
                    <a:pt x="403516" y="8225"/>
                  </a:lnTo>
                  <a:lnTo>
                    <a:pt x="408689" y="7861"/>
                  </a:lnTo>
                  <a:lnTo>
                    <a:pt x="413862" y="7514"/>
                  </a:lnTo>
                  <a:lnTo>
                    <a:pt x="419036" y="7183"/>
                  </a:lnTo>
                  <a:lnTo>
                    <a:pt x="424209" y="6867"/>
                  </a:lnTo>
                  <a:lnTo>
                    <a:pt x="429382" y="6566"/>
                  </a:lnTo>
                  <a:lnTo>
                    <a:pt x="434556" y="6279"/>
                  </a:lnTo>
                  <a:lnTo>
                    <a:pt x="439729" y="6005"/>
                  </a:lnTo>
                  <a:lnTo>
                    <a:pt x="444902" y="5744"/>
                  </a:lnTo>
                  <a:lnTo>
                    <a:pt x="450075" y="5494"/>
                  </a:lnTo>
                  <a:lnTo>
                    <a:pt x="455249" y="5257"/>
                  </a:lnTo>
                  <a:lnTo>
                    <a:pt x="460422" y="5030"/>
                  </a:lnTo>
                  <a:lnTo>
                    <a:pt x="465595" y="4813"/>
                  </a:lnTo>
                  <a:lnTo>
                    <a:pt x="470769" y="4607"/>
                  </a:lnTo>
                  <a:lnTo>
                    <a:pt x="475942" y="4410"/>
                  </a:lnTo>
                  <a:lnTo>
                    <a:pt x="481115" y="4222"/>
                  </a:lnTo>
                  <a:lnTo>
                    <a:pt x="486288" y="4042"/>
                  </a:lnTo>
                  <a:lnTo>
                    <a:pt x="491462" y="3871"/>
                  </a:lnTo>
                  <a:lnTo>
                    <a:pt x="496635" y="3707"/>
                  </a:lnTo>
                  <a:lnTo>
                    <a:pt x="501808" y="3551"/>
                  </a:lnTo>
                  <a:lnTo>
                    <a:pt x="506982" y="3402"/>
                  </a:lnTo>
                  <a:lnTo>
                    <a:pt x="512155" y="3260"/>
                  </a:lnTo>
                  <a:lnTo>
                    <a:pt x="517328" y="3124"/>
                  </a:lnTo>
                  <a:lnTo>
                    <a:pt x="522501" y="2994"/>
                  </a:lnTo>
                  <a:lnTo>
                    <a:pt x="527675" y="2870"/>
                  </a:lnTo>
                  <a:lnTo>
                    <a:pt x="532848" y="2751"/>
                  </a:lnTo>
                  <a:lnTo>
                    <a:pt x="538021" y="2638"/>
                  </a:lnTo>
                  <a:lnTo>
                    <a:pt x="543195" y="2530"/>
                  </a:lnTo>
                  <a:lnTo>
                    <a:pt x="548368" y="2427"/>
                  </a:lnTo>
                  <a:lnTo>
                    <a:pt x="553541" y="2328"/>
                  </a:lnTo>
                  <a:lnTo>
                    <a:pt x="558714" y="2233"/>
                  </a:lnTo>
                  <a:lnTo>
                    <a:pt x="563888" y="2143"/>
                  </a:lnTo>
                  <a:lnTo>
                    <a:pt x="569061" y="2057"/>
                  </a:lnTo>
                  <a:lnTo>
                    <a:pt x="574234" y="1974"/>
                  </a:lnTo>
                  <a:lnTo>
                    <a:pt x="579408" y="1895"/>
                  </a:lnTo>
                  <a:lnTo>
                    <a:pt x="584581" y="1820"/>
                  </a:lnTo>
                  <a:lnTo>
                    <a:pt x="589754" y="1748"/>
                  </a:lnTo>
                  <a:lnTo>
                    <a:pt x="594927" y="1679"/>
                  </a:lnTo>
                  <a:lnTo>
                    <a:pt x="600101" y="1613"/>
                  </a:lnTo>
                  <a:lnTo>
                    <a:pt x="605274" y="1550"/>
                  </a:lnTo>
                  <a:lnTo>
                    <a:pt x="610447" y="1489"/>
                  </a:lnTo>
                  <a:lnTo>
                    <a:pt x="615621" y="1431"/>
                  </a:lnTo>
                  <a:lnTo>
                    <a:pt x="620794" y="1376"/>
                  </a:lnTo>
                  <a:lnTo>
                    <a:pt x="625967" y="1323"/>
                  </a:lnTo>
                  <a:lnTo>
                    <a:pt x="631140" y="1272"/>
                  </a:lnTo>
                  <a:lnTo>
                    <a:pt x="636314" y="1223"/>
                  </a:lnTo>
                  <a:lnTo>
                    <a:pt x="641487" y="1177"/>
                  </a:lnTo>
                  <a:lnTo>
                    <a:pt x="646660" y="1132"/>
                  </a:lnTo>
                  <a:lnTo>
                    <a:pt x="651834" y="1090"/>
                  </a:lnTo>
                  <a:lnTo>
                    <a:pt x="657007" y="1049"/>
                  </a:lnTo>
                  <a:lnTo>
                    <a:pt x="662180" y="1009"/>
                  </a:lnTo>
                  <a:lnTo>
                    <a:pt x="667353" y="972"/>
                  </a:lnTo>
                  <a:lnTo>
                    <a:pt x="672527" y="936"/>
                  </a:lnTo>
                  <a:lnTo>
                    <a:pt x="677700" y="901"/>
                  </a:lnTo>
                  <a:lnTo>
                    <a:pt x="682873" y="868"/>
                  </a:lnTo>
                  <a:lnTo>
                    <a:pt x="688047" y="836"/>
                  </a:lnTo>
                  <a:lnTo>
                    <a:pt x="693220" y="806"/>
                  </a:lnTo>
                  <a:lnTo>
                    <a:pt x="698393" y="776"/>
                  </a:lnTo>
                  <a:lnTo>
                    <a:pt x="703566" y="748"/>
                  </a:lnTo>
                  <a:lnTo>
                    <a:pt x="708740" y="721"/>
                  </a:lnTo>
                  <a:lnTo>
                    <a:pt x="713913" y="695"/>
                  </a:lnTo>
                  <a:lnTo>
                    <a:pt x="719086" y="671"/>
                  </a:lnTo>
                  <a:lnTo>
                    <a:pt x="724260" y="647"/>
                  </a:lnTo>
                  <a:lnTo>
                    <a:pt x="729433" y="624"/>
                  </a:lnTo>
                  <a:lnTo>
                    <a:pt x="734606" y="602"/>
                  </a:lnTo>
                  <a:lnTo>
                    <a:pt x="739779" y="581"/>
                  </a:lnTo>
                  <a:lnTo>
                    <a:pt x="744953" y="560"/>
                  </a:lnTo>
                  <a:lnTo>
                    <a:pt x="750126" y="541"/>
                  </a:lnTo>
                  <a:lnTo>
                    <a:pt x="755299" y="522"/>
                  </a:lnTo>
                  <a:lnTo>
                    <a:pt x="760473" y="504"/>
                  </a:lnTo>
                  <a:lnTo>
                    <a:pt x="765646" y="487"/>
                  </a:lnTo>
                  <a:lnTo>
                    <a:pt x="770819" y="470"/>
                  </a:lnTo>
                  <a:lnTo>
                    <a:pt x="775992" y="454"/>
                  </a:lnTo>
                  <a:lnTo>
                    <a:pt x="781166" y="439"/>
                  </a:lnTo>
                  <a:lnTo>
                    <a:pt x="786339" y="424"/>
                  </a:lnTo>
                  <a:lnTo>
                    <a:pt x="791512" y="410"/>
                  </a:lnTo>
                  <a:lnTo>
                    <a:pt x="796686" y="396"/>
                  </a:lnTo>
                  <a:lnTo>
                    <a:pt x="801859" y="383"/>
                  </a:lnTo>
                  <a:lnTo>
                    <a:pt x="807032" y="370"/>
                  </a:lnTo>
                  <a:lnTo>
                    <a:pt x="812205" y="358"/>
                  </a:lnTo>
                  <a:lnTo>
                    <a:pt x="817379" y="346"/>
                  </a:lnTo>
                  <a:lnTo>
                    <a:pt x="822552" y="334"/>
                  </a:lnTo>
                  <a:lnTo>
                    <a:pt x="827725" y="323"/>
                  </a:lnTo>
                  <a:lnTo>
                    <a:pt x="832899" y="313"/>
                  </a:lnTo>
                  <a:lnTo>
                    <a:pt x="838072" y="303"/>
                  </a:lnTo>
                  <a:lnTo>
                    <a:pt x="843245" y="293"/>
                  </a:lnTo>
                  <a:lnTo>
                    <a:pt x="848418" y="283"/>
                  </a:lnTo>
                  <a:lnTo>
                    <a:pt x="853592" y="274"/>
                  </a:lnTo>
                  <a:lnTo>
                    <a:pt x="858765" y="265"/>
                  </a:lnTo>
                  <a:lnTo>
                    <a:pt x="863938" y="257"/>
                  </a:lnTo>
                  <a:lnTo>
                    <a:pt x="869112" y="249"/>
                  </a:lnTo>
                  <a:lnTo>
                    <a:pt x="874285" y="241"/>
                  </a:lnTo>
                  <a:lnTo>
                    <a:pt x="879458" y="233"/>
                  </a:lnTo>
                  <a:lnTo>
                    <a:pt x="884631" y="226"/>
                  </a:lnTo>
                  <a:lnTo>
                    <a:pt x="889805" y="218"/>
                  </a:lnTo>
                  <a:lnTo>
                    <a:pt x="894978" y="212"/>
                  </a:lnTo>
                  <a:lnTo>
                    <a:pt x="900151" y="205"/>
                  </a:lnTo>
                  <a:lnTo>
                    <a:pt x="905325" y="198"/>
                  </a:lnTo>
                  <a:lnTo>
                    <a:pt x="910498" y="192"/>
                  </a:lnTo>
                  <a:lnTo>
                    <a:pt x="915671" y="186"/>
                  </a:lnTo>
                  <a:lnTo>
                    <a:pt x="920844" y="180"/>
                  </a:lnTo>
                  <a:lnTo>
                    <a:pt x="926018" y="175"/>
                  </a:lnTo>
                  <a:lnTo>
                    <a:pt x="931191" y="169"/>
                  </a:lnTo>
                  <a:lnTo>
                    <a:pt x="936364" y="164"/>
                  </a:lnTo>
                  <a:lnTo>
                    <a:pt x="941538" y="159"/>
                  </a:lnTo>
                  <a:lnTo>
                    <a:pt x="946711" y="154"/>
                  </a:lnTo>
                  <a:lnTo>
                    <a:pt x="951884" y="150"/>
                  </a:lnTo>
                  <a:lnTo>
                    <a:pt x="957057" y="145"/>
                  </a:lnTo>
                  <a:lnTo>
                    <a:pt x="962231" y="141"/>
                  </a:lnTo>
                  <a:lnTo>
                    <a:pt x="967404" y="136"/>
                  </a:lnTo>
                  <a:lnTo>
                    <a:pt x="972577" y="132"/>
                  </a:lnTo>
                  <a:lnTo>
                    <a:pt x="977751" y="128"/>
                  </a:lnTo>
                  <a:lnTo>
                    <a:pt x="982924" y="124"/>
                  </a:lnTo>
                  <a:lnTo>
                    <a:pt x="988097" y="121"/>
                  </a:lnTo>
                  <a:lnTo>
                    <a:pt x="993270" y="117"/>
                  </a:lnTo>
                  <a:lnTo>
                    <a:pt x="998444" y="114"/>
                  </a:lnTo>
                  <a:lnTo>
                    <a:pt x="1003617" y="110"/>
                  </a:lnTo>
                  <a:lnTo>
                    <a:pt x="1008790" y="107"/>
                  </a:lnTo>
                  <a:lnTo>
                    <a:pt x="1013964" y="104"/>
                  </a:lnTo>
                  <a:lnTo>
                    <a:pt x="1019137" y="101"/>
                  </a:lnTo>
                  <a:lnTo>
                    <a:pt x="1024310" y="98"/>
                  </a:lnTo>
                  <a:lnTo>
                    <a:pt x="1029483" y="95"/>
                  </a:lnTo>
                  <a:lnTo>
                    <a:pt x="1034657" y="92"/>
                  </a:lnTo>
                  <a:lnTo>
                    <a:pt x="1039830" y="90"/>
                  </a:lnTo>
                  <a:lnTo>
                    <a:pt x="1045003" y="87"/>
                  </a:lnTo>
                  <a:lnTo>
                    <a:pt x="1050177" y="85"/>
                  </a:lnTo>
                  <a:lnTo>
                    <a:pt x="1055350" y="82"/>
                  </a:lnTo>
                  <a:lnTo>
                    <a:pt x="1060523" y="80"/>
                  </a:lnTo>
                  <a:lnTo>
                    <a:pt x="1065696" y="78"/>
                  </a:lnTo>
                  <a:lnTo>
                    <a:pt x="1070870" y="75"/>
                  </a:lnTo>
                  <a:lnTo>
                    <a:pt x="1076043" y="73"/>
                  </a:lnTo>
                  <a:lnTo>
                    <a:pt x="1081216" y="71"/>
                  </a:lnTo>
                  <a:lnTo>
                    <a:pt x="1086390" y="69"/>
                  </a:lnTo>
                  <a:lnTo>
                    <a:pt x="1091563" y="68"/>
                  </a:lnTo>
                  <a:lnTo>
                    <a:pt x="1096736" y="66"/>
                  </a:lnTo>
                  <a:lnTo>
                    <a:pt x="1101909" y="64"/>
                  </a:lnTo>
                  <a:lnTo>
                    <a:pt x="1107083" y="62"/>
                  </a:lnTo>
                  <a:lnTo>
                    <a:pt x="1112256" y="61"/>
                  </a:lnTo>
                  <a:lnTo>
                    <a:pt x="1117429" y="59"/>
                  </a:lnTo>
                  <a:lnTo>
                    <a:pt x="1122603" y="57"/>
                  </a:lnTo>
                  <a:lnTo>
                    <a:pt x="1127776" y="56"/>
                  </a:lnTo>
                  <a:lnTo>
                    <a:pt x="1132949" y="55"/>
                  </a:lnTo>
                  <a:lnTo>
                    <a:pt x="1138122" y="53"/>
                  </a:lnTo>
                  <a:lnTo>
                    <a:pt x="1143296" y="52"/>
                  </a:lnTo>
                  <a:lnTo>
                    <a:pt x="1148469" y="51"/>
                  </a:lnTo>
                  <a:lnTo>
                    <a:pt x="1153642" y="49"/>
                  </a:lnTo>
                  <a:lnTo>
                    <a:pt x="1158816" y="48"/>
                  </a:lnTo>
                  <a:lnTo>
                    <a:pt x="1163989" y="47"/>
                  </a:lnTo>
                  <a:lnTo>
                    <a:pt x="1169162" y="46"/>
                  </a:lnTo>
                  <a:lnTo>
                    <a:pt x="1174335" y="45"/>
                  </a:lnTo>
                  <a:lnTo>
                    <a:pt x="1179509" y="44"/>
                  </a:lnTo>
                  <a:lnTo>
                    <a:pt x="1184682" y="43"/>
                  </a:lnTo>
                  <a:lnTo>
                    <a:pt x="1189855" y="42"/>
                  </a:lnTo>
                  <a:lnTo>
                    <a:pt x="1195029" y="41"/>
                  </a:lnTo>
                  <a:lnTo>
                    <a:pt x="1200202" y="40"/>
                  </a:lnTo>
                  <a:lnTo>
                    <a:pt x="1205375" y="39"/>
                  </a:lnTo>
                  <a:lnTo>
                    <a:pt x="1210548" y="38"/>
                  </a:lnTo>
                  <a:lnTo>
                    <a:pt x="1215722" y="37"/>
                  </a:lnTo>
                  <a:lnTo>
                    <a:pt x="1220895" y="36"/>
                  </a:lnTo>
                  <a:lnTo>
                    <a:pt x="1226068" y="36"/>
                  </a:lnTo>
                  <a:lnTo>
                    <a:pt x="1231242" y="35"/>
                  </a:lnTo>
                  <a:lnTo>
                    <a:pt x="1236415" y="34"/>
                  </a:lnTo>
                  <a:lnTo>
                    <a:pt x="1241588" y="33"/>
                  </a:lnTo>
                  <a:lnTo>
                    <a:pt x="1246761" y="33"/>
                  </a:lnTo>
                  <a:lnTo>
                    <a:pt x="1251935" y="32"/>
                  </a:lnTo>
                  <a:lnTo>
                    <a:pt x="1257108" y="31"/>
                  </a:lnTo>
                  <a:lnTo>
                    <a:pt x="1262281" y="31"/>
                  </a:lnTo>
                  <a:lnTo>
                    <a:pt x="1267455" y="30"/>
                  </a:lnTo>
                  <a:lnTo>
                    <a:pt x="1272628" y="30"/>
                  </a:lnTo>
                  <a:lnTo>
                    <a:pt x="1277801" y="29"/>
                  </a:lnTo>
                  <a:lnTo>
                    <a:pt x="1282974" y="28"/>
                  </a:lnTo>
                  <a:lnTo>
                    <a:pt x="1288148" y="28"/>
                  </a:lnTo>
                  <a:lnTo>
                    <a:pt x="1293321" y="27"/>
                  </a:lnTo>
                  <a:lnTo>
                    <a:pt x="1298494" y="27"/>
                  </a:lnTo>
                  <a:lnTo>
                    <a:pt x="1303668" y="26"/>
                  </a:lnTo>
                  <a:lnTo>
                    <a:pt x="1308841" y="25"/>
                  </a:lnTo>
                  <a:lnTo>
                    <a:pt x="1314014" y="25"/>
                  </a:lnTo>
                  <a:lnTo>
                    <a:pt x="1319187" y="24"/>
                  </a:lnTo>
                  <a:lnTo>
                    <a:pt x="1324361" y="24"/>
                  </a:lnTo>
                  <a:lnTo>
                    <a:pt x="1329534" y="23"/>
                  </a:lnTo>
                  <a:lnTo>
                    <a:pt x="1334707" y="23"/>
                  </a:lnTo>
                  <a:lnTo>
                    <a:pt x="1339881" y="22"/>
                  </a:lnTo>
                  <a:lnTo>
                    <a:pt x="1345054" y="22"/>
                  </a:lnTo>
                  <a:lnTo>
                    <a:pt x="1350227" y="21"/>
                  </a:lnTo>
                  <a:lnTo>
                    <a:pt x="1355400" y="20"/>
                  </a:lnTo>
                  <a:lnTo>
                    <a:pt x="1360574" y="20"/>
                  </a:lnTo>
                  <a:lnTo>
                    <a:pt x="1365747" y="19"/>
                  </a:lnTo>
                  <a:lnTo>
                    <a:pt x="1370920" y="19"/>
                  </a:lnTo>
                  <a:lnTo>
                    <a:pt x="1376094" y="18"/>
                  </a:lnTo>
                  <a:lnTo>
                    <a:pt x="1381267" y="18"/>
                  </a:lnTo>
                  <a:lnTo>
                    <a:pt x="1386440" y="17"/>
                  </a:lnTo>
                  <a:lnTo>
                    <a:pt x="1391613" y="17"/>
                  </a:lnTo>
                  <a:lnTo>
                    <a:pt x="1396787" y="16"/>
                  </a:lnTo>
                  <a:lnTo>
                    <a:pt x="1401960" y="16"/>
                  </a:lnTo>
                  <a:lnTo>
                    <a:pt x="1407133" y="15"/>
                  </a:lnTo>
                  <a:lnTo>
                    <a:pt x="1412307" y="14"/>
                  </a:lnTo>
                  <a:lnTo>
                    <a:pt x="1417480" y="14"/>
                  </a:lnTo>
                  <a:lnTo>
                    <a:pt x="1422653" y="13"/>
                  </a:lnTo>
                  <a:lnTo>
                    <a:pt x="1427826" y="13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1"/>
                  </a:lnTo>
                  <a:lnTo>
                    <a:pt x="1448520" y="11"/>
                  </a:lnTo>
                  <a:lnTo>
                    <a:pt x="1453693" y="10"/>
                  </a:lnTo>
                  <a:lnTo>
                    <a:pt x="1458866" y="10"/>
                  </a:lnTo>
                  <a:lnTo>
                    <a:pt x="1464039" y="9"/>
                  </a:lnTo>
                  <a:lnTo>
                    <a:pt x="1469213" y="9"/>
                  </a:lnTo>
                  <a:lnTo>
                    <a:pt x="1474386" y="9"/>
                  </a:lnTo>
                  <a:lnTo>
                    <a:pt x="1479559" y="8"/>
                  </a:lnTo>
                  <a:lnTo>
                    <a:pt x="1484733" y="8"/>
                  </a:lnTo>
                  <a:lnTo>
                    <a:pt x="1489906" y="7"/>
                  </a:lnTo>
                  <a:lnTo>
                    <a:pt x="1495079" y="7"/>
                  </a:lnTo>
                  <a:lnTo>
                    <a:pt x="1500252" y="7"/>
                  </a:lnTo>
                  <a:lnTo>
                    <a:pt x="1505426" y="6"/>
                  </a:lnTo>
                  <a:lnTo>
                    <a:pt x="1510599" y="6"/>
                  </a:lnTo>
                  <a:lnTo>
                    <a:pt x="1515772" y="6"/>
                  </a:lnTo>
                  <a:lnTo>
                    <a:pt x="1520946" y="5"/>
                  </a:lnTo>
                  <a:lnTo>
                    <a:pt x="1526119" y="5"/>
                  </a:lnTo>
                  <a:lnTo>
                    <a:pt x="1531292" y="5"/>
                  </a:lnTo>
                  <a:lnTo>
                    <a:pt x="1536465" y="4"/>
                  </a:lnTo>
                  <a:lnTo>
                    <a:pt x="1541639" y="4"/>
                  </a:lnTo>
                  <a:lnTo>
                    <a:pt x="1546812" y="4"/>
                  </a:lnTo>
                  <a:lnTo>
                    <a:pt x="1551985" y="4"/>
                  </a:lnTo>
                  <a:lnTo>
                    <a:pt x="1557159" y="3"/>
                  </a:lnTo>
                  <a:lnTo>
                    <a:pt x="1562332" y="3"/>
                  </a:lnTo>
                  <a:lnTo>
                    <a:pt x="1567505" y="3"/>
                  </a:lnTo>
                  <a:lnTo>
                    <a:pt x="1572678" y="3"/>
                  </a:lnTo>
                  <a:lnTo>
                    <a:pt x="1577852" y="3"/>
                  </a:lnTo>
                  <a:lnTo>
                    <a:pt x="1583025" y="2"/>
                  </a:lnTo>
                  <a:lnTo>
                    <a:pt x="1588198" y="2"/>
                  </a:lnTo>
                  <a:lnTo>
                    <a:pt x="1593372" y="2"/>
                  </a:lnTo>
                  <a:lnTo>
                    <a:pt x="1598545" y="2"/>
                  </a:lnTo>
                  <a:lnTo>
                    <a:pt x="1603718" y="2"/>
                  </a:lnTo>
                  <a:lnTo>
                    <a:pt x="1608891" y="2"/>
                  </a:lnTo>
                  <a:lnTo>
                    <a:pt x="1614065" y="2"/>
                  </a:lnTo>
                  <a:lnTo>
                    <a:pt x="1619238" y="1"/>
                  </a:lnTo>
                  <a:lnTo>
                    <a:pt x="1624411" y="1"/>
                  </a:lnTo>
                  <a:lnTo>
                    <a:pt x="1629585" y="1"/>
                  </a:lnTo>
                  <a:lnTo>
                    <a:pt x="1634758" y="1"/>
                  </a:lnTo>
                  <a:lnTo>
                    <a:pt x="1639931" y="1"/>
                  </a:lnTo>
                  <a:lnTo>
                    <a:pt x="1645104" y="1"/>
                  </a:lnTo>
                  <a:lnTo>
                    <a:pt x="1650278" y="1"/>
                  </a:lnTo>
                  <a:lnTo>
                    <a:pt x="1655451" y="1"/>
                  </a:lnTo>
                  <a:lnTo>
                    <a:pt x="1660624" y="1"/>
                  </a:lnTo>
                  <a:lnTo>
                    <a:pt x="1665798" y="1"/>
                  </a:lnTo>
                  <a:lnTo>
                    <a:pt x="1670971" y="1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596816" y="1848652"/>
              <a:ext cx="1883076" cy="520098"/>
            </a:xfrm>
            <a:custGeom>
              <a:avLst/>
              <a:pathLst>
                <a:path w="1883076" h="520098">
                  <a:moveTo>
                    <a:pt x="0" y="442390"/>
                  </a:moveTo>
                  <a:lnTo>
                    <a:pt x="5173" y="431459"/>
                  </a:lnTo>
                  <a:lnTo>
                    <a:pt x="10346" y="420462"/>
                  </a:lnTo>
                  <a:lnTo>
                    <a:pt x="15519" y="409417"/>
                  </a:lnTo>
                  <a:lnTo>
                    <a:pt x="20693" y="398340"/>
                  </a:lnTo>
                  <a:lnTo>
                    <a:pt x="25866" y="387252"/>
                  </a:lnTo>
                  <a:lnTo>
                    <a:pt x="31039" y="376169"/>
                  </a:lnTo>
                  <a:lnTo>
                    <a:pt x="36213" y="365110"/>
                  </a:lnTo>
                  <a:lnTo>
                    <a:pt x="41386" y="354093"/>
                  </a:lnTo>
                  <a:lnTo>
                    <a:pt x="46559" y="343136"/>
                  </a:lnTo>
                  <a:lnTo>
                    <a:pt x="51732" y="332255"/>
                  </a:lnTo>
                  <a:lnTo>
                    <a:pt x="56906" y="321469"/>
                  </a:lnTo>
                  <a:lnTo>
                    <a:pt x="62079" y="310792"/>
                  </a:lnTo>
                  <a:lnTo>
                    <a:pt x="67252" y="300241"/>
                  </a:lnTo>
                  <a:lnTo>
                    <a:pt x="72426" y="289831"/>
                  </a:lnTo>
                  <a:lnTo>
                    <a:pt x="77599" y="279575"/>
                  </a:lnTo>
                  <a:lnTo>
                    <a:pt x="82772" y="269487"/>
                  </a:lnTo>
                  <a:lnTo>
                    <a:pt x="87945" y="259578"/>
                  </a:lnTo>
                  <a:lnTo>
                    <a:pt x="93119" y="249860"/>
                  </a:lnTo>
                  <a:lnTo>
                    <a:pt x="98292" y="240342"/>
                  </a:lnTo>
                  <a:lnTo>
                    <a:pt x="103465" y="231034"/>
                  </a:lnTo>
                  <a:lnTo>
                    <a:pt x="108639" y="221944"/>
                  </a:lnTo>
                  <a:lnTo>
                    <a:pt x="113812" y="213078"/>
                  </a:lnTo>
                  <a:lnTo>
                    <a:pt x="118985" y="204442"/>
                  </a:lnTo>
                  <a:lnTo>
                    <a:pt x="124158" y="196041"/>
                  </a:lnTo>
                  <a:lnTo>
                    <a:pt x="129332" y="187878"/>
                  </a:lnTo>
                  <a:lnTo>
                    <a:pt x="134505" y="179957"/>
                  </a:lnTo>
                  <a:lnTo>
                    <a:pt x="139678" y="172279"/>
                  </a:lnTo>
                  <a:lnTo>
                    <a:pt x="144852" y="164845"/>
                  </a:lnTo>
                  <a:lnTo>
                    <a:pt x="150025" y="157655"/>
                  </a:lnTo>
                  <a:lnTo>
                    <a:pt x="155198" y="150709"/>
                  </a:lnTo>
                  <a:lnTo>
                    <a:pt x="160371" y="144005"/>
                  </a:lnTo>
                  <a:lnTo>
                    <a:pt x="165545" y="137540"/>
                  </a:lnTo>
                  <a:lnTo>
                    <a:pt x="170718" y="131313"/>
                  </a:lnTo>
                  <a:lnTo>
                    <a:pt x="175891" y="125320"/>
                  </a:lnTo>
                  <a:lnTo>
                    <a:pt x="181065" y="119556"/>
                  </a:lnTo>
                  <a:lnTo>
                    <a:pt x="186238" y="114019"/>
                  </a:lnTo>
                  <a:lnTo>
                    <a:pt x="191411" y="108703"/>
                  </a:lnTo>
                  <a:lnTo>
                    <a:pt x="196584" y="103603"/>
                  </a:lnTo>
                  <a:lnTo>
                    <a:pt x="201758" y="98714"/>
                  </a:lnTo>
                  <a:lnTo>
                    <a:pt x="206931" y="94031"/>
                  </a:lnTo>
                  <a:lnTo>
                    <a:pt x="212104" y="89547"/>
                  </a:lnTo>
                  <a:lnTo>
                    <a:pt x="217278" y="85258"/>
                  </a:lnTo>
                  <a:lnTo>
                    <a:pt x="222451" y="81157"/>
                  </a:lnTo>
                  <a:lnTo>
                    <a:pt x="227624" y="77237"/>
                  </a:lnTo>
                  <a:lnTo>
                    <a:pt x="232797" y="73494"/>
                  </a:lnTo>
                  <a:lnTo>
                    <a:pt x="237971" y="69920"/>
                  </a:lnTo>
                  <a:lnTo>
                    <a:pt x="243144" y="66510"/>
                  </a:lnTo>
                  <a:lnTo>
                    <a:pt x="248317" y="63258"/>
                  </a:lnTo>
                  <a:lnTo>
                    <a:pt x="253491" y="60158"/>
                  </a:lnTo>
                  <a:lnTo>
                    <a:pt x="258664" y="57203"/>
                  </a:lnTo>
                  <a:lnTo>
                    <a:pt x="263837" y="54389"/>
                  </a:lnTo>
                  <a:lnTo>
                    <a:pt x="269010" y="51709"/>
                  </a:lnTo>
                  <a:lnTo>
                    <a:pt x="274184" y="49157"/>
                  </a:lnTo>
                  <a:lnTo>
                    <a:pt x="279357" y="46729"/>
                  </a:lnTo>
                  <a:lnTo>
                    <a:pt x="284530" y="44419"/>
                  </a:lnTo>
                  <a:lnTo>
                    <a:pt x="289704" y="42222"/>
                  </a:lnTo>
                  <a:lnTo>
                    <a:pt x="294877" y="40132"/>
                  </a:lnTo>
                  <a:lnTo>
                    <a:pt x="300050" y="38146"/>
                  </a:lnTo>
                  <a:lnTo>
                    <a:pt x="305223" y="36258"/>
                  </a:lnTo>
                  <a:lnTo>
                    <a:pt x="310397" y="34463"/>
                  </a:lnTo>
                  <a:lnTo>
                    <a:pt x="315570" y="32758"/>
                  </a:lnTo>
                  <a:lnTo>
                    <a:pt x="320743" y="31139"/>
                  </a:lnTo>
                  <a:lnTo>
                    <a:pt x="325917" y="29600"/>
                  </a:lnTo>
                  <a:lnTo>
                    <a:pt x="331090" y="28139"/>
                  </a:lnTo>
                  <a:lnTo>
                    <a:pt x="336263" y="26751"/>
                  </a:lnTo>
                  <a:lnTo>
                    <a:pt x="341436" y="25433"/>
                  </a:lnTo>
                  <a:lnTo>
                    <a:pt x="346610" y="24182"/>
                  </a:lnTo>
                  <a:lnTo>
                    <a:pt x="351783" y="22994"/>
                  </a:lnTo>
                  <a:lnTo>
                    <a:pt x="356956" y="21866"/>
                  </a:lnTo>
                  <a:lnTo>
                    <a:pt x="362130" y="20795"/>
                  </a:lnTo>
                  <a:lnTo>
                    <a:pt x="367303" y="19778"/>
                  </a:lnTo>
                  <a:lnTo>
                    <a:pt x="372476" y="18813"/>
                  </a:lnTo>
                  <a:lnTo>
                    <a:pt x="377649" y="17897"/>
                  </a:lnTo>
                  <a:lnTo>
                    <a:pt x="382823" y="17028"/>
                  </a:lnTo>
                  <a:lnTo>
                    <a:pt x="387996" y="16202"/>
                  </a:lnTo>
                  <a:lnTo>
                    <a:pt x="393169" y="15419"/>
                  </a:lnTo>
                  <a:lnTo>
                    <a:pt x="398343" y="14675"/>
                  </a:lnTo>
                  <a:lnTo>
                    <a:pt x="403516" y="13969"/>
                  </a:lnTo>
                  <a:lnTo>
                    <a:pt x="408689" y="13298"/>
                  </a:lnTo>
                  <a:lnTo>
                    <a:pt x="413862" y="12662"/>
                  </a:lnTo>
                  <a:lnTo>
                    <a:pt x="419036" y="12057"/>
                  </a:lnTo>
                  <a:lnTo>
                    <a:pt x="424209" y="11483"/>
                  </a:lnTo>
                  <a:lnTo>
                    <a:pt x="429382" y="10938"/>
                  </a:lnTo>
                  <a:lnTo>
                    <a:pt x="434556" y="10421"/>
                  </a:lnTo>
                  <a:lnTo>
                    <a:pt x="439729" y="9929"/>
                  </a:lnTo>
                  <a:lnTo>
                    <a:pt x="444902" y="9463"/>
                  </a:lnTo>
                  <a:lnTo>
                    <a:pt x="450075" y="9019"/>
                  </a:lnTo>
                  <a:lnTo>
                    <a:pt x="455249" y="8598"/>
                  </a:lnTo>
                  <a:lnTo>
                    <a:pt x="460422" y="8198"/>
                  </a:lnTo>
                  <a:lnTo>
                    <a:pt x="465595" y="7817"/>
                  </a:lnTo>
                  <a:lnTo>
                    <a:pt x="470769" y="7456"/>
                  </a:lnTo>
                  <a:lnTo>
                    <a:pt x="475942" y="7113"/>
                  </a:lnTo>
                  <a:lnTo>
                    <a:pt x="481115" y="6786"/>
                  </a:lnTo>
                  <a:lnTo>
                    <a:pt x="486288" y="6476"/>
                  </a:lnTo>
                  <a:lnTo>
                    <a:pt x="491462" y="6181"/>
                  </a:lnTo>
                  <a:lnTo>
                    <a:pt x="496635" y="5901"/>
                  </a:lnTo>
                  <a:lnTo>
                    <a:pt x="501808" y="5634"/>
                  </a:lnTo>
                  <a:lnTo>
                    <a:pt x="506982" y="5380"/>
                  </a:lnTo>
                  <a:lnTo>
                    <a:pt x="512155" y="5139"/>
                  </a:lnTo>
                  <a:lnTo>
                    <a:pt x="517328" y="4909"/>
                  </a:lnTo>
                  <a:lnTo>
                    <a:pt x="522501" y="4691"/>
                  </a:lnTo>
                  <a:lnTo>
                    <a:pt x="527675" y="4483"/>
                  </a:lnTo>
                  <a:lnTo>
                    <a:pt x="532848" y="4286"/>
                  </a:lnTo>
                  <a:lnTo>
                    <a:pt x="538021" y="4097"/>
                  </a:lnTo>
                  <a:lnTo>
                    <a:pt x="543195" y="3918"/>
                  </a:lnTo>
                  <a:lnTo>
                    <a:pt x="548368" y="3748"/>
                  </a:lnTo>
                  <a:lnTo>
                    <a:pt x="553541" y="3585"/>
                  </a:lnTo>
                  <a:lnTo>
                    <a:pt x="558714" y="3430"/>
                  </a:lnTo>
                  <a:lnTo>
                    <a:pt x="563888" y="3283"/>
                  </a:lnTo>
                  <a:lnTo>
                    <a:pt x="569061" y="3143"/>
                  </a:lnTo>
                  <a:lnTo>
                    <a:pt x="574234" y="3009"/>
                  </a:lnTo>
                  <a:lnTo>
                    <a:pt x="579408" y="2881"/>
                  </a:lnTo>
                  <a:lnTo>
                    <a:pt x="584581" y="2760"/>
                  </a:lnTo>
                  <a:lnTo>
                    <a:pt x="589754" y="2644"/>
                  </a:lnTo>
                  <a:lnTo>
                    <a:pt x="594927" y="2534"/>
                  </a:lnTo>
                  <a:lnTo>
                    <a:pt x="600101" y="2428"/>
                  </a:lnTo>
                  <a:lnTo>
                    <a:pt x="605274" y="2328"/>
                  </a:lnTo>
                  <a:lnTo>
                    <a:pt x="610447" y="2232"/>
                  </a:lnTo>
                  <a:lnTo>
                    <a:pt x="615621" y="2141"/>
                  </a:lnTo>
                  <a:lnTo>
                    <a:pt x="620794" y="2053"/>
                  </a:lnTo>
                  <a:lnTo>
                    <a:pt x="625967" y="1970"/>
                  </a:lnTo>
                  <a:lnTo>
                    <a:pt x="631140" y="1891"/>
                  </a:lnTo>
                  <a:lnTo>
                    <a:pt x="636314" y="1815"/>
                  </a:lnTo>
                  <a:lnTo>
                    <a:pt x="641487" y="1742"/>
                  </a:lnTo>
                  <a:lnTo>
                    <a:pt x="646660" y="1673"/>
                  </a:lnTo>
                  <a:lnTo>
                    <a:pt x="651834" y="1607"/>
                  </a:lnTo>
                  <a:lnTo>
                    <a:pt x="657007" y="1544"/>
                  </a:lnTo>
                  <a:lnTo>
                    <a:pt x="662180" y="1483"/>
                  </a:lnTo>
                  <a:lnTo>
                    <a:pt x="667353" y="1426"/>
                  </a:lnTo>
                  <a:lnTo>
                    <a:pt x="672527" y="1370"/>
                  </a:lnTo>
                  <a:lnTo>
                    <a:pt x="677700" y="1318"/>
                  </a:lnTo>
                  <a:lnTo>
                    <a:pt x="682873" y="1267"/>
                  </a:lnTo>
                  <a:lnTo>
                    <a:pt x="688047" y="1219"/>
                  </a:lnTo>
                  <a:lnTo>
                    <a:pt x="693220" y="1173"/>
                  </a:lnTo>
                  <a:lnTo>
                    <a:pt x="698393" y="1128"/>
                  </a:lnTo>
                  <a:lnTo>
                    <a:pt x="703566" y="1086"/>
                  </a:lnTo>
                  <a:lnTo>
                    <a:pt x="708740" y="1046"/>
                  </a:lnTo>
                  <a:lnTo>
                    <a:pt x="713913" y="1007"/>
                  </a:lnTo>
                  <a:lnTo>
                    <a:pt x="719086" y="970"/>
                  </a:lnTo>
                  <a:lnTo>
                    <a:pt x="724260" y="934"/>
                  </a:lnTo>
                  <a:lnTo>
                    <a:pt x="729433" y="900"/>
                  </a:lnTo>
                  <a:lnTo>
                    <a:pt x="734606" y="867"/>
                  </a:lnTo>
                  <a:lnTo>
                    <a:pt x="739779" y="836"/>
                  </a:lnTo>
                  <a:lnTo>
                    <a:pt x="744953" y="806"/>
                  </a:lnTo>
                  <a:lnTo>
                    <a:pt x="750126" y="777"/>
                  </a:lnTo>
                  <a:lnTo>
                    <a:pt x="755299" y="750"/>
                  </a:lnTo>
                  <a:lnTo>
                    <a:pt x="760473" y="723"/>
                  </a:lnTo>
                  <a:lnTo>
                    <a:pt x="765646" y="698"/>
                  </a:lnTo>
                  <a:lnTo>
                    <a:pt x="770819" y="673"/>
                  </a:lnTo>
                  <a:lnTo>
                    <a:pt x="775992" y="650"/>
                  </a:lnTo>
                  <a:lnTo>
                    <a:pt x="781166" y="627"/>
                  </a:lnTo>
                  <a:lnTo>
                    <a:pt x="786339" y="606"/>
                  </a:lnTo>
                  <a:lnTo>
                    <a:pt x="791512" y="585"/>
                  </a:lnTo>
                  <a:lnTo>
                    <a:pt x="796686" y="565"/>
                  </a:lnTo>
                  <a:lnTo>
                    <a:pt x="801859" y="546"/>
                  </a:lnTo>
                  <a:lnTo>
                    <a:pt x="807032" y="527"/>
                  </a:lnTo>
                  <a:lnTo>
                    <a:pt x="812205" y="509"/>
                  </a:lnTo>
                  <a:lnTo>
                    <a:pt x="817379" y="492"/>
                  </a:lnTo>
                  <a:lnTo>
                    <a:pt x="822552" y="476"/>
                  </a:lnTo>
                  <a:lnTo>
                    <a:pt x="827725" y="460"/>
                  </a:lnTo>
                  <a:lnTo>
                    <a:pt x="832899" y="445"/>
                  </a:lnTo>
                  <a:lnTo>
                    <a:pt x="838072" y="430"/>
                  </a:lnTo>
                  <a:lnTo>
                    <a:pt x="843245" y="416"/>
                  </a:lnTo>
                  <a:lnTo>
                    <a:pt x="848418" y="403"/>
                  </a:lnTo>
                  <a:lnTo>
                    <a:pt x="853592" y="390"/>
                  </a:lnTo>
                  <a:lnTo>
                    <a:pt x="858765" y="377"/>
                  </a:lnTo>
                  <a:lnTo>
                    <a:pt x="863938" y="365"/>
                  </a:lnTo>
                  <a:lnTo>
                    <a:pt x="869112" y="354"/>
                  </a:lnTo>
                  <a:lnTo>
                    <a:pt x="874285" y="342"/>
                  </a:lnTo>
                  <a:lnTo>
                    <a:pt x="879458" y="331"/>
                  </a:lnTo>
                  <a:lnTo>
                    <a:pt x="884631" y="321"/>
                  </a:lnTo>
                  <a:lnTo>
                    <a:pt x="889805" y="311"/>
                  </a:lnTo>
                  <a:lnTo>
                    <a:pt x="894978" y="301"/>
                  </a:lnTo>
                  <a:lnTo>
                    <a:pt x="900151" y="292"/>
                  </a:lnTo>
                  <a:lnTo>
                    <a:pt x="905325" y="283"/>
                  </a:lnTo>
                  <a:lnTo>
                    <a:pt x="910498" y="274"/>
                  </a:lnTo>
                  <a:lnTo>
                    <a:pt x="915671" y="266"/>
                  </a:lnTo>
                  <a:lnTo>
                    <a:pt x="920844" y="258"/>
                  </a:lnTo>
                  <a:lnTo>
                    <a:pt x="926018" y="250"/>
                  </a:lnTo>
                  <a:lnTo>
                    <a:pt x="931191" y="242"/>
                  </a:lnTo>
                  <a:lnTo>
                    <a:pt x="936364" y="235"/>
                  </a:lnTo>
                  <a:lnTo>
                    <a:pt x="941538" y="228"/>
                  </a:lnTo>
                  <a:lnTo>
                    <a:pt x="946711" y="221"/>
                  </a:lnTo>
                  <a:lnTo>
                    <a:pt x="951884" y="215"/>
                  </a:lnTo>
                  <a:lnTo>
                    <a:pt x="957057" y="208"/>
                  </a:lnTo>
                  <a:lnTo>
                    <a:pt x="962231" y="202"/>
                  </a:lnTo>
                  <a:lnTo>
                    <a:pt x="967404" y="196"/>
                  </a:lnTo>
                  <a:lnTo>
                    <a:pt x="972577" y="190"/>
                  </a:lnTo>
                  <a:lnTo>
                    <a:pt x="977751" y="185"/>
                  </a:lnTo>
                  <a:lnTo>
                    <a:pt x="982924" y="180"/>
                  </a:lnTo>
                  <a:lnTo>
                    <a:pt x="988097" y="175"/>
                  </a:lnTo>
                  <a:lnTo>
                    <a:pt x="993270" y="170"/>
                  </a:lnTo>
                  <a:lnTo>
                    <a:pt x="998444" y="165"/>
                  </a:lnTo>
                  <a:lnTo>
                    <a:pt x="1003617" y="160"/>
                  </a:lnTo>
                  <a:lnTo>
                    <a:pt x="1008790" y="156"/>
                  </a:lnTo>
                  <a:lnTo>
                    <a:pt x="1013964" y="151"/>
                  </a:lnTo>
                  <a:lnTo>
                    <a:pt x="1019137" y="147"/>
                  </a:lnTo>
                  <a:lnTo>
                    <a:pt x="1024310" y="143"/>
                  </a:lnTo>
                  <a:lnTo>
                    <a:pt x="1029483" y="139"/>
                  </a:lnTo>
                  <a:lnTo>
                    <a:pt x="1034657" y="135"/>
                  </a:lnTo>
                  <a:lnTo>
                    <a:pt x="1039830" y="132"/>
                  </a:lnTo>
                  <a:lnTo>
                    <a:pt x="1045003" y="128"/>
                  </a:lnTo>
                  <a:lnTo>
                    <a:pt x="1050177" y="125"/>
                  </a:lnTo>
                  <a:lnTo>
                    <a:pt x="1055350" y="122"/>
                  </a:lnTo>
                  <a:lnTo>
                    <a:pt x="1060523" y="118"/>
                  </a:lnTo>
                  <a:lnTo>
                    <a:pt x="1065696" y="115"/>
                  </a:lnTo>
                  <a:lnTo>
                    <a:pt x="1070870" y="112"/>
                  </a:lnTo>
                  <a:lnTo>
                    <a:pt x="1076043" y="110"/>
                  </a:lnTo>
                  <a:lnTo>
                    <a:pt x="1081216" y="107"/>
                  </a:lnTo>
                  <a:lnTo>
                    <a:pt x="1086390" y="104"/>
                  </a:lnTo>
                  <a:lnTo>
                    <a:pt x="1091563" y="102"/>
                  </a:lnTo>
                  <a:lnTo>
                    <a:pt x="1096736" y="99"/>
                  </a:lnTo>
                  <a:lnTo>
                    <a:pt x="1101909" y="97"/>
                  </a:lnTo>
                  <a:lnTo>
                    <a:pt x="1107083" y="94"/>
                  </a:lnTo>
                  <a:lnTo>
                    <a:pt x="1112256" y="92"/>
                  </a:lnTo>
                  <a:lnTo>
                    <a:pt x="1117429" y="90"/>
                  </a:lnTo>
                  <a:lnTo>
                    <a:pt x="1122603" y="88"/>
                  </a:lnTo>
                  <a:lnTo>
                    <a:pt x="1127776" y="86"/>
                  </a:lnTo>
                  <a:lnTo>
                    <a:pt x="1132949" y="84"/>
                  </a:lnTo>
                  <a:lnTo>
                    <a:pt x="1138122" y="82"/>
                  </a:lnTo>
                  <a:lnTo>
                    <a:pt x="1143296" y="81"/>
                  </a:lnTo>
                  <a:lnTo>
                    <a:pt x="1148469" y="79"/>
                  </a:lnTo>
                  <a:lnTo>
                    <a:pt x="1153642" y="77"/>
                  </a:lnTo>
                  <a:lnTo>
                    <a:pt x="1158816" y="76"/>
                  </a:lnTo>
                  <a:lnTo>
                    <a:pt x="1163989" y="74"/>
                  </a:lnTo>
                  <a:lnTo>
                    <a:pt x="1169162" y="73"/>
                  </a:lnTo>
                  <a:lnTo>
                    <a:pt x="1174335" y="71"/>
                  </a:lnTo>
                  <a:lnTo>
                    <a:pt x="1179509" y="70"/>
                  </a:lnTo>
                  <a:lnTo>
                    <a:pt x="1184682" y="69"/>
                  </a:lnTo>
                  <a:lnTo>
                    <a:pt x="1189855" y="67"/>
                  </a:lnTo>
                  <a:lnTo>
                    <a:pt x="1195029" y="66"/>
                  </a:lnTo>
                  <a:lnTo>
                    <a:pt x="1200202" y="65"/>
                  </a:lnTo>
                  <a:lnTo>
                    <a:pt x="1205375" y="64"/>
                  </a:lnTo>
                  <a:lnTo>
                    <a:pt x="1210548" y="63"/>
                  </a:lnTo>
                  <a:lnTo>
                    <a:pt x="1215722" y="62"/>
                  </a:lnTo>
                  <a:lnTo>
                    <a:pt x="1220895" y="61"/>
                  </a:lnTo>
                  <a:lnTo>
                    <a:pt x="1226068" y="60"/>
                  </a:lnTo>
                  <a:lnTo>
                    <a:pt x="1231242" y="59"/>
                  </a:lnTo>
                  <a:lnTo>
                    <a:pt x="1236415" y="58"/>
                  </a:lnTo>
                  <a:lnTo>
                    <a:pt x="1241588" y="57"/>
                  </a:lnTo>
                  <a:lnTo>
                    <a:pt x="1246761" y="56"/>
                  </a:lnTo>
                  <a:lnTo>
                    <a:pt x="1251935" y="55"/>
                  </a:lnTo>
                  <a:lnTo>
                    <a:pt x="1257108" y="55"/>
                  </a:lnTo>
                  <a:lnTo>
                    <a:pt x="1262281" y="54"/>
                  </a:lnTo>
                  <a:lnTo>
                    <a:pt x="1267455" y="53"/>
                  </a:lnTo>
                  <a:lnTo>
                    <a:pt x="1272628" y="52"/>
                  </a:lnTo>
                  <a:lnTo>
                    <a:pt x="1277801" y="52"/>
                  </a:lnTo>
                  <a:lnTo>
                    <a:pt x="1282974" y="51"/>
                  </a:lnTo>
                  <a:lnTo>
                    <a:pt x="1288148" y="50"/>
                  </a:lnTo>
                  <a:lnTo>
                    <a:pt x="1293321" y="49"/>
                  </a:lnTo>
                  <a:lnTo>
                    <a:pt x="1298494" y="49"/>
                  </a:lnTo>
                  <a:lnTo>
                    <a:pt x="1303668" y="48"/>
                  </a:lnTo>
                  <a:lnTo>
                    <a:pt x="1308841" y="47"/>
                  </a:lnTo>
                  <a:lnTo>
                    <a:pt x="1314014" y="47"/>
                  </a:lnTo>
                  <a:lnTo>
                    <a:pt x="1319187" y="46"/>
                  </a:lnTo>
                  <a:lnTo>
                    <a:pt x="1324361" y="45"/>
                  </a:lnTo>
                  <a:lnTo>
                    <a:pt x="1329534" y="45"/>
                  </a:lnTo>
                  <a:lnTo>
                    <a:pt x="1334707" y="44"/>
                  </a:lnTo>
                  <a:lnTo>
                    <a:pt x="1339881" y="43"/>
                  </a:lnTo>
                  <a:lnTo>
                    <a:pt x="1345054" y="43"/>
                  </a:lnTo>
                  <a:lnTo>
                    <a:pt x="1350227" y="42"/>
                  </a:lnTo>
                  <a:lnTo>
                    <a:pt x="1355400" y="41"/>
                  </a:lnTo>
                  <a:lnTo>
                    <a:pt x="1360574" y="40"/>
                  </a:lnTo>
                  <a:lnTo>
                    <a:pt x="1365747" y="40"/>
                  </a:lnTo>
                  <a:lnTo>
                    <a:pt x="1370920" y="39"/>
                  </a:lnTo>
                  <a:lnTo>
                    <a:pt x="1376094" y="38"/>
                  </a:lnTo>
                  <a:lnTo>
                    <a:pt x="1381267" y="37"/>
                  </a:lnTo>
                  <a:lnTo>
                    <a:pt x="1386440" y="36"/>
                  </a:lnTo>
                  <a:lnTo>
                    <a:pt x="1391613" y="36"/>
                  </a:lnTo>
                  <a:lnTo>
                    <a:pt x="1396787" y="35"/>
                  </a:lnTo>
                  <a:lnTo>
                    <a:pt x="1401960" y="34"/>
                  </a:lnTo>
                  <a:lnTo>
                    <a:pt x="1407133" y="33"/>
                  </a:lnTo>
                  <a:lnTo>
                    <a:pt x="1412307" y="32"/>
                  </a:lnTo>
                  <a:lnTo>
                    <a:pt x="1417480" y="32"/>
                  </a:lnTo>
                  <a:lnTo>
                    <a:pt x="1422653" y="31"/>
                  </a:lnTo>
                  <a:lnTo>
                    <a:pt x="1427826" y="30"/>
                  </a:lnTo>
                  <a:lnTo>
                    <a:pt x="1433000" y="29"/>
                  </a:lnTo>
                  <a:lnTo>
                    <a:pt x="1438173" y="28"/>
                  </a:lnTo>
                  <a:lnTo>
                    <a:pt x="1443346" y="27"/>
                  </a:lnTo>
                  <a:lnTo>
                    <a:pt x="1448520" y="26"/>
                  </a:lnTo>
                  <a:lnTo>
                    <a:pt x="1453693" y="26"/>
                  </a:lnTo>
                  <a:lnTo>
                    <a:pt x="1458866" y="25"/>
                  </a:lnTo>
                  <a:lnTo>
                    <a:pt x="1464039" y="24"/>
                  </a:lnTo>
                  <a:lnTo>
                    <a:pt x="1469213" y="23"/>
                  </a:lnTo>
                  <a:lnTo>
                    <a:pt x="1474386" y="22"/>
                  </a:lnTo>
                  <a:lnTo>
                    <a:pt x="1479559" y="22"/>
                  </a:lnTo>
                  <a:lnTo>
                    <a:pt x="1484733" y="21"/>
                  </a:lnTo>
                  <a:lnTo>
                    <a:pt x="1489906" y="20"/>
                  </a:lnTo>
                  <a:lnTo>
                    <a:pt x="1495079" y="19"/>
                  </a:lnTo>
                  <a:lnTo>
                    <a:pt x="1500252" y="19"/>
                  </a:lnTo>
                  <a:lnTo>
                    <a:pt x="1505426" y="18"/>
                  </a:lnTo>
                  <a:lnTo>
                    <a:pt x="1510599" y="17"/>
                  </a:lnTo>
                  <a:lnTo>
                    <a:pt x="1515772" y="16"/>
                  </a:lnTo>
                  <a:lnTo>
                    <a:pt x="1520946" y="16"/>
                  </a:lnTo>
                  <a:lnTo>
                    <a:pt x="1526119" y="15"/>
                  </a:lnTo>
                  <a:lnTo>
                    <a:pt x="1531292" y="14"/>
                  </a:lnTo>
                  <a:lnTo>
                    <a:pt x="1536465" y="14"/>
                  </a:lnTo>
                  <a:lnTo>
                    <a:pt x="1541639" y="13"/>
                  </a:lnTo>
                  <a:lnTo>
                    <a:pt x="1546812" y="13"/>
                  </a:lnTo>
                  <a:lnTo>
                    <a:pt x="1551985" y="12"/>
                  </a:lnTo>
                  <a:lnTo>
                    <a:pt x="1557159" y="12"/>
                  </a:lnTo>
                  <a:lnTo>
                    <a:pt x="1562332" y="11"/>
                  </a:lnTo>
                  <a:lnTo>
                    <a:pt x="1567505" y="11"/>
                  </a:lnTo>
                  <a:lnTo>
                    <a:pt x="1572678" y="10"/>
                  </a:lnTo>
                  <a:lnTo>
                    <a:pt x="1577852" y="10"/>
                  </a:lnTo>
                  <a:lnTo>
                    <a:pt x="1583025" y="9"/>
                  </a:lnTo>
                  <a:lnTo>
                    <a:pt x="1588198" y="9"/>
                  </a:lnTo>
                  <a:lnTo>
                    <a:pt x="1593372" y="8"/>
                  </a:lnTo>
                  <a:lnTo>
                    <a:pt x="1598545" y="8"/>
                  </a:lnTo>
                  <a:lnTo>
                    <a:pt x="1603718" y="8"/>
                  </a:lnTo>
                  <a:lnTo>
                    <a:pt x="1608891" y="7"/>
                  </a:lnTo>
                  <a:lnTo>
                    <a:pt x="1614065" y="7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6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5"/>
                  </a:lnTo>
                  <a:lnTo>
                    <a:pt x="1650278" y="5"/>
                  </a:lnTo>
                  <a:lnTo>
                    <a:pt x="1655451" y="4"/>
                  </a:lnTo>
                  <a:lnTo>
                    <a:pt x="1660624" y="4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2"/>
                  </a:lnTo>
                  <a:lnTo>
                    <a:pt x="1727877" y="2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1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9"/>
                  </a:lnTo>
                  <a:lnTo>
                    <a:pt x="1877902" y="10"/>
                  </a:lnTo>
                  <a:lnTo>
                    <a:pt x="1872729" y="11"/>
                  </a:lnTo>
                  <a:lnTo>
                    <a:pt x="1867556" y="12"/>
                  </a:lnTo>
                  <a:lnTo>
                    <a:pt x="1862382" y="13"/>
                  </a:lnTo>
                  <a:lnTo>
                    <a:pt x="1857209" y="14"/>
                  </a:lnTo>
                  <a:lnTo>
                    <a:pt x="1852036" y="15"/>
                  </a:lnTo>
                  <a:lnTo>
                    <a:pt x="1846863" y="16"/>
                  </a:lnTo>
                  <a:lnTo>
                    <a:pt x="1841689" y="17"/>
                  </a:lnTo>
                  <a:lnTo>
                    <a:pt x="1836516" y="19"/>
                  </a:lnTo>
                  <a:lnTo>
                    <a:pt x="1831343" y="20"/>
                  </a:lnTo>
                  <a:lnTo>
                    <a:pt x="1826169" y="22"/>
                  </a:lnTo>
                  <a:lnTo>
                    <a:pt x="1820996" y="24"/>
                  </a:lnTo>
                  <a:lnTo>
                    <a:pt x="1815823" y="26"/>
                  </a:lnTo>
                  <a:lnTo>
                    <a:pt x="1810650" y="28"/>
                  </a:lnTo>
                  <a:lnTo>
                    <a:pt x="1805476" y="30"/>
                  </a:lnTo>
                  <a:lnTo>
                    <a:pt x="1800303" y="32"/>
                  </a:lnTo>
                  <a:lnTo>
                    <a:pt x="1795130" y="35"/>
                  </a:lnTo>
                  <a:lnTo>
                    <a:pt x="1789956" y="38"/>
                  </a:lnTo>
                  <a:lnTo>
                    <a:pt x="1784783" y="40"/>
                  </a:lnTo>
                  <a:lnTo>
                    <a:pt x="1779610" y="44"/>
                  </a:lnTo>
                  <a:lnTo>
                    <a:pt x="1774437" y="47"/>
                  </a:lnTo>
                  <a:lnTo>
                    <a:pt x="1769263" y="51"/>
                  </a:lnTo>
                  <a:lnTo>
                    <a:pt x="1764090" y="55"/>
                  </a:lnTo>
                  <a:lnTo>
                    <a:pt x="1758917" y="59"/>
                  </a:lnTo>
                  <a:lnTo>
                    <a:pt x="1753743" y="63"/>
                  </a:lnTo>
                  <a:lnTo>
                    <a:pt x="1748570" y="68"/>
                  </a:lnTo>
                  <a:lnTo>
                    <a:pt x="1743397" y="73"/>
                  </a:lnTo>
                  <a:lnTo>
                    <a:pt x="1738224" y="79"/>
                  </a:lnTo>
                  <a:lnTo>
                    <a:pt x="1733050" y="85"/>
                  </a:lnTo>
                  <a:lnTo>
                    <a:pt x="1727877" y="91"/>
                  </a:lnTo>
                  <a:lnTo>
                    <a:pt x="1722704" y="98"/>
                  </a:lnTo>
                  <a:lnTo>
                    <a:pt x="1717530" y="106"/>
                  </a:lnTo>
                  <a:lnTo>
                    <a:pt x="1712357" y="113"/>
                  </a:lnTo>
                  <a:lnTo>
                    <a:pt x="1707184" y="122"/>
                  </a:lnTo>
                  <a:lnTo>
                    <a:pt x="1702011" y="131"/>
                  </a:lnTo>
                  <a:lnTo>
                    <a:pt x="1696837" y="141"/>
                  </a:lnTo>
                  <a:lnTo>
                    <a:pt x="1691664" y="151"/>
                  </a:lnTo>
                  <a:lnTo>
                    <a:pt x="1686491" y="162"/>
                  </a:lnTo>
                  <a:lnTo>
                    <a:pt x="1681317" y="174"/>
                  </a:lnTo>
                  <a:lnTo>
                    <a:pt x="1676144" y="187"/>
                  </a:lnTo>
                  <a:lnTo>
                    <a:pt x="1670971" y="201"/>
                  </a:lnTo>
                  <a:lnTo>
                    <a:pt x="1665798" y="215"/>
                  </a:lnTo>
                  <a:lnTo>
                    <a:pt x="1660624" y="231"/>
                  </a:lnTo>
                  <a:lnTo>
                    <a:pt x="1655451" y="247"/>
                  </a:lnTo>
                  <a:lnTo>
                    <a:pt x="1650278" y="265"/>
                  </a:lnTo>
                  <a:lnTo>
                    <a:pt x="1645104" y="284"/>
                  </a:lnTo>
                  <a:lnTo>
                    <a:pt x="1639931" y="304"/>
                  </a:lnTo>
                  <a:lnTo>
                    <a:pt x="1634758" y="326"/>
                  </a:lnTo>
                  <a:lnTo>
                    <a:pt x="1629585" y="348"/>
                  </a:lnTo>
                  <a:lnTo>
                    <a:pt x="1624411" y="373"/>
                  </a:lnTo>
                  <a:lnTo>
                    <a:pt x="1619238" y="399"/>
                  </a:lnTo>
                  <a:lnTo>
                    <a:pt x="1614065" y="426"/>
                  </a:lnTo>
                  <a:lnTo>
                    <a:pt x="1608891" y="455"/>
                  </a:lnTo>
                  <a:lnTo>
                    <a:pt x="1603718" y="486"/>
                  </a:lnTo>
                  <a:lnTo>
                    <a:pt x="1598545" y="518"/>
                  </a:lnTo>
                  <a:lnTo>
                    <a:pt x="1593372" y="553"/>
                  </a:lnTo>
                  <a:lnTo>
                    <a:pt x="1588198" y="590"/>
                  </a:lnTo>
                  <a:lnTo>
                    <a:pt x="1583025" y="628"/>
                  </a:lnTo>
                  <a:lnTo>
                    <a:pt x="1577852" y="669"/>
                  </a:lnTo>
                  <a:lnTo>
                    <a:pt x="1572678" y="713"/>
                  </a:lnTo>
                  <a:lnTo>
                    <a:pt x="1567505" y="759"/>
                  </a:lnTo>
                  <a:lnTo>
                    <a:pt x="1562332" y="807"/>
                  </a:lnTo>
                  <a:lnTo>
                    <a:pt x="1557159" y="858"/>
                  </a:lnTo>
                  <a:lnTo>
                    <a:pt x="1551985" y="912"/>
                  </a:lnTo>
                  <a:lnTo>
                    <a:pt x="1546812" y="968"/>
                  </a:lnTo>
                  <a:lnTo>
                    <a:pt x="1541639" y="1028"/>
                  </a:lnTo>
                  <a:lnTo>
                    <a:pt x="1536465" y="1091"/>
                  </a:lnTo>
                  <a:lnTo>
                    <a:pt x="1531292" y="1157"/>
                  </a:lnTo>
                  <a:lnTo>
                    <a:pt x="1526119" y="1226"/>
                  </a:lnTo>
                  <a:lnTo>
                    <a:pt x="1520946" y="1299"/>
                  </a:lnTo>
                  <a:lnTo>
                    <a:pt x="1515772" y="1376"/>
                  </a:lnTo>
                  <a:lnTo>
                    <a:pt x="1510599" y="1455"/>
                  </a:lnTo>
                  <a:lnTo>
                    <a:pt x="1505426" y="1539"/>
                  </a:lnTo>
                  <a:lnTo>
                    <a:pt x="1500252" y="1626"/>
                  </a:lnTo>
                  <a:lnTo>
                    <a:pt x="1495079" y="1717"/>
                  </a:lnTo>
                  <a:lnTo>
                    <a:pt x="1489906" y="1812"/>
                  </a:lnTo>
                  <a:lnTo>
                    <a:pt x="1484733" y="1911"/>
                  </a:lnTo>
                  <a:lnTo>
                    <a:pt x="1479559" y="2013"/>
                  </a:lnTo>
                  <a:lnTo>
                    <a:pt x="1474386" y="2119"/>
                  </a:lnTo>
                  <a:lnTo>
                    <a:pt x="1469213" y="2229"/>
                  </a:lnTo>
                  <a:lnTo>
                    <a:pt x="1464039" y="2343"/>
                  </a:lnTo>
                  <a:lnTo>
                    <a:pt x="1458866" y="2460"/>
                  </a:lnTo>
                  <a:lnTo>
                    <a:pt x="1453693" y="2580"/>
                  </a:lnTo>
                  <a:lnTo>
                    <a:pt x="1448520" y="2704"/>
                  </a:lnTo>
                  <a:lnTo>
                    <a:pt x="1443346" y="2831"/>
                  </a:lnTo>
                  <a:lnTo>
                    <a:pt x="1438173" y="2961"/>
                  </a:lnTo>
                  <a:lnTo>
                    <a:pt x="1433000" y="3095"/>
                  </a:lnTo>
                  <a:lnTo>
                    <a:pt x="1427826" y="3230"/>
                  </a:lnTo>
                  <a:lnTo>
                    <a:pt x="1422653" y="3368"/>
                  </a:lnTo>
                  <a:lnTo>
                    <a:pt x="1417480" y="3509"/>
                  </a:lnTo>
                  <a:lnTo>
                    <a:pt x="1412307" y="3651"/>
                  </a:lnTo>
                  <a:lnTo>
                    <a:pt x="1407133" y="3795"/>
                  </a:lnTo>
                  <a:lnTo>
                    <a:pt x="1401960" y="3941"/>
                  </a:lnTo>
                  <a:lnTo>
                    <a:pt x="1396787" y="4088"/>
                  </a:lnTo>
                  <a:lnTo>
                    <a:pt x="1391613" y="4236"/>
                  </a:lnTo>
                  <a:lnTo>
                    <a:pt x="1386440" y="4385"/>
                  </a:lnTo>
                  <a:lnTo>
                    <a:pt x="1381267" y="4534"/>
                  </a:lnTo>
                  <a:lnTo>
                    <a:pt x="1376094" y="4684"/>
                  </a:lnTo>
                  <a:lnTo>
                    <a:pt x="1370920" y="4834"/>
                  </a:lnTo>
                  <a:lnTo>
                    <a:pt x="1365747" y="4985"/>
                  </a:lnTo>
                  <a:lnTo>
                    <a:pt x="1360574" y="5135"/>
                  </a:lnTo>
                  <a:lnTo>
                    <a:pt x="1355400" y="5285"/>
                  </a:lnTo>
                  <a:lnTo>
                    <a:pt x="1350227" y="5435"/>
                  </a:lnTo>
                  <a:lnTo>
                    <a:pt x="1345054" y="5585"/>
                  </a:lnTo>
                  <a:lnTo>
                    <a:pt x="1339881" y="5734"/>
                  </a:lnTo>
                  <a:lnTo>
                    <a:pt x="1334707" y="5884"/>
                  </a:lnTo>
                  <a:lnTo>
                    <a:pt x="1329534" y="6033"/>
                  </a:lnTo>
                  <a:lnTo>
                    <a:pt x="1324361" y="6181"/>
                  </a:lnTo>
                  <a:lnTo>
                    <a:pt x="1319187" y="6330"/>
                  </a:lnTo>
                  <a:lnTo>
                    <a:pt x="1314014" y="6478"/>
                  </a:lnTo>
                  <a:lnTo>
                    <a:pt x="1308841" y="6626"/>
                  </a:lnTo>
                  <a:lnTo>
                    <a:pt x="1303668" y="6774"/>
                  </a:lnTo>
                  <a:lnTo>
                    <a:pt x="1298494" y="6923"/>
                  </a:lnTo>
                  <a:lnTo>
                    <a:pt x="1293321" y="7071"/>
                  </a:lnTo>
                  <a:lnTo>
                    <a:pt x="1288148" y="7220"/>
                  </a:lnTo>
                  <a:lnTo>
                    <a:pt x="1282974" y="7370"/>
                  </a:lnTo>
                  <a:lnTo>
                    <a:pt x="1277801" y="7520"/>
                  </a:lnTo>
                  <a:lnTo>
                    <a:pt x="1272628" y="7671"/>
                  </a:lnTo>
                  <a:lnTo>
                    <a:pt x="1267455" y="7824"/>
                  </a:lnTo>
                  <a:lnTo>
                    <a:pt x="1262281" y="7977"/>
                  </a:lnTo>
                  <a:lnTo>
                    <a:pt x="1257108" y="8132"/>
                  </a:lnTo>
                  <a:lnTo>
                    <a:pt x="1251935" y="8288"/>
                  </a:lnTo>
                  <a:lnTo>
                    <a:pt x="1246761" y="8447"/>
                  </a:lnTo>
                  <a:lnTo>
                    <a:pt x="1241588" y="8606"/>
                  </a:lnTo>
                  <a:lnTo>
                    <a:pt x="1236415" y="8768"/>
                  </a:lnTo>
                  <a:lnTo>
                    <a:pt x="1231242" y="8932"/>
                  </a:lnTo>
                  <a:lnTo>
                    <a:pt x="1226068" y="9099"/>
                  </a:lnTo>
                  <a:lnTo>
                    <a:pt x="1220895" y="9268"/>
                  </a:lnTo>
                  <a:lnTo>
                    <a:pt x="1215722" y="9439"/>
                  </a:lnTo>
                  <a:lnTo>
                    <a:pt x="1210548" y="9614"/>
                  </a:lnTo>
                  <a:lnTo>
                    <a:pt x="1205375" y="9791"/>
                  </a:lnTo>
                  <a:lnTo>
                    <a:pt x="1200202" y="9971"/>
                  </a:lnTo>
                  <a:lnTo>
                    <a:pt x="1195029" y="10154"/>
                  </a:lnTo>
                  <a:lnTo>
                    <a:pt x="1189855" y="10341"/>
                  </a:lnTo>
                  <a:lnTo>
                    <a:pt x="1184682" y="10531"/>
                  </a:lnTo>
                  <a:lnTo>
                    <a:pt x="1179509" y="10725"/>
                  </a:lnTo>
                  <a:lnTo>
                    <a:pt x="1174335" y="10922"/>
                  </a:lnTo>
                  <a:lnTo>
                    <a:pt x="1169162" y="11123"/>
                  </a:lnTo>
                  <a:lnTo>
                    <a:pt x="1163989" y="11328"/>
                  </a:lnTo>
                  <a:lnTo>
                    <a:pt x="1158816" y="11536"/>
                  </a:lnTo>
                  <a:lnTo>
                    <a:pt x="1153642" y="11748"/>
                  </a:lnTo>
                  <a:lnTo>
                    <a:pt x="1148469" y="11965"/>
                  </a:lnTo>
                  <a:lnTo>
                    <a:pt x="1143296" y="12185"/>
                  </a:lnTo>
                  <a:lnTo>
                    <a:pt x="1138122" y="12409"/>
                  </a:lnTo>
                  <a:lnTo>
                    <a:pt x="1132949" y="12637"/>
                  </a:lnTo>
                  <a:lnTo>
                    <a:pt x="1127776" y="12869"/>
                  </a:lnTo>
                  <a:lnTo>
                    <a:pt x="1122603" y="13105"/>
                  </a:lnTo>
                  <a:lnTo>
                    <a:pt x="1117429" y="13345"/>
                  </a:lnTo>
                  <a:lnTo>
                    <a:pt x="1112256" y="13589"/>
                  </a:lnTo>
                  <a:lnTo>
                    <a:pt x="1107083" y="13837"/>
                  </a:lnTo>
                  <a:lnTo>
                    <a:pt x="1101909" y="14089"/>
                  </a:lnTo>
                  <a:lnTo>
                    <a:pt x="1096736" y="14346"/>
                  </a:lnTo>
                  <a:lnTo>
                    <a:pt x="1091563" y="14606"/>
                  </a:lnTo>
                  <a:lnTo>
                    <a:pt x="1086390" y="14870"/>
                  </a:lnTo>
                  <a:lnTo>
                    <a:pt x="1081216" y="15138"/>
                  </a:lnTo>
                  <a:lnTo>
                    <a:pt x="1076043" y="15410"/>
                  </a:lnTo>
                  <a:lnTo>
                    <a:pt x="1070870" y="15685"/>
                  </a:lnTo>
                  <a:lnTo>
                    <a:pt x="1065696" y="15965"/>
                  </a:lnTo>
                  <a:lnTo>
                    <a:pt x="1060523" y="16248"/>
                  </a:lnTo>
                  <a:lnTo>
                    <a:pt x="1055350" y="16536"/>
                  </a:lnTo>
                  <a:lnTo>
                    <a:pt x="1050177" y="16826"/>
                  </a:lnTo>
                  <a:lnTo>
                    <a:pt x="1045003" y="17121"/>
                  </a:lnTo>
                  <a:lnTo>
                    <a:pt x="1039830" y="17419"/>
                  </a:lnTo>
                  <a:lnTo>
                    <a:pt x="1034657" y="17721"/>
                  </a:lnTo>
                  <a:lnTo>
                    <a:pt x="1029483" y="18026"/>
                  </a:lnTo>
                  <a:lnTo>
                    <a:pt x="1024310" y="18334"/>
                  </a:lnTo>
                  <a:lnTo>
                    <a:pt x="1019137" y="18646"/>
                  </a:lnTo>
                  <a:lnTo>
                    <a:pt x="1013964" y="18961"/>
                  </a:lnTo>
                  <a:lnTo>
                    <a:pt x="1008790" y="19280"/>
                  </a:lnTo>
                  <a:lnTo>
                    <a:pt x="1003617" y="19601"/>
                  </a:lnTo>
                  <a:lnTo>
                    <a:pt x="998444" y="19926"/>
                  </a:lnTo>
                  <a:lnTo>
                    <a:pt x="993270" y="20254"/>
                  </a:lnTo>
                  <a:lnTo>
                    <a:pt x="988097" y="20585"/>
                  </a:lnTo>
                  <a:lnTo>
                    <a:pt x="982924" y="20919"/>
                  </a:lnTo>
                  <a:lnTo>
                    <a:pt x="977751" y="21255"/>
                  </a:lnTo>
                  <a:lnTo>
                    <a:pt x="972577" y="21595"/>
                  </a:lnTo>
                  <a:lnTo>
                    <a:pt x="967404" y="21937"/>
                  </a:lnTo>
                  <a:lnTo>
                    <a:pt x="962231" y="22282"/>
                  </a:lnTo>
                  <a:lnTo>
                    <a:pt x="957057" y="22630"/>
                  </a:lnTo>
                  <a:lnTo>
                    <a:pt x="951884" y="22980"/>
                  </a:lnTo>
                  <a:lnTo>
                    <a:pt x="946711" y="23333"/>
                  </a:lnTo>
                  <a:lnTo>
                    <a:pt x="941538" y="23688"/>
                  </a:lnTo>
                  <a:lnTo>
                    <a:pt x="936364" y="24046"/>
                  </a:lnTo>
                  <a:lnTo>
                    <a:pt x="931191" y="24407"/>
                  </a:lnTo>
                  <a:lnTo>
                    <a:pt x="926018" y="24770"/>
                  </a:lnTo>
                  <a:lnTo>
                    <a:pt x="920844" y="25135"/>
                  </a:lnTo>
                  <a:lnTo>
                    <a:pt x="915671" y="25503"/>
                  </a:lnTo>
                  <a:lnTo>
                    <a:pt x="910498" y="25873"/>
                  </a:lnTo>
                  <a:lnTo>
                    <a:pt x="905325" y="26246"/>
                  </a:lnTo>
                  <a:lnTo>
                    <a:pt x="900151" y="26621"/>
                  </a:lnTo>
                  <a:lnTo>
                    <a:pt x="894978" y="26998"/>
                  </a:lnTo>
                  <a:lnTo>
                    <a:pt x="889805" y="27378"/>
                  </a:lnTo>
                  <a:lnTo>
                    <a:pt x="884631" y="27760"/>
                  </a:lnTo>
                  <a:lnTo>
                    <a:pt x="879458" y="28145"/>
                  </a:lnTo>
                  <a:lnTo>
                    <a:pt x="874285" y="28532"/>
                  </a:lnTo>
                  <a:lnTo>
                    <a:pt x="869112" y="28922"/>
                  </a:lnTo>
                  <a:lnTo>
                    <a:pt x="863938" y="29314"/>
                  </a:lnTo>
                  <a:lnTo>
                    <a:pt x="858765" y="29709"/>
                  </a:lnTo>
                  <a:lnTo>
                    <a:pt x="853592" y="30107"/>
                  </a:lnTo>
                  <a:lnTo>
                    <a:pt x="848418" y="30508"/>
                  </a:lnTo>
                  <a:lnTo>
                    <a:pt x="843245" y="30911"/>
                  </a:lnTo>
                  <a:lnTo>
                    <a:pt x="838072" y="31317"/>
                  </a:lnTo>
                  <a:lnTo>
                    <a:pt x="832899" y="31726"/>
                  </a:lnTo>
                  <a:lnTo>
                    <a:pt x="827725" y="32139"/>
                  </a:lnTo>
                  <a:lnTo>
                    <a:pt x="822552" y="32554"/>
                  </a:lnTo>
                  <a:lnTo>
                    <a:pt x="817379" y="32973"/>
                  </a:lnTo>
                  <a:lnTo>
                    <a:pt x="812205" y="33395"/>
                  </a:lnTo>
                  <a:lnTo>
                    <a:pt x="807032" y="33821"/>
                  </a:lnTo>
                  <a:lnTo>
                    <a:pt x="801859" y="34250"/>
                  </a:lnTo>
                  <a:lnTo>
                    <a:pt x="796686" y="34683"/>
                  </a:lnTo>
                  <a:lnTo>
                    <a:pt x="791512" y="35120"/>
                  </a:lnTo>
                  <a:lnTo>
                    <a:pt x="786339" y="35561"/>
                  </a:lnTo>
                  <a:lnTo>
                    <a:pt x="781166" y="36006"/>
                  </a:lnTo>
                  <a:lnTo>
                    <a:pt x="775992" y="36455"/>
                  </a:lnTo>
                  <a:lnTo>
                    <a:pt x="770819" y="36909"/>
                  </a:lnTo>
                  <a:lnTo>
                    <a:pt x="765646" y="37368"/>
                  </a:lnTo>
                  <a:lnTo>
                    <a:pt x="760473" y="37831"/>
                  </a:lnTo>
                  <a:lnTo>
                    <a:pt x="755299" y="38299"/>
                  </a:lnTo>
                  <a:lnTo>
                    <a:pt x="750126" y="38773"/>
                  </a:lnTo>
                  <a:lnTo>
                    <a:pt x="744953" y="39252"/>
                  </a:lnTo>
                  <a:lnTo>
                    <a:pt x="739779" y="39736"/>
                  </a:lnTo>
                  <a:lnTo>
                    <a:pt x="734606" y="40226"/>
                  </a:lnTo>
                  <a:lnTo>
                    <a:pt x="729433" y="40722"/>
                  </a:lnTo>
                  <a:lnTo>
                    <a:pt x="724260" y="41223"/>
                  </a:lnTo>
                  <a:lnTo>
                    <a:pt x="719086" y="41731"/>
                  </a:lnTo>
                  <a:lnTo>
                    <a:pt x="713913" y="42246"/>
                  </a:lnTo>
                  <a:lnTo>
                    <a:pt x="708740" y="42767"/>
                  </a:lnTo>
                  <a:lnTo>
                    <a:pt x="703566" y="43296"/>
                  </a:lnTo>
                  <a:lnTo>
                    <a:pt x="698393" y="43831"/>
                  </a:lnTo>
                  <a:lnTo>
                    <a:pt x="693220" y="44373"/>
                  </a:lnTo>
                  <a:lnTo>
                    <a:pt x="688047" y="44924"/>
                  </a:lnTo>
                  <a:lnTo>
                    <a:pt x="682873" y="45482"/>
                  </a:lnTo>
                  <a:lnTo>
                    <a:pt x="677700" y="46048"/>
                  </a:lnTo>
                  <a:lnTo>
                    <a:pt x="672527" y="46622"/>
                  </a:lnTo>
                  <a:lnTo>
                    <a:pt x="667353" y="47205"/>
                  </a:lnTo>
                  <a:lnTo>
                    <a:pt x="662180" y="47796"/>
                  </a:lnTo>
                  <a:lnTo>
                    <a:pt x="657007" y="48397"/>
                  </a:lnTo>
                  <a:lnTo>
                    <a:pt x="651834" y="49006"/>
                  </a:lnTo>
                  <a:lnTo>
                    <a:pt x="646660" y="49626"/>
                  </a:lnTo>
                  <a:lnTo>
                    <a:pt x="641487" y="50255"/>
                  </a:lnTo>
                  <a:lnTo>
                    <a:pt x="636314" y="50894"/>
                  </a:lnTo>
                  <a:lnTo>
                    <a:pt x="631140" y="51543"/>
                  </a:lnTo>
                  <a:lnTo>
                    <a:pt x="625967" y="52203"/>
                  </a:lnTo>
                  <a:lnTo>
                    <a:pt x="620794" y="52874"/>
                  </a:lnTo>
                  <a:lnTo>
                    <a:pt x="615621" y="53556"/>
                  </a:lnTo>
                  <a:lnTo>
                    <a:pt x="610447" y="54250"/>
                  </a:lnTo>
                  <a:lnTo>
                    <a:pt x="605274" y="54956"/>
                  </a:lnTo>
                  <a:lnTo>
                    <a:pt x="600101" y="55673"/>
                  </a:lnTo>
                  <a:lnTo>
                    <a:pt x="594927" y="56403"/>
                  </a:lnTo>
                  <a:lnTo>
                    <a:pt x="589754" y="57146"/>
                  </a:lnTo>
                  <a:lnTo>
                    <a:pt x="584581" y="57902"/>
                  </a:lnTo>
                  <a:lnTo>
                    <a:pt x="579408" y="58671"/>
                  </a:lnTo>
                  <a:lnTo>
                    <a:pt x="574234" y="59455"/>
                  </a:lnTo>
                  <a:lnTo>
                    <a:pt x="569061" y="60252"/>
                  </a:lnTo>
                  <a:lnTo>
                    <a:pt x="563888" y="61064"/>
                  </a:lnTo>
                  <a:lnTo>
                    <a:pt x="558714" y="61891"/>
                  </a:lnTo>
                  <a:lnTo>
                    <a:pt x="553541" y="62733"/>
                  </a:lnTo>
                  <a:lnTo>
                    <a:pt x="548368" y="63592"/>
                  </a:lnTo>
                  <a:lnTo>
                    <a:pt x="543195" y="64466"/>
                  </a:lnTo>
                  <a:lnTo>
                    <a:pt x="538021" y="65357"/>
                  </a:lnTo>
                  <a:lnTo>
                    <a:pt x="532848" y="66265"/>
                  </a:lnTo>
                  <a:lnTo>
                    <a:pt x="527675" y="67191"/>
                  </a:lnTo>
                  <a:lnTo>
                    <a:pt x="522501" y="68135"/>
                  </a:lnTo>
                  <a:lnTo>
                    <a:pt x="517328" y="69098"/>
                  </a:lnTo>
                  <a:lnTo>
                    <a:pt x="512155" y="70079"/>
                  </a:lnTo>
                  <a:lnTo>
                    <a:pt x="506982" y="71081"/>
                  </a:lnTo>
                  <a:lnTo>
                    <a:pt x="501808" y="72102"/>
                  </a:lnTo>
                  <a:lnTo>
                    <a:pt x="496635" y="73145"/>
                  </a:lnTo>
                  <a:lnTo>
                    <a:pt x="491462" y="74209"/>
                  </a:lnTo>
                  <a:lnTo>
                    <a:pt x="486288" y="75296"/>
                  </a:lnTo>
                  <a:lnTo>
                    <a:pt x="481115" y="76405"/>
                  </a:lnTo>
                  <a:lnTo>
                    <a:pt x="475942" y="77538"/>
                  </a:lnTo>
                  <a:lnTo>
                    <a:pt x="470769" y="78695"/>
                  </a:lnTo>
                  <a:lnTo>
                    <a:pt x="465595" y="79877"/>
                  </a:lnTo>
                  <a:lnTo>
                    <a:pt x="460422" y="81085"/>
                  </a:lnTo>
                  <a:lnTo>
                    <a:pt x="455249" y="82320"/>
                  </a:lnTo>
                  <a:lnTo>
                    <a:pt x="450075" y="83583"/>
                  </a:lnTo>
                  <a:lnTo>
                    <a:pt x="444902" y="84874"/>
                  </a:lnTo>
                  <a:lnTo>
                    <a:pt x="439729" y="86195"/>
                  </a:lnTo>
                  <a:lnTo>
                    <a:pt x="434556" y="87546"/>
                  </a:lnTo>
                  <a:lnTo>
                    <a:pt x="429382" y="88929"/>
                  </a:lnTo>
                  <a:lnTo>
                    <a:pt x="424209" y="90345"/>
                  </a:lnTo>
                  <a:lnTo>
                    <a:pt x="419036" y="91795"/>
                  </a:lnTo>
                  <a:lnTo>
                    <a:pt x="413862" y="93280"/>
                  </a:lnTo>
                  <a:lnTo>
                    <a:pt x="408689" y="94802"/>
                  </a:lnTo>
                  <a:lnTo>
                    <a:pt x="403516" y="96362"/>
                  </a:lnTo>
                  <a:lnTo>
                    <a:pt x="398343" y="97961"/>
                  </a:lnTo>
                  <a:lnTo>
                    <a:pt x="393169" y="99601"/>
                  </a:lnTo>
                  <a:lnTo>
                    <a:pt x="387996" y="101283"/>
                  </a:lnTo>
                  <a:lnTo>
                    <a:pt x="382823" y="103009"/>
                  </a:lnTo>
                  <a:lnTo>
                    <a:pt x="377649" y="104781"/>
                  </a:lnTo>
                  <a:lnTo>
                    <a:pt x="372476" y="106601"/>
                  </a:lnTo>
                  <a:lnTo>
                    <a:pt x="367303" y="108470"/>
                  </a:lnTo>
                  <a:lnTo>
                    <a:pt x="362130" y="110391"/>
                  </a:lnTo>
                  <a:lnTo>
                    <a:pt x="356956" y="112365"/>
                  </a:lnTo>
                  <a:lnTo>
                    <a:pt x="351783" y="114395"/>
                  </a:lnTo>
                  <a:lnTo>
                    <a:pt x="346610" y="116483"/>
                  </a:lnTo>
                  <a:lnTo>
                    <a:pt x="341436" y="118632"/>
                  </a:lnTo>
                  <a:lnTo>
                    <a:pt x="336263" y="120843"/>
                  </a:lnTo>
                  <a:lnTo>
                    <a:pt x="331090" y="123119"/>
                  </a:lnTo>
                  <a:lnTo>
                    <a:pt x="325917" y="125463"/>
                  </a:lnTo>
                  <a:lnTo>
                    <a:pt x="320743" y="127878"/>
                  </a:lnTo>
                  <a:lnTo>
                    <a:pt x="315570" y="130367"/>
                  </a:lnTo>
                  <a:lnTo>
                    <a:pt x="310397" y="132933"/>
                  </a:lnTo>
                  <a:lnTo>
                    <a:pt x="305223" y="135578"/>
                  </a:lnTo>
                  <a:lnTo>
                    <a:pt x="300050" y="138306"/>
                  </a:lnTo>
                  <a:lnTo>
                    <a:pt x="294877" y="141121"/>
                  </a:lnTo>
                  <a:lnTo>
                    <a:pt x="289704" y="144025"/>
                  </a:lnTo>
                  <a:lnTo>
                    <a:pt x="284530" y="147022"/>
                  </a:lnTo>
                  <a:lnTo>
                    <a:pt x="279357" y="150117"/>
                  </a:lnTo>
                  <a:lnTo>
                    <a:pt x="274184" y="153311"/>
                  </a:lnTo>
                  <a:lnTo>
                    <a:pt x="269010" y="156611"/>
                  </a:lnTo>
                  <a:lnTo>
                    <a:pt x="263837" y="160018"/>
                  </a:lnTo>
                  <a:lnTo>
                    <a:pt x="258664" y="163538"/>
                  </a:lnTo>
                  <a:lnTo>
                    <a:pt x="253491" y="167174"/>
                  </a:lnTo>
                  <a:lnTo>
                    <a:pt x="248317" y="170930"/>
                  </a:lnTo>
                  <a:lnTo>
                    <a:pt x="243144" y="174811"/>
                  </a:lnTo>
                  <a:lnTo>
                    <a:pt x="237971" y="178820"/>
                  </a:lnTo>
                  <a:lnTo>
                    <a:pt x="232797" y="182962"/>
                  </a:lnTo>
                  <a:lnTo>
                    <a:pt x="227624" y="187241"/>
                  </a:lnTo>
                  <a:lnTo>
                    <a:pt x="222451" y="191660"/>
                  </a:lnTo>
                  <a:lnTo>
                    <a:pt x="217278" y="196225"/>
                  </a:lnTo>
                  <a:lnTo>
                    <a:pt x="212104" y="200939"/>
                  </a:lnTo>
                  <a:lnTo>
                    <a:pt x="206931" y="205806"/>
                  </a:lnTo>
                  <a:lnTo>
                    <a:pt x="201758" y="210829"/>
                  </a:lnTo>
                  <a:lnTo>
                    <a:pt x="196584" y="216012"/>
                  </a:lnTo>
                  <a:lnTo>
                    <a:pt x="191411" y="221359"/>
                  </a:lnTo>
                  <a:lnTo>
                    <a:pt x="186238" y="226872"/>
                  </a:lnTo>
                  <a:lnTo>
                    <a:pt x="181065" y="232554"/>
                  </a:lnTo>
                  <a:lnTo>
                    <a:pt x="175891" y="238409"/>
                  </a:lnTo>
                  <a:lnTo>
                    <a:pt x="170718" y="244438"/>
                  </a:lnTo>
                  <a:lnTo>
                    <a:pt x="165545" y="250642"/>
                  </a:lnTo>
                  <a:lnTo>
                    <a:pt x="160371" y="257024"/>
                  </a:lnTo>
                  <a:lnTo>
                    <a:pt x="155198" y="263583"/>
                  </a:lnTo>
                  <a:lnTo>
                    <a:pt x="150025" y="270321"/>
                  </a:lnTo>
                  <a:lnTo>
                    <a:pt x="144852" y="277237"/>
                  </a:lnTo>
                  <a:lnTo>
                    <a:pt x="139678" y="284330"/>
                  </a:lnTo>
                  <a:lnTo>
                    <a:pt x="134505" y="291599"/>
                  </a:lnTo>
                  <a:lnTo>
                    <a:pt x="129332" y="299042"/>
                  </a:lnTo>
                  <a:lnTo>
                    <a:pt x="124158" y="306655"/>
                  </a:lnTo>
                  <a:lnTo>
                    <a:pt x="118985" y="314436"/>
                  </a:lnTo>
                  <a:lnTo>
                    <a:pt x="113812" y="322379"/>
                  </a:lnTo>
                  <a:lnTo>
                    <a:pt x="108639" y="330479"/>
                  </a:lnTo>
                  <a:lnTo>
                    <a:pt x="103465" y="338731"/>
                  </a:lnTo>
                  <a:lnTo>
                    <a:pt x="98292" y="347128"/>
                  </a:lnTo>
                  <a:lnTo>
                    <a:pt x="93119" y="355662"/>
                  </a:lnTo>
                  <a:lnTo>
                    <a:pt x="87945" y="364325"/>
                  </a:lnTo>
                  <a:lnTo>
                    <a:pt x="82772" y="373107"/>
                  </a:lnTo>
                  <a:lnTo>
                    <a:pt x="77599" y="381998"/>
                  </a:lnTo>
                  <a:lnTo>
                    <a:pt x="72426" y="390989"/>
                  </a:lnTo>
                  <a:lnTo>
                    <a:pt x="67252" y="400068"/>
                  </a:lnTo>
                  <a:lnTo>
                    <a:pt x="62079" y="409222"/>
                  </a:lnTo>
                  <a:lnTo>
                    <a:pt x="56906" y="418440"/>
                  </a:lnTo>
                  <a:lnTo>
                    <a:pt x="51732" y="427708"/>
                  </a:lnTo>
                  <a:lnTo>
                    <a:pt x="46559" y="437013"/>
                  </a:lnTo>
                  <a:lnTo>
                    <a:pt x="41386" y="446340"/>
                  </a:lnTo>
                  <a:lnTo>
                    <a:pt x="36213" y="455677"/>
                  </a:lnTo>
                  <a:lnTo>
                    <a:pt x="31039" y="465009"/>
                  </a:lnTo>
                  <a:lnTo>
                    <a:pt x="25866" y="474322"/>
                  </a:lnTo>
                  <a:lnTo>
                    <a:pt x="20693" y="483600"/>
                  </a:lnTo>
                  <a:lnTo>
                    <a:pt x="15519" y="492831"/>
                  </a:lnTo>
                  <a:lnTo>
                    <a:pt x="10346" y="502000"/>
                  </a:lnTo>
                  <a:lnTo>
                    <a:pt x="5173" y="511093"/>
                  </a:lnTo>
                  <a:lnTo>
                    <a:pt x="0" y="520098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96816" y="1848652"/>
              <a:ext cx="1883076" cy="442390"/>
            </a:xfrm>
            <a:custGeom>
              <a:avLst/>
              <a:pathLst>
                <a:path w="1883076" h="442390">
                  <a:moveTo>
                    <a:pt x="0" y="442390"/>
                  </a:moveTo>
                  <a:lnTo>
                    <a:pt x="0" y="442390"/>
                  </a:lnTo>
                  <a:lnTo>
                    <a:pt x="5173" y="431459"/>
                  </a:lnTo>
                  <a:lnTo>
                    <a:pt x="10346" y="420462"/>
                  </a:lnTo>
                  <a:lnTo>
                    <a:pt x="15519" y="409417"/>
                  </a:lnTo>
                  <a:lnTo>
                    <a:pt x="20693" y="398341"/>
                  </a:lnTo>
                  <a:lnTo>
                    <a:pt x="25866" y="387252"/>
                  </a:lnTo>
                  <a:lnTo>
                    <a:pt x="31039" y="376169"/>
                  </a:lnTo>
                  <a:lnTo>
                    <a:pt x="36213" y="365110"/>
                  </a:lnTo>
                  <a:lnTo>
                    <a:pt x="41386" y="354093"/>
                  </a:lnTo>
                  <a:lnTo>
                    <a:pt x="46559" y="343136"/>
                  </a:lnTo>
                  <a:lnTo>
                    <a:pt x="51732" y="332255"/>
                  </a:lnTo>
                  <a:lnTo>
                    <a:pt x="56906" y="321469"/>
                  </a:lnTo>
                  <a:lnTo>
                    <a:pt x="62079" y="310792"/>
                  </a:lnTo>
                  <a:lnTo>
                    <a:pt x="67252" y="300241"/>
                  </a:lnTo>
                  <a:lnTo>
                    <a:pt x="72426" y="289831"/>
                  </a:lnTo>
                  <a:lnTo>
                    <a:pt x="77599" y="279575"/>
                  </a:lnTo>
                  <a:lnTo>
                    <a:pt x="82772" y="269487"/>
                  </a:lnTo>
                  <a:lnTo>
                    <a:pt x="87945" y="259578"/>
                  </a:lnTo>
                  <a:lnTo>
                    <a:pt x="93119" y="249860"/>
                  </a:lnTo>
                  <a:lnTo>
                    <a:pt x="98292" y="240342"/>
                  </a:lnTo>
                  <a:lnTo>
                    <a:pt x="103465" y="231034"/>
                  </a:lnTo>
                  <a:lnTo>
                    <a:pt x="108639" y="221944"/>
                  </a:lnTo>
                  <a:lnTo>
                    <a:pt x="113812" y="213078"/>
                  </a:lnTo>
                  <a:lnTo>
                    <a:pt x="118985" y="204442"/>
                  </a:lnTo>
                  <a:lnTo>
                    <a:pt x="124158" y="196041"/>
                  </a:lnTo>
                  <a:lnTo>
                    <a:pt x="129332" y="187878"/>
                  </a:lnTo>
                  <a:lnTo>
                    <a:pt x="134505" y="179957"/>
                  </a:lnTo>
                  <a:lnTo>
                    <a:pt x="139678" y="172279"/>
                  </a:lnTo>
                  <a:lnTo>
                    <a:pt x="144852" y="164845"/>
                  </a:lnTo>
                  <a:lnTo>
                    <a:pt x="150025" y="157655"/>
                  </a:lnTo>
                  <a:lnTo>
                    <a:pt x="155198" y="150709"/>
                  </a:lnTo>
                  <a:lnTo>
                    <a:pt x="160371" y="144005"/>
                  </a:lnTo>
                  <a:lnTo>
                    <a:pt x="165545" y="137540"/>
                  </a:lnTo>
                  <a:lnTo>
                    <a:pt x="170718" y="131313"/>
                  </a:lnTo>
                  <a:lnTo>
                    <a:pt x="175891" y="125320"/>
                  </a:lnTo>
                  <a:lnTo>
                    <a:pt x="181065" y="119556"/>
                  </a:lnTo>
                  <a:lnTo>
                    <a:pt x="186238" y="114019"/>
                  </a:lnTo>
                  <a:lnTo>
                    <a:pt x="191411" y="108703"/>
                  </a:lnTo>
                  <a:lnTo>
                    <a:pt x="196584" y="103603"/>
                  </a:lnTo>
                  <a:lnTo>
                    <a:pt x="201758" y="98714"/>
                  </a:lnTo>
                  <a:lnTo>
                    <a:pt x="206931" y="94031"/>
                  </a:lnTo>
                  <a:lnTo>
                    <a:pt x="212104" y="89548"/>
                  </a:lnTo>
                  <a:lnTo>
                    <a:pt x="217278" y="85258"/>
                  </a:lnTo>
                  <a:lnTo>
                    <a:pt x="222451" y="81157"/>
                  </a:lnTo>
                  <a:lnTo>
                    <a:pt x="227624" y="77237"/>
                  </a:lnTo>
                  <a:lnTo>
                    <a:pt x="232797" y="73494"/>
                  </a:lnTo>
                  <a:lnTo>
                    <a:pt x="237971" y="69920"/>
                  </a:lnTo>
                  <a:lnTo>
                    <a:pt x="243144" y="66510"/>
                  </a:lnTo>
                  <a:lnTo>
                    <a:pt x="248317" y="63258"/>
                  </a:lnTo>
                  <a:lnTo>
                    <a:pt x="253491" y="60158"/>
                  </a:lnTo>
                  <a:lnTo>
                    <a:pt x="258664" y="57203"/>
                  </a:lnTo>
                  <a:lnTo>
                    <a:pt x="263837" y="54389"/>
                  </a:lnTo>
                  <a:lnTo>
                    <a:pt x="269010" y="51709"/>
                  </a:lnTo>
                  <a:lnTo>
                    <a:pt x="274184" y="49157"/>
                  </a:lnTo>
                  <a:lnTo>
                    <a:pt x="279357" y="46729"/>
                  </a:lnTo>
                  <a:lnTo>
                    <a:pt x="284530" y="44419"/>
                  </a:lnTo>
                  <a:lnTo>
                    <a:pt x="289704" y="42222"/>
                  </a:lnTo>
                  <a:lnTo>
                    <a:pt x="294877" y="40132"/>
                  </a:lnTo>
                  <a:lnTo>
                    <a:pt x="300050" y="38146"/>
                  </a:lnTo>
                  <a:lnTo>
                    <a:pt x="305223" y="36258"/>
                  </a:lnTo>
                  <a:lnTo>
                    <a:pt x="310397" y="34463"/>
                  </a:lnTo>
                  <a:lnTo>
                    <a:pt x="315570" y="32758"/>
                  </a:lnTo>
                  <a:lnTo>
                    <a:pt x="320743" y="31139"/>
                  </a:lnTo>
                  <a:lnTo>
                    <a:pt x="325917" y="29600"/>
                  </a:lnTo>
                  <a:lnTo>
                    <a:pt x="331090" y="28139"/>
                  </a:lnTo>
                  <a:lnTo>
                    <a:pt x="336263" y="26751"/>
                  </a:lnTo>
                  <a:lnTo>
                    <a:pt x="341436" y="25433"/>
                  </a:lnTo>
                  <a:lnTo>
                    <a:pt x="346610" y="24182"/>
                  </a:lnTo>
                  <a:lnTo>
                    <a:pt x="351783" y="22994"/>
                  </a:lnTo>
                  <a:lnTo>
                    <a:pt x="356956" y="21866"/>
                  </a:lnTo>
                  <a:lnTo>
                    <a:pt x="362130" y="20795"/>
                  </a:lnTo>
                  <a:lnTo>
                    <a:pt x="367303" y="19778"/>
                  </a:lnTo>
                  <a:lnTo>
                    <a:pt x="372476" y="18813"/>
                  </a:lnTo>
                  <a:lnTo>
                    <a:pt x="377649" y="17897"/>
                  </a:lnTo>
                  <a:lnTo>
                    <a:pt x="382823" y="17028"/>
                  </a:lnTo>
                  <a:lnTo>
                    <a:pt x="387996" y="16202"/>
                  </a:lnTo>
                  <a:lnTo>
                    <a:pt x="393169" y="15419"/>
                  </a:lnTo>
                  <a:lnTo>
                    <a:pt x="398343" y="14675"/>
                  </a:lnTo>
                  <a:lnTo>
                    <a:pt x="403516" y="13969"/>
                  </a:lnTo>
                  <a:lnTo>
                    <a:pt x="408689" y="13298"/>
                  </a:lnTo>
                  <a:lnTo>
                    <a:pt x="413862" y="12662"/>
                  </a:lnTo>
                  <a:lnTo>
                    <a:pt x="419036" y="12057"/>
                  </a:lnTo>
                  <a:lnTo>
                    <a:pt x="424209" y="11483"/>
                  </a:lnTo>
                  <a:lnTo>
                    <a:pt x="429382" y="10938"/>
                  </a:lnTo>
                  <a:lnTo>
                    <a:pt x="434556" y="10421"/>
                  </a:lnTo>
                  <a:lnTo>
                    <a:pt x="439729" y="9929"/>
                  </a:lnTo>
                  <a:lnTo>
                    <a:pt x="444902" y="9463"/>
                  </a:lnTo>
                  <a:lnTo>
                    <a:pt x="450075" y="9019"/>
                  </a:lnTo>
                  <a:lnTo>
                    <a:pt x="455249" y="8598"/>
                  </a:lnTo>
                  <a:lnTo>
                    <a:pt x="460422" y="8198"/>
                  </a:lnTo>
                  <a:lnTo>
                    <a:pt x="465595" y="7817"/>
                  </a:lnTo>
                  <a:lnTo>
                    <a:pt x="470769" y="7456"/>
                  </a:lnTo>
                  <a:lnTo>
                    <a:pt x="475942" y="7113"/>
                  </a:lnTo>
                  <a:lnTo>
                    <a:pt x="481115" y="6786"/>
                  </a:lnTo>
                  <a:lnTo>
                    <a:pt x="486288" y="6476"/>
                  </a:lnTo>
                  <a:lnTo>
                    <a:pt x="491462" y="6181"/>
                  </a:lnTo>
                  <a:lnTo>
                    <a:pt x="496635" y="5901"/>
                  </a:lnTo>
                  <a:lnTo>
                    <a:pt x="501808" y="5634"/>
                  </a:lnTo>
                  <a:lnTo>
                    <a:pt x="506982" y="5380"/>
                  </a:lnTo>
                  <a:lnTo>
                    <a:pt x="512155" y="5139"/>
                  </a:lnTo>
                  <a:lnTo>
                    <a:pt x="517328" y="4909"/>
                  </a:lnTo>
                  <a:lnTo>
                    <a:pt x="522501" y="4691"/>
                  </a:lnTo>
                  <a:lnTo>
                    <a:pt x="527675" y="4483"/>
                  </a:lnTo>
                  <a:lnTo>
                    <a:pt x="532848" y="4286"/>
                  </a:lnTo>
                  <a:lnTo>
                    <a:pt x="538021" y="4097"/>
                  </a:lnTo>
                  <a:lnTo>
                    <a:pt x="543195" y="3918"/>
                  </a:lnTo>
                  <a:lnTo>
                    <a:pt x="548368" y="3748"/>
                  </a:lnTo>
                  <a:lnTo>
                    <a:pt x="553541" y="3585"/>
                  </a:lnTo>
                  <a:lnTo>
                    <a:pt x="558714" y="3430"/>
                  </a:lnTo>
                  <a:lnTo>
                    <a:pt x="563888" y="3283"/>
                  </a:lnTo>
                  <a:lnTo>
                    <a:pt x="569061" y="3143"/>
                  </a:lnTo>
                  <a:lnTo>
                    <a:pt x="574234" y="3009"/>
                  </a:lnTo>
                  <a:lnTo>
                    <a:pt x="579408" y="2881"/>
                  </a:lnTo>
                  <a:lnTo>
                    <a:pt x="584581" y="2760"/>
                  </a:lnTo>
                  <a:lnTo>
                    <a:pt x="589754" y="2644"/>
                  </a:lnTo>
                  <a:lnTo>
                    <a:pt x="594927" y="2534"/>
                  </a:lnTo>
                  <a:lnTo>
                    <a:pt x="600101" y="2428"/>
                  </a:lnTo>
                  <a:lnTo>
                    <a:pt x="605274" y="2328"/>
                  </a:lnTo>
                  <a:lnTo>
                    <a:pt x="610447" y="2232"/>
                  </a:lnTo>
                  <a:lnTo>
                    <a:pt x="615621" y="2141"/>
                  </a:lnTo>
                  <a:lnTo>
                    <a:pt x="620794" y="2053"/>
                  </a:lnTo>
                  <a:lnTo>
                    <a:pt x="625967" y="1970"/>
                  </a:lnTo>
                  <a:lnTo>
                    <a:pt x="631140" y="1891"/>
                  </a:lnTo>
                  <a:lnTo>
                    <a:pt x="636314" y="1815"/>
                  </a:lnTo>
                  <a:lnTo>
                    <a:pt x="641487" y="1742"/>
                  </a:lnTo>
                  <a:lnTo>
                    <a:pt x="646660" y="1673"/>
                  </a:lnTo>
                  <a:lnTo>
                    <a:pt x="651834" y="1607"/>
                  </a:lnTo>
                  <a:lnTo>
                    <a:pt x="657007" y="1544"/>
                  </a:lnTo>
                  <a:lnTo>
                    <a:pt x="662180" y="1483"/>
                  </a:lnTo>
                  <a:lnTo>
                    <a:pt x="667353" y="1426"/>
                  </a:lnTo>
                  <a:lnTo>
                    <a:pt x="672527" y="1370"/>
                  </a:lnTo>
                  <a:lnTo>
                    <a:pt x="677700" y="1318"/>
                  </a:lnTo>
                  <a:lnTo>
                    <a:pt x="682873" y="1267"/>
                  </a:lnTo>
                  <a:lnTo>
                    <a:pt x="688047" y="1219"/>
                  </a:lnTo>
                  <a:lnTo>
                    <a:pt x="693220" y="1173"/>
                  </a:lnTo>
                  <a:lnTo>
                    <a:pt x="698393" y="1129"/>
                  </a:lnTo>
                  <a:lnTo>
                    <a:pt x="703566" y="1086"/>
                  </a:lnTo>
                  <a:lnTo>
                    <a:pt x="708740" y="1046"/>
                  </a:lnTo>
                  <a:lnTo>
                    <a:pt x="713913" y="1007"/>
                  </a:lnTo>
                  <a:lnTo>
                    <a:pt x="719086" y="970"/>
                  </a:lnTo>
                  <a:lnTo>
                    <a:pt x="724260" y="934"/>
                  </a:lnTo>
                  <a:lnTo>
                    <a:pt x="729433" y="900"/>
                  </a:lnTo>
                  <a:lnTo>
                    <a:pt x="734606" y="867"/>
                  </a:lnTo>
                  <a:lnTo>
                    <a:pt x="739779" y="836"/>
                  </a:lnTo>
                  <a:lnTo>
                    <a:pt x="744953" y="806"/>
                  </a:lnTo>
                  <a:lnTo>
                    <a:pt x="750126" y="777"/>
                  </a:lnTo>
                  <a:lnTo>
                    <a:pt x="755299" y="750"/>
                  </a:lnTo>
                  <a:lnTo>
                    <a:pt x="760473" y="723"/>
                  </a:lnTo>
                  <a:lnTo>
                    <a:pt x="765646" y="698"/>
                  </a:lnTo>
                  <a:lnTo>
                    <a:pt x="770819" y="673"/>
                  </a:lnTo>
                  <a:lnTo>
                    <a:pt x="775992" y="650"/>
                  </a:lnTo>
                  <a:lnTo>
                    <a:pt x="781166" y="627"/>
                  </a:lnTo>
                  <a:lnTo>
                    <a:pt x="786339" y="606"/>
                  </a:lnTo>
                  <a:lnTo>
                    <a:pt x="791512" y="585"/>
                  </a:lnTo>
                  <a:lnTo>
                    <a:pt x="796686" y="565"/>
                  </a:lnTo>
                  <a:lnTo>
                    <a:pt x="801859" y="546"/>
                  </a:lnTo>
                  <a:lnTo>
                    <a:pt x="807032" y="527"/>
                  </a:lnTo>
                  <a:lnTo>
                    <a:pt x="812205" y="510"/>
                  </a:lnTo>
                  <a:lnTo>
                    <a:pt x="817379" y="492"/>
                  </a:lnTo>
                  <a:lnTo>
                    <a:pt x="822552" y="476"/>
                  </a:lnTo>
                  <a:lnTo>
                    <a:pt x="827725" y="460"/>
                  </a:lnTo>
                  <a:lnTo>
                    <a:pt x="832899" y="445"/>
                  </a:lnTo>
                  <a:lnTo>
                    <a:pt x="838072" y="431"/>
                  </a:lnTo>
                  <a:lnTo>
                    <a:pt x="843245" y="416"/>
                  </a:lnTo>
                  <a:lnTo>
                    <a:pt x="848418" y="403"/>
                  </a:lnTo>
                  <a:lnTo>
                    <a:pt x="853592" y="390"/>
                  </a:lnTo>
                  <a:lnTo>
                    <a:pt x="858765" y="377"/>
                  </a:lnTo>
                  <a:lnTo>
                    <a:pt x="863938" y="365"/>
                  </a:lnTo>
                  <a:lnTo>
                    <a:pt x="869112" y="354"/>
                  </a:lnTo>
                  <a:lnTo>
                    <a:pt x="874285" y="342"/>
                  </a:lnTo>
                  <a:lnTo>
                    <a:pt x="879458" y="332"/>
                  </a:lnTo>
                  <a:lnTo>
                    <a:pt x="884631" y="321"/>
                  </a:lnTo>
                  <a:lnTo>
                    <a:pt x="889805" y="311"/>
                  </a:lnTo>
                  <a:lnTo>
                    <a:pt x="894978" y="301"/>
                  </a:lnTo>
                  <a:lnTo>
                    <a:pt x="900151" y="292"/>
                  </a:lnTo>
                  <a:lnTo>
                    <a:pt x="905325" y="283"/>
                  </a:lnTo>
                  <a:lnTo>
                    <a:pt x="910498" y="274"/>
                  </a:lnTo>
                  <a:lnTo>
                    <a:pt x="915671" y="266"/>
                  </a:lnTo>
                  <a:lnTo>
                    <a:pt x="920844" y="258"/>
                  </a:lnTo>
                  <a:lnTo>
                    <a:pt x="926018" y="250"/>
                  </a:lnTo>
                  <a:lnTo>
                    <a:pt x="931191" y="242"/>
                  </a:lnTo>
                  <a:lnTo>
                    <a:pt x="936364" y="235"/>
                  </a:lnTo>
                  <a:lnTo>
                    <a:pt x="941538" y="228"/>
                  </a:lnTo>
                  <a:lnTo>
                    <a:pt x="946711" y="221"/>
                  </a:lnTo>
                  <a:lnTo>
                    <a:pt x="951884" y="215"/>
                  </a:lnTo>
                  <a:lnTo>
                    <a:pt x="957057" y="208"/>
                  </a:lnTo>
                  <a:lnTo>
                    <a:pt x="962231" y="202"/>
                  </a:lnTo>
                  <a:lnTo>
                    <a:pt x="967404" y="196"/>
                  </a:lnTo>
                  <a:lnTo>
                    <a:pt x="972577" y="191"/>
                  </a:lnTo>
                  <a:lnTo>
                    <a:pt x="977751" y="185"/>
                  </a:lnTo>
                  <a:lnTo>
                    <a:pt x="982924" y="180"/>
                  </a:lnTo>
                  <a:lnTo>
                    <a:pt x="988097" y="175"/>
                  </a:lnTo>
                  <a:lnTo>
                    <a:pt x="993270" y="170"/>
                  </a:lnTo>
                  <a:lnTo>
                    <a:pt x="998444" y="165"/>
                  </a:lnTo>
                  <a:lnTo>
                    <a:pt x="1003617" y="160"/>
                  </a:lnTo>
                  <a:lnTo>
                    <a:pt x="1008790" y="156"/>
                  </a:lnTo>
                  <a:lnTo>
                    <a:pt x="1013964" y="151"/>
                  </a:lnTo>
                  <a:lnTo>
                    <a:pt x="1019137" y="147"/>
                  </a:lnTo>
                  <a:lnTo>
                    <a:pt x="1024310" y="143"/>
                  </a:lnTo>
                  <a:lnTo>
                    <a:pt x="1029483" y="139"/>
                  </a:lnTo>
                  <a:lnTo>
                    <a:pt x="1034657" y="135"/>
                  </a:lnTo>
                  <a:lnTo>
                    <a:pt x="1039830" y="132"/>
                  </a:lnTo>
                  <a:lnTo>
                    <a:pt x="1045003" y="128"/>
                  </a:lnTo>
                  <a:lnTo>
                    <a:pt x="1050177" y="125"/>
                  </a:lnTo>
                  <a:lnTo>
                    <a:pt x="1055350" y="122"/>
                  </a:lnTo>
                  <a:lnTo>
                    <a:pt x="1060523" y="118"/>
                  </a:lnTo>
                  <a:lnTo>
                    <a:pt x="1065696" y="115"/>
                  </a:lnTo>
                  <a:lnTo>
                    <a:pt x="1070870" y="112"/>
                  </a:lnTo>
                  <a:lnTo>
                    <a:pt x="1076043" y="110"/>
                  </a:lnTo>
                  <a:lnTo>
                    <a:pt x="1081216" y="107"/>
                  </a:lnTo>
                  <a:lnTo>
                    <a:pt x="1086390" y="104"/>
                  </a:lnTo>
                  <a:lnTo>
                    <a:pt x="1091563" y="102"/>
                  </a:lnTo>
                  <a:lnTo>
                    <a:pt x="1096736" y="99"/>
                  </a:lnTo>
                  <a:lnTo>
                    <a:pt x="1101909" y="97"/>
                  </a:lnTo>
                  <a:lnTo>
                    <a:pt x="1107083" y="94"/>
                  </a:lnTo>
                  <a:lnTo>
                    <a:pt x="1112256" y="92"/>
                  </a:lnTo>
                  <a:lnTo>
                    <a:pt x="1117429" y="90"/>
                  </a:lnTo>
                  <a:lnTo>
                    <a:pt x="1122603" y="88"/>
                  </a:lnTo>
                  <a:lnTo>
                    <a:pt x="1127776" y="86"/>
                  </a:lnTo>
                  <a:lnTo>
                    <a:pt x="1132949" y="84"/>
                  </a:lnTo>
                  <a:lnTo>
                    <a:pt x="1138122" y="82"/>
                  </a:lnTo>
                  <a:lnTo>
                    <a:pt x="1143296" y="81"/>
                  </a:lnTo>
                  <a:lnTo>
                    <a:pt x="1148469" y="79"/>
                  </a:lnTo>
                  <a:lnTo>
                    <a:pt x="1153642" y="77"/>
                  </a:lnTo>
                  <a:lnTo>
                    <a:pt x="1158816" y="76"/>
                  </a:lnTo>
                  <a:lnTo>
                    <a:pt x="1163989" y="74"/>
                  </a:lnTo>
                  <a:lnTo>
                    <a:pt x="1169162" y="73"/>
                  </a:lnTo>
                  <a:lnTo>
                    <a:pt x="1174335" y="71"/>
                  </a:lnTo>
                  <a:lnTo>
                    <a:pt x="1179509" y="70"/>
                  </a:lnTo>
                  <a:lnTo>
                    <a:pt x="1184682" y="69"/>
                  </a:lnTo>
                  <a:lnTo>
                    <a:pt x="1189855" y="67"/>
                  </a:lnTo>
                  <a:lnTo>
                    <a:pt x="1195029" y="66"/>
                  </a:lnTo>
                  <a:lnTo>
                    <a:pt x="1200202" y="65"/>
                  </a:lnTo>
                  <a:lnTo>
                    <a:pt x="1205375" y="64"/>
                  </a:lnTo>
                  <a:lnTo>
                    <a:pt x="1210548" y="63"/>
                  </a:lnTo>
                  <a:lnTo>
                    <a:pt x="1215722" y="62"/>
                  </a:lnTo>
                  <a:lnTo>
                    <a:pt x="1220895" y="61"/>
                  </a:lnTo>
                  <a:lnTo>
                    <a:pt x="1226068" y="60"/>
                  </a:lnTo>
                  <a:lnTo>
                    <a:pt x="1231242" y="59"/>
                  </a:lnTo>
                  <a:lnTo>
                    <a:pt x="1236415" y="58"/>
                  </a:lnTo>
                  <a:lnTo>
                    <a:pt x="1241588" y="57"/>
                  </a:lnTo>
                  <a:lnTo>
                    <a:pt x="1246761" y="56"/>
                  </a:lnTo>
                  <a:lnTo>
                    <a:pt x="1251935" y="55"/>
                  </a:lnTo>
                  <a:lnTo>
                    <a:pt x="1257108" y="55"/>
                  </a:lnTo>
                  <a:lnTo>
                    <a:pt x="1262281" y="54"/>
                  </a:lnTo>
                  <a:lnTo>
                    <a:pt x="1267455" y="53"/>
                  </a:lnTo>
                  <a:lnTo>
                    <a:pt x="1272628" y="52"/>
                  </a:lnTo>
                  <a:lnTo>
                    <a:pt x="1277801" y="52"/>
                  </a:lnTo>
                  <a:lnTo>
                    <a:pt x="1282974" y="51"/>
                  </a:lnTo>
                  <a:lnTo>
                    <a:pt x="1288148" y="50"/>
                  </a:lnTo>
                  <a:lnTo>
                    <a:pt x="1293321" y="49"/>
                  </a:lnTo>
                  <a:lnTo>
                    <a:pt x="1298494" y="49"/>
                  </a:lnTo>
                  <a:lnTo>
                    <a:pt x="1303668" y="48"/>
                  </a:lnTo>
                  <a:lnTo>
                    <a:pt x="1308841" y="47"/>
                  </a:lnTo>
                  <a:lnTo>
                    <a:pt x="1314014" y="47"/>
                  </a:lnTo>
                  <a:lnTo>
                    <a:pt x="1319187" y="46"/>
                  </a:lnTo>
                  <a:lnTo>
                    <a:pt x="1324361" y="45"/>
                  </a:lnTo>
                  <a:lnTo>
                    <a:pt x="1329534" y="45"/>
                  </a:lnTo>
                  <a:lnTo>
                    <a:pt x="1334707" y="44"/>
                  </a:lnTo>
                  <a:lnTo>
                    <a:pt x="1339881" y="43"/>
                  </a:lnTo>
                  <a:lnTo>
                    <a:pt x="1345054" y="43"/>
                  </a:lnTo>
                  <a:lnTo>
                    <a:pt x="1350227" y="42"/>
                  </a:lnTo>
                  <a:lnTo>
                    <a:pt x="1355400" y="41"/>
                  </a:lnTo>
                  <a:lnTo>
                    <a:pt x="1360574" y="40"/>
                  </a:lnTo>
                  <a:lnTo>
                    <a:pt x="1365747" y="40"/>
                  </a:lnTo>
                  <a:lnTo>
                    <a:pt x="1370920" y="39"/>
                  </a:lnTo>
                  <a:lnTo>
                    <a:pt x="1376094" y="38"/>
                  </a:lnTo>
                  <a:lnTo>
                    <a:pt x="1381267" y="37"/>
                  </a:lnTo>
                  <a:lnTo>
                    <a:pt x="1386440" y="36"/>
                  </a:lnTo>
                  <a:lnTo>
                    <a:pt x="1391613" y="36"/>
                  </a:lnTo>
                  <a:lnTo>
                    <a:pt x="1396787" y="35"/>
                  </a:lnTo>
                  <a:lnTo>
                    <a:pt x="1401960" y="34"/>
                  </a:lnTo>
                  <a:lnTo>
                    <a:pt x="1407133" y="33"/>
                  </a:lnTo>
                  <a:lnTo>
                    <a:pt x="1412307" y="32"/>
                  </a:lnTo>
                  <a:lnTo>
                    <a:pt x="1417480" y="32"/>
                  </a:lnTo>
                  <a:lnTo>
                    <a:pt x="1422653" y="31"/>
                  </a:lnTo>
                  <a:lnTo>
                    <a:pt x="1427826" y="30"/>
                  </a:lnTo>
                  <a:lnTo>
                    <a:pt x="1433000" y="29"/>
                  </a:lnTo>
                  <a:lnTo>
                    <a:pt x="1438173" y="28"/>
                  </a:lnTo>
                  <a:lnTo>
                    <a:pt x="1443346" y="27"/>
                  </a:lnTo>
                  <a:lnTo>
                    <a:pt x="1448520" y="26"/>
                  </a:lnTo>
                  <a:lnTo>
                    <a:pt x="1453693" y="26"/>
                  </a:lnTo>
                  <a:lnTo>
                    <a:pt x="1458866" y="25"/>
                  </a:lnTo>
                  <a:lnTo>
                    <a:pt x="1464039" y="24"/>
                  </a:lnTo>
                  <a:lnTo>
                    <a:pt x="1469213" y="23"/>
                  </a:lnTo>
                  <a:lnTo>
                    <a:pt x="1474386" y="22"/>
                  </a:lnTo>
                  <a:lnTo>
                    <a:pt x="1479559" y="22"/>
                  </a:lnTo>
                  <a:lnTo>
                    <a:pt x="1484733" y="21"/>
                  </a:lnTo>
                  <a:lnTo>
                    <a:pt x="1489906" y="20"/>
                  </a:lnTo>
                  <a:lnTo>
                    <a:pt x="1495079" y="19"/>
                  </a:lnTo>
                  <a:lnTo>
                    <a:pt x="1500252" y="19"/>
                  </a:lnTo>
                  <a:lnTo>
                    <a:pt x="1505426" y="18"/>
                  </a:lnTo>
                  <a:lnTo>
                    <a:pt x="1510599" y="17"/>
                  </a:lnTo>
                  <a:lnTo>
                    <a:pt x="1515772" y="16"/>
                  </a:lnTo>
                  <a:lnTo>
                    <a:pt x="1520946" y="16"/>
                  </a:lnTo>
                  <a:lnTo>
                    <a:pt x="1526119" y="15"/>
                  </a:lnTo>
                  <a:lnTo>
                    <a:pt x="1531292" y="15"/>
                  </a:lnTo>
                  <a:lnTo>
                    <a:pt x="1536465" y="14"/>
                  </a:lnTo>
                  <a:lnTo>
                    <a:pt x="1541639" y="13"/>
                  </a:lnTo>
                  <a:lnTo>
                    <a:pt x="1546812" y="13"/>
                  </a:lnTo>
                  <a:lnTo>
                    <a:pt x="1551985" y="12"/>
                  </a:lnTo>
                  <a:lnTo>
                    <a:pt x="1557159" y="12"/>
                  </a:lnTo>
                  <a:lnTo>
                    <a:pt x="1562332" y="11"/>
                  </a:lnTo>
                  <a:lnTo>
                    <a:pt x="1567505" y="11"/>
                  </a:lnTo>
                  <a:lnTo>
                    <a:pt x="1572678" y="10"/>
                  </a:lnTo>
                  <a:lnTo>
                    <a:pt x="1577852" y="10"/>
                  </a:lnTo>
                  <a:lnTo>
                    <a:pt x="1583025" y="9"/>
                  </a:lnTo>
                  <a:lnTo>
                    <a:pt x="1588198" y="9"/>
                  </a:lnTo>
                  <a:lnTo>
                    <a:pt x="1593372" y="8"/>
                  </a:lnTo>
                  <a:lnTo>
                    <a:pt x="1598545" y="8"/>
                  </a:lnTo>
                  <a:lnTo>
                    <a:pt x="1603718" y="8"/>
                  </a:lnTo>
                  <a:lnTo>
                    <a:pt x="1608891" y="7"/>
                  </a:lnTo>
                  <a:lnTo>
                    <a:pt x="1614065" y="7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6"/>
                  </a:lnTo>
                  <a:lnTo>
                    <a:pt x="1634758" y="6"/>
                  </a:lnTo>
                  <a:lnTo>
                    <a:pt x="1639931" y="5"/>
                  </a:lnTo>
                  <a:lnTo>
                    <a:pt x="1645104" y="5"/>
                  </a:lnTo>
                  <a:lnTo>
                    <a:pt x="1650278" y="5"/>
                  </a:lnTo>
                  <a:lnTo>
                    <a:pt x="1655451" y="4"/>
                  </a:lnTo>
                  <a:lnTo>
                    <a:pt x="1660624" y="4"/>
                  </a:lnTo>
                  <a:lnTo>
                    <a:pt x="1665798" y="4"/>
                  </a:lnTo>
                  <a:lnTo>
                    <a:pt x="1670971" y="4"/>
                  </a:lnTo>
                  <a:lnTo>
                    <a:pt x="1676144" y="3"/>
                  </a:lnTo>
                  <a:lnTo>
                    <a:pt x="1681317" y="3"/>
                  </a:lnTo>
                  <a:lnTo>
                    <a:pt x="1686491" y="3"/>
                  </a:lnTo>
                  <a:lnTo>
                    <a:pt x="1691664" y="3"/>
                  </a:lnTo>
                  <a:lnTo>
                    <a:pt x="1696837" y="3"/>
                  </a:lnTo>
                  <a:lnTo>
                    <a:pt x="1702011" y="2"/>
                  </a:lnTo>
                  <a:lnTo>
                    <a:pt x="1707184" y="2"/>
                  </a:lnTo>
                  <a:lnTo>
                    <a:pt x="1712357" y="2"/>
                  </a:lnTo>
                  <a:lnTo>
                    <a:pt x="1717530" y="2"/>
                  </a:lnTo>
                  <a:lnTo>
                    <a:pt x="1722704" y="2"/>
                  </a:lnTo>
                  <a:lnTo>
                    <a:pt x="1727877" y="2"/>
                  </a:lnTo>
                  <a:lnTo>
                    <a:pt x="1733050" y="2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1"/>
                  </a:lnTo>
                  <a:lnTo>
                    <a:pt x="1758917" y="1"/>
                  </a:lnTo>
                  <a:lnTo>
                    <a:pt x="1764090" y="1"/>
                  </a:lnTo>
                  <a:lnTo>
                    <a:pt x="1769263" y="1"/>
                  </a:lnTo>
                  <a:lnTo>
                    <a:pt x="1774437" y="1"/>
                  </a:lnTo>
                  <a:lnTo>
                    <a:pt x="1779610" y="1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596816" y="1848663"/>
              <a:ext cx="1883076" cy="693047"/>
            </a:xfrm>
            <a:custGeom>
              <a:avLst/>
              <a:pathLst>
                <a:path w="1883076" h="693047">
                  <a:moveTo>
                    <a:pt x="0" y="520087"/>
                  </a:moveTo>
                  <a:lnTo>
                    <a:pt x="5173" y="511083"/>
                  </a:lnTo>
                  <a:lnTo>
                    <a:pt x="10346" y="501989"/>
                  </a:lnTo>
                  <a:lnTo>
                    <a:pt x="15519" y="492820"/>
                  </a:lnTo>
                  <a:lnTo>
                    <a:pt x="20693" y="483590"/>
                  </a:lnTo>
                  <a:lnTo>
                    <a:pt x="25866" y="474311"/>
                  </a:lnTo>
                  <a:lnTo>
                    <a:pt x="31039" y="464999"/>
                  </a:lnTo>
                  <a:lnTo>
                    <a:pt x="36213" y="455667"/>
                  </a:lnTo>
                  <a:lnTo>
                    <a:pt x="41386" y="446330"/>
                  </a:lnTo>
                  <a:lnTo>
                    <a:pt x="46559" y="437002"/>
                  </a:lnTo>
                  <a:lnTo>
                    <a:pt x="51732" y="427697"/>
                  </a:lnTo>
                  <a:lnTo>
                    <a:pt x="56906" y="418429"/>
                  </a:lnTo>
                  <a:lnTo>
                    <a:pt x="62079" y="409212"/>
                  </a:lnTo>
                  <a:lnTo>
                    <a:pt x="67252" y="400057"/>
                  </a:lnTo>
                  <a:lnTo>
                    <a:pt x="72426" y="390979"/>
                  </a:lnTo>
                  <a:lnTo>
                    <a:pt x="77599" y="381988"/>
                  </a:lnTo>
                  <a:lnTo>
                    <a:pt x="82772" y="373096"/>
                  </a:lnTo>
                  <a:lnTo>
                    <a:pt x="87945" y="364314"/>
                  </a:lnTo>
                  <a:lnTo>
                    <a:pt x="93119" y="355651"/>
                  </a:lnTo>
                  <a:lnTo>
                    <a:pt x="98292" y="347118"/>
                  </a:lnTo>
                  <a:lnTo>
                    <a:pt x="103465" y="338721"/>
                  </a:lnTo>
                  <a:lnTo>
                    <a:pt x="108639" y="330469"/>
                  </a:lnTo>
                  <a:lnTo>
                    <a:pt x="113812" y="322368"/>
                  </a:lnTo>
                  <a:lnTo>
                    <a:pt x="118985" y="314425"/>
                  </a:lnTo>
                  <a:lnTo>
                    <a:pt x="124158" y="306645"/>
                  </a:lnTo>
                  <a:lnTo>
                    <a:pt x="129332" y="299032"/>
                  </a:lnTo>
                  <a:lnTo>
                    <a:pt x="134505" y="291589"/>
                  </a:lnTo>
                  <a:lnTo>
                    <a:pt x="139678" y="284320"/>
                  </a:lnTo>
                  <a:lnTo>
                    <a:pt x="144852" y="277227"/>
                  </a:lnTo>
                  <a:lnTo>
                    <a:pt x="150025" y="270311"/>
                  </a:lnTo>
                  <a:lnTo>
                    <a:pt x="155198" y="263573"/>
                  </a:lnTo>
                  <a:lnTo>
                    <a:pt x="160371" y="257013"/>
                  </a:lnTo>
                  <a:lnTo>
                    <a:pt x="165545" y="250631"/>
                  </a:lnTo>
                  <a:lnTo>
                    <a:pt x="170718" y="244427"/>
                  </a:lnTo>
                  <a:lnTo>
                    <a:pt x="175891" y="238398"/>
                  </a:lnTo>
                  <a:lnTo>
                    <a:pt x="181065" y="232544"/>
                  </a:lnTo>
                  <a:lnTo>
                    <a:pt x="186238" y="226861"/>
                  </a:lnTo>
                  <a:lnTo>
                    <a:pt x="191411" y="221348"/>
                  </a:lnTo>
                  <a:lnTo>
                    <a:pt x="196584" y="216001"/>
                  </a:lnTo>
                  <a:lnTo>
                    <a:pt x="201758" y="210818"/>
                  </a:lnTo>
                  <a:lnTo>
                    <a:pt x="206931" y="205795"/>
                  </a:lnTo>
                  <a:lnTo>
                    <a:pt x="212104" y="200928"/>
                  </a:lnTo>
                  <a:lnTo>
                    <a:pt x="217278" y="196215"/>
                  </a:lnTo>
                  <a:lnTo>
                    <a:pt x="222451" y="191650"/>
                  </a:lnTo>
                  <a:lnTo>
                    <a:pt x="227624" y="187230"/>
                  </a:lnTo>
                  <a:lnTo>
                    <a:pt x="232797" y="182951"/>
                  </a:lnTo>
                  <a:lnTo>
                    <a:pt x="237971" y="178809"/>
                  </a:lnTo>
                  <a:lnTo>
                    <a:pt x="243144" y="174800"/>
                  </a:lnTo>
                  <a:lnTo>
                    <a:pt x="248317" y="170919"/>
                  </a:lnTo>
                  <a:lnTo>
                    <a:pt x="253491" y="167163"/>
                  </a:lnTo>
                  <a:lnTo>
                    <a:pt x="258664" y="163527"/>
                  </a:lnTo>
                  <a:lnTo>
                    <a:pt x="263837" y="160007"/>
                  </a:lnTo>
                  <a:lnTo>
                    <a:pt x="269010" y="156600"/>
                  </a:lnTo>
                  <a:lnTo>
                    <a:pt x="274184" y="153301"/>
                  </a:lnTo>
                  <a:lnTo>
                    <a:pt x="279357" y="150106"/>
                  </a:lnTo>
                  <a:lnTo>
                    <a:pt x="284530" y="147012"/>
                  </a:lnTo>
                  <a:lnTo>
                    <a:pt x="289704" y="144014"/>
                  </a:lnTo>
                  <a:lnTo>
                    <a:pt x="294877" y="141110"/>
                  </a:lnTo>
                  <a:lnTo>
                    <a:pt x="300050" y="138296"/>
                  </a:lnTo>
                  <a:lnTo>
                    <a:pt x="305223" y="135567"/>
                  </a:lnTo>
                  <a:lnTo>
                    <a:pt x="310397" y="132922"/>
                  </a:lnTo>
                  <a:lnTo>
                    <a:pt x="315570" y="130357"/>
                  </a:lnTo>
                  <a:lnTo>
                    <a:pt x="320743" y="127868"/>
                  </a:lnTo>
                  <a:lnTo>
                    <a:pt x="325917" y="125453"/>
                  </a:lnTo>
                  <a:lnTo>
                    <a:pt x="331090" y="123108"/>
                  </a:lnTo>
                  <a:lnTo>
                    <a:pt x="336263" y="120832"/>
                  </a:lnTo>
                  <a:lnTo>
                    <a:pt x="341436" y="118621"/>
                  </a:lnTo>
                  <a:lnTo>
                    <a:pt x="346610" y="116473"/>
                  </a:lnTo>
                  <a:lnTo>
                    <a:pt x="351783" y="114385"/>
                  </a:lnTo>
                  <a:lnTo>
                    <a:pt x="356956" y="112355"/>
                  </a:lnTo>
                  <a:lnTo>
                    <a:pt x="362130" y="110381"/>
                  </a:lnTo>
                  <a:lnTo>
                    <a:pt x="367303" y="108460"/>
                  </a:lnTo>
                  <a:lnTo>
                    <a:pt x="372476" y="106591"/>
                  </a:lnTo>
                  <a:lnTo>
                    <a:pt x="377649" y="104771"/>
                  </a:lnTo>
                  <a:lnTo>
                    <a:pt x="382823" y="102999"/>
                  </a:lnTo>
                  <a:lnTo>
                    <a:pt x="387996" y="101272"/>
                  </a:lnTo>
                  <a:lnTo>
                    <a:pt x="393169" y="99590"/>
                  </a:lnTo>
                  <a:lnTo>
                    <a:pt x="398343" y="97950"/>
                  </a:lnTo>
                  <a:lnTo>
                    <a:pt x="403516" y="96351"/>
                  </a:lnTo>
                  <a:lnTo>
                    <a:pt x="408689" y="94792"/>
                  </a:lnTo>
                  <a:lnTo>
                    <a:pt x="413862" y="93270"/>
                  </a:lnTo>
                  <a:lnTo>
                    <a:pt x="419036" y="91785"/>
                  </a:lnTo>
                  <a:lnTo>
                    <a:pt x="424209" y="90335"/>
                  </a:lnTo>
                  <a:lnTo>
                    <a:pt x="429382" y="88919"/>
                  </a:lnTo>
                  <a:lnTo>
                    <a:pt x="434556" y="87536"/>
                  </a:lnTo>
                  <a:lnTo>
                    <a:pt x="439729" y="86184"/>
                  </a:lnTo>
                  <a:lnTo>
                    <a:pt x="444902" y="84863"/>
                  </a:lnTo>
                  <a:lnTo>
                    <a:pt x="450075" y="83572"/>
                  </a:lnTo>
                  <a:lnTo>
                    <a:pt x="455249" y="82309"/>
                  </a:lnTo>
                  <a:lnTo>
                    <a:pt x="460422" y="81075"/>
                  </a:lnTo>
                  <a:lnTo>
                    <a:pt x="465595" y="79866"/>
                  </a:lnTo>
                  <a:lnTo>
                    <a:pt x="470769" y="78684"/>
                  </a:lnTo>
                  <a:lnTo>
                    <a:pt x="475942" y="77527"/>
                  </a:lnTo>
                  <a:lnTo>
                    <a:pt x="481115" y="76394"/>
                  </a:lnTo>
                  <a:lnTo>
                    <a:pt x="486288" y="75285"/>
                  </a:lnTo>
                  <a:lnTo>
                    <a:pt x="491462" y="74199"/>
                  </a:lnTo>
                  <a:lnTo>
                    <a:pt x="496635" y="73135"/>
                  </a:lnTo>
                  <a:lnTo>
                    <a:pt x="501808" y="72092"/>
                  </a:lnTo>
                  <a:lnTo>
                    <a:pt x="506982" y="71070"/>
                  </a:lnTo>
                  <a:lnTo>
                    <a:pt x="512155" y="70069"/>
                  </a:lnTo>
                  <a:lnTo>
                    <a:pt x="517328" y="69087"/>
                  </a:lnTo>
                  <a:lnTo>
                    <a:pt x="522501" y="68125"/>
                  </a:lnTo>
                  <a:lnTo>
                    <a:pt x="527675" y="67181"/>
                  </a:lnTo>
                  <a:lnTo>
                    <a:pt x="532848" y="66255"/>
                  </a:lnTo>
                  <a:lnTo>
                    <a:pt x="538021" y="65347"/>
                  </a:lnTo>
                  <a:lnTo>
                    <a:pt x="543195" y="64456"/>
                  </a:lnTo>
                  <a:lnTo>
                    <a:pt x="548368" y="63581"/>
                  </a:lnTo>
                  <a:lnTo>
                    <a:pt x="553541" y="62723"/>
                  </a:lnTo>
                  <a:lnTo>
                    <a:pt x="558714" y="61881"/>
                  </a:lnTo>
                  <a:lnTo>
                    <a:pt x="563888" y="61054"/>
                  </a:lnTo>
                  <a:lnTo>
                    <a:pt x="569061" y="60242"/>
                  </a:lnTo>
                  <a:lnTo>
                    <a:pt x="574234" y="59444"/>
                  </a:lnTo>
                  <a:lnTo>
                    <a:pt x="579408" y="58661"/>
                  </a:lnTo>
                  <a:lnTo>
                    <a:pt x="584581" y="57891"/>
                  </a:lnTo>
                  <a:lnTo>
                    <a:pt x="589754" y="57135"/>
                  </a:lnTo>
                  <a:lnTo>
                    <a:pt x="594927" y="56393"/>
                  </a:lnTo>
                  <a:lnTo>
                    <a:pt x="600101" y="55663"/>
                  </a:lnTo>
                  <a:lnTo>
                    <a:pt x="605274" y="54945"/>
                  </a:lnTo>
                  <a:lnTo>
                    <a:pt x="610447" y="54240"/>
                  </a:lnTo>
                  <a:lnTo>
                    <a:pt x="615621" y="53546"/>
                  </a:lnTo>
                  <a:lnTo>
                    <a:pt x="620794" y="52864"/>
                  </a:lnTo>
                  <a:lnTo>
                    <a:pt x="625967" y="52193"/>
                  </a:lnTo>
                  <a:lnTo>
                    <a:pt x="631140" y="51533"/>
                  </a:lnTo>
                  <a:lnTo>
                    <a:pt x="636314" y="50883"/>
                  </a:lnTo>
                  <a:lnTo>
                    <a:pt x="641487" y="50244"/>
                  </a:lnTo>
                  <a:lnTo>
                    <a:pt x="646660" y="49615"/>
                  </a:lnTo>
                  <a:lnTo>
                    <a:pt x="651834" y="48996"/>
                  </a:lnTo>
                  <a:lnTo>
                    <a:pt x="657007" y="48386"/>
                  </a:lnTo>
                  <a:lnTo>
                    <a:pt x="662180" y="47786"/>
                  </a:lnTo>
                  <a:lnTo>
                    <a:pt x="667353" y="47194"/>
                  </a:lnTo>
                  <a:lnTo>
                    <a:pt x="672527" y="46611"/>
                  </a:lnTo>
                  <a:lnTo>
                    <a:pt x="677700" y="46037"/>
                  </a:lnTo>
                  <a:lnTo>
                    <a:pt x="682873" y="45471"/>
                  </a:lnTo>
                  <a:lnTo>
                    <a:pt x="688047" y="44913"/>
                  </a:lnTo>
                  <a:lnTo>
                    <a:pt x="693220" y="44363"/>
                  </a:lnTo>
                  <a:lnTo>
                    <a:pt x="698393" y="43820"/>
                  </a:lnTo>
                  <a:lnTo>
                    <a:pt x="703566" y="43285"/>
                  </a:lnTo>
                  <a:lnTo>
                    <a:pt x="708740" y="42757"/>
                  </a:lnTo>
                  <a:lnTo>
                    <a:pt x="713913" y="42236"/>
                  </a:lnTo>
                  <a:lnTo>
                    <a:pt x="719086" y="41721"/>
                  </a:lnTo>
                  <a:lnTo>
                    <a:pt x="724260" y="41213"/>
                  </a:lnTo>
                  <a:lnTo>
                    <a:pt x="729433" y="40711"/>
                  </a:lnTo>
                  <a:lnTo>
                    <a:pt x="734606" y="40215"/>
                  </a:lnTo>
                  <a:lnTo>
                    <a:pt x="739779" y="39725"/>
                  </a:lnTo>
                  <a:lnTo>
                    <a:pt x="744953" y="39241"/>
                  </a:lnTo>
                  <a:lnTo>
                    <a:pt x="750126" y="38762"/>
                  </a:lnTo>
                  <a:lnTo>
                    <a:pt x="755299" y="38289"/>
                  </a:lnTo>
                  <a:lnTo>
                    <a:pt x="760473" y="37821"/>
                  </a:lnTo>
                  <a:lnTo>
                    <a:pt x="765646" y="37357"/>
                  </a:lnTo>
                  <a:lnTo>
                    <a:pt x="770819" y="36899"/>
                  </a:lnTo>
                  <a:lnTo>
                    <a:pt x="775992" y="36445"/>
                  </a:lnTo>
                  <a:lnTo>
                    <a:pt x="781166" y="35996"/>
                  </a:lnTo>
                  <a:lnTo>
                    <a:pt x="786339" y="35550"/>
                  </a:lnTo>
                  <a:lnTo>
                    <a:pt x="791512" y="35109"/>
                  </a:lnTo>
                  <a:lnTo>
                    <a:pt x="796686" y="34673"/>
                  </a:lnTo>
                  <a:lnTo>
                    <a:pt x="801859" y="34239"/>
                  </a:lnTo>
                  <a:lnTo>
                    <a:pt x="807032" y="33810"/>
                  </a:lnTo>
                  <a:lnTo>
                    <a:pt x="812205" y="33385"/>
                  </a:lnTo>
                  <a:lnTo>
                    <a:pt x="817379" y="32962"/>
                  </a:lnTo>
                  <a:lnTo>
                    <a:pt x="822552" y="32544"/>
                  </a:lnTo>
                  <a:lnTo>
                    <a:pt x="827725" y="32128"/>
                  </a:lnTo>
                  <a:lnTo>
                    <a:pt x="832899" y="31716"/>
                  </a:lnTo>
                  <a:lnTo>
                    <a:pt x="838072" y="31307"/>
                  </a:lnTo>
                  <a:lnTo>
                    <a:pt x="843245" y="30900"/>
                  </a:lnTo>
                  <a:lnTo>
                    <a:pt x="848418" y="30497"/>
                  </a:lnTo>
                  <a:lnTo>
                    <a:pt x="853592" y="30097"/>
                  </a:lnTo>
                  <a:lnTo>
                    <a:pt x="858765" y="29699"/>
                  </a:lnTo>
                  <a:lnTo>
                    <a:pt x="863938" y="29304"/>
                  </a:lnTo>
                  <a:lnTo>
                    <a:pt x="869112" y="28911"/>
                  </a:lnTo>
                  <a:lnTo>
                    <a:pt x="874285" y="28522"/>
                  </a:lnTo>
                  <a:lnTo>
                    <a:pt x="879458" y="28134"/>
                  </a:lnTo>
                  <a:lnTo>
                    <a:pt x="884631" y="27750"/>
                  </a:lnTo>
                  <a:lnTo>
                    <a:pt x="889805" y="27367"/>
                  </a:lnTo>
                  <a:lnTo>
                    <a:pt x="894978" y="26987"/>
                  </a:lnTo>
                  <a:lnTo>
                    <a:pt x="900151" y="26610"/>
                  </a:lnTo>
                  <a:lnTo>
                    <a:pt x="905325" y="26235"/>
                  </a:lnTo>
                  <a:lnTo>
                    <a:pt x="910498" y="25863"/>
                  </a:lnTo>
                  <a:lnTo>
                    <a:pt x="915671" y="25492"/>
                  </a:lnTo>
                  <a:lnTo>
                    <a:pt x="920844" y="25125"/>
                  </a:lnTo>
                  <a:lnTo>
                    <a:pt x="926018" y="24759"/>
                  </a:lnTo>
                  <a:lnTo>
                    <a:pt x="931191" y="24396"/>
                  </a:lnTo>
                  <a:lnTo>
                    <a:pt x="936364" y="24036"/>
                  </a:lnTo>
                  <a:lnTo>
                    <a:pt x="941538" y="23678"/>
                  </a:lnTo>
                  <a:lnTo>
                    <a:pt x="946711" y="23322"/>
                  </a:lnTo>
                  <a:lnTo>
                    <a:pt x="951884" y="22970"/>
                  </a:lnTo>
                  <a:lnTo>
                    <a:pt x="957057" y="22619"/>
                  </a:lnTo>
                  <a:lnTo>
                    <a:pt x="962231" y="22272"/>
                  </a:lnTo>
                  <a:lnTo>
                    <a:pt x="967404" y="21927"/>
                  </a:lnTo>
                  <a:lnTo>
                    <a:pt x="972577" y="21584"/>
                  </a:lnTo>
                  <a:lnTo>
                    <a:pt x="977751" y="21245"/>
                  </a:lnTo>
                  <a:lnTo>
                    <a:pt x="982924" y="20908"/>
                  </a:lnTo>
                  <a:lnTo>
                    <a:pt x="988097" y="20574"/>
                  </a:lnTo>
                  <a:lnTo>
                    <a:pt x="993270" y="20243"/>
                  </a:lnTo>
                  <a:lnTo>
                    <a:pt x="998444" y="19916"/>
                  </a:lnTo>
                  <a:lnTo>
                    <a:pt x="1003617" y="19591"/>
                  </a:lnTo>
                  <a:lnTo>
                    <a:pt x="1008790" y="19269"/>
                  </a:lnTo>
                  <a:lnTo>
                    <a:pt x="1013964" y="18951"/>
                  </a:lnTo>
                  <a:lnTo>
                    <a:pt x="1019137" y="18636"/>
                  </a:lnTo>
                  <a:lnTo>
                    <a:pt x="1024310" y="18324"/>
                  </a:lnTo>
                  <a:lnTo>
                    <a:pt x="1029483" y="18015"/>
                  </a:lnTo>
                  <a:lnTo>
                    <a:pt x="1034657" y="17710"/>
                  </a:lnTo>
                  <a:lnTo>
                    <a:pt x="1039830" y="17408"/>
                  </a:lnTo>
                  <a:lnTo>
                    <a:pt x="1045003" y="17110"/>
                  </a:lnTo>
                  <a:lnTo>
                    <a:pt x="1050177" y="16816"/>
                  </a:lnTo>
                  <a:lnTo>
                    <a:pt x="1055350" y="16525"/>
                  </a:lnTo>
                  <a:lnTo>
                    <a:pt x="1060523" y="16238"/>
                  </a:lnTo>
                  <a:lnTo>
                    <a:pt x="1065696" y="15954"/>
                  </a:lnTo>
                  <a:lnTo>
                    <a:pt x="1070870" y="15675"/>
                  </a:lnTo>
                  <a:lnTo>
                    <a:pt x="1076043" y="15399"/>
                  </a:lnTo>
                  <a:lnTo>
                    <a:pt x="1081216" y="15127"/>
                  </a:lnTo>
                  <a:lnTo>
                    <a:pt x="1086390" y="14859"/>
                  </a:lnTo>
                  <a:lnTo>
                    <a:pt x="1091563" y="14595"/>
                  </a:lnTo>
                  <a:lnTo>
                    <a:pt x="1096736" y="14335"/>
                  </a:lnTo>
                  <a:lnTo>
                    <a:pt x="1101909" y="14079"/>
                  </a:lnTo>
                  <a:lnTo>
                    <a:pt x="1107083" y="13827"/>
                  </a:lnTo>
                  <a:lnTo>
                    <a:pt x="1112256" y="13579"/>
                  </a:lnTo>
                  <a:lnTo>
                    <a:pt x="1117429" y="13335"/>
                  </a:lnTo>
                  <a:lnTo>
                    <a:pt x="1122603" y="13094"/>
                  </a:lnTo>
                  <a:lnTo>
                    <a:pt x="1127776" y="12858"/>
                  </a:lnTo>
                  <a:lnTo>
                    <a:pt x="1132949" y="12626"/>
                  </a:lnTo>
                  <a:lnTo>
                    <a:pt x="1138122" y="12398"/>
                  </a:lnTo>
                  <a:lnTo>
                    <a:pt x="1143296" y="12174"/>
                  </a:lnTo>
                  <a:lnTo>
                    <a:pt x="1148469" y="11954"/>
                  </a:lnTo>
                  <a:lnTo>
                    <a:pt x="1153642" y="11738"/>
                  </a:lnTo>
                  <a:lnTo>
                    <a:pt x="1158816" y="11526"/>
                  </a:lnTo>
                  <a:lnTo>
                    <a:pt x="1163989" y="11317"/>
                  </a:lnTo>
                  <a:lnTo>
                    <a:pt x="1169162" y="11112"/>
                  </a:lnTo>
                  <a:lnTo>
                    <a:pt x="1174335" y="10912"/>
                  </a:lnTo>
                  <a:lnTo>
                    <a:pt x="1179509" y="10714"/>
                  </a:lnTo>
                  <a:lnTo>
                    <a:pt x="1184682" y="10521"/>
                  </a:lnTo>
                  <a:lnTo>
                    <a:pt x="1189855" y="10331"/>
                  </a:lnTo>
                  <a:lnTo>
                    <a:pt x="1195029" y="10144"/>
                  </a:lnTo>
                  <a:lnTo>
                    <a:pt x="1200202" y="9961"/>
                  </a:lnTo>
                  <a:lnTo>
                    <a:pt x="1205375" y="9780"/>
                  </a:lnTo>
                  <a:lnTo>
                    <a:pt x="1210548" y="9603"/>
                  </a:lnTo>
                  <a:lnTo>
                    <a:pt x="1215722" y="9429"/>
                  </a:lnTo>
                  <a:lnTo>
                    <a:pt x="1220895" y="9257"/>
                  </a:lnTo>
                  <a:lnTo>
                    <a:pt x="1226068" y="9088"/>
                  </a:lnTo>
                  <a:lnTo>
                    <a:pt x="1231242" y="8922"/>
                  </a:lnTo>
                  <a:lnTo>
                    <a:pt x="1236415" y="8758"/>
                  </a:lnTo>
                  <a:lnTo>
                    <a:pt x="1241588" y="8596"/>
                  </a:lnTo>
                  <a:lnTo>
                    <a:pt x="1246761" y="8436"/>
                  </a:lnTo>
                  <a:lnTo>
                    <a:pt x="1251935" y="8278"/>
                  </a:lnTo>
                  <a:lnTo>
                    <a:pt x="1257108" y="8122"/>
                  </a:lnTo>
                  <a:lnTo>
                    <a:pt x="1262281" y="7967"/>
                  </a:lnTo>
                  <a:lnTo>
                    <a:pt x="1267455" y="7813"/>
                  </a:lnTo>
                  <a:lnTo>
                    <a:pt x="1272628" y="7661"/>
                  </a:lnTo>
                  <a:lnTo>
                    <a:pt x="1277801" y="7510"/>
                  </a:lnTo>
                  <a:lnTo>
                    <a:pt x="1282974" y="7359"/>
                  </a:lnTo>
                  <a:lnTo>
                    <a:pt x="1288148" y="7210"/>
                  </a:lnTo>
                  <a:lnTo>
                    <a:pt x="1293321" y="7061"/>
                  </a:lnTo>
                  <a:lnTo>
                    <a:pt x="1298494" y="6912"/>
                  </a:lnTo>
                  <a:lnTo>
                    <a:pt x="1303668" y="6764"/>
                  </a:lnTo>
                  <a:lnTo>
                    <a:pt x="1308841" y="6615"/>
                  </a:lnTo>
                  <a:lnTo>
                    <a:pt x="1314014" y="6467"/>
                  </a:lnTo>
                  <a:lnTo>
                    <a:pt x="1319187" y="6319"/>
                  </a:lnTo>
                  <a:lnTo>
                    <a:pt x="1324361" y="6171"/>
                  </a:lnTo>
                  <a:lnTo>
                    <a:pt x="1329534" y="6022"/>
                  </a:lnTo>
                  <a:lnTo>
                    <a:pt x="1334707" y="5873"/>
                  </a:lnTo>
                  <a:lnTo>
                    <a:pt x="1339881" y="5724"/>
                  </a:lnTo>
                  <a:lnTo>
                    <a:pt x="1345054" y="5574"/>
                  </a:lnTo>
                  <a:lnTo>
                    <a:pt x="1350227" y="5425"/>
                  </a:lnTo>
                  <a:lnTo>
                    <a:pt x="1355400" y="5275"/>
                  </a:lnTo>
                  <a:lnTo>
                    <a:pt x="1360574" y="5124"/>
                  </a:lnTo>
                  <a:lnTo>
                    <a:pt x="1365747" y="4974"/>
                  </a:lnTo>
                  <a:lnTo>
                    <a:pt x="1370920" y="4824"/>
                  </a:lnTo>
                  <a:lnTo>
                    <a:pt x="1376094" y="4673"/>
                  </a:lnTo>
                  <a:lnTo>
                    <a:pt x="1381267" y="4524"/>
                  </a:lnTo>
                  <a:lnTo>
                    <a:pt x="1386440" y="4374"/>
                  </a:lnTo>
                  <a:lnTo>
                    <a:pt x="1391613" y="4225"/>
                  </a:lnTo>
                  <a:lnTo>
                    <a:pt x="1396787" y="4077"/>
                  </a:lnTo>
                  <a:lnTo>
                    <a:pt x="1401960" y="3930"/>
                  </a:lnTo>
                  <a:lnTo>
                    <a:pt x="1407133" y="3785"/>
                  </a:lnTo>
                  <a:lnTo>
                    <a:pt x="1412307" y="3641"/>
                  </a:lnTo>
                  <a:lnTo>
                    <a:pt x="1417480" y="3498"/>
                  </a:lnTo>
                  <a:lnTo>
                    <a:pt x="1422653" y="3358"/>
                  </a:lnTo>
                  <a:lnTo>
                    <a:pt x="1427826" y="3220"/>
                  </a:lnTo>
                  <a:lnTo>
                    <a:pt x="1433000" y="3084"/>
                  </a:lnTo>
                  <a:lnTo>
                    <a:pt x="1438173" y="2951"/>
                  </a:lnTo>
                  <a:lnTo>
                    <a:pt x="1443346" y="2821"/>
                  </a:lnTo>
                  <a:lnTo>
                    <a:pt x="1448520" y="2694"/>
                  </a:lnTo>
                  <a:lnTo>
                    <a:pt x="1453693" y="2570"/>
                  </a:lnTo>
                  <a:lnTo>
                    <a:pt x="1458866" y="2449"/>
                  </a:lnTo>
                  <a:lnTo>
                    <a:pt x="1464039" y="2332"/>
                  </a:lnTo>
                  <a:lnTo>
                    <a:pt x="1469213" y="2219"/>
                  </a:lnTo>
                  <a:lnTo>
                    <a:pt x="1474386" y="2109"/>
                  </a:lnTo>
                  <a:lnTo>
                    <a:pt x="1479559" y="2003"/>
                  </a:lnTo>
                  <a:lnTo>
                    <a:pt x="1484733" y="1900"/>
                  </a:lnTo>
                  <a:lnTo>
                    <a:pt x="1489906" y="1802"/>
                  </a:lnTo>
                  <a:lnTo>
                    <a:pt x="1495079" y="1707"/>
                  </a:lnTo>
                  <a:lnTo>
                    <a:pt x="1500252" y="1616"/>
                  </a:lnTo>
                  <a:lnTo>
                    <a:pt x="1505426" y="1529"/>
                  </a:lnTo>
                  <a:lnTo>
                    <a:pt x="1510599" y="1445"/>
                  </a:lnTo>
                  <a:lnTo>
                    <a:pt x="1515772" y="1365"/>
                  </a:lnTo>
                  <a:lnTo>
                    <a:pt x="1520946" y="1289"/>
                  </a:lnTo>
                  <a:lnTo>
                    <a:pt x="1526119" y="1216"/>
                  </a:lnTo>
                  <a:lnTo>
                    <a:pt x="1531292" y="1147"/>
                  </a:lnTo>
                  <a:lnTo>
                    <a:pt x="1536465" y="1081"/>
                  </a:lnTo>
                  <a:lnTo>
                    <a:pt x="1541639" y="1018"/>
                  </a:lnTo>
                  <a:lnTo>
                    <a:pt x="1546812" y="958"/>
                  </a:lnTo>
                  <a:lnTo>
                    <a:pt x="1551985" y="901"/>
                  </a:lnTo>
                  <a:lnTo>
                    <a:pt x="1557159" y="847"/>
                  </a:lnTo>
                  <a:lnTo>
                    <a:pt x="1562332" y="796"/>
                  </a:lnTo>
                  <a:lnTo>
                    <a:pt x="1567505" y="748"/>
                  </a:lnTo>
                  <a:lnTo>
                    <a:pt x="1572678" y="702"/>
                  </a:lnTo>
                  <a:lnTo>
                    <a:pt x="1577852" y="659"/>
                  </a:lnTo>
                  <a:lnTo>
                    <a:pt x="1583025" y="618"/>
                  </a:lnTo>
                  <a:lnTo>
                    <a:pt x="1588198" y="579"/>
                  </a:lnTo>
                  <a:lnTo>
                    <a:pt x="1593372" y="543"/>
                  </a:lnTo>
                  <a:lnTo>
                    <a:pt x="1598545" y="508"/>
                  </a:lnTo>
                  <a:lnTo>
                    <a:pt x="1603718" y="475"/>
                  </a:lnTo>
                  <a:lnTo>
                    <a:pt x="1608891" y="444"/>
                  </a:lnTo>
                  <a:lnTo>
                    <a:pt x="1614065" y="415"/>
                  </a:lnTo>
                  <a:lnTo>
                    <a:pt x="1619238" y="388"/>
                  </a:lnTo>
                  <a:lnTo>
                    <a:pt x="1624411" y="362"/>
                  </a:lnTo>
                  <a:lnTo>
                    <a:pt x="1629585" y="338"/>
                  </a:lnTo>
                  <a:lnTo>
                    <a:pt x="1634758" y="315"/>
                  </a:lnTo>
                  <a:lnTo>
                    <a:pt x="1639931" y="294"/>
                  </a:lnTo>
                  <a:lnTo>
                    <a:pt x="1645104" y="274"/>
                  </a:lnTo>
                  <a:lnTo>
                    <a:pt x="1650278" y="255"/>
                  </a:lnTo>
                  <a:lnTo>
                    <a:pt x="1655451" y="237"/>
                  </a:lnTo>
                  <a:lnTo>
                    <a:pt x="1660624" y="220"/>
                  </a:lnTo>
                  <a:lnTo>
                    <a:pt x="1665798" y="205"/>
                  </a:lnTo>
                  <a:lnTo>
                    <a:pt x="1670971" y="190"/>
                  </a:lnTo>
                  <a:lnTo>
                    <a:pt x="1676144" y="177"/>
                  </a:lnTo>
                  <a:lnTo>
                    <a:pt x="1681317" y="164"/>
                  </a:lnTo>
                  <a:lnTo>
                    <a:pt x="1686491" y="152"/>
                  </a:lnTo>
                  <a:lnTo>
                    <a:pt x="1691664" y="141"/>
                  </a:lnTo>
                  <a:lnTo>
                    <a:pt x="1696837" y="130"/>
                  </a:lnTo>
                  <a:lnTo>
                    <a:pt x="1702011" y="120"/>
                  </a:lnTo>
                  <a:lnTo>
                    <a:pt x="1707184" y="111"/>
                  </a:lnTo>
                  <a:lnTo>
                    <a:pt x="1712357" y="103"/>
                  </a:lnTo>
                  <a:lnTo>
                    <a:pt x="1717530" y="95"/>
                  </a:lnTo>
                  <a:lnTo>
                    <a:pt x="1722704" y="88"/>
                  </a:lnTo>
                  <a:lnTo>
                    <a:pt x="1727877" y="81"/>
                  </a:lnTo>
                  <a:lnTo>
                    <a:pt x="1733050" y="74"/>
                  </a:lnTo>
                  <a:lnTo>
                    <a:pt x="1738224" y="68"/>
                  </a:lnTo>
                  <a:lnTo>
                    <a:pt x="1743397" y="63"/>
                  </a:lnTo>
                  <a:lnTo>
                    <a:pt x="1748570" y="58"/>
                  </a:lnTo>
                  <a:lnTo>
                    <a:pt x="1753743" y="53"/>
                  </a:lnTo>
                  <a:lnTo>
                    <a:pt x="1758917" y="48"/>
                  </a:lnTo>
                  <a:lnTo>
                    <a:pt x="1764090" y="44"/>
                  </a:lnTo>
                  <a:lnTo>
                    <a:pt x="1769263" y="40"/>
                  </a:lnTo>
                  <a:lnTo>
                    <a:pt x="1774437" y="36"/>
                  </a:lnTo>
                  <a:lnTo>
                    <a:pt x="1779610" y="33"/>
                  </a:lnTo>
                  <a:lnTo>
                    <a:pt x="1784783" y="30"/>
                  </a:lnTo>
                  <a:lnTo>
                    <a:pt x="1789956" y="27"/>
                  </a:lnTo>
                  <a:lnTo>
                    <a:pt x="1795130" y="24"/>
                  </a:lnTo>
                  <a:lnTo>
                    <a:pt x="1800303" y="22"/>
                  </a:lnTo>
                  <a:lnTo>
                    <a:pt x="1805476" y="19"/>
                  </a:lnTo>
                  <a:lnTo>
                    <a:pt x="1810650" y="17"/>
                  </a:lnTo>
                  <a:lnTo>
                    <a:pt x="1815823" y="15"/>
                  </a:lnTo>
                  <a:lnTo>
                    <a:pt x="1820996" y="13"/>
                  </a:lnTo>
                  <a:lnTo>
                    <a:pt x="1826169" y="12"/>
                  </a:lnTo>
                  <a:lnTo>
                    <a:pt x="1831343" y="10"/>
                  </a:lnTo>
                  <a:lnTo>
                    <a:pt x="1836516" y="8"/>
                  </a:lnTo>
                  <a:lnTo>
                    <a:pt x="1841689" y="7"/>
                  </a:lnTo>
                  <a:lnTo>
                    <a:pt x="1846863" y="6"/>
                  </a:lnTo>
                  <a:lnTo>
                    <a:pt x="1852036" y="4"/>
                  </a:lnTo>
                  <a:lnTo>
                    <a:pt x="1857209" y="3"/>
                  </a:lnTo>
                  <a:lnTo>
                    <a:pt x="1862382" y="2"/>
                  </a:lnTo>
                  <a:lnTo>
                    <a:pt x="1867556" y="1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1"/>
                  </a:lnTo>
                  <a:lnTo>
                    <a:pt x="1872729" y="2"/>
                  </a:lnTo>
                  <a:lnTo>
                    <a:pt x="1867556" y="3"/>
                  </a:lnTo>
                  <a:lnTo>
                    <a:pt x="1862382" y="4"/>
                  </a:lnTo>
                  <a:lnTo>
                    <a:pt x="1857209" y="5"/>
                  </a:lnTo>
                  <a:lnTo>
                    <a:pt x="1852036" y="7"/>
                  </a:lnTo>
                  <a:lnTo>
                    <a:pt x="1846863" y="8"/>
                  </a:lnTo>
                  <a:lnTo>
                    <a:pt x="1841689" y="10"/>
                  </a:lnTo>
                  <a:lnTo>
                    <a:pt x="1836516" y="11"/>
                  </a:lnTo>
                  <a:lnTo>
                    <a:pt x="1831343" y="13"/>
                  </a:lnTo>
                  <a:lnTo>
                    <a:pt x="1826169" y="15"/>
                  </a:lnTo>
                  <a:lnTo>
                    <a:pt x="1820996" y="17"/>
                  </a:lnTo>
                  <a:lnTo>
                    <a:pt x="1815823" y="19"/>
                  </a:lnTo>
                  <a:lnTo>
                    <a:pt x="1810650" y="22"/>
                  </a:lnTo>
                  <a:lnTo>
                    <a:pt x="1805476" y="25"/>
                  </a:lnTo>
                  <a:lnTo>
                    <a:pt x="1800303" y="27"/>
                  </a:lnTo>
                  <a:lnTo>
                    <a:pt x="1795130" y="30"/>
                  </a:lnTo>
                  <a:lnTo>
                    <a:pt x="1789956" y="34"/>
                  </a:lnTo>
                  <a:lnTo>
                    <a:pt x="1784783" y="37"/>
                  </a:lnTo>
                  <a:lnTo>
                    <a:pt x="1779610" y="41"/>
                  </a:lnTo>
                  <a:lnTo>
                    <a:pt x="1774437" y="45"/>
                  </a:lnTo>
                  <a:lnTo>
                    <a:pt x="1769263" y="50"/>
                  </a:lnTo>
                  <a:lnTo>
                    <a:pt x="1764090" y="55"/>
                  </a:lnTo>
                  <a:lnTo>
                    <a:pt x="1758917" y="60"/>
                  </a:lnTo>
                  <a:lnTo>
                    <a:pt x="1753743" y="66"/>
                  </a:lnTo>
                  <a:lnTo>
                    <a:pt x="1748570" y="72"/>
                  </a:lnTo>
                  <a:lnTo>
                    <a:pt x="1743397" y="78"/>
                  </a:lnTo>
                  <a:lnTo>
                    <a:pt x="1738224" y="85"/>
                  </a:lnTo>
                  <a:lnTo>
                    <a:pt x="1733050" y="93"/>
                  </a:lnTo>
                  <a:lnTo>
                    <a:pt x="1727877" y="101"/>
                  </a:lnTo>
                  <a:lnTo>
                    <a:pt x="1722704" y="110"/>
                  </a:lnTo>
                  <a:lnTo>
                    <a:pt x="1717530" y="119"/>
                  </a:lnTo>
                  <a:lnTo>
                    <a:pt x="1712357" y="130"/>
                  </a:lnTo>
                  <a:lnTo>
                    <a:pt x="1707184" y="141"/>
                  </a:lnTo>
                  <a:lnTo>
                    <a:pt x="1702011" y="153"/>
                  </a:lnTo>
                  <a:lnTo>
                    <a:pt x="1696837" y="165"/>
                  </a:lnTo>
                  <a:lnTo>
                    <a:pt x="1691664" y="179"/>
                  </a:lnTo>
                  <a:lnTo>
                    <a:pt x="1686491" y="194"/>
                  </a:lnTo>
                  <a:lnTo>
                    <a:pt x="1681317" y="210"/>
                  </a:lnTo>
                  <a:lnTo>
                    <a:pt x="1676144" y="227"/>
                  </a:lnTo>
                  <a:lnTo>
                    <a:pt x="1670971" y="245"/>
                  </a:lnTo>
                  <a:lnTo>
                    <a:pt x="1665798" y="265"/>
                  </a:lnTo>
                  <a:lnTo>
                    <a:pt x="1660624" y="286"/>
                  </a:lnTo>
                  <a:lnTo>
                    <a:pt x="1655451" y="309"/>
                  </a:lnTo>
                  <a:lnTo>
                    <a:pt x="1650278" y="333"/>
                  </a:lnTo>
                  <a:lnTo>
                    <a:pt x="1645104" y="359"/>
                  </a:lnTo>
                  <a:lnTo>
                    <a:pt x="1639931" y="387"/>
                  </a:lnTo>
                  <a:lnTo>
                    <a:pt x="1634758" y="417"/>
                  </a:lnTo>
                  <a:lnTo>
                    <a:pt x="1629585" y="449"/>
                  </a:lnTo>
                  <a:lnTo>
                    <a:pt x="1624411" y="483"/>
                  </a:lnTo>
                  <a:lnTo>
                    <a:pt x="1619238" y="520"/>
                  </a:lnTo>
                  <a:lnTo>
                    <a:pt x="1614065" y="559"/>
                  </a:lnTo>
                  <a:lnTo>
                    <a:pt x="1608891" y="601"/>
                  </a:lnTo>
                  <a:lnTo>
                    <a:pt x="1603718" y="646"/>
                  </a:lnTo>
                  <a:lnTo>
                    <a:pt x="1598545" y="693"/>
                  </a:lnTo>
                  <a:lnTo>
                    <a:pt x="1593372" y="744"/>
                  </a:lnTo>
                  <a:lnTo>
                    <a:pt x="1588198" y="798"/>
                  </a:lnTo>
                  <a:lnTo>
                    <a:pt x="1583025" y="856"/>
                  </a:lnTo>
                  <a:lnTo>
                    <a:pt x="1577852" y="917"/>
                  </a:lnTo>
                  <a:lnTo>
                    <a:pt x="1572678" y="982"/>
                  </a:lnTo>
                  <a:lnTo>
                    <a:pt x="1567505" y="1052"/>
                  </a:lnTo>
                  <a:lnTo>
                    <a:pt x="1562332" y="1126"/>
                  </a:lnTo>
                  <a:lnTo>
                    <a:pt x="1557159" y="1204"/>
                  </a:lnTo>
                  <a:lnTo>
                    <a:pt x="1551985" y="1287"/>
                  </a:lnTo>
                  <a:lnTo>
                    <a:pt x="1546812" y="1376"/>
                  </a:lnTo>
                  <a:lnTo>
                    <a:pt x="1541639" y="1470"/>
                  </a:lnTo>
                  <a:lnTo>
                    <a:pt x="1536465" y="1569"/>
                  </a:lnTo>
                  <a:lnTo>
                    <a:pt x="1531292" y="1675"/>
                  </a:lnTo>
                  <a:lnTo>
                    <a:pt x="1526119" y="1786"/>
                  </a:lnTo>
                  <a:lnTo>
                    <a:pt x="1520946" y="1904"/>
                  </a:lnTo>
                  <a:lnTo>
                    <a:pt x="1515772" y="2029"/>
                  </a:lnTo>
                  <a:lnTo>
                    <a:pt x="1510599" y="2161"/>
                  </a:lnTo>
                  <a:lnTo>
                    <a:pt x="1505426" y="2299"/>
                  </a:lnTo>
                  <a:lnTo>
                    <a:pt x="1500252" y="2446"/>
                  </a:lnTo>
                  <a:lnTo>
                    <a:pt x="1495079" y="2599"/>
                  </a:lnTo>
                  <a:lnTo>
                    <a:pt x="1489906" y="2761"/>
                  </a:lnTo>
                  <a:lnTo>
                    <a:pt x="1484733" y="2931"/>
                  </a:lnTo>
                  <a:lnTo>
                    <a:pt x="1479559" y="3108"/>
                  </a:lnTo>
                  <a:lnTo>
                    <a:pt x="1474386" y="3294"/>
                  </a:lnTo>
                  <a:lnTo>
                    <a:pt x="1469213" y="3488"/>
                  </a:lnTo>
                  <a:lnTo>
                    <a:pt x="1464039" y="3691"/>
                  </a:lnTo>
                  <a:lnTo>
                    <a:pt x="1458866" y="3902"/>
                  </a:lnTo>
                  <a:lnTo>
                    <a:pt x="1453693" y="4122"/>
                  </a:lnTo>
                  <a:lnTo>
                    <a:pt x="1448520" y="4350"/>
                  </a:lnTo>
                  <a:lnTo>
                    <a:pt x="1443346" y="4586"/>
                  </a:lnTo>
                  <a:lnTo>
                    <a:pt x="1438173" y="4831"/>
                  </a:lnTo>
                  <a:lnTo>
                    <a:pt x="1433000" y="5084"/>
                  </a:lnTo>
                  <a:lnTo>
                    <a:pt x="1427826" y="5345"/>
                  </a:lnTo>
                  <a:lnTo>
                    <a:pt x="1422653" y="5614"/>
                  </a:lnTo>
                  <a:lnTo>
                    <a:pt x="1417480" y="5890"/>
                  </a:lnTo>
                  <a:lnTo>
                    <a:pt x="1412307" y="6174"/>
                  </a:lnTo>
                  <a:lnTo>
                    <a:pt x="1407133" y="6464"/>
                  </a:lnTo>
                  <a:lnTo>
                    <a:pt x="1401960" y="6762"/>
                  </a:lnTo>
                  <a:lnTo>
                    <a:pt x="1396787" y="7066"/>
                  </a:lnTo>
                  <a:lnTo>
                    <a:pt x="1391613" y="7376"/>
                  </a:lnTo>
                  <a:lnTo>
                    <a:pt x="1386440" y="7693"/>
                  </a:lnTo>
                  <a:lnTo>
                    <a:pt x="1381267" y="8015"/>
                  </a:lnTo>
                  <a:lnTo>
                    <a:pt x="1376094" y="8343"/>
                  </a:lnTo>
                  <a:lnTo>
                    <a:pt x="1370920" y="8676"/>
                  </a:lnTo>
                  <a:lnTo>
                    <a:pt x="1365747" y="9014"/>
                  </a:lnTo>
                  <a:lnTo>
                    <a:pt x="1360574" y="9357"/>
                  </a:lnTo>
                  <a:lnTo>
                    <a:pt x="1355400" y="9705"/>
                  </a:lnTo>
                  <a:lnTo>
                    <a:pt x="1350227" y="10057"/>
                  </a:lnTo>
                  <a:lnTo>
                    <a:pt x="1345054" y="10415"/>
                  </a:lnTo>
                  <a:lnTo>
                    <a:pt x="1339881" y="10777"/>
                  </a:lnTo>
                  <a:lnTo>
                    <a:pt x="1334707" y="11143"/>
                  </a:lnTo>
                  <a:lnTo>
                    <a:pt x="1329534" y="11515"/>
                  </a:lnTo>
                  <a:lnTo>
                    <a:pt x="1324361" y="11891"/>
                  </a:lnTo>
                  <a:lnTo>
                    <a:pt x="1319187" y="12272"/>
                  </a:lnTo>
                  <a:lnTo>
                    <a:pt x="1314014" y="12659"/>
                  </a:lnTo>
                  <a:lnTo>
                    <a:pt x="1308841" y="13051"/>
                  </a:lnTo>
                  <a:lnTo>
                    <a:pt x="1303668" y="13448"/>
                  </a:lnTo>
                  <a:lnTo>
                    <a:pt x="1298494" y="13852"/>
                  </a:lnTo>
                  <a:lnTo>
                    <a:pt x="1293321" y="14261"/>
                  </a:lnTo>
                  <a:lnTo>
                    <a:pt x="1288148" y="14678"/>
                  </a:lnTo>
                  <a:lnTo>
                    <a:pt x="1282974" y="15101"/>
                  </a:lnTo>
                  <a:lnTo>
                    <a:pt x="1277801" y="15532"/>
                  </a:lnTo>
                  <a:lnTo>
                    <a:pt x="1272628" y="15970"/>
                  </a:lnTo>
                  <a:lnTo>
                    <a:pt x="1267455" y="16417"/>
                  </a:lnTo>
                  <a:lnTo>
                    <a:pt x="1262281" y="16872"/>
                  </a:lnTo>
                  <a:lnTo>
                    <a:pt x="1257108" y="17336"/>
                  </a:lnTo>
                  <a:lnTo>
                    <a:pt x="1251935" y="17810"/>
                  </a:lnTo>
                  <a:lnTo>
                    <a:pt x="1246761" y="18293"/>
                  </a:lnTo>
                  <a:lnTo>
                    <a:pt x="1241588" y="18787"/>
                  </a:lnTo>
                  <a:lnTo>
                    <a:pt x="1236415" y="19292"/>
                  </a:lnTo>
                  <a:lnTo>
                    <a:pt x="1231242" y="19809"/>
                  </a:lnTo>
                  <a:lnTo>
                    <a:pt x="1226068" y="20337"/>
                  </a:lnTo>
                  <a:lnTo>
                    <a:pt x="1220895" y="20877"/>
                  </a:lnTo>
                  <a:lnTo>
                    <a:pt x="1215722" y="21430"/>
                  </a:lnTo>
                  <a:lnTo>
                    <a:pt x="1210548" y="21996"/>
                  </a:lnTo>
                  <a:lnTo>
                    <a:pt x="1205375" y="22576"/>
                  </a:lnTo>
                  <a:lnTo>
                    <a:pt x="1200202" y="23170"/>
                  </a:lnTo>
                  <a:lnTo>
                    <a:pt x="1195029" y="23778"/>
                  </a:lnTo>
                  <a:lnTo>
                    <a:pt x="1189855" y="24401"/>
                  </a:lnTo>
                  <a:lnTo>
                    <a:pt x="1184682" y="25040"/>
                  </a:lnTo>
                  <a:lnTo>
                    <a:pt x="1179509" y="25694"/>
                  </a:lnTo>
                  <a:lnTo>
                    <a:pt x="1174335" y="26365"/>
                  </a:lnTo>
                  <a:lnTo>
                    <a:pt x="1169162" y="27052"/>
                  </a:lnTo>
                  <a:lnTo>
                    <a:pt x="1163989" y="27756"/>
                  </a:lnTo>
                  <a:lnTo>
                    <a:pt x="1158816" y="28477"/>
                  </a:lnTo>
                  <a:lnTo>
                    <a:pt x="1153642" y="29216"/>
                  </a:lnTo>
                  <a:lnTo>
                    <a:pt x="1148469" y="29972"/>
                  </a:lnTo>
                  <a:lnTo>
                    <a:pt x="1143296" y="30746"/>
                  </a:lnTo>
                  <a:lnTo>
                    <a:pt x="1138122" y="31539"/>
                  </a:lnTo>
                  <a:lnTo>
                    <a:pt x="1132949" y="32350"/>
                  </a:lnTo>
                  <a:lnTo>
                    <a:pt x="1127776" y="33180"/>
                  </a:lnTo>
                  <a:lnTo>
                    <a:pt x="1122603" y="34028"/>
                  </a:lnTo>
                  <a:lnTo>
                    <a:pt x="1117429" y="34896"/>
                  </a:lnTo>
                  <a:lnTo>
                    <a:pt x="1112256" y="35783"/>
                  </a:lnTo>
                  <a:lnTo>
                    <a:pt x="1107083" y="36690"/>
                  </a:lnTo>
                  <a:lnTo>
                    <a:pt x="1101909" y="37616"/>
                  </a:lnTo>
                  <a:lnTo>
                    <a:pt x="1096736" y="38561"/>
                  </a:lnTo>
                  <a:lnTo>
                    <a:pt x="1091563" y="39527"/>
                  </a:lnTo>
                  <a:lnTo>
                    <a:pt x="1086390" y="40512"/>
                  </a:lnTo>
                  <a:lnTo>
                    <a:pt x="1081216" y="41517"/>
                  </a:lnTo>
                  <a:lnTo>
                    <a:pt x="1076043" y="42542"/>
                  </a:lnTo>
                  <a:lnTo>
                    <a:pt x="1070870" y="43587"/>
                  </a:lnTo>
                  <a:lnTo>
                    <a:pt x="1065696" y="44652"/>
                  </a:lnTo>
                  <a:lnTo>
                    <a:pt x="1060523" y="45737"/>
                  </a:lnTo>
                  <a:lnTo>
                    <a:pt x="1055350" y="46841"/>
                  </a:lnTo>
                  <a:lnTo>
                    <a:pt x="1050177" y="47966"/>
                  </a:lnTo>
                  <a:lnTo>
                    <a:pt x="1045003" y="49111"/>
                  </a:lnTo>
                  <a:lnTo>
                    <a:pt x="1039830" y="50275"/>
                  </a:lnTo>
                  <a:lnTo>
                    <a:pt x="1034657" y="51458"/>
                  </a:lnTo>
                  <a:lnTo>
                    <a:pt x="1029483" y="52662"/>
                  </a:lnTo>
                  <a:lnTo>
                    <a:pt x="1024310" y="53884"/>
                  </a:lnTo>
                  <a:lnTo>
                    <a:pt x="1019137" y="55126"/>
                  </a:lnTo>
                  <a:lnTo>
                    <a:pt x="1013964" y="56387"/>
                  </a:lnTo>
                  <a:lnTo>
                    <a:pt x="1008790" y="57666"/>
                  </a:lnTo>
                  <a:lnTo>
                    <a:pt x="1003617" y="58965"/>
                  </a:lnTo>
                  <a:lnTo>
                    <a:pt x="998444" y="60282"/>
                  </a:lnTo>
                  <a:lnTo>
                    <a:pt x="993270" y="61617"/>
                  </a:lnTo>
                  <a:lnTo>
                    <a:pt x="988097" y="62970"/>
                  </a:lnTo>
                  <a:lnTo>
                    <a:pt x="982924" y="64341"/>
                  </a:lnTo>
                  <a:lnTo>
                    <a:pt x="977751" y="65730"/>
                  </a:lnTo>
                  <a:lnTo>
                    <a:pt x="972577" y="67136"/>
                  </a:lnTo>
                  <a:lnTo>
                    <a:pt x="967404" y="68559"/>
                  </a:lnTo>
                  <a:lnTo>
                    <a:pt x="962231" y="69999"/>
                  </a:lnTo>
                  <a:lnTo>
                    <a:pt x="957057" y="71456"/>
                  </a:lnTo>
                  <a:lnTo>
                    <a:pt x="951884" y="72929"/>
                  </a:lnTo>
                  <a:lnTo>
                    <a:pt x="946711" y="74418"/>
                  </a:lnTo>
                  <a:lnTo>
                    <a:pt x="941538" y="75923"/>
                  </a:lnTo>
                  <a:lnTo>
                    <a:pt x="936364" y="77444"/>
                  </a:lnTo>
                  <a:lnTo>
                    <a:pt x="931191" y="78980"/>
                  </a:lnTo>
                  <a:lnTo>
                    <a:pt x="926018" y="80532"/>
                  </a:lnTo>
                  <a:lnTo>
                    <a:pt x="920844" y="82098"/>
                  </a:lnTo>
                  <a:lnTo>
                    <a:pt x="915671" y="83680"/>
                  </a:lnTo>
                  <a:lnTo>
                    <a:pt x="910498" y="85276"/>
                  </a:lnTo>
                  <a:lnTo>
                    <a:pt x="905325" y="86886"/>
                  </a:lnTo>
                  <a:lnTo>
                    <a:pt x="900151" y="88511"/>
                  </a:lnTo>
                  <a:lnTo>
                    <a:pt x="894978" y="90149"/>
                  </a:lnTo>
                  <a:lnTo>
                    <a:pt x="889805" y="91802"/>
                  </a:lnTo>
                  <a:lnTo>
                    <a:pt x="884631" y="93468"/>
                  </a:lnTo>
                  <a:lnTo>
                    <a:pt x="879458" y="95148"/>
                  </a:lnTo>
                  <a:lnTo>
                    <a:pt x="874285" y="96842"/>
                  </a:lnTo>
                  <a:lnTo>
                    <a:pt x="869112" y="98549"/>
                  </a:lnTo>
                  <a:lnTo>
                    <a:pt x="863938" y="100269"/>
                  </a:lnTo>
                  <a:lnTo>
                    <a:pt x="858765" y="102003"/>
                  </a:lnTo>
                  <a:lnTo>
                    <a:pt x="853592" y="103750"/>
                  </a:lnTo>
                  <a:lnTo>
                    <a:pt x="848418" y="105510"/>
                  </a:lnTo>
                  <a:lnTo>
                    <a:pt x="843245" y="107284"/>
                  </a:lnTo>
                  <a:lnTo>
                    <a:pt x="838072" y="109071"/>
                  </a:lnTo>
                  <a:lnTo>
                    <a:pt x="832899" y="110871"/>
                  </a:lnTo>
                  <a:lnTo>
                    <a:pt x="827725" y="112685"/>
                  </a:lnTo>
                  <a:lnTo>
                    <a:pt x="822552" y="114512"/>
                  </a:lnTo>
                  <a:lnTo>
                    <a:pt x="817379" y="116353"/>
                  </a:lnTo>
                  <a:lnTo>
                    <a:pt x="812205" y="118207"/>
                  </a:lnTo>
                  <a:lnTo>
                    <a:pt x="807032" y="120076"/>
                  </a:lnTo>
                  <a:lnTo>
                    <a:pt x="801859" y="121958"/>
                  </a:lnTo>
                  <a:lnTo>
                    <a:pt x="796686" y="123854"/>
                  </a:lnTo>
                  <a:lnTo>
                    <a:pt x="791512" y="125765"/>
                  </a:lnTo>
                  <a:lnTo>
                    <a:pt x="786339" y="127690"/>
                  </a:lnTo>
                  <a:lnTo>
                    <a:pt x="781166" y="129630"/>
                  </a:lnTo>
                  <a:lnTo>
                    <a:pt x="775992" y="131585"/>
                  </a:lnTo>
                  <a:lnTo>
                    <a:pt x="770819" y="133555"/>
                  </a:lnTo>
                  <a:lnTo>
                    <a:pt x="765646" y="135540"/>
                  </a:lnTo>
                  <a:lnTo>
                    <a:pt x="760473" y="137541"/>
                  </a:lnTo>
                  <a:lnTo>
                    <a:pt x="755299" y="139558"/>
                  </a:lnTo>
                  <a:lnTo>
                    <a:pt x="750126" y="141592"/>
                  </a:lnTo>
                  <a:lnTo>
                    <a:pt x="744953" y="143642"/>
                  </a:lnTo>
                  <a:lnTo>
                    <a:pt x="739779" y="145708"/>
                  </a:lnTo>
                  <a:lnTo>
                    <a:pt x="734606" y="147793"/>
                  </a:lnTo>
                  <a:lnTo>
                    <a:pt x="729433" y="149894"/>
                  </a:lnTo>
                  <a:lnTo>
                    <a:pt x="724260" y="152014"/>
                  </a:lnTo>
                  <a:lnTo>
                    <a:pt x="719086" y="154151"/>
                  </a:lnTo>
                  <a:lnTo>
                    <a:pt x="713913" y="156307"/>
                  </a:lnTo>
                  <a:lnTo>
                    <a:pt x="708740" y="158482"/>
                  </a:lnTo>
                  <a:lnTo>
                    <a:pt x="703566" y="160677"/>
                  </a:lnTo>
                  <a:lnTo>
                    <a:pt x="698393" y="162891"/>
                  </a:lnTo>
                  <a:lnTo>
                    <a:pt x="693220" y="165125"/>
                  </a:lnTo>
                  <a:lnTo>
                    <a:pt x="688047" y="167379"/>
                  </a:lnTo>
                  <a:lnTo>
                    <a:pt x="682873" y="169654"/>
                  </a:lnTo>
                  <a:lnTo>
                    <a:pt x="677700" y="171950"/>
                  </a:lnTo>
                  <a:lnTo>
                    <a:pt x="672527" y="174267"/>
                  </a:lnTo>
                  <a:lnTo>
                    <a:pt x="667353" y="176606"/>
                  </a:lnTo>
                  <a:lnTo>
                    <a:pt x="662180" y="178967"/>
                  </a:lnTo>
                  <a:lnTo>
                    <a:pt x="657007" y="181351"/>
                  </a:lnTo>
                  <a:lnTo>
                    <a:pt x="651834" y="183758"/>
                  </a:lnTo>
                  <a:lnTo>
                    <a:pt x="646660" y="186188"/>
                  </a:lnTo>
                  <a:lnTo>
                    <a:pt x="641487" y="188641"/>
                  </a:lnTo>
                  <a:lnTo>
                    <a:pt x="636314" y="191118"/>
                  </a:lnTo>
                  <a:lnTo>
                    <a:pt x="631140" y="193619"/>
                  </a:lnTo>
                  <a:lnTo>
                    <a:pt x="625967" y="196145"/>
                  </a:lnTo>
                  <a:lnTo>
                    <a:pt x="620794" y="198696"/>
                  </a:lnTo>
                  <a:lnTo>
                    <a:pt x="615621" y="201271"/>
                  </a:lnTo>
                  <a:lnTo>
                    <a:pt x="610447" y="203872"/>
                  </a:lnTo>
                  <a:lnTo>
                    <a:pt x="605274" y="206499"/>
                  </a:lnTo>
                  <a:lnTo>
                    <a:pt x="600101" y="209152"/>
                  </a:lnTo>
                  <a:lnTo>
                    <a:pt x="594927" y="211831"/>
                  </a:lnTo>
                  <a:lnTo>
                    <a:pt x="589754" y="214537"/>
                  </a:lnTo>
                  <a:lnTo>
                    <a:pt x="584581" y="217269"/>
                  </a:lnTo>
                  <a:lnTo>
                    <a:pt x="579408" y="220028"/>
                  </a:lnTo>
                  <a:lnTo>
                    <a:pt x="574234" y="222815"/>
                  </a:lnTo>
                  <a:lnTo>
                    <a:pt x="569061" y="225629"/>
                  </a:lnTo>
                  <a:lnTo>
                    <a:pt x="563888" y="228471"/>
                  </a:lnTo>
                  <a:lnTo>
                    <a:pt x="558714" y="231340"/>
                  </a:lnTo>
                  <a:lnTo>
                    <a:pt x="553541" y="234238"/>
                  </a:lnTo>
                  <a:lnTo>
                    <a:pt x="548368" y="237164"/>
                  </a:lnTo>
                  <a:lnTo>
                    <a:pt x="543195" y="240118"/>
                  </a:lnTo>
                  <a:lnTo>
                    <a:pt x="538021" y="243100"/>
                  </a:lnTo>
                  <a:lnTo>
                    <a:pt x="532848" y="246112"/>
                  </a:lnTo>
                  <a:lnTo>
                    <a:pt x="527675" y="249152"/>
                  </a:lnTo>
                  <a:lnTo>
                    <a:pt x="522501" y="252221"/>
                  </a:lnTo>
                  <a:lnTo>
                    <a:pt x="517328" y="255319"/>
                  </a:lnTo>
                  <a:lnTo>
                    <a:pt x="512155" y="258446"/>
                  </a:lnTo>
                  <a:lnTo>
                    <a:pt x="506982" y="261602"/>
                  </a:lnTo>
                  <a:lnTo>
                    <a:pt x="501808" y="264787"/>
                  </a:lnTo>
                  <a:lnTo>
                    <a:pt x="496635" y="268002"/>
                  </a:lnTo>
                  <a:lnTo>
                    <a:pt x="491462" y="271246"/>
                  </a:lnTo>
                  <a:lnTo>
                    <a:pt x="486288" y="274519"/>
                  </a:lnTo>
                  <a:lnTo>
                    <a:pt x="481115" y="277822"/>
                  </a:lnTo>
                  <a:lnTo>
                    <a:pt x="475942" y="281154"/>
                  </a:lnTo>
                  <a:lnTo>
                    <a:pt x="470769" y="284515"/>
                  </a:lnTo>
                  <a:lnTo>
                    <a:pt x="465595" y="287906"/>
                  </a:lnTo>
                  <a:lnTo>
                    <a:pt x="460422" y="291327"/>
                  </a:lnTo>
                  <a:lnTo>
                    <a:pt x="455249" y="294777"/>
                  </a:lnTo>
                  <a:lnTo>
                    <a:pt x="450075" y="298256"/>
                  </a:lnTo>
                  <a:lnTo>
                    <a:pt x="444902" y="301765"/>
                  </a:lnTo>
                  <a:lnTo>
                    <a:pt x="439729" y="305303"/>
                  </a:lnTo>
                  <a:lnTo>
                    <a:pt x="434556" y="308870"/>
                  </a:lnTo>
                  <a:lnTo>
                    <a:pt x="429382" y="312467"/>
                  </a:lnTo>
                  <a:lnTo>
                    <a:pt x="424209" y="316093"/>
                  </a:lnTo>
                  <a:lnTo>
                    <a:pt x="419036" y="319749"/>
                  </a:lnTo>
                  <a:lnTo>
                    <a:pt x="413862" y="323434"/>
                  </a:lnTo>
                  <a:lnTo>
                    <a:pt x="408689" y="327148"/>
                  </a:lnTo>
                  <a:lnTo>
                    <a:pt x="403516" y="330892"/>
                  </a:lnTo>
                  <a:lnTo>
                    <a:pt x="398343" y="334664"/>
                  </a:lnTo>
                  <a:lnTo>
                    <a:pt x="393169" y="338466"/>
                  </a:lnTo>
                  <a:lnTo>
                    <a:pt x="387996" y="342298"/>
                  </a:lnTo>
                  <a:lnTo>
                    <a:pt x="382823" y="346159"/>
                  </a:lnTo>
                  <a:lnTo>
                    <a:pt x="377649" y="350049"/>
                  </a:lnTo>
                  <a:lnTo>
                    <a:pt x="372476" y="353968"/>
                  </a:lnTo>
                  <a:lnTo>
                    <a:pt x="367303" y="357917"/>
                  </a:lnTo>
                  <a:lnTo>
                    <a:pt x="362130" y="361896"/>
                  </a:lnTo>
                  <a:lnTo>
                    <a:pt x="356956" y="365904"/>
                  </a:lnTo>
                  <a:lnTo>
                    <a:pt x="351783" y="369941"/>
                  </a:lnTo>
                  <a:lnTo>
                    <a:pt x="346610" y="374009"/>
                  </a:lnTo>
                  <a:lnTo>
                    <a:pt x="341436" y="378106"/>
                  </a:lnTo>
                  <a:lnTo>
                    <a:pt x="336263" y="382233"/>
                  </a:lnTo>
                  <a:lnTo>
                    <a:pt x="331090" y="386390"/>
                  </a:lnTo>
                  <a:lnTo>
                    <a:pt x="325917" y="390578"/>
                  </a:lnTo>
                  <a:lnTo>
                    <a:pt x="320743" y="394796"/>
                  </a:lnTo>
                  <a:lnTo>
                    <a:pt x="315570" y="399044"/>
                  </a:lnTo>
                  <a:lnTo>
                    <a:pt x="310397" y="403323"/>
                  </a:lnTo>
                  <a:lnTo>
                    <a:pt x="305223" y="407633"/>
                  </a:lnTo>
                  <a:lnTo>
                    <a:pt x="300050" y="411975"/>
                  </a:lnTo>
                  <a:lnTo>
                    <a:pt x="294877" y="416347"/>
                  </a:lnTo>
                  <a:lnTo>
                    <a:pt x="289704" y="420751"/>
                  </a:lnTo>
                  <a:lnTo>
                    <a:pt x="284530" y="425187"/>
                  </a:lnTo>
                  <a:lnTo>
                    <a:pt x="279357" y="429655"/>
                  </a:lnTo>
                  <a:lnTo>
                    <a:pt x="274184" y="434155"/>
                  </a:lnTo>
                  <a:lnTo>
                    <a:pt x="269010" y="438687"/>
                  </a:lnTo>
                  <a:lnTo>
                    <a:pt x="263837" y="443252"/>
                  </a:lnTo>
                  <a:lnTo>
                    <a:pt x="258664" y="447849"/>
                  </a:lnTo>
                  <a:lnTo>
                    <a:pt x="253491" y="452479"/>
                  </a:lnTo>
                  <a:lnTo>
                    <a:pt x="248317" y="457142"/>
                  </a:lnTo>
                  <a:lnTo>
                    <a:pt x="243144" y="461838"/>
                  </a:lnTo>
                  <a:lnTo>
                    <a:pt x="237971" y="466567"/>
                  </a:lnTo>
                  <a:lnTo>
                    <a:pt x="232797" y="471328"/>
                  </a:lnTo>
                  <a:lnTo>
                    <a:pt x="227624" y="476123"/>
                  </a:lnTo>
                  <a:lnTo>
                    <a:pt x="222451" y="480950"/>
                  </a:lnTo>
                  <a:lnTo>
                    <a:pt x="217278" y="485809"/>
                  </a:lnTo>
                  <a:lnTo>
                    <a:pt x="212104" y="490701"/>
                  </a:lnTo>
                  <a:lnTo>
                    <a:pt x="206931" y="495624"/>
                  </a:lnTo>
                  <a:lnTo>
                    <a:pt x="201758" y="500578"/>
                  </a:lnTo>
                  <a:lnTo>
                    <a:pt x="196584" y="505562"/>
                  </a:lnTo>
                  <a:lnTo>
                    <a:pt x="191411" y="510576"/>
                  </a:lnTo>
                  <a:lnTo>
                    <a:pt x="186238" y="515619"/>
                  </a:lnTo>
                  <a:lnTo>
                    <a:pt x="181065" y="520689"/>
                  </a:lnTo>
                  <a:lnTo>
                    <a:pt x="175891" y="525785"/>
                  </a:lnTo>
                  <a:lnTo>
                    <a:pt x="170718" y="530906"/>
                  </a:lnTo>
                  <a:lnTo>
                    <a:pt x="165545" y="536050"/>
                  </a:lnTo>
                  <a:lnTo>
                    <a:pt x="160371" y="541216"/>
                  </a:lnTo>
                  <a:lnTo>
                    <a:pt x="155198" y="546401"/>
                  </a:lnTo>
                  <a:lnTo>
                    <a:pt x="150025" y="551603"/>
                  </a:lnTo>
                  <a:lnTo>
                    <a:pt x="144852" y="556820"/>
                  </a:lnTo>
                  <a:lnTo>
                    <a:pt x="139678" y="562049"/>
                  </a:lnTo>
                  <a:lnTo>
                    <a:pt x="134505" y="567287"/>
                  </a:lnTo>
                  <a:lnTo>
                    <a:pt x="129332" y="572531"/>
                  </a:lnTo>
                  <a:lnTo>
                    <a:pt x="124158" y="577778"/>
                  </a:lnTo>
                  <a:lnTo>
                    <a:pt x="118985" y="583024"/>
                  </a:lnTo>
                  <a:lnTo>
                    <a:pt x="113812" y="588265"/>
                  </a:lnTo>
                  <a:lnTo>
                    <a:pt x="108639" y="593497"/>
                  </a:lnTo>
                  <a:lnTo>
                    <a:pt x="103465" y="598717"/>
                  </a:lnTo>
                  <a:lnTo>
                    <a:pt x="98292" y="603919"/>
                  </a:lnTo>
                  <a:lnTo>
                    <a:pt x="93119" y="609099"/>
                  </a:lnTo>
                  <a:lnTo>
                    <a:pt x="87945" y="614253"/>
                  </a:lnTo>
                  <a:lnTo>
                    <a:pt x="82772" y="619376"/>
                  </a:lnTo>
                  <a:lnTo>
                    <a:pt x="77599" y="624462"/>
                  </a:lnTo>
                  <a:lnTo>
                    <a:pt x="72426" y="629507"/>
                  </a:lnTo>
                  <a:lnTo>
                    <a:pt x="67252" y="634505"/>
                  </a:lnTo>
                  <a:lnTo>
                    <a:pt x="62079" y="639452"/>
                  </a:lnTo>
                  <a:lnTo>
                    <a:pt x="56906" y="644343"/>
                  </a:lnTo>
                  <a:lnTo>
                    <a:pt x="51732" y="649171"/>
                  </a:lnTo>
                  <a:lnTo>
                    <a:pt x="46559" y="653933"/>
                  </a:lnTo>
                  <a:lnTo>
                    <a:pt x="41386" y="658624"/>
                  </a:lnTo>
                  <a:lnTo>
                    <a:pt x="36213" y="663238"/>
                  </a:lnTo>
                  <a:lnTo>
                    <a:pt x="31039" y="667771"/>
                  </a:lnTo>
                  <a:lnTo>
                    <a:pt x="25866" y="672219"/>
                  </a:lnTo>
                  <a:lnTo>
                    <a:pt x="20693" y="676578"/>
                  </a:lnTo>
                  <a:lnTo>
                    <a:pt x="15519" y="680844"/>
                  </a:lnTo>
                  <a:lnTo>
                    <a:pt x="10346" y="685013"/>
                  </a:lnTo>
                  <a:lnTo>
                    <a:pt x="5173" y="689082"/>
                  </a:lnTo>
                  <a:lnTo>
                    <a:pt x="0" y="69304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96816" y="1848662"/>
              <a:ext cx="1883076" cy="520088"/>
            </a:xfrm>
            <a:custGeom>
              <a:avLst/>
              <a:pathLst>
                <a:path w="1883076" h="520088">
                  <a:moveTo>
                    <a:pt x="0" y="520088"/>
                  </a:moveTo>
                  <a:lnTo>
                    <a:pt x="0" y="520088"/>
                  </a:lnTo>
                  <a:lnTo>
                    <a:pt x="5173" y="511084"/>
                  </a:lnTo>
                  <a:lnTo>
                    <a:pt x="10346" y="501990"/>
                  </a:lnTo>
                  <a:lnTo>
                    <a:pt x="15519" y="492821"/>
                  </a:lnTo>
                  <a:lnTo>
                    <a:pt x="20693" y="483590"/>
                  </a:lnTo>
                  <a:lnTo>
                    <a:pt x="25866" y="474312"/>
                  </a:lnTo>
                  <a:lnTo>
                    <a:pt x="31039" y="464999"/>
                  </a:lnTo>
                  <a:lnTo>
                    <a:pt x="36213" y="455668"/>
                  </a:lnTo>
                  <a:lnTo>
                    <a:pt x="41386" y="446331"/>
                  </a:lnTo>
                  <a:lnTo>
                    <a:pt x="46559" y="437003"/>
                  </a:lnTo>
                  <a:lnTo>
                    <a:pt x="51732" y="427698"/>
                  </a:lnTo>
                  <a:lnTo>
                    <a:pt x="56906" y="418430"/>
                  </a:lnTo>
                  <a:lnTo>
                    <a:pt x="62079" y="409213"/>
                  </a:lnTo>
                  <a:lnTo>
                    <a:pt x="67252" y="400058"/>
                  </a:lnTo>
                  <a:lnTo>
                    <a:pt x="72426" y="390980"/>
                  </a:lnTo>
                  <a:lnTo>
                    <a:pt x="77599" y="381989"/>
                  </a:lnTo>
                  <a:lnTo>
                    <a:pt x="82772" y="373097"/>
                  </a:lnTo>
                  <a:lnTo>
                    <a:pt x="87945" y="364315"/>
                  </a:lnTo>
                  <a:lnTo>
                    <a:pt x="93119" y="355652"/>
                  </a:lnTo>
                  <a:lnTo>
                    <a:pt x="98292" y="347118"/>
                  </a:lnTo>
                  <a:lnTo>
                    <a:pt x="103465" y="338722"/>
                  </a:lnTo>
                  <a:lnTo>
                    <a:pt x="108639" y="330470"/>
                  </a:lnTo>
                  <a:lnTo>
                    <a:pt x="113812" y="322369"/>
                  </a:lnTo>
                  <a:lnTo>
                    <a:pt x="118985" y="314426"/>
                  </a:lnTo>
                  <a:lnTo>
                    <a:pt x="124158" y="306646"/>
                  </a:lnTo>
                  <a:lnTo>
                    <a:pt x="129332" y="299032"/>
                  </a:lnTo>
                  <a:lnTo>
                    <a:pt x="134505" y="291590"/>
                  </a:lnTo>
                  <a:lnTo>
                    <a:pt x="139678" y="284321"/>
                  </a:lnTo>
                  <a:lnTo>
                    <a:pt x="144852" y="277227"/>
                  </a:lnTo>
                  <a:lnTo>
                    <a:pt x="150025" y="270311"/>
                  </a:lnTo>
                  <a:lnTo>
                    <a:pt x="155198" y="263573"/>
                  </a:lnTo>
                  <a:lnTo>
                    <a:pt x="160371" y="257014"/>
                  </a:lnTo>
                  <a:lnTo>
                    <a:pt x="165545" y="250632"/>
                  </a:lnTo>
                  <a:lnTo>
                    <a:pt x="170718" y="244428"/>
                  </a:lnTo>
                  <a:lnTo>
                    <a:pt x="175891" y="238399"/>
                  </a:lnTo>
                  <a:lnTo>
                    <a:pt x="181065" y="232545"/>
                  </a:lnTo>
                  <a:lnTo>
                    <a:pt x="186238" y="226862"/>
                  </a:lnTo>
                  <a:lnTo>
                    <a:pt x="191411" y="221349"/>
                  </a:lnTo>
                  <a:lnTo>
                    <a:pt x="196584" y="216002"/>
                  </a:lnTo>
                  <a:lnTo>
                    <a:pt x="201758" y="210819"/>
                  </a:lnTo>
                  <a:lnTo>
                    <a:pt x="206931" y="205796"/>
                  </a:lnTo>
                  <a:lnTo>
                    <a:pt x="212104" y="200929"/>
                  </a:lnTo>
                  <a:lnTo>
                    <a:pt x="217278" y="196216"/>
                  </a:lnTo>
                  <a:lnTo>
                    <a:pt x="222451" y="191651"/>
                  </a:lnTo>
                  <a:lnTo>
                    <a:pt x="227624" y="187231"/>
                  </a:lnTo>
                  <a:lnTo>
                    <a:pt x="232797" y="182952"/>
                  </a:lnTo>
                  <a:lnTo>
                    <a:pt x="237971" y="178810"/>
                  </a:lnTo>
                  <a:lnTo>
                    <a:pt x="243144" y="174801"/>
                  </a:lnTo>
                  <a:lnTo>
                    <a:pt x="248317" y="170920"/>
                  </a:lnTo>
                  <a:lnTo>
                    <a:pt x="253491" y="167164"/>
                  </a:lnTo>
                  <a:lnTo>
                    <a:pt x="258664" y="163528"/>
                  </a:lnTo>
                  <a:lnTo>
                    <a:pt x="263837" y="160008"/>
                  </a:lnTo>
                  <a:lnTo>
                    <a:pt x="269010" y="156601"/>
                  </a:lnTo>
                  <a:lnTo>
                    <a:pt x="274184" y="153302"/>
                  </a:lnTo>
                  <a:lnTo>
                    <a:pt x="279357" y="150107"/>
                  </a:lnTo>
                  <a:lnTo>
                    <a:pt x="284530" y="147013"/>
                  </a:lnTo>
                  <a:lnTo>
                    <a:pt x="289704" y="144015"/>
                  </a:lnTo>
                  <a:lnTo>
                    <a:pt x="294877" y="141111"/>
                  </a:lnTo>
                  <a:lnTo>
                    <a:pt x="300050" y="138296"/>
                  </a:lnTo>
                  <a:lnTo>
                    <a:pt x="305223" y="135568"/>
                  </a:lnTo>
                  <a:lnTo>
                    <a:pt x="310397" y="132923"/>
                  </a:lnTo>
                  <a:lnTo>
                    <a:pt x="315570" y="130358"/>
                  </a:lnTo>
                  <a:lnTo>
                    <a:pt x="320743" y="127869"/>
                  </a:lnTo>
                  <a:lnTo>
                    <a:pt x="325917" y="125454"/>
                  </a:lnTo>
                  <a:lnTo>
                    <a:pt x="331090" y="123109"/>
                  </a:lnTo>
                  <a:lnTo>
                    <a:pt x="336263" y="120833"/>
                  </a:lnTo>
                  <a:lnTo>
                    <a:pt x="341436" y="118622"/>
                  </a:lnTo>
                  <a:lnTo>
                    <a:pt x="346610" y="116474"/>
                  </a:lnTo>
                  <a:lnTo>
                    <a:pt x="351783" y="114386"/>
                  </a:lnTo>
                  <a:lnTo>
                    <a:pt x="356956" y="112356"/>
                  </a:lnTo>
                  <a:lnTo>
                    <a:pt x="362130" y="110381"/>
                  </a:lnTo>
                  <a:lnTo>
                    <a:pt x="367303" y="108461"/>
                  </a:lnTo>
                  <a:lnTo>
                    <a:pt x="372476" y="106592"/>
                  </a:lnTo>
                  <a:lnTo>
                    <a:pt x="377649" y="104772"/>
                  </a:lnTo>
                  <a:lnTo>
                    <a:pt x="382823" y="103000"/>
                  </a:lnTo>
                  <a:lnTo>
                    <a:pt x="387996" y="101273"/>
                  </a:lnTo>
                  <a:lnTo>
                    <a:pt x="393169" y="99591"/>
                  </a:lnTo>
                  <a:lnTo>
                    <a:pt x="398343" y="97951"/>
                  </a:lnTo>
                  <a:lnTo>
                    <a:pt x="403516" y="96352"/>
                  </a:lnTo>
                  <a:lnTo>
                    <a:pt x="408689" y="94792"/>
                  </a:lnTo>
                  <a:lnTo>
                    <a:pt x="413862" y="93271"/>
                  </a:lnTo>
                  <a:lnTo>
                    <a:pt x="419036" y="91785"/>
                  </a:lnTo>
                  <a:lnTo>
                    <a:pt x="424209" y="90335"/>
                  </a:lnTo>
                  <a:lnTo>
                    <a:pt x="429382" y="88919"/>
                  </a:lnTo>
                  <a:lnTo>
                    <a:pt x="434556" y="87536"/>
                  </a:lnTo>
                  <a:lnTo>
                    <a:pt x="439729" y="86185"/>
                  </a:lnTo>
                  <a:lnTo>
                    <a:pt x="444902" y="84864"/>
                  </a:lnTo>
                  <a:lnTo>
                    <a:pt x="450075" y="83573"/>
                  </a:lnTo>
                  <a:lnTo>
                    <a:pt x="455249" y="82310"/>
                  </a:lnTo>
                  <a:lnTo>
                    <a:pt x="460422" y="81075"/>
                  </a:lnTo>
                  <a:lnTo>
                    <a:pt x="465595" y="79867"/>
                  </a:lnTo>
                  <a:lnTo>
                    <a:pt x="470769" y="78685"/>
                  </a:lnTo>
                  <a:lnTo>
                    <a:pt x="475942" y="77528"/>
                  </a:lnTo>
                  <a:lnTo>
                    <a:pt x="481115" y="76395"/>
                  </a:lnTo>
                  <a:lnTo>
                    <a:pt x="486288" y="75286"/>
                  </a:lnTo>
                  <a:lnTo>
                    <a:pt x="491462" y="74200"/>
                  </a:lnTo>
                  <a:lnTo>
                    <a:pt x="496635" y="73135"/>
                  </a:lnTo>
                  <a:lnTo>
                    <a:pt x="501808" y="72093"/>
                  </a:lnTo>
                  <a:lnTo>
                    <a:pt x="506982" y="71071"/>
                  </a:lnTo>
                  <a:lnTo>
                    <a:pt x="512155" y="70070"/>
                  </a:lnTo>
                  <a:lnTo>
                    <a:pt x="517328" y="69088"/>
                  </a:lnTo>
                  <a:lnTo>
                    <a:pt x="522501" y="68125"/>
                  </a:lnTo>
                  <a:lnTo>
                    <a:pt x="527675" y="67181"/>
                  </a:lnTo>
                  <a:lnTo>
                    <a:pt x="532848" y="66256"/>
                  </a:lnTo>
                  <a:lnTo>
                    <a:pt x="538021" y="65347"/>
                  </a:lnTo>
                  <a:lnTo>
                    <a:pt x="543195" y="64456"/>
                  </a:lnTo>
                  <a:lnTo>
                    <a:pt x="548368" y="63582"/>
                  </a:lnTo>
                  <a:lnTo>
                    <a:pt x="553541" y="62724"/>
                  </a:lnTo>
                  <a:lnTo>
                    <a:pt x="558714" y="61881"/>
                  </a:lnTo>
                  <a:lnTo>
                    <a:pt x="563888" y="61054"/>
                  </a:lnTo>
                  <a:lnTo>
                    <a:pt x="569061" y="60242"/>
                  </a:lnTo>
                  <a:lnTo>
                    <a:pt x="574234" y="59445"/>
                  </a:lnTo>
                  <a:lnTo>
                    <a:pt x="579408" y="58662"/>
                  </a:lnTo>
                  <a:lnTo>
                    <a:pt x="584581" y="57892"/>
                  </a:lnTo>
                  <a:lnTo>
                    <a:pt x="589754" y="57136"/>
                  </a:lnTo>
                  <a:lnTo>
                    <a:pt x="594927" y="56393"/>
                  </a:lnTo>
                  <a:lnTo>
                    <a:pt x="600101" y="55663"/>
                  </a:lnTo>
                  <a:lnTo>
                    <a:pt x="605274" y="54946"/>
                  </a:lnTo>
                  <a:lnTo>
                    <a:pt x="610447" y="54240"/>
                  </a:lnTo>
                  <a:lnTo>
                    <a:pt x="615621" y="53547"/>
                  </a:lnTo>
                  <a:lnTo>
                    <a:pt x="620794" y="52865"/>
                  </a:lnTo>
                  <a:lnTo>
                    <a:pt x="625967" y="52194"/>
                  </a:lnTo>
                  <a:lnTo>
                    <a:pt x="631140" y="51533"/>
                  </a:lnTo>
                  <a:lnTo>
                    <a:pt x="636314" y="50884"/>
                  </a:lnTo>
                  <a:lnTo>
                    <a:pt x="641487" y="50245"/>
                  </a:lnTo>
                  <a:lnTo>
                    <a:pt x="646660" y="49616"/>
                  </a:lnTo>
                  <a:lnTo>
                    <a:pt x="651834" y="48997"/>
                  </a:lnTo>
                  <a:lnTo>
                    <a:pt x="657007" y="48387"/>
                  </a:lnTo>
                  <a:lnTo>
                    <a:pt x="662180" y="47786"/>
                  </a:lnTo>
                  <a:lnTo>
                    <a:pt x="667353" y="47195"/>
                  </a:lnTo>
                  <a:lnTo>
                    <a:pt x="672527" y="46612"/>
                  </a:lnTo>
                  <a:lnTo>
                    <a:pt x="677700" y="46038"/>
                  </a:lnTo>
                  <a:lnTo>
                    <a:pt x="682873" y="45472"/>
                  </a:lnTo>
                  <a:lnTo>
                    <a:pt x="688047" y="44914"/>
                  </a:lnTo>
                  <a:lnTo>
                    <a:pt x="693220" y="44364"/>
                  </a:lnTo>
                  <a:lnTo>
                    <a:pt x="698393" y="43821"/>
                  </a:lnTo>
                  <a:lnTo>
                    <a:pt x="703566" y="43286"/>
                  </a:lnTo>
                  <a:lnTo>
                    <a:pt x="708740" y="42758"/>
                  </a:lnTo>
                  <a:lnTo>
                    <a:pt x="713913" y="42236"/>
                  </a:lnTo>
                  <a:lnTo>
                    <a:pt x="719086" y="41722"/>
                  </a:lnTo>
                  <a:lnTo>
                    <a:pt x="724260" y="41214"/>
                  </a:lnTo>
                  <a:lnTo>
                    <a:pt x="729433" y="40712"/>
                  </a:lnTo>
                  <a:lnTo>
                    <a:pt x="734606" y="40216"/>
                  </a:lnTo>
                  <a:lnTo>
                    <a:pt x="739779" y="39726"/>
                  </a:lnTo>
                  <a:lnTo>
                    <a:pt x="744953" y="39242"/>
                  </a:lnTo>
                  <a:lnTo>
                    <a:pt x="750126" y="38763"/>
                  </a:lnTo>
                  <a:lnTo>
                    <a:pt x="755299" y="38290"/>
                  </a:lnTo>
                  <a:lnTo>
                    <a:pt x="760473" y="37821"/>
                  </a:lnTo>
                  <a:lnTo>
                    <a:pt x="765646" y="37358"/>
                  </a:lnTo>
                  <a:lnTo>
                    <a:pt x="770819" y="36900"/>
                  </a:lnTo>
                  <a:lnTo>
                    <a:pt x="775992" y="36446"/>
                  </a:lnTo>
                  <a:lnTo>
                    <a:pt x="781166" y="35996"/>
                  </a:lnTo>
                  <a:lnTo>
                    <a:pt x="786339" y="35551"/>
                  </a:lnTo>
                  <a:lnTo>
                    <a:pt x="791512" y="35110"/>
                  </a:lnTo>
                  <a:lnTo>
                    <a:pt x="796686" y="34673"/>
                  </a:lnTo>
                  <a:lnTo>
                    <a:pt x="801859" y="34240"/>
                  </a:lnTo>
                  <a:lnTo>
                    <a:pt x="807032" y="33811"/>
                  </a:lnTo>
                  <a:lnTo>
                    <a:pt x="812205" y="33385"/>
                  </a:lnTo>
                  <a:lnTo>
                    <a:pt x="817379" y="32963"/>
                  </a:lnTo>
                  <a:lnTo>
                    <a:pt x="822552" y="32544"/>
                  </a:lnTo>
                  <a:lnTo>
                    <a:pt x="827725" y="32129"/>
                  </a:lnTo>
                  <a:lnTo>
                    <a:pt x="832899" y="31717"/>
                  </a:lnTo>
                  <a:lnTo>
                    <a:pt x="838072" y="31307"/>
                  </a:lnTo>
                  <a:lnTo>
                    <a:pt x="843245" y="30901"/>
                  </a:lnTo>
                  <a:lnTo>
                    <a:pt x="848418" y="30498"/>
                  </a:lnTo>
                  <a:lnTo>
                    <a:pt x="853592" y="30097"/>
                  </a:lnTo>
                  <a:lnTo>
                    <a:pt x="858765" y="29700"/>
                  </a:lnTo>
                  <a:lnTo>
                    <a:pt x="863938" y="29305"/>
                  </a:lnTo>
                  <a:lnTo>
                    <a:pt x="869112" y="28912"/>
                  </a:lnTo>
                  <a:lnTo>
                    <a:pt x="874285" y="28522"/>
                  </a:lnTo>
                  <a:lnTo>
                    <a:pt x="879458" y="28135"/>
                  </a:lnTo>
                  <a:lnTo>
                    <a:pt x="884631" y="27750"/>
                  </a:lnTo>
                  <a:lnTo>
                    <a:pt x="889805" y="27368"/>
                  </a:lnTo>
                  <a:lnTo>
                    <a:pt x="894978" y="26988"/>
                  </a:lnTo>
                  <a:lnTo>
                    <a:pt x="900151" y="26611"/>
                  </a:lnTo>
                  <a:lnTo>
                    <a:pt x="905325" y="26236"/>
                  </a:lnTo>
                  <a:lnTo>
                    <a:pt x="910498" y="25863"/>
                  </a:lnTo>
                  <a:lnTo>
                    <a:pt x="915671" y="25493"/>
                  </a:lnTo>
                  <a:lnTo>
                    <a:pt x="920844" y="25125"/>
                  </a:lnTo>
                  <a:lnTo>
                    <a:pt x="926018" y="24760"/>
                  </a:lnTo>
                  <a:lnTo>
                    <a:pt x="931191" y="24397"/>
                  </a:lnTo>
                  <a:lnTo>
                    <a:pt x="936364" y="24037"/>
                  </a:lnTo>
                  <a:lnTo>
                    <a:pt x="941538" y="23679"/>
                  </a:lnTo>
                  <a:lnTo>
                    <a:pt x="946711" y="23323"/>
                  </a:lnTo>
                  <a:lnTo>
                    <a:pt x="951884" y="22970"/>
                  </a:lnTo>
                  <a:lnTo>
                    <a:pt x="957057" y="22620"/>
                  </a:lnTo>
                  <a:lnTo>
                    <a:pt x="962231" y="22272"/>
                  </a:lnTo>
                  <a:lnTo>
                    <a:pt x="967404" y="21927"/>
                  </a:lnTo>
                  <a:lnTo>
                    <a:pt x="972577" y="21585"/>
                  </a:lnTo>
                  <a:lnTo>
                    <a:pt x="977751" y="21246"/>
                  </a:lnTo>
                  <a:lnTo>
                    <a:pt x="982924" y="20909"/>
                  </a:lnTo>
                  <a:lnTo>
                    <a:pt x="988097" y="20575"/>
                  </a:lnTo>
                  <a:lnTo>
                    <a:pt x="993270" y="20244"/>
                  </a:lnTo>
                  <a:lnTo>
                    <a:pt x="998444" y="19916"/>
                  </a:lnTo>
                  <a:lnTo>
                    <a:pt x="1003617" y="19592"/>
                  </a:lnTo>
                  <a:lnTo>
                    <a:pt x="1008790" y="19270"/>
                  </a:lnTo>
                  <a:lnTo>
                    <a:pt x="1013964" y="18952"/>
                  </a:lnTo>
                  <a:lnTo>
                    <a:pt x="1019137" y="18636"/>
                  </a:lnTo>
                  <a:lnTo>
                    <a:pt x="1024310" y="18324"/>
                  </a:lnTo>
                  <a:lnTo>
                    <a:pt x="1029483" y="18016"/>
                  </a:lnTo>
                  <a:lnTo>
                    <a:pt x="1034657" y="17711"/>
                  </a:lnTo>
                  <a:lnTo>
                    <a:pt x="1039830" y="17409"/>
                  </a:lnTo>
                  <a:lnTo>
                    <a:pt x="1045003" y="17111"/>
                  </a:lnTo>
                  <a:lnTo>
                    <a:pt x="1050177" y="16817"/>
                  </a:lnTo>
                  <a:lnTo>
                    <a:pt x="1055350" y="16526"/>
                  </a:lnTo>
                  <a:lnTo>
                    <a:pt x="1060523" y="16239"/>
                  </a:lnTo>
                  <a:lnTo>
                    <a:pt x="1065696" y="15955"/>
                  </a:lnTo>
                  <a:lnTo>
                    <a:pt x="1070870" y="15676"/>
                  </a:lnTo>
                  <a:lnTo>
                    <a:pt x="1076043" y="15400"/>
                  </a:lnTo>
                  <a:lnTo>
                    <a:pt x="1081216" y="15128"/>
                  </a:lnTo>
                  <a:lnTo>
                    <a:pt x="1086390" y="14860"/>
                  </a:lnTo>
                  <a:lnTo>
                    <a:pt x="1091563" y="14596"/>
                  </a:lnTo>
                  <a:lnTo>
                    <a:pt x="1096736" y="14336"/>
                  </a:lnTo>
                  <a:lnTo>
                    <a:pt x="1101909" y="14080"/>
                  </a:lnTo>
                  <a:lnTo>
                    <a:pt x="1107083" y="13828"/>
                  </a:lnTo>
                  <a:lnTo>
                    <a:pt x="1112256" y="13579"/>
                  </a:lnTo>
                  <a:lnTo>
                    <a:pt x="1117429" y="13335"/>
                  </a:lnTo>
                  <a:lnTo>
                    <a:pt x="1122603" y="13095"/>
                  </a:lnTo>
                  <a:lnTo>
                    <a:pt x="1127776" y="12859"/>
                  </a:lnTo>
                  <a:lnTo>
                    <a:pt x="1132949" y="12627"/>
                  </a:lnTo>
                  <a:lnTo>
                    <a:pt x="1138122" y="12399"/>
                  </a:lnTo>
                  <a:lnTo>
                    <a:pt x="1143296" y="12175"/>
                  </a:lnTo>
                  <a:lnTo>
                    <a:pt x="1148469" y="11955"/>
                  </a:lnTo>
                  <a:lnTo>
                    <a:pt x="1153642" y="11739"/>
                  </a:lnTo>
                  <a:lnTo>
                    <a:pt x="1158816" y="11526"/>
                  </a:lnTo>
                  <a:lnTo>
                    <a:pt x="1163989" y="11318"/>
                  </a:lnTo>
                  <a:lnTo>
                    <a:pt x="1169162" y="11113"/>
                  </a:lnTo>
                  <a:lnTo>
                    <a:pt x="1174335" y="10912"/>
                  </a:lnTo>
                  <a:lnTo>
                    <a:pt x="1179509" y="10715"/>
                  </a:lnTo>
                  <a:lnTo>
                    <a:pt x="1184682" y="10521"/>
                  </a:lnTo>
                  <a:lnTo>
                    <a:pt x="1189855" y="10331"/>
                  </a:lnTo>
                  <a:lnTo>
                    <a:pt x="1195029" y="10145"/>
                  </a:lnTo>
                  <a:lnTo>
                    <a:pt x="1200202" y="9961"/>
                  </a:lnTo>
                  <a:lnTo>
                    <a:pt x="1205375" y="9781"/>
                  </a:lnTo>
                  <a:lnTo>
                    <a:pt x="1210548" y="9604"/>
                  </a:lnTo>
                  <a:lnTo>
                    <a:pt x="1215722" y="9430"/>
                  </a:lnTo>
                  <a:lnTo>
                    <a:pt x="1220895" y="9258"/>
                  </a:lnTo>
                  <a:lnTo>
                    <a:pt x="1226068" y="9089"/>
                  </a:lnTo>
                  <a:lnTo>
                    <a:pt x="1231242" y="8923"/>
                  </a:lnTo>
                  <a:lnTo>
                    <a:pt x="1236415" y="8759"/>
                  </a:lnTo>
                  <a:lnTo>
                    <a:pt x="1241588" y="8597"/>
                  </a:lnTo>
                  <a:lnTo>
                    <a:pt x="1246761" y="8437"/>
                  </a:lnTo>
                  <a:lnTo>
                    <a:pt x="1251935" y="8279"/>
                  </a:lnTo>
                  <a:lnTo>
                    <a:pt x="1257108" y="8122"/>
                  </a:lnTo>
                  <a:lnTo>
                    <a:pt x="1262281" y="7968"/>
                  </a:lnTo>
                  <a:lnTo>
                    <a:pt x="1267455" y="7814"/>
                  </a:lnTo>
                  <a:lnTo>
                    <a:pt x="1272628" y="7662"/>
                  </a:lnTo>
                  <a:lnTo>
                    <a:pt x="1277801" y="7511"/>
                  </a:lnTo>
                  <a:lnTo>
                    <a:pt x="1282974" y="7360"/>
                  </a:lnTo>
                  <a:lnTo>
                    <a:pt x="1288148" y="7211"/>
                  </a:lnTo>
                  <a:lnTo>
                    <a:pt x="1293321" y="7061"/>
                  </a:lnTo>
                  <a:lnTo>
                    <a:pt x="1298494" y="6913"/>
                  </a:lnTo>
                  <a:lnTo>
                    <a:pt x="1303668" y="6764"/>
                  </a:lnTo>
                  <a:lnTo>
                    <a:pt x="1308841" y="6616"/>
                  </a:lnTo>
                  <a:lnTo>
                    <a:pt x="1314014" y="6468"/>
                  </a:lnTo>
                  <a:lnTo>
                    <a:pt x="1319187" y="6320"/>
                  </a:lnTo>
                  <a:lnTo>
                    <a:pt x="1324361" y="6171"/>
                  </a:lnTo>
                  <a:lnTo>
                    <a:pt x="1329534" y="6023"/>
                  </a:lnTo>
                  <a:lnTo>
                    <a:pt x="1334707" y="5874"/>
                  </a:lnTo>
                  <a:lnTo>
                    <a:pt x="1339881" y="5725"/>
                  </a:lnTo>
                  <a:lnTo>
                    <a:pt x="1345054" y="5575"/>
                  </a:lnTo>
                  <a:lnTo>
                    <a:pt x="1350227" y="5425"/>
                  </a:lnTo>
                  <a:lnTo>
                    <a:pt x="1355400" y="5275"/>
                  </a:lnTo>
                  <a:lnTo>
                    <a:pt x="1360574" y="5125"/>
                  </a:lnTo>
                  <a:lnTo>
                    <a:pt x="1365747" y="4975"/>
                  </a:lnTo>
                  <a:lnTo>
                    <a:pt x="1370920" y="4824"/>
                  </a:lnTo>
                  <a:lnTo>
                    <a:pt x="1376094" y="4674"/>
                  </a:lnTo>
                  <a:lnTo>
                    <a:pt x="1381267" y="4524"/>
                  </a:lnTo>
                  <a:lnTo>
                    <a:pt x="1386440" y="4375"/>
                  </a:lnTo>
                  <a:lnTo>
                    <a:pt x="1391613" y="4226"/>
                  </a:lnTo>
                  <a:lnTo>
                    <a:pt x="1396787" y="4078"/>
                  </a:lnTo>
                  <a:lnTo>
                    <a:pt x="1401960" y="3931"/>
                  </a:lnTo>
                  <a:lnTo>
                    <a:pt x="1407133" y="3785"/>
                  </a:lnTo>
                  <a:lnTo>
                    <a:pt x="1412307" y="3641"/>
                  </a:lnTo>
                  <a:lnTo>
                    <a:pt x="1417480" y="3499"/>
                  </a:lnTo>
                  <a:lnTo>
                    <a:pt x="1422653" y="3359"/>
                  </a:lnTo>
                  <a:lnTo>
                    <a:pt x="1427826" y="3220"/>
                  </a:lnTo>
                  <a:lnTo>
                    <a:pt x="1433000" y="3085"/>
                  </a:lnTo>
                  <a:lnTo>
                    <a:pt x="1438173" y="2952"/>
                  </a:lnTo>
                  <a:lnTo>
                    <a:pt x="1443346" y="2822"/>
                  </a:lnTo>
                  <a:lnTo>
                    <a:pt x="1448520" y="2694"/>
                  </a:lnTo>
                  <a:lnTo>
                    <a:pt x="1453693" y="2571"/>
                  </a:lnTo>
                  <a:lnTo>
                    <a:pt x="1458866" y="2450"/>
                  </a:lnTo>
                  <a:lnTo>
                    <a:pt x="1464039" y="2333"/>
                  </a:lnTo>
                  <a:lnTo>
                    <a:pt x="1469213" y="2219"/>
                  </a:lnTo>
                  <a:lnTo>
                    <a:pt x="1474386" y="2109"/>
                  </a:lnTo>
                  <a:lnTo>
                    <a:pt x="1479559" y="2003"/>
                  </a:lnTo>
                  <a:lnTo>
                    <a:pt x="1484733" y="1901"/>
                  </a:lnTo>
                  <a:lnTo>
                    <a:pt x="1489906" y="1802"/>
                  </a:lnTo>
                  <a:lnTo>
                    <a:pt x="1495079" y="1708"/>
                  </a:lnTo>
                  <a:lnTo>
                    <a:pt x="1500252" y="1617"/>
                  </a:lnTo>
                  <a:lnTo>
                    <a:pt x="1505426" y="1529"/>
                  </a:lnTo>
                  <a:lnTo>
                    <a:pt x="1510599" y="1446"/>
                  </a:lnTo>
                  <a:lnTo>
                    <a:pt x="1515772" y="1366"/>
                  </a:lnTo>
                  <a:lnTo>
                    <a:pt x="1520946" y="1290"/>
                  </a:lnTo>
                  <a:lnTo>
                    <a:pt x="1526119" y="1217"/>
                  </a:lnTo>
                  <a:lnTo>
                    <a:pt x="1531292" y="1147"/>
                  </a:lnTo>
                  <a:lnTo>
                    <a:pt x="1536465" y="1081"/>
                  </a:lnTo>
                  <a:lnTo>
                    <a:pt x="1541639" y="1018"/>
                  </a:lnTo>
                  <a:lnTo>
                    <a:pt x="1546812" y="959"/>
                  </a:lnTo>
                  <a:lnTo>
                    <a:pt x="1551985" y="902"/>
                  </a:lnTo>
                  <a:lnTo>
                    <a:pt x="1557159" y="848"/>
                  </a:lnTo>
                  <a:lnTo>
                    <a:pt x="1562332" y="797"/>
                  </a:lnTo>
                  <a:lnTo>
                    <a:pt x="1567505" y="749"/>
                  </a:lnTo>
                  <a:lnTo>
                    <a:pt x="1572678" y="703"/>
                  </a:lnTo>
                  <a:lnTo>
                    <a:pt x="1577852" y="660"/>
                  </a:lnTo>
                  <a:lnTo>
                    <a:pt x="1583025" y="619"/>
                  </a:lnTo>
                  <a:lnTo>
                    <a:pt x="1588198" y="580"/>
                  </a:lnTo>
                  <a:lnTo>
                    <a:pt x="1593372" y="543"/>
                  </a:lnTo>
                  <a:lnTo>
                    <a:pt x="1598545" y="509"/>
                  </a:lnTo>
                  <a:lnTo>
                    <a:pt x="1603718" y="476"/>
                  </a:lnTo>
                  <a:lnTo>
                    <a:pt x="1608891" y="445"/>
                  </a:lnTo>
                  <a:lnTo>
                    <a:pt x="1614065" y="416"/>
                  </a:lnTo>
                  <a:lnTo>
                    <a:pt x="1619238" y="389"/>
                  </a:lnTo>
                  <a:lnTo>
                    <a:pt x="1624411" y="363"/>
                  </a:lnTo>
                  <a:lnTo>
                    <a:pt x="1629585" y="339"/>
                  </a:lnTo>
                  <a:lnTo>
                    <a:pt x="1634758" y="316"/>
                  </a:lnTo>
                  <a:lnTo>
                    <a:pt x="1639931" y="294"/>
                  </a:lnTo>
                  <a:lnTo>
                    <a:pt x="1645104" y="274"/>
                  </a:lnTo>
                  <a:lnTo>
                    <a:pt x="1650278" y="255"/>
                  </a:lnTo>
                  <a:lnTo>
                    <a:pt x="1655451" y="238"/>
                  </a:lnTo>
                  <a:lnTo>
                    <a:pt x="1660624" y="221"/>
                  </a:lnTo>
                  <a:lnTo>
                    <a:pt x="1665798" y="206"/>
                  </a:lnTo>
                  <a:lnTo>
                    <a:pt x="1670971" y="191"/>
                  </a:lnTo>
                  <a:lnTo>
                    <a:pt x="1676144" y="177"/>
                  </a:lnTo>
                  <a:lnTo>
                    <a:pt x="1681317" y="165"/>
                  </a:lnTo>
                  <a:lnTo>
                    <a:pt x="1686491" y="153"/>
                  </a:lnTo>
                  <a:lnTo>
                    <a:pt x="1691664" y="141"/>
                  </a:lnTo>
                  <a:lnTo>
                    <a:pt x="1696837" y="131"/>
                  </a:lnTo>
                  <a:lnTo>
                    <a:pt x="1702011" y="121"/>
                  </a:lnTo>
                  <a:lnTo>
                    <a:pt x="1707184" y="112"/>
                  </a:lnTo>
                  <a:lnTo>
                    <a:pt x="1712357" y="104"/>
                  </a:lnTo>
                  <a:lnTo>
                    <a:pt x="1717530" y="96"/>
                  </a:lnTo>
                  <a:lnTo>
                    <a:pt x="1722704" y="88"/>
                  </a:lnTo>
                  <a:lnTo>
                    <a:pt x="1727877" y="82"/>
                  </a:lnTo>
                  <a:lnTo>
                    <a:pt x="1733050" y="75"/>
                  </a:lnTo>
                  <a:lnTo>
                    <a:pt x="1738224" y="69"/>
                  </a:lnTo>
                  <a:lnTo>
                    <a:pt x="1743397" y="64"/>
                  </a:lnTo>
                  <a:lnTo>
                    <a:pt x="1748570" y="58"/>
                  </a:lnTo>
                  <a:lnTo>
                    <a:pt x="1753743" y="54"/>
                  </a:lnTo>
                  <a:lnTo>
                    <a:pt x="1758917" y="49"/>
                  </a:lnTo>
                  <a:lnTo>
                    <a:pt x="1764090" y="45"/>
                  </a:lnTo>
                  <a:lnTo>
                    <a:pt x="1769263" y="41"/>
                  </a:lnTo>
                  <a:lnTo>
                    <a:pt x="1774437" y="37"/>
                  </a:lnTo>
                  <a:lnTo>
                    <a:pt x="1779610" y="34"/>
                  </a:lnTo>
                  <a:lnTo>
                    <a:pt x="1784783" y="31"/>
                  </a:lnTo>
                  <a:lnTo>
                    <a:pt x="1789956" y="28"/>
                  </a:lnTo>
                  <a:lnTo>
                    <a:pt x="1795130" y="25"/>
                  </a:lnTo>
                  <a:lnTo>
                    <a:pt x="1800303" y="23"/>
                  </a:lnTo>
                  <a:lnTo>
                    <a:pt x="1805476" y="20"/>
                  </a:lnTo>
                  <a:lnTo>
                    <a:pt x="1810650" y="18"/>
                  </a:lnTo>
                  <a:lnTo>
                    <a:pt x="1815823" y="16"/>
                  </a:lnTo>
                  <a:lnTo>
                    <a:pt x="1820996" y="14"/>
                  </a:lnTo>
                  <a:lnTo>
                    <a:pt x="1826169" y="12"/>
                  </a:lnTo>
                  <a:lnTo>
                    <a:pt x="1831343" y="11"/>
                  </a:lnTo>
                  <a:lnTo>
                    <a:pt x="1836516" y="9"/>
                  </a:lnTo>
                  <a:lnTo>
                    <a:pt x="1841689" y="8"/>
                  </a:lnTo>
                  <a:lnTo>
                    <a:pt x="1846863" y="6"/>
                  </a:lnTo>
                  <a:lnTo>
                    <a:pt x="1852036" y="5"/>
                  </a:lnTo>
                  <a:lnTo>
                    <a:pt x="1857209" y="4"/>
                  </a:lnTo>
                  <a:lnTo>
                    <a:pt x="1862382" y="3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596816" y="1848663"/>
              <a:ext cx="1883076" cy="699582"/>
            </a:xfrm>
            <a:custGeom>
              <a:avLst/>
              <a:pathLst>
                <a:path w="1883076" h="699582">
                  <a:moveTo>
                    <a:pt x="0" y="693047"/>
                  </a:moveTo>
                  <a:lnTo>
                    <a:pt x="5173" y="689081"/>
                  </a:lnTo>
                  <a:lnTo>
                    <a:pt x="10346" y="685012"/>
                  </a:lnTo>
                  <a:lnTo>
                    <a:pt x="15519" y="680843"/>
                  </a:lnTo>
                  <a:lnTo>
                    <a:pt x="20693" y="676578"/>
                  </a:lnTo>
                  <a:lnTo>
                    <a:pt x="25866" y="672219"/>
                  </a:lnTo>
                  <a:lnTo>
                    <a:pt x="31039" y="667771"/>
                  </a:lnTo>
                  <a:lnTo>
                    <a:pt x="36213" y="663237"/>
                  </a:lnTo>
                  <a:lnTo>
                    <a:pt x="41386" y="658623"/>
                  </a:lnTo>
                  <a:lnTo>
                    <a:pt x="46559" y="653933"/>
                  </a:lnTo>
                  <a:lnTo>
                    <a:pt x="51732" y="649171"/>
                  </a:lnTo>
                  <a:lnTo>
                    <a:pt x="56906" y="644342"/>
                  </a:lnTo>
                  <a:lnTo>
                    <a:pt x="62079" y="639452"/>
                  </a:lnTo>
                  <a:lnTo>
                    <a:pt x="67252" y="634505"/>
                  </a:lnTo>
                  <a:lnTo>
                    <a:pt x="72426" y="629506"/>
                  </a:lnTo>
                  <a:lnTo>
                    <a:pt x="77599" y="624461"/>
                  </a:lnTo>
                  <a:lnTo>
                    <a:pt x="82772" y="619375"/>
                  </a:lnTo>
                  <a:lnTo>
                    <a:pt x="87945" y="614253"/>
                  </a:lnTo>
                  <a:lnTo>
                    <a:pt x="93119" y="609099"/>
                  </a:lnTo>
                  <a:lnTo>
                    <a:pt x="98292" y="603918"/>
                  </a:lnTo>
                  <a:lnTo>
                    <a:pt x="103465" y="598716"/>
                  </a:lnTo>
                  <a:lnTo>
                    <a:pt x="108639" y="593497"/>
                  </a:lnTo>
                  <a:lnTo>
                    <a:pt x="113812" y="588264"/>
                  </a:lnTo>
                  <a:lnTo>
                    <a:pt x="118985" y="583023"/>
                  </a:lnTo>
                  <a:lnTo>
                    <a:pt x="124158" y="577777"/>
                  </a:lnTo>
                  <a:lnTo>
                    <a:pt x="129332" y="572531"/>
                  </a:lnTo>
                  <a:lnTo>
                    <a:pt x="134505" y="567287"/>
                  </a:lnTo>
                  <a:lnTo>
                    <a:pt x="139678" y="562049"/>
                  </a:lnTo>
                  <a:lnTo>
                    <a:pt x="144852" y="556820"/>
                  </a:lnTo>
                  <a:lnTo>
                    <a:pt x="150025" y="551603"/>
                  </a:lnTo>
                  <a:lnTo>
                    <a:pt x="155198" y="546401"/>
                  </a:lnTo>
                  <a:lnTo>
                    <a:pt x="160371" y="541216"/>
                  </a:lnTo>
                  <a:lnTo>
                    <a:pt x="165545" y="536050"/>
                  </a:lnTo>
                  <a:lnTo>
                    <a:pt x="170718" y="530906"/>
                  </a:lnTo>
                  <a:lnTo>
                    <a:pt x="175891" y="525784"/>
                  </a:lnTo>
                  <a:lnTo>
                    <a:pt x="181065" y="520688"/>
                  </a:lnTo>
                  <a:lnTo>
                    <a:pt x="186238" y="515618"/>
                  </a:lnTo>
                  <a:lnTo>
                    <a:pt x="191411" y="510576"/>
                  </a:lnTo>
                  <a:lnTo>
                    <a:pt x="196584" y="505562"/>
                  </a:lnTo>
                  <a:lnTo>
                    <a:pt x="201758" y="500577"/>
                  </a:lnTo>
                  <a:lnTo>
                    <a:pt x="206931" y="495623"/>
                  </a:lnTo>
                  <a:lnTo>
                    <a:pt x="212104" y="490700"/>
                  </a:lnTo>
                  <a:lnTo>
                    <a:pt x="217278" y="485809"/>
                  </a:lnTo>
                  <a:lnTo>
                    <a:pt x="222451" y="480949"/>
                  </a:lnTo>
                  <a:lnTo>
                    <a:pt x="227624" y="476122"/>
                  </a:lnTo>
                  <a:lnTo>
                    <a:pt x="232797" y="471328"/>
                  </a:lnTo>
                  <a:lnTo>
                    <a:pt x="237971" y="466566"/>
                  </a:lnTo>
                  <a:lnTo>
                    <a:pt x="243144" y="461838"/>
                  </a:lnTo>
                  <a:lnTo>
                    <a:pt x="248317" y="457142"/>
                  </a:lnTo>
                  <a:lnTo>
                    <a:pt x="253491" y="452479"/>
                  </a:lnTo>
                  <a:lnTo>
                    <a:pt x="258664" y="447849"/>
                  </a:lnTo>
                  <a:lnTo>
                    <a:pt x="263837" y="443251"/>
                  </a:lnTo>
                  <a:lnTo>
                    <a:pt x="269010" y="438687"/>
                  </a:lnTo>
                  <a:lnTo>
                    <a:pt x="274184" y="434154"/>
                  </a:lnTo>
                  <a:lnTo>
                    <a:pt x="279357" y="429654"/>
                  </a:lnTo>
                  <a:lnTo>
                    <a:pt x="284530" y="425187"/>
                  </a:lnTo>
                  <a:lnTo>
                    <a:pt x="289704" y="420751"/>
                  </a:lnTo>
                  <a:lnTo>
                    <a:pt x="294877" y="416347"/>
                  </a:lnTo>
                  <a:lnTo>
                    <a:pt x="300050" y="411974"/>
                  </a:lnTo>
                  <a:lnTo>
                    <a:pt x="305223" y="407633"/>
                  </a:lnTo>
                  <a:lnTo>
                    <a:pt x="310397" y="403323"/>
                  </a:lnTo>
                  <a:lnTo>
                    <a:pt x="315570" y="399044"/>
                  </a:lnTo>
                  <a:lnTo>
                    <a:pt x="320743" y="394795"/>
                  </a:lnTo>
                  <a:lnTo>
                    <a:pt x="325917" y="390577"/>
                  </a:lnTo>
                  <a:lnTo>
                    <a:pt x="331090" y="386390"/>
                  </a:lnTo>
                  <a:lnTo>
                    <a:pt x="336263" y="382233"/>
                  </a:lnTo>
                  <a:lnTo>
                    <a:pt x="341436" y="378105"/>
                  </a:lnTo>
                  <a:lnTo>
                    <a:pt x="346610" y="374008"/>
                  </a:lnTo>
                  <a:lnTo>
                    <a:pt x="351783" y="369941"/>
                  </a:lnTo>
                  <a:lnTo>
                    <a:pt x="356956" y="365903"/>
                  </a:lnTo>
                  <a:lnTo>
                    <a:pt x="362130" y="361895"/>
                  </a:lnTo>
                  <a:lnTo>
                    <a:pt x="367303" y="357917"/>
                  </a:lnTo>
                  <a:lnTo>
                    <a:pt x="372476" y="353968"/>
                  </a:lnTo>
                  <a:lnTo>
                    <a:pt x="377649" y="350048"/>
                  </a:lnTo>
                  <a:lnTo>
                    <a:pt x="382823" y="346158"/>
                  </a:lnTo>
                  <a:lnTo>
                    <a:pt x="387996" y="342297"/>
                  </a:lnTo>
                  <a:lnTo>
                    <a:pt x="393169" y="338466"/>
                  </a:lnTo>
                  <a:lnTo>
                    <a:pt x="398343" y="334664"/>
                  </a:lnTo>
                  <a:lnTo>
                    <a:pt x="403516" y="330891"/>
                  </a:lnTo>
                  <a:lnTo>
                    <a:pt x="408689" y="327148"/>
                  </a:lnTo>
                  <a:lnTo>
                    <a:pt x="413862" y="323433"/>
                  </a:lnTo>
                  <a:lnTo>
                    <a:pt x="419036" y="319748"/>
                  </a:lnTo>
                  <a:lnTo>
                    <a:pt x="424209" y="316093"/>
                  </a:lnTo>
                  <a:lnTo>
                    <a:pt x="429382" y="312467"/>
                  </a:lnTo>
                  <a:lnTo>
                    <a:pt x="434556" y="308870"/>
                  </a:lnTo>
                  <a:lnTo>
                    <a:pt x="439729" y="305302"/>
                  </a:lnTo>
                  <a:lnTo>
                    <a:pt x="444902" y="301764"/>
                  </a:lnTo>
                  <a:lnTo>
                    <a:pt x="450075" y="298255"/>
                  </a:lnTo>
                  <a:lnTo>
                    <a:pt x="455249" y="294776"/>
                  </a:lnTo>
                  <a:lnTo>
                    <a:pt x="460422" y="291326"/>
                  </a:lnTo>
                  <a:lnTo>
                    <a:pt x="465595" y="287906"/>
                  </a:lnTo>
                  <a:lnTo>
                    <a:pt x="470769" y="284515"/>
                  </a:lnTo>
                  <a:lnTo>
                    <a:pt x="475942" y="281153"/>
                  </a:lnTo>
                  <a:lnTo>
                    <a:pt x="481115" y="277821"/>
                  </a:lnTo>
                  <a:lnTo>
                    <a:pt x="486288" y="274518"/>
                  </a:lnTo>
                  <a:lnTo>
                    <a:pt x="491462" y="271245"/>
                  </a:lnTo>
                  <a:lnTo>
                    <a:pt x="496635" y="268001"/>
                  </a:lnTo>
                  <a:lnTo>
                    <a:pt x="501808" y="264787"/>
                  </a:lnTo>
                  <a:lnTo>
                    <a:pt x="506982" y="261601"/>
                  </a:lnTo>
                  <a:lnTo>
                    <a:pt x="512155" y="258445"/>
                  </a:lnTo>
                  <a:lnTo>
                    <a:pt x="517328" y="255318"/>
                  </a:lnTo>
                  <a:lnTo>
                    <a:pt x="522501" y="252220"/>
                  </a:lnTo>
                  <a:lnTo>
                    <a:pt x="527675" y="249151"/>
                  </a:lnTo>
                  <a:lnTo>
                    <a:pt x="532848" y="246111"/>
                  </a:lnTo>
                  <a:lnTo>
                    <a:pt x="538021" y="243100"/>
                  </a:lnTo>
                  <a:lnTo>
                    <a:pt x="543195" y="240117"/>
                  </a:lnTo>
                  <a:lnTo>
                    <a:pt x="548368" y="237163"/>
                  </a:lnTo>
                  <a:lnTo>
                    <a:pt x="553541" y="234237"/>
                  </a:lnTo>
                  <a:lnTo>
                    <a:pt x="558714" y="231340"/>
                  </a:lnTo>
                  <a:lnTo>
                    <a:pt x="563888" y="228470"/>
                  </a:lnTo>
                  <a:lnTo>
                    <a:pt x="569061" y="225629"/>
                  </a:lnTo>
                  <a:lnTo>
                    <a:pt x="574234" y="222815"/>
                  </a:lnTo>
                  <a:lnTo>
                    <a:pt x="579408" y="220028"/>
                  </a:lnTo>
                  <a:lnTo>
                    <a:pt x="584581" y="217269"/>
                  </a:lnTo>
                  <a:lnTo>
                    <a:pt x="589754" y="214536"/>
                  </a:lnTo>
                  <a:lnTo>
                    <a:pt x="594927" y="211831"/>
                  </a:lnTo>
                  <a:lnTo>
                    <a:pt x="600101" y="209152"/>
                  </a:lnTo>
                  <a:lnTo>
                    <a:pt x="605274" y="206499"/>
                  </a:lnTo>
                  <a:lnTo>
                    <a:pt x="610447" y="203872"/>
                  </a:lnTo>
                  <a:lnTo>
                    <a:pt x="615621" y="201271"/>
                  </a:lnTo>
                  <a:lnTo>
                    <a:pt x="620794" y="198695"/>
                  </a:lnTo>
                  <a:lnTo>
                    <a:pt x="625967" y="196144"/>
                  </a:lnTo>
                  <a:lnTo>
                    <a:pt x="631140" y="193619"/>
                  </a:lnTo>
                  <a:lnTo>
                    <a:pt x="636314" y="191117"/>
                  </a:lnTo>
                  <a:lnTo>
                    <a:pt x="641487" y="188640"/>
                  </a:lnTo>
                  <a:lnTo>
                    <a:pt x="646660" y="186187"/>
                  </a:lnTo>
                  <a:lnTo>
                    <a:pt x="651834" y="183757"/>
                  </a:lnTo>
                  <a:lnTo>
                    <a:pt x="657007" y="181351"/>
                  </a:lnTo>
                  <a:lnTo>
                    <a:pt x="662180" y="178967"/>
                  </a:lnTo>
                  <a:lnTo>
                    <a:pt x="667353" y="176606"/>
                  </a:lnTo>
                  <a:lnTo>
                    <a:pt x="672527" y="174267"/>
                  </a:lnTo>
                  <a:lnTo>
                    <a:pt x="677700" y="171949"/>
                  </a:lnTo>
                  <a:lnTo>
                    <a:pt x="682873" y="169653"/>
                  </a:lnTo>
                  <a:lnTo>
                    <a:pt x="688047" y="167378"/>
                  </a:lnTo>
                  <a:lnTo>
                    <a:pt x="693220" y="165124"/>
                  </a:lnTo>
                  <a:lnTo>
                    <a:pt x="698393" y="162890"/>
                  </a:lnTo>
                  <a:lnTo>
                    <a:pt x="703566" y="160676"/>
                  </a:lnTo>
                  <a:lnTo>
                    <a:pt x="708740" y="158482"/>
                  </a:lnTo>
                  <a:lnTo>
                    <a:pt x="713913" y="156307"/>
                  </a:lnTo>
                  <a:lnTo>
                    <a:pt x="719086" y="154151"/>
                  </a:lnTo>
                  <a:lnTo>
                    <a:pt x="724260" y="152013"/>
                  </a:lnTo>
                  <a:lnTo>
                    <a:pt x="729433" y="149894"/>
                  </a:lnTo>
                  <a:lnTo>
                    <a:pt x="734606" y="147792"/>
                  </a:lnTo>
                  <a:lnTo>
                    <a:pt x="739779" y="145708"/>
                  </a:lnTo>
                  <a:lnTo>
                    <a:pt x="744953" y="143641"/>
                  </a:lnTo>
                  <a:lnTo>
                    <a:pt x="750126" y="141591"/>
                  </a:lnTo>
                  <a:lnTo>
                    <a:pt x="755299" y="139558"/>
                  </a:lnTo>
                  <a:lnTo>
                    <a:pt x="760473" y="137541"/>
                  </a:lnTo>
                  <a:lnTo>
                    <a:pt x="765646" y="135540"/>
                  </a:lnTo>
                  <a:lnTo>
                    <a:pt x="770819" y="133554"/>
                  </a:lnTo>
                  <a:lnTo>
                    <a:pt x="775992" y="131584"/>
                  </a:lnTo>
                  <a:lnTo>
                    <a:pt x="781166" y="129629"/>
                  </a:lnTo>
                  <a:lnTo>
                    <a:pt x="786339" y="127689"/>
                  </a:lnTo>
                  <a:lnTo>
                    <a:pt x="791512" y="125764"/>
                  </a:lnTo>
                  <a:lnTo>
                    <a:pt x="796686" y="123854"/>
                  </a:lnTo>
                  <a:lnTo>
                    <a:pt x="801859" y="121957"/>
                  </a:lnTo>
                  <a:lnTo>
                    <a:pt x="807032" y="120075"/>
                  </a:lnTo>
                  <a:lnTo>
                    <a:pt x="812205" y="118207"/>
                  </a:lnTo>
                  <a:lnTo>
                    <a:pt x="817379" y="116352"/>
                  </a:lnTo>
                  <a:lnTo>
                    <a:pt x="822552" y="114512"/>
                  </a:lnTo>
                  <a:lnTo>
                    <a:pt x="827725" y="112684"/>
                  </a:lnTo>
                  <a:lnTo>
                    <a:pt x="832899" y="110871"/>
                  </a:lnTo>
                  <a:lnTo>
                    <a:pt x="838072" y="109070"/>
                  </a:lnTo>
                  <a:lnTo>
                    <a:pt x="843245" y="107284"/>
                  </a:lnTo>
                  <a:lnTo>
                    <a:pt x="848418" y="105510"/>
                  </a:lnTo>
                  <a:lnTo>
                    <a:pt x="853592" y="103750"/>
                  </a:lnTo>
                  <a:lnTo>
                    <a:pt x="858765" y="102003"/>
                  </a:lnTo>
                  <a:lnTo>
                    <a:pt x="863938" y="100269"/>
                  </a:lnTo>
                  <a:lnTo>
                    <a:pt x="869112" y="98548"/>
                  </a:lnTo>
                  <a:lnTo>
                    <a:pt x="874285" y="96841"/>
                  </a:lnTo>
                  <a:lnTo>
                    <a:pt x="879458" y="95148"/>
                  </a:lnTo>
                  <a:lnTo>
                    <a:pt x="884631" y="93468"/>
                  </a:lnTo>
                  <a:lnTo>
                    <a:pt x="889805" y="91801"/>
                  </a:lnTo>
                  <a:lnTo>
                    <a:pt x="894978" y="90149"/>
                  </a:lnTo>
                  <a:lnTo>
                    <a:pt x="900151" y="88510"/>
                  </a:lnTo>
                  <a:lnTo>
                    <a:pt x="905325" y="86886"/>
                  </a:lnTo>
                  <a:lnTo>
                    <a:pt x="910498" y="85275"/>
                  </a:lnTo>
                  <a:lnTo>
                    <a:pt x="915671" y="83679"/>
                  </a:lnTo>
                  <a:lnTo>
                    <a:pt x="920844" y="82098"/>
                  </a:lnTo>
                  <a:lnTo>
                    <a:pt x="926018" y="80531"/>
                  </a:lnTo>
                  <a:lnTo>
                    <a:pt x="931191" y="78980"/>
                  </a:lnTo>
                  <a:lnTo>
                    <a:pt x="936364" y="77444"/>
                  </a:lnTo>
                  <a:lnTo>
                    <a:pt x="941538" y="75923"/>
                  </a:lnTo>
                  <a:lnTo>
                    <a:pt x="946711" y="74417"/>
                  </a:lnTo>
                  <a:lnTo>
                    <a:pt x="951884" y="72928"/>
                  </a:lnTo>
                  <a:lnTo>
                    <a:pt x="957057" y="71455"/>
                  </a:lnTo>
                  <a:lnTo>
                    <a:pt x="962231" y="69998"/>
                  </a:lnTo>
                  <a:lnTo>
                    <a:pt x="967404" y="68558"/>
                  </a:lnTo>
                  <a:lnTo>
                    <a:pt x="972577" y="67135"/>
                  </a:lnTo>
                  <a:lnTo>
                    <a:pt x="977751" y="65729"/>
                  </a:lnTo>
                  <a:lnTo>
                    <a:pt x="982924" y="64340"/>
                  </a:lnTo>
                  <a:lnTo>
                    <a:pt x="988097" y="62969"/>
                  </a:lnTo>
                  <a:lnTo>
                    <a:pt x="993270" y="61616"/>
                  </a:lnTo>
                  <a:lnTo>
                    <a:pt x="998444" y="60281"/>
                  </a:lnTo>
                  <a:lnTo>
                    <a:pt x="1003617" y="58964"/>
                  </a:lnTo>
                  <a:lnTo>
                    <a:pt x="1008790" y="57666"/>
                  </a:lnTo>
                  <a:lnTo>
                    <a:pt x="1013964" y="56386"/>
                  </a:lnTo>
                  <a:lnTo>
                    <a:pt x="1019137" y="55125"/>
                  </a:lnTo>
                  <a:lnTo>
                    <a:pt x="1024310" y="53884"/>
                  </a:lnTo>
                  <a:lnTo>
                    <a:pt x="1029483" y="52661"/>
                  </a:lnTo>
                  <a:lnTo>
                    <a:pt x="1034657" y="51458"/>
                  </a:lnTo>
                  <a:lnTo>
                    <a:pt x="1039830" y="50274"/>
                  </a:lnTo>
                  <a:lnTo>
                    <a:pt x="1045003" y="49110"/>
                  </a:lnTo>
                  <a:lnTo>
                    <a:pt x="1050177" y="47966"/>
                  </a:lnTo>
                  <a:lnTo>
                    <a:pt x="1055350" y="46841"/>
                  </a:lnTo>
                  <a:lnTo>
                    <a:pt x="1060523" y="45736"/>
                  </a:lnTo>
                  <a:lnTo>
                    <a:pt x="1065696" y="44651"/>
                  </a:lnTo>
                  <a:lnTo>
                    <a:pt x="1070870" y="43586"/>
                  </a:lnTo>
                  <a:lnTo>
                    <a:pt x="1076043" y="42541"/>
                  </a:lnTo>
                  <a:lnTo>
                    <a:pt x="1081216" y="41516"/>
                  </a:lnTo>
                  <a:lnTo>
                    <a:pt x="1086390" y="40511"/>
                  </a:lnTo>
                  <a:lnTo>
                    <a:pt x="1091563" y="39526"/>
                  </a:lnTo>
                  <a:lnTo>
                    <a:pt x="1096736" y="38561"/>
                  </a:lnTo>
                  <a:lnTo>
                    <a:pt x="1101909" y="37615"/>
                  </a:lnTo>
                  <a:lnTo>
                    <a:pt x="1107083" y="36689"/>
                  </a:lnTo>
                  <a:lnTo>
                    <a:pt x="1112256" y="35783"/>
                  </a:lnTo>
                  <a:lnTo>
                    <a:pt x="1117429" y="34896"/>
                  </a:lnTo>
                  <a:lnTo>
                    <a:pt x="1122603" y="34028"/>
                  </a:lnTo>
                  <a:lnTo>
                    <a:pt x="1127776" y="33179"/>
                  </a:lnTo>
                  <a:lnTo>
                    <a:pt x="1132949" y="32349"/>
                  </a:lnTo>
                  <a:lnTo>
                    <a:pt x="1138122" y="31538"/>
                  </a:lnTo>
                  <a:lnTo>
                    <a:pt x="1143296" y="30746"/>
                  </a:lnTo>
                  <a:lnTo>
                    <a:pt x="1148469" y="29971"/>
                  </a:lnTo>
                  <a:lnTo>
                    <a:pt x="1153642" y="29215"/>
                  </a:lnTo>
                  <a:lnTo>
                    <a:pt x="1158816" y="28476"/>
                  </a:lnTo>
                  <a:lnTo>
                    <a:pt x="1163989" y="27755"/>
                  </a:lnTo>
                  <a:lnTo>
                    <a:pt x="1169162" y="27051"/>
                  </a:lnTo>
                  <a:lnTo>
                    <a:pt x="1174335" y="26364"/>
                  </a:lnTo>
                  <a:lnTo>
                    <a:pt x="1179509" y="25694"/>
                  </a:lnTo>
                  <a:lnTo>
                    <a:pt x="1184682" y="25039"/>
                  </a:lnTo>
                  <a:lnTo>
                    <a:pt x="1189855" y="24401"/>
                  </a:lnTo>
                  <a:lnTo>
                    <a:pt x="1195029" y="23777"/>
                  </a:lnTo>
                  <a:lnTo>
                    <a:pt x="1200202" y="23169"/>
                  </a:lnTo>
                  <a:lnTo>
                    <a:pt x="1205375" y="22575"/>
                  </a:lnTo>
                  <a:lnTo>
                    <a:pt x="1210548" y="21995"/>
                  </a:lnTo>
                  <a:lnTo>
                    <a:pt x="1215722" y="21429"/>
                  </a:lnTo>
                  <a:lnTo>
                    <a:pt x="1220895" y="20876"/>
                  </a:lnTo>
                  <a:lnTo>
                    <a:pt x="1226068" y="20336"/>
                  </a:lnTo>
                  <a:lnTo>
                    <a:pt x="1231242" y="19808"/>
                  </a:lnTo>
                  <a:lnTo>
                    <a:pt x="1236415" y="19292"/>
                  </a:lnTo>
                  <a:lnTo>
                    <a:pt x="1241588" y="18787"/>
                  </a:lnTo>
                  <a:lnTo>
                    <a:pt x="1246761" y="18293"/>
                  </a:lnTo>
                  <a:lnTo>
                    <a:pt x="1251935" y="17809"/>
                  </a:lnTo>
                  <a:lnTo>
                    <a:pt x="1257108" y="17336"/>
                  </a:lnTo>
                  <a:lnTo>
                    <a:pt x="1262281" y="16871"/>
                  </a:lnTo>
                  <a:lnTo>
                    <a:pt x="1267455" y="16416"/>
                  </a:lnTo>
                  <a:lnTo>
                    <a:pt x="1272628" y="15970"/>
                  </a:lnTo>
                  <a:lnTo>
                    <a:pt x="1277801" y="15531"/>
                  </a:lnTo>
                  <a:lnTo>
                    <a:pt x="1282974" y="15100"/>
                  </a:lnTo>
                  <a:lnTo>
                    <a:pt x="1288148" y="14677"/>
                  </a:lnTo>
                  <a:lnTo>
                    <a:pt x="1293321" y="14261"/>
                  </a:lnTo>
                  <a:lnTo>
                    <a:pt x="1298494" y="13851"/>
                  </a:lnTo>
                  <a:lnTo>
                    <a:pt x="1303668" y="13448"/>
                  </a:lnTo>
                  <a:lnTo>
                    <a:pt x="1308841" y="13050"/>
                  </a:lnTo>
                  <a:lnTo>
                    <a:pt x="1314014" y="12658"/>
                  </a:lnTo>
                  <a:lnTo>
                    <a:pt x="1319187" y="12272"/>
                  </a:lnTo>
                  <a:lnTo>
                    <a:pt x="1324361" y="11891"/>
                  </a:lnTo>
                  <a:lnTo>
                    <a:pt x="1329534" y="11514"/>
                  </a:lnTo>
                  <a:lnTo>
                    <a:pt x="1334707" y="11143"/>
                  </a:lnTo>
                  <a:lnTo>
                    <a:pt x="1339881" y="10776"/>
                  </a:lnTo>
                  <a:lnTo>
                    <a:pt x="1345054" y="10414"/>
                  </a:lnTo>
                  <a:lnTo>
                    <a:pt x="1350227" y="10057"/>
                  </a:lnTo>
                  <a:lnTo>
                    <a:pt x="1355400" y="9704"/>
                  </a:lnTo>
                  <a:lnTo>
                    <a:pt x="1360574" y="9356"/>
                  </a:lnTo>
                  <a:lnTo>
                    <a:pt x="1365747" y="9013"/>
                  </a:lnTo>
                  <a:lnTo>
                    <a:pt x="1370920" y="8675"/>
                  </a:lnTo>
                  <a:lnTo>
                    <a:pt x="1376094" y="8342"/>
                  </a:lnTo>
                  <a:lnTo>
                    <a:pt x="1381267" y="8015"/>
                  </a:lnTo>
                  <a:lnTo>
                    <a:pt x="1386440" y="7692"/>
                  </a:lnTo>
                  <a:lnTo>
                    <a:pt x="1391613" y="7376"/>
                  </a:lnTo>
                  <a:lnTo>
                    <a:pt x="1396787" y="7066"/>
                  </a:lnTo>
                  <a:lnTo>
                    <a:pt x="1401960" y="6761"/>
                  </a:lnTo>
                  <a:lnTo>
                    <a:pt x="1407133" y="6464"/>
                  </a:lnTo>
                  <a:lnTo>
                    <a:pt x="1412307" y="6173"/>
                  </a:lnTo>
                  <a:lnTo>
                    <a:pt x="1417480" y="5890"/>
                  </a:lnTo>
                  <a:lnTo>
                    <a:pt x="1422653" y="5613"/>
                  </a:lnTo>
                  <a:lnTo>
                    <a:pt x="1427826" y="5345"/>
                  </a:lnTo>
                  <a:lnTo>
                    <a:pt x="1433000" y="5084"/>
                  </a:lnTo>
                  <a:lnTo>
                    <a:pt x="1438173" y="4831"/>
                  </a:lnTo>
                  <a:lnTo>
                    <a:pt x="1443346" y="4586"/>
                  </a:lnTo>
                  <a:lnTo>
                    <a:pt x="1448520" y="4350"/>
                  </a:lnTo>
                  <a:lnTo>
                    <a:pt x="1453693" y="4121"/>
                  </a:lnTo>
                  <a:lnTo>
                    <a:pt x="1458866" y="3902"/>
                  </a:lnTo>
                  <a:lnTo>
                    <a:pt x="1464039" y="3691"/>
                  </a:lnTo>
                  <a:lnTo>
                    <a:pt x="1469213" y="3488"/>
                  </a:lnTo>
                  <a:lnTo>
                    <a:pt x="1474386" y="3294"/>
                  </a:lnTo>
                  <a:lnTo>
                    <a:pt x="1479559" y="3108"/>
                  </a:lnTo>
                  <a:lnTo>
                    <a:pt x="1484733" y="2930"/>
                  </a:lnTo>
                  <a:lnTo>
                    <a:pt x="1489906" y="2760"/>
                  </a:lnTo>
                  <a:lnTo>
                    <a:pt x="1495079" y="2599"/>
                  </a:lnTo>
                  <a:lnTo>
                    <a:pt x="1500252" y="2445"/>
                  </a:lnTo>
                  <a:lnTo>
                    <a:pt x="1505426" y="2299"/>
                  </a:lnTo>
                  <a:lnTo>
                    <a:pt x="1510599" y="2160"/>
                  </a:lnTo>
                  <a:lnTo>
                    <a:pt x="1515772" y="2029"/>
                  </a:lnTo>
                  <a:lnTo>
                    <a:pt x="1520946" y="1904"/>
                  </a:lnTo>
                  <a:lnTo>
                    <a:pt x="1526119" y="1786"/>
                  </a:lnTo>
                  <a:lnTo>
                    <a:pt x="1531292" y="1674"/>
                  </a:lnTo>
                  <a:lnTo>
                    <a:pt x="1536465" y="1569"/>
                  </a:lnTo>
                  <a:lnTo>
                    <a:pt x="1541639" y="1469"/>
                  </a:lnTo>
                  <a:lnTo>
                    <a:pt x="1546812" y="1375"/>
                  </a:lnTo>
                  <a:lnTo>
                    <a:pt x="1551985" y="1287"/>
                  </a:lnTo>
                  <a:lnTo>
                    <a:pt x="1557159" y="1204"/>
                  </a:lnTo>
                  <a:lnTo>
                    <a:pt x="1562332" y="1125"/>
                  </a:lnTo>
                  <a:lnTo>
                    <a:pt x="1567505" y="1051"/>
                  </a:lnTo>
                  <a:lnTo>
                    <a:pt x="1572678" y="982"/>
                  </a:lnTo>
                  <a:lnTo>
                    <a:pt x="1577852" y="916"/>
                  </a:lnTo>
                  <a:lnTo>
                    <a:pt x="1583025" y="855"/>
                  </a:lnTo>
                  <a:lnTo>
                    <a:pt x="1588198" y="798"/>
                  </a:lnTo>
                  <a:lnTo>
                    <a:pt x="1593372" y="744"/>
                  </a:lnTo>
                  <a:lnTo>
                    <a:pt x="1598545" y="693"/>
                  </a:lnTo>
                  <a:lnTo>
                    <a:pt x="1603718" y="645"/>
                  </a:lnTo>
                  <a:lnTo>
                    <a:pt x="1608891" y="601"/>
                  </a:lnTo>
                  <a:lnTo>
                    <a:pt x="1614065" y="559"/>
                  </a:lnTo>
                  <a:lnTo>
                    <a:pt x="1619238" y="520"/>
                  </a:lnTo>
                  <a:lnTo>
                    <a:pt x="1624411" y="483"/>
                  </a:lnTo>
                  <a:lnTo>
                    <a:pt x="1629585" y="449"/>
                  </a:lnTo>
                  <a:lnTo>
                    <a:pt x="1634758" y="417"/>
                  </a:lnTo>
                  <a:lnTo>
                    <a:pt x="1639931" y="387"/>
                  </a:lnTo>
                  <a:lnTo>
                    <a:pt x="1645104" y="359"/>
                  </a:lnTo>
                  <a:lnTo>
                    <a:pt x="1650278" y="333"/>
                  </a:lnTo>
                  <a:lnTo>
                    <a:pt x="1655451" y="308"/>
                  </a:lnTo>
                  <a:lnTo>
                    <a:pt x="1660624" y="286"/>
                  </a:lnTo>
                  <a:lnTo>
                    <a:pt x="1665798" y="264"/>
                  </a:lnTo>
                  <a:lnTo>
                    <a:pt x="1670971" y="245"/>
                  </a:lnTo>
                  <a:lnTo>
                    <a:pt x="1676144" y="226"/>
                  </a:lnTo>
                  <a:lnTo>
                    <a:pt x="1681317" y="209"/>
                  </a:lnTo>
                  <a:lnTo>
                    <a:pt x="1686491" y="193"/>
                  </a:lnTo>
                  <a:lnTo>
                    <a:pt x="1691664" y="179"/>
                  </a:lnTo>
                  <a:lnTo>
                    <a:pt x="1696837" y="165"/>
                  </a:lnTo>
                  <a:lnTo>
                    <a:pt x="1702011" y="152"/>
                  </a:lnTo>
                  <a:lnTo>
                    <a:pt x="1707184" y="140"/>
                  </a:lnTo>
                  <a:lnTo>
                    <a:pt x="1712357" y="129"/>
                  </a:lnTo>
                  <a:lnTo>
                    <a:pt x="1717530" y="119"/>
                  </a:lnTo>
                  <a:lnTo>
                    <a:pt x="1722704" y="109"/>
                  </a:lnTo>
                  <a:lnTo>
                    <a:pt x="1727877" y="101"/>
                  </a:lnTo>
                  <a:lnTo>
                    <a:pt x="1733050" y="92"/>
                  </a:lnTo>
                  <a:lnTo>
                    <a:pt x="1738224" y="85"/>
                  </a:lnTo>
                  <a:lnTo>
                    <a:pt x="1743397" y="78"/>
                  </a:lnTo>
                  <a:lnTo>
                    <a:pt x="1748570" y="71"/>
                  </a:lnTo>
                  <a:lnTo>
                    <a:pt x="1753743" y="65"/>
                  </a:lnTo>
                  <a:lnTo>
                    <a:pt x="1758917" y="60"/>
                  </a:lnTo>
                  <a:lnTo>
                    <a:pt x="1764090" y="54"/>
                  </a:lnTo>
                  <a:lnTo>
                    <a:pt x="1769263" y="49"/>
                  </a:lnTo>
                  <a:lnTo>
                    <a:pt x="1774437" y="45"/>
                  </a:lnTo>
                  <a:lnTo>
                    <a:pt x="1779610" y="41"/>
                  </a:lnTo>
                  <a:lnTo>
                    <a:pt x="1784783" y="37"/>
                  </a:lnTo>
                  <a:lnTo>
                    <a:pt x="1789956" y="33"/>
                  </a:lnTo>
                  <a:lnTo>
                    <a:pt x="1795130" y="30"/>
                  </a:lnTo>
                  <a:lnTo>
                    <a:pt x="1800303" y="27"/>
                  </a:lnTo>
                  <a:lnTo>
                    <a:pt x="1805476" y="24"/>
                  </a:lnTo>
                  <a:lnTo>
                    <a:pt x="1810650" y="21"/>
                  </a:lnTo>
                  <a:lnTo>
                    <a:pt x="1815823" y="19"/>
                  </a:lnTo>
                  <a:lnTo>
                    <a:pt x="1820996" y="17"/>
                  </a:lnTo>
                  <a:lnTo>
                    <a:pt x="1826169" y="15"/>
                  </a:lnTo>
                  <a:lnTo>
                    <a:pt x="1831343" y="13"/>
                  </a:lnTo>
                  <a:lnTo>
                    <a:pt x="1836516" y="11"/>
                  </a:lnTo>
                  <a:lnTo>
                    <a:pt x="1841689" y="9"/>
                  </a:lnTo>
                  <a:lnTo>
                    <a:pt x="1846863" y="8"/>
                  </a:lnTo>
                  <a:lnTo>
                    <a:pt x="1852036" y="6"/>
                  </a:lnTo>
                  <a:lnTo>
                    <a:pt x="1857209" y="5"/>
                  </a:lnTo>
                  <a:lnTo>
                    <a:pt x="1862382" y="4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1"/>
                  </a:lnTo>
                  <a:lnTo>
                    <a:pt x="1867556" y="2"/>
                  </a:lnTo>
                  <a:lnTo>
                    <a:pt x="1862382" y="4"/>
                  </a:lnTo>
                  <a:lnTo>
                    <a:pt x="1857209" y="5"/>
                  </a:lnTo>
                  <a:lnTo>
                    <a:pt x="1852036" y="6"/>
                  </a:lnTo>
                  <a:lnTo>
                    <a:pt x="1846863" y="8"/>
                  </a:lnTo>
                  <a:lnTo>
                    <a:pt x="1841689" y="9"/>
                  </a:lnTo>
                  <a:lnTo>
                    <a:pt x="1836516" y="11"/>
                  </a:lnTo>
                  <a:lnTo>
                    <a:pt x="1831343" y="13"/>
                  </a:lnTo>
                  <a:lnTo>
                    <a:pt x="1826169" y="15"/>
                  </a:lnTo>
                  <a:lnTo>
                    <a:pt x="1820996" y="17"/>
                  </a:lnTo>
                  <a:lnTo>
                    <a:pt x="1815823" y="19"/>
                  </a:lnTo>
                  <a:lnTo>
                    <a:pt x="1810650" y="21"/>
                  </a:lnTo>
                  <a:lnTo>
                    <a:pt x="1805476" y="24"/>
                  </a:lnTo>
                  <a:lnTo>
                    <a:pt x="1800303" y="27"/>
                  </a:lnTo>
                  <a:lnTo>
                    <a:pt x="1795130" y="30"/>
                  </a:lnTo>
                  <a:lnTo>
                    <a:pt x="1789956" y="33"/>
                  </a:lnTo>
                  <a:lnTo>
                    <a:pt x="1784783" y="37"/>
                  </a:lnTo>
                  <a:lnTo>
                    <a:pt x="1779610" y="41"/>
                  </a:lnTo>
                  <a:lnTo>
                    <a:pt x="1774437" y="45"/>
                  </a:lnTo>
                  <a:lnTo>
                    <a:pt x="1769263" y="49"/>
                  </a:lnTo>
                  <a:lnTo>
                    <a:pt x="1764090" y="54"/>
                  </a:lnTo>
                  <a:lnTo>
                    <a:pt x="1758917" y="60"/>
                  </a:lnTo>
                  <a:lnTo>
                    <a:pt x="1753743" y="65"/>
                  </a:lnTo>
                  <a:lnTo>
                    <a:pt x="1748570" y="71"/>
                  </a:lnTo>
                  <a:lnTo>
                    <a:pt x="1743397" y="78"/>
                  </a:lnTo>
                  <a:lnTo>
                    <a:pt x="1738224" y="85"/>
                  </a:lnTo>
                  <a:lnTo>
                    <a:pt x="1733050" y="93"/>
                  </a:lnTo>
                  <a:lnTo>
                    <a:pt x="1727877" y="101"/>
                  </a:lnTo>
                  <a:lnTo>
                    <a:pt x="1722704" y="110"/>
                  </a:lnTo>
                  <a:lnTo>
                    <a:pt x="1717530" y="119"/>
                  </a:lnTo>
                  <a:lnTo>
                    <a:pt x="1712357" y="129"/>
                  </a:lnTo>
                  <a:lnTo>
                    <a:pt x="1707184" y="140"/>
                  </a:lnTo>
                  <a:lnTo>
                    <a:pt x="1702011" y="152"/>
                  </a:lnTo>
                  <a:lnTo>
                    <a:pt x="1696837" y="165"/>
                  </a:lnTo>
                  <a:lnTo>
                    <a:pt x="1691664" y="179"/>
                  </a:lnTo>
                  <a:lnTo>
                    <a:pt x="1686491" y="194"/>
                  </a:lnTo>
                  <a:lnTo>
                    <a:pt x="1681317" y="210"/>
                  </a:lnTo>
                  <a:lnTo>
                    <a:pt x="1676144" y="227"/>
                  </a:lnTo>
                  <a:lnTo>
                    <a:pt x="1670971" y="245"/>
                  </a:lnTo>
                  <a:lnTo>
                    <a:pt x="1665798" y="265"/>
                  </a:lnTo>
                  <a:lnTo>
                    <a:pt x="1660624" y="286"/>
                  </a:lnTo>
                  <a:lnTo>
                    <a:pt x="1655451" y="309"/>
                  </a:lnTo>
                  <a:lnTo>
                    <a:pt x="1650278" y="333"/>
                  </a:lnTo>
                  <a:lnTo>
                    <a:pt x="1645104" y="359"/>
                  </a:lnTo>
                  <a:lnTo>
                    <a:pt x="1639931" y="387"/>
                  </a:lnTo>
                  <a:lnTo>
                    <a:pt x="1634758" y="417"/>
                  </a:lnTo>
                  <a:lnTo>
                    <a:pt x="1629585" y="450"/>
                  </a:lnTo>
                  <a:lnTo>
                    <a:pt x="1624411" y="484"/>
                  </a:lnTo>
                  <a:lnTo>
                    <a:pt x="1619238" y="521"/>
                  </a:lnTo>
                  <a:lnTo>
                    <a:pt x="1614065" y="560"/>
                  </a:lnTo>
                  <a:lnTo>
                    <a:pt x="1608891" y="602"/>
                  </a:lnTo>
                  <a:lnTo>
                    <a:pt x="1603718" y="647"/>
                  </a:lnTo>
                  <a:lnTo>
                    <a:pt x="1598545" y="695"/>
                  </a:lnTo>
                  <a:lnTo>
                    <a:pt x="1593372" y="746"/>
                  </a:lnTo>
                  <a:lnTo>
                    <a:pt x="1588198" y="800"/>
                  </a:lnTo>
                  <a:lnTo>
                    <a:pt x="1583025" y="858"/>
                  </a:lnTo>
                  <a:lnTo>
                    <a:pt x="1577852" y="920"/>
                  </a:lnTo>
                  <a:lnTo>
                    <a:pt x="1572678" y="986"/>
                  </a:lnTo>
                  <a:lnTo>
                    <a:pt x="1567505" y="1056"/>
                  </a:lnTo>
                  <a:lnTo>
                    <a:pt x="1562332" y="1131"/>
                  </a:lnTo>
                  <a:lnTo>
                    <a:pt x="1557159" y="1210"/>
                  </a:lnTo>
                  <a:lnTo>
                    <a:pt x="1551985" y="1294"/>
                  </a:lnTo>
                  <a:lnTo>
                    <a:pt x="1546812" y="1384"/>
                  </a:lnTo>
                  <a:lnTo>
                    <a:pt x="1541639" y="1479"/>
                  </a:lnTo>
                  <a:lnTo>
                    <a:pt x="1536465" y="1580"/>
                  </a:lnTo>
                  <a:lnTo>
                    <a:pt x="1531292" y="1686"/>
                  </a:lnTo>
                  <a:lnTo>
                    <a:pt x="1526119" y="1800"/>
                  </a:lnTo>
                  <a:lnTo>
                    <a:pt x="1520946" y="1920"/>
                  </a:lnTo>
                  <a:lnTo>
                    <a:pt x="1515772" y="2046"/>
                  </a:lnTo>
                  <a:lnTo>
                    <a:pt x="1510599" y="2180"/>
                  </a:lnTo>
                  <a:lnTo>
                    <a:pt x="1505426" y="2322"/>
                  </a:lnTo>
                  <a:lnTo>
                    <a:pt x="1500252" y="2471"/>
                  </a:lnTo>
                  <a:lnTo>
                    <a:pt x="1495079" y="2628"/>
                  </a:lnTo>
                  <a:lnTo>
                    <a:pt x="1489906" y="2793"/>
                  </a:lnTo>
                  <a:lnTo>
                    <a:pt x="1484733" y="2967"/>
                  </a:lnTo>
                  <a:lnTo>
                    <a:pt x="1479559" y="3150"/>
                  </a:lnTo>
                  <a:lnTo>
                    <a:pt x="1474386" y="3341"/>
                  </a:lnTo>
                  <a:lnTo>
                    <a:pt x="1469213" y="3541"/>
                  </a:lnTo>
                  <a:lnTo>
                    <a:pt x="1464039" y="3750"/>
                  </a:lnTo>
                  <a:lnTo>
                    <a:pt x="1458866" y="3969"/>
                  </a:lnTo>
                  <a:lnTo>
                    <a:pt x="1453693" y="4196"/>
                  </a:lnTo>
                  <a:lnTo>
                    <a:pt x="1448520" y="4433"/>
                  </a:lnTo>
                  <a:lnTo>
                    <a:pt x="1443346" y="4680"/>
                  </a:lnTo>
                  <a:lnTo>
                    <a:pt x="1438173" y="4936"/>
                  </a:lnTo>
                  <a:lnTo>
                    <a:pt x="1433000" y="5201"/>
                  </a:lnTo>
                  <a:lnTo>
                    <a:pt x="1427826" y="5475"/>
                  </a:lnTo>
                  <a:lnTo>
                    <a:pt x="1422653" y="5758"/>
                  </a:lnTo>
                  <a:lnTo>
                    <a:pt x="1417480" y="6051"/>
                  </a:lnTo>
                  <a:lnTo>
                    <a:pt x="1412307" y="6352"/>
                  </a:lnTo>
                  <a:lnTo>
                    <a:pt x="1407133" y="6662"/>
                  </a:lnTo>
                  <a:lnTo>
                    <a:pt x="1401960" y="6980"/>
                  </a:lnTo>
                  <a:lnTo>
                    <a:pt x="1396787" y="7308"/>
                  </a:lnTo>
                  <a:lnTo>
                    <a:pt x="1391613" y="7643"/>
                  </a:lnTo>
                  <a:lnTo>
                    <a:pt x="1386440" y="7987"/>
                  </a:lnTo>
                  <a:lnTo>
                    <a:pt x="1381267" y="8338"/>
                  </a:lnTo>
                  <a:lnTo>
                    <a:pt x="1376094" y="8698"/>
                  </a:lnTo>
                  <a:lnTo>
                    <a:pt x="1370920" y="9066"/>
                  </a:lnTo>
                  <a:lnTo>
                    <a:pt x="1365747" y="9442"/>
                  </a:lnTo>
                  <a:lnTo>
                    <a:pt x="1360574" y="9825"/>
                  </a:lnTo>
                  <a:lnTo>
                    <a:pt x="1355400" y="10217"/>
                  </a:lnTo>
                  <a:lnTo>
                    <a:pt x="1350227" y="10617"/>
                  </a:lnTo>
                  <a:lnTo>
                    <a:pt x="1345054" y="11025"/>
                  </a:lnTo>
                  <a:lnTo>
                    <a:pt x="1339881" y="11441"/>
                  </a:lnTo>
                  <a:lnTo>
                    <a:pt x="1334707" y="11867"/>
                  </a:lnTo>
                  <a:lnTo>
                    <a:pt x="1329534" y="12301"/>
                  </a:lnTo>
                  <a:lnTo>
                    <a:pt x="1324361" y="12745"/>
                  </a:lnTo>
                  <a:lnTo>
                    <a:pt x="1319187" y="13198"/>
                  </a:lnTo>
                  <a:lnTo>
                    <a:pt x="1314014" y="13662"/>
                  </a:lnTo>
                  <a:lnTo>
                    <a:pt x="1308841" y="14137"/>
                  </a:lnTo>
                  <a:lnTo>
                    <a:pt x="1303668" y="14623"/>
                  </a:lnTo>
                  <a:lnTo>
                    <a:pt x="1298494" y="15121"/>
                  </a:lnTo>
                  <a:lnTo>
                    <a:pt x="1293321" y="15632"/>
                  </a:lnTo>
                  <a:lnTo>
                    <a:pt x="1288148" y="16156"/>
                  </a:lnTo>
                  <a:lnTo>
                    <a:pt x="1282974" y="16695"/>
                  </a:lnTo>
                  <a:lnTo>
                    <a:pt x="1277801" y="17248"/>
                  </a:lnTo>
                  <a:lnTo>
                    <a:pt x="1272628" y="17817"/>
                  </a:lnTo>
                  <a:lnTo>
                    <a:pt x="1267455" y="18403"/>
                  </a:lnTo>
                  <a:lnTo>
                    <a:pt x="1262281" y="19006"/>
                  </a:lnTo>
                  <a:lnTo>
                    <a:pt x="1257108" y="19627"/>
                  </a:lnTo>
                  <a:lnTo>
                    <a:pt x="1251935" y="20268"/>
                  </a:lnTo>
                  <a:lnTo>
                    <a:pt x="1246761" y="20929"/>
                  </a:lnTo>
                  <a:lnTo>
                    <a:pt x="1241588" y="21612"/>
                  </a:lnTo>
                  <a:lnTo>
                    <a:pt x="1236415" y="22316"/>
                  </a:lnTo>
                  <a:lnTo>
                    <a:pt x="1231242" y="23044"/>
                  </a:lnTo>
                  <a:lnTo>
                    <a:pt x="1226068" y="23797"/>
                  </a:lnTo>
                  <a:lnTo>
                    <a:pt x="1220895" y="24574"/>
                  </a:lnTo>
                  <a:lnTo>
                    <a:pt x="1215722" y="25379"/>
                  </a:lnTo>
                  <a:lnTo>
                    <a:pt x="1210548" y="26211"/>
                  </a:lnTo>
                  <a:lnTo>
                    <a:pt x="1205375" y="27071"/>
                  </a:lnTo>
                  <a:lnTo>
                    <a:pt x="1200202" y="27961"/>
                  </a:lnTo>
                  <a:lnTo>
                    <a:pt x="1195029" y="28882"/>
                  </a:lnTo>
                  <a:lnTo>
                    <a:pt x="1189855" y="29836"/>
                  </a:lnTo>
                  <a:lnTo>
                    <a:pt x="1184682" y="30822"/>
                  </a:lnTo>
                  <a:lnTo>
                    <a:pt x="1179509" y="31842"/>
                  </a:lnTo>
                  <a:lnTo>
                    <a:pt x="1174335" y="32897"/>
                  </a:lnTo>
                  <a:lnTo>
                    <a:pt x="1169162" y="33988"/>
                  </a:lnTo>
                  <a:lnTo>
                    <a:pt x="1163989" y="35117"/>
                  </a:lnTo>
                  <a:lnTo>
                    <a:pt x="1158816" y="36284"/>
                  </a:lnTo>
                  <a:lnTo>
                    <a:pt x="1153642" y="37490"/>
                  </a:lnTo>
                  <a:lnTo>
                    <a:pt x="1148469" y="38736"/>
                  </a:lnTo>
                  <a:lnTo>
                    <a:pt x="1143296" y="40024"/>
                  </a:lnTo>
                  <a:lnTo>
                    <a:pt x="1138122" y="41353"/>
                  </a:lnTo>
                  <a:lnTo>
                    <a:pt x="1132949" y="42725"/>
                  </a:lnTo>
                  <a:lnTo>
                    <a:pt x="1127776" y="44142"/>
                  </a:lnTo>
                  <a:lnTo>
                    <a:pt x="1122603" y="45602"/>
                  </a:lnTo>
                  <a:lnTo>
                    <a:pt x="1117429" y="47109"/>
                  </a:lnTo>
                  <a:lnTo>
                    <a:pt x="1112256" y="48661"/>
                  </a:lnTo>
                  <a:lnTo>
                    <a:pt x="1107083" y="50261"/>
                  </a:lnTo>
                  <a:lnTo>
                    <a:pt x="1101909" y="51908"/>
                  </a:lnTo>
                  <a:lnTo>
                    <a:pt x="1096736" y="53603"/>
                  </a:lnTo>
                  <a:lnTo>
                    <a:pt x="1091563" y="55347"/>
                  </a:lnTo>
                  <a:lnTo>
                    <a:pt x="1086390" y="57140"/>
                  </a:lnTo>
                  <a:lnTo>
                    <a:pt x="1081216" y="58983"/>
                  </a:lnTo>
                  <a:lnTo>
                    <a:pt x="1076043" y="60876"/>
                  </a:lnTo>
                  <a:lnTo>
                    <a:pt x="1070870" y="62819"/>
                  </a:lnTo>
                  <a:lnTo>
                    <a:pt x="1065696" y="64814"/>
                  </a:lnTo>
                  <a:lnTo>
                    <a:pt x="1060523" y="66858"/>
                  </a:lnTo>
                  <a:lnTo>
                    <a:pt x="1055350" y="68954"/>
                  </a:lnTo>
                  <a:lnTo>
                    <a:pt x="1050177" y="71101"/>
                  </a:lnTo>
                  <a:lnTo>
                    <a:pt x="1045003" y="73298"/>
                  </a:lnTo>
                  <a:lnTo>
                    <a:pt x="1039830" y="75547"/>
                  </a:lnTo>
                  <a:lnTo>
                    <a:pt x="1034657" y="77846"/>
                  </a:lnTo>
                  <a:lnTo>
                    <a:pt x="1029483" y="80195"/>
                  </a:lnTo>
                  <a:lnTo>
                    <a:pt x="1024310" y="82594"/>
                  </a:lnTo>
                  <a:lnTo>
                    <a:pt x="1019137" y="85042"/>
                  </a:lnTo>
                  <a:lnTo>
                    <a:pt x="1013964" y="87539"/>
                  </a:lnTo>
                  <a:lnTo>
                    <a:pt x="1008790" y="90084"/>
                  </a:lnTo>
                  <a:lnTo>
                    <a:pt x="1003617" y="92677"/>
                  </a:lnTo>
                  <a:lnTo>
                    <a:pt x="998444" y="95316"/>
                  </a:lnTo>
                  <a:lnTo>
                    <a:pt x="993270" y="98001"/>
                  </a:lnTo>
                  <a:lnTo>
                    <a:pt x="988097" y="100730"/>
                  </a:lnTo>
                  <a:lnTo>
                    <a:pt x="982924" y="103504"/>
                  </a:lnTo>
                  <a:lnTo>
                    <a:pt x="977751" y="106319"/>
                  </a:lnTo>
                  <a:lnTo>
                    <a:pt x="972577" y="109177"/>
                  </a:lnTo>
                  <a:lnTo>
                    <a:pt x="967404" y="112074"/>
                  </a:lnTo>
                  <a:lnTo>
                    <a:pt x="962231" y="115010"/>
                  </a:lnTo>
                  <a:lnTo>
                    <a:pt x="957057" y="117983"/>
                  </a:lnTo>
                  <a:lnTo>
                    <a:pt x="951884" y="120992"/>
                  </a:lnTo>
                  <a:lnTo>
                    <a:pt x="946711" y="124035"/>
                  </a:lnTo>
                  <a:lnTo>
                    <a:pt x="941538" y="127111"/>
                  </a:lnTo>
                  <a:lnTo>
                    <a:pt x="936364" y="130218"/>
                  </a:lnTo>
                  <a:lnTo>
                    <a:pt x="931191" y="133354"/>
                  </a:lnTo>
                  <a:lnTo>
                    <a:pt x="926018" y="136518"/>
                  </a:lnTo>
                  <a:lnTo>
                    <a:pt x="920844" y="139707"/>
                  </a:lnTo>
                  <a:lnTo>
                    <a:pt x="915671" y="142921"/>
                  </a:lnTo>
                  <a:lnTo>
                    <a:pt x="910498" y="146157"/>
                  </a:lnTo>
                  <a:lnTo>
                    <a:pt x="905325" y="149414"/>
                  </a:lnTo>
                  <a:lnTo>
                    <a:pt x="900151" y="152689"/>
                  </a:lnTo>
                  <a:lnTo>
                    <a:pt x="894978" y="155981"/>
                  </a:lnTo>
                  <a:lnTo>
                    <a:pt x="889805" y="159287"/>
                  </a:lnTo>
                  <a:lnTo>
                    <a:pt x="884631" y="162607"/>
                  </a:lnTo>
                  <a:lnTo>
                    <a:pt x="879458" y="165938"/>
                  </a:lnTo>
                  <a:lnTo>
                    <a:pt x="874285" y="169279"/>
                  </a:lnTo>
                  <a:lnTo>
                    <a:pt x="869112" y="172627"/>
                  </a:lnTo>
                  <a:lnTo>
                    <a:pt x="863938" y="175981"/>
                  </a:lnTo>
                  <a:lnTo>
                    <a:pt x="858765" y="179339"/>
                  </a:lnTo>
                  <a:lnTo>
                    <a:pt x="853592" y="182699"/>
                  </a:lnTo>
                  <a:lnTo>
                    <a:pt x="848418" y="186060"/>
                  </a:lnTo>
                  <a:lnTo>
                    <a:pt x="843245" y="189420"/>
                  </a:lnTo>
                  <a:lnTo>
                    <a:pt x="838072" y="192777"/>
                  </a:lnTo>
                  <a:lnTo>
                    <a:pt x="832899" y="196130"/>
                  </a:lnTo>
                  <a:lnTo>
                    <a:pt x="827725" y="199478"/>
                  </a:lnTo>
                  <a:lnTo>
                    <a:pt x="822552" y="202818"/>
                  </a:lnTo>
                  <a:lnTo>
                    <a:pt x="817379" y="206150"/>
                  </a:lnTo>
                  <a:lnTo>
                    <a:pt x="812205" y="209471"/>
                  </a:lnTo>
                  <a:lnTo>
                    <a:pt x="807032" y="212781"/>
                  </a:lnTo>
                  <a:lnTo>
                    <a:pt x="801859" y="216079"/>
                  </a:lnTo>
                  <a:lnTo>
                    <a:pt x="796686" y="219363"/>
                  </a:lnTo>
                  <a:lnTo>
                    <a:pt x="791512" y="222633"/>
                  </a:lnTo>
                  <a:lnTo>
                    <a:pt x="786339" y="225886"/>
                  </a:lnTo>
                  <a:lnTo>
                    <a:pt x="781166" y="229122"/>
                  </a:lnTo>
                  <a:lnTo>
                    <a:pt x="775992" y="232341"/>
                  </a:lnTo>
                  <a:lnTo>
                    <a:pt x="770819" y="235541"/>
                  </a:lnTo>
                  <a:lnTo>
                    <a:pt x="765646" y="238722"/>
                  </a:lnTo>
                  <a:lnTo>
                    <a:pt x="760473" y="241883"/>
                  </a:lnTo>
                  <a:lnTo>
                    <a:pt x="755299" y="245022"/>
                  </a:lnTo>
                  <a:lnTo>
                    <a:pt x="750126" y="248141"/>
                  </a:lnTo>
                  <a:lnTo>
                    <a:pt x="744953" y="251237"/>
                  </a:lnTo>
                  <a:lnTo>
                    <a:pt x="739779" y="254311"/>
                  </a:lnTo>
                  <a:lnTo>
                    <a:pt x="734606" y="257362"/>
                  </a:lnTo>
                  <a:lnTo>
                    <a:pt x="729433" y="260389"/>
                  </a:lnTo>
                  <a:lnTo>
                    <a:pt x="724260" y="263394"/>
                  </a:lnTo>
                  <a:lnTo>
                    <a:pt x="719086" y="266374"/>
                  </a:lnTo>
                  <a:lnTo>
                    <a:pt x="713913" y="269331"/>
                  </a:lnTo>
                  <a:lnTo>
                    <a:pt x="708740" y="272264"/>
                  </a:lnTo>
                  <a:lnTo>
                    <a:pt x="703566" y="275173"/>
                  </a:lnTo>
                  <a:lnTo>
                    <a:pt x="698393" y="278057"/>
                  </a:lnTo>
                  <a:lnTo>
                    <a:pt x="693220" y="280918"/>
                  </a:lnTo>
                  <a:lnTo>
                    <a:pt x="688047" y="283754"/>
                  </a:lnTo>
                  <a:lnTo>
                    <a:pt x="682873" y="286567"/>
                  </a:lnTo>
                  <a:lnTo>
                    <a:pt x="677700" y="289357"/>
                  </a:lnTo>
                  <a:lnTo>
                    <a:pt x="672527" y="292123"/>
                  </a:lnTo>
                  <a:lnTo>
                    <a:pt x="667353" y="294866"/>
                  </a:lnTo>
                  <a:lnTo>
                    <a:pt x="662180" y="297586"/>
                  </a:lnTo>
                  <a:lnTo>
                    <a:pt x="657007" y="300284"/>
                  </a:lnTo>
                  <a:lnTo>
                    <a:pt x="651834" y="302960"/>
                  </a:lnTo>
                  <a:lnTo>
                    <a:pt x="646660" y="305614"/>
                  </a:lnTo>
                  <a:lnTo>
                    <a:pt x="641487" y="308247"/>
                  </a:lnTo>
                  <a:lnTo>
                    <a:pt x="636314" y="310860"/>
                  </a:lnTo>
                  <a:lnTo>
                    <a:pt x="631140" y="313453"/>
                  </a:lnTo>
                  <a:lnTo>
                    <a:pt x="625967" y="316026"/>
                  </a:lnTo>
                  <a:lnTo>
                    <a:pt x="620794" y="318580"/>
                  </a:lnTo>
                  <a:lnTo>
                    <a:pt x="615621" y="321117"/>
                  </a:lnTo>
                  <a:lnTo>
                    <a:pt x="610447" y="323635"/>
                  </a:lnTo>
                  <a:lnTo>
                    <a:pt x="605274" y="326137"/>
                  </a:lnTo>
                  <a:lnTo>
                    <a:pt x="600101" y="328623"/>
                  </a:lnTo>
                  <a:lnTo>
                    <a:pt x="594927" y="331093"/>
                  </a:lnTo>
                  <a:lnTo>
                    <a:pt x="589754" y="333548"/>
                  </a:lnTo>
                  <a:lnTo>
                    <a:pt x="584581" y="335990"/>
                  </a:lnTo>
                  <a:lnTo>
                    <a:pt x="579408" y="338418"/>
                  </a:lnTo>
                  <a:lnTo>
                    <a:pt x="574234" y="340834"/>
                  </a:lnTo>
                  <a:lnTo>
                    <a:pt x="569061" y="343238"/>
                  </a:lnTo>
                  <a:lnTo>
                    <a:pt x="563888" y="345632"/>
                  </a:lnTo>
                  <a:lnTo>
                    <a:pt x="558714" y="348015"/>
                  </a:lnTo>
                  <a:lnTo>
                    <a:pt x="553541" y="350390"/>
                  </a:lnTo>
                  <a:lnTo>
                    <a:pt x="548368" y="352756"/>
                  </a:lnTo>
                  <a:lnTo>
                    <a:pt x="543195" y="355115"/>
                  </a:lnTo>
                  <a:lnTo>
                    <a:pt x="538021" y="357467"/>
                  </a:lnTo>
                  <a:lnTo>
                    <a:pt x="532848" y="359814"/>
                  </a:lnTo>
                  <a:lnTo>
                    <a:pt x="527675" y="362155"/>
                  </a:lnTo>
                  <a:lnTo>
                    <a:pt x="522501" y="364493"/>
                  </a:lnTo>
                  <a:lnTo>
                    <a:pt x="517328" y="366828"/>
                  </a:lnTo>
                  <a:lnTo>
                    <a:pt x="512155" y="369161"/>
                  </a:lnTo>
                  <a:lnTo>
                    <a:pt x="506982" y="371492"/>
                  </a:lnTo>
                  <a:lnTo>
                    <a:pt x="501808" y="373823"/>
                  </a:lnTo>
                  <a:lnTo>
                    <a:pt x="496635" y="376155"/>
                  </a:lnTo>
                  <a:lnTo>
                    <a:pt x="491462" y="378488"/>
                  </a:lnTo>
                  <a:lnTo>
                    <a:pt x="486288" y="380824"/>
                  </a:lnTo>
                  <a:lnTo>
                    <a:pt x="481115" y="383163"/>
                  </a:lnTo>
                  <a:lnTo>
                    <a:pt x="475942" y="385506"/>
                  </a:lnTo>
                  <a:lnTo>
                    <a:pt x="470769" y="387854"/>
                  </a:lnTo>
                  <a:lnTo>
                    <a:pt x="465595" y="390208"/>
                  </a:lnTo>
                  <a:lnTo>
                    <a:pt x="460422" y="392569"/>
                  </a:lnTo>
                  <a:lnTo>
                    <a:pt x="455249" y="394938"/>
                  </a:lnTo>
                  <a:lnTo>
                    <a:pt x="450075" y="397315"/>
                  </a:lnTo>
                  <a:lnTo>
                    <a:pt x="444902" y="399702"/>
                  </a:lnTo>
                  <a:lnTo>
                    <a:pt x="439729" y="402099"/>
                  </a:lnTo>
                  <a:lnTo>
                    <a:pt x="434556" y="404508"/>
                  </a:lnTo>
                  <a:lnTo>
                    <a:pt x="429382" y="406929"/>
                  </a:lnTo>
                  <a:lnTo>
                    <a:pt x="424209" y="409363"/>
                  </a:lnTo>
                  <a:lnTo>
                    <a:pt x="419036" y="411811"/>
                  </a:lnTo>
                  <a:lnTo>
                    <a:pt x="413862" y="414274"/>
                  </a:lnTo>
                  <a:lnTo>
                    <a:pt x="408689" y="416753"/>
                  </a:lnTo>
                  <a:lnTo>
                    <a:pt x="403516" y="419248"/>
                  </a:lnTo>
                  <a:lnTo>
                    <a:pt x="398343" y="421761"/>
                  </a:lnTo>
                  <a:lnTo>
                    <a:pt x="393169" y="424292"/>
                  </a:lnTo>
                  <a:lnTo>
                    <a:pt x="387996" y="426843"/>
                  </a:lnTo>
                  <a:lnTo>
                    <a:pt x="382823" y="429414"/>
                  </a:lnTo>
                  <a:lnTo>
                    <a:pt x="377649" y="432005"/>
                  </a:lnTo>
                  <a:lnTo>
                    <a:pt x="372476" y="434619"/>
                  </a:lnTo>
                  <a:lnTo>
                    <a:pt x="367303" y="437255"/>
                  </a:lnTo>
                  <a:lnTo>
                    <a:pt x="362130" y="439915"/>
                  </a:lnTo>
                  <a:lnTo>
                    <a:pt x="356956" y="442600"/>
                  </a:lnTo>
                  <a:lnTo>
                    <a:pt x="351783" y="445310"/>
                  </a:lnTo>
                  <a:lnTo>
                    <a:pt x="346610" y="448046"/>
                  </a:lnTo>
                  <a:lnTo>
                    <a:pt x="341436" y="450810"/>
                  </a:lnTo>
                  <a:lnTo>
                    <a:pt x="336263" y="453601"/>
                  </a:lnTo>
                  <a:lnTo>
                    <a:pt x="331090" y="456421"/>
                  </a:lnTo>
                  <a:lnTo>
                    <a:pt x="325917" y="459272"/>
                  </a:lnTo>
                  <a:lnTo>
                    <a:pt x="320743" y="462152"/>
                  </a:lnTo>
                  <a:lnTo>
                    <a:pt x="315570" y="465065"/>
                  </a:lnTo>
                  <a:lnTo>
                    <a:pt x="310397" y="468009"/>
                  </a:lnTo>
                  <a:lnTo>
                    <a:pt x="305223" y="470987"/>
                  </a:lnTo>
                  <a:lnTo>
                    <a:pt x="300050" y="473999"/>
                  </a:lnTo>
                  <a:lnTo>
                    <a:pt x="294877" y="477046"/>
                  </a:lnTo>
                  <a:lnTo>
                    <a:pt x="289704" y="480129"/>
                  </a:lnTo>
                  <a:lnTo>
                    <a:pt x="284530" y="483248"/>
                  </a:lnTo>
                  <a:lnTo>
                    <a:pt x="279357" y="486404"/>
                  </a:lnTo>
                  <a:lnTo>
                    <a:pt x="274184" y="489599"/>
                  </a:lnTo>
                  <a:lnTo>
                    <a:pt x="269010" y="492833"/>
                  </a:lnTo>
                  <a:lnTo>
                    <a:pt x="263837" y="496106"/>
                  </a:lnTo>
                  <a:lnTo>
                    <a:pt x="258664" y="499419"/>
                  </a:lnTo>
                  <a:lnTo>
                    <a:pt x="253491" y="502774"/>
                  </a:lnTo>
                  <a:lnTo>
                    <a:pt x="248317" y="506170"/>
                  </a:lnTo>
                  <a:lnTo>
                    <a:pt x="243144" y="509608"/>
                  </a:lnTo>
                  <a:lnTo>
                    <a:pt x="237971" y="513089"/>
                  </a:lnTo>
                  <a:lnTo>
                    <a:pt x="232797" y="516613"/>
                  </a:lnTo>
                  <a:lnTo>
                    <a:pt x="227624" y="520181"/>
                  </a:lnTo>
                  <a:lnTo>
                    <a:pt x="222451" y="523792"/>
                  </a:lnTo>
                  <a:lnTo>
                    <a:pt x="217278" y="527447"/>
                  </a:lnTo>
                  <a:lnTo>
                    <a:pt x="212104" y="531146"/>
                  </a:lnTo>
                  <a:lnTo>
                    <a:pt x="206931" y="534890"/>
                  </a:lnTo>
                  <a:lnTo>
                    <a:pt x="201758" y="538677"/>
                  </a:lnTo>
                  <a:lnTo>
                    <a:pt x="196584" y="542508"/>
                  </a:lnTo>
                  <a:lnTo>
                    <a:pt x="191411" y="546382"/>
                  </a:lnTo>
                  <a:lnTo>
                    <a:pt x="186238" y="550300"/>
                  </a:lnTo>
                  <a:lnTo>
                    <a:pt x="181065" y="554259"/>
                  </a:lnTo>
                  <a:lnTo>
                    <a:pt x="175891" y="558260"/>
                  </a:lnTo>
                  <a:lnTo>
                    <a:pt x="170718" y="562301"/>
                  </a:lnTo>
                  <a:lnTo>
                    <a:pt x="165545" y="566381"/>
                  </a:lnTo>
                  <a:lnTo>
                    <a:pt x="160371" y="570499"/>
                  </a:lnTo>
                  <a:lnTo>
                    <a:pt x="155198" y="574653"/>
                  </a:lnTo>
                  <a:lnTo>
                    <a:pt x="150025" y="578841"/>
                  </a:lnTo>
                  <a:lnTo>
                    <a:pt x="144852" y="583061"/>
                  </a:lnTo>
                  <a:lnTo>
                    <a:pt x="139678" y="587311"/>
                  </a:lnTo>
                  <a:lnTo>
                    <a:pt x="134505" y="591588"/>
                  </a:lnTo>
                  <a:lnTo>
                    <a:pt x="129332" y="595890"/>
                  </a:lnTo>
                  <a:lnTo>
                    <a:pt x="124158" y="600214"/>
                  </a:lnTo>
                  <a:lnTo>
                    <a:pt x="118985" y="604556"/>
                  </a:lnTo>
                  <a:lnTo>
                    <a:pt x="113812" y="608912"/>
                  </a:lnTo>
                  <a:lnTo>
                    <a:pt x="108639" y="613280"/>
                  </a:lnTo>
                  <a:lnTo>
                    <a:pt x="103465" y="617656"/>
                  </a:lnTo>
                  <a:lnTo>
                    <a:pt x="98292" y="622034"/>
                  </a:lnTo>
                  <a:lnTo>
                    <a:pt x="93119" y="626412"/>
                  </a:lnTo>
                  <a:lnTo>
                    <a:pt x="87945" y="630784"/>
                  </a:lnTo>
                  <a:lnTo>
                    <a:pt x="82772" y="635146"/>
                  </a:lnTo>
                  <a:lnTo>
                    <a:pt x="77599" y="639493"/>
                  </a:lnTo>
                  <a:lnTo>
                    <a:pt x="72426" y="643820"/>
                  </a:lnTo>
                  <a:lnTo>
                    <a:pt x="67252" y="648122"/>
                  </a:lnTo>
                  <a:lnTo>
                    <a:pt x="62079" y="652395"/>
                  </a:lnTo>
                  <a:lnTo>
                    <a:pt x="56906" y="656633"/>
                  </a:lnTo>
                  <a:lnTo>
                    <a:pt x="51732" y="660831"/>
                  </a:lnTo>
                  <a:lnTo>
                    <a:pt x="46559" y="664984"/>
                  </a:lnTo>
                  <a:lnTo>
                    <a:pt x="41386" y="669088"/>
                  </a:lnTo>
                  <a:lnTo>
                    <a:pt x="36213" y="673137"/>
                  </a:lnTo>
                  <a:lnTo>
                    <a:pt x="31039" y="677127"/>
                  </a:lnTo>
                  <a:lnTo>
                    <a:pt x="25866" y="681053"/>
                  </a:lnTo>
                  <a:lnTo>
                    <a:pt x="20693" y="684910"/>
                  </a:lnTo>
                  <a:lnTo>
                    <a:pt x="15519" y="688696"/>
                  </a:lnTo>
                  <a:lnTo>
                    <a:pt x="10346" y="692406"/>
                  </a:lnTo>
                  <a:lnTo>
                    <a:pt x="5173" y="696035"/>
                  </a:lnTo>
                  <a:lnTo>
                    <a:pt x="0" y="699582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596816" y="1848663"/>
              <a:ext cx="1883076" cy="693047"/>
            </a:xfrm>
            <a:custGeom>
              <a:avLst/>
              <a:pathLst>
                <a:path w="1883076" h="693047">
                  <a:moveTo>
                    <a:pt x="0" y="693047"/>
                  </a:moveTo>
                  <a:lnTo>
                    <a:pt x="0" y="693047"/>
                  </a:lnTo>
                  <a:lnTo>
                    <a:pt x="5173" y="689081"/>
                  </a:lnTo>
                  <a:lnTo>
                    <a:pt x="10346" y="685012"/>
                  </a:lnTo>
                  <a:lnTo>
                    <a:pt x="15519" y="680843"/>
                  </a:lnTo>
                  <a:lnTo>
                    <a:pt x="20693" y="676578"/>
                  </a:lnTo>
                  <a:lnTo>
                    <a:pt x="25866" y="672219"/>
                  </a:lnTo>
                  <a:lnTo>
                    <a:pt x="31039" y="667771"/>
                  </a:lnTo>
                  <a:lnTo>
                    <a:pt x="36213" y="663237"/>
                  </a:lnTo>
                  <a:lnTo>
                    <a:pt x="41386" y="658623"/>
                  </a:lnTo>
                  <a:lnTo>
                    <a:pt x="46559" y="653933"/>
                  </a:lnTo>
                  <a:lnTo>
                    <a:pt x="51732" y="649171"/>
                  </a:lnTo>
                  <a:lnTo>
                    <a:pt x="56906" y="644342"/>
                  </a:lnTo>
                  <a:lnTo>
                    <a:pt x="62079" y="639452"/>
                  </a:lnTo>
                  <a:lnTo>
                    <a:pt x="67252" y="634505"/>
                  </a:lnTo>
                  <a:lnTo>
                    <a:pt x="72426" y="629506"/>
                  </a:lnTo>
                  <a:lnTo>
                    <a:pt x="77599" y="624461"/>
                  </a:lnTo>
                  <a:lnTo>
                    <a:pt x="82772" y="619375"/>
                  </a:lnTo>
                  <a:lnTo>
                    <a:pt x="87945" y="614253"/>
                  </a:lnTo>
                  <a:lnTo>
                    <a:pt x="93119" y="609099"/>
                  </a:lnTo>
                  <a:lnTo>
                    <a:pt x="98292" y="603918"/>
                  </a:lnTo>
                  <a:lnTo>
                    <a:pt x="103465" y="598716"/>
                  </a:lnTo>
                  <a:lnTo>
                    <a:pt x="108639" y="593497"/>
                  </a:lnTo>
                  <a:lnTo>
                    <a:pt x="113812" y="588264"/>
                  </a:lnTo>
                  <a:lnTo>
                    <a:pt x="118985" y="583023"/>
                  </a:lnTo>
                  <a:lnTo>
                    <a:pt x="124158" y="577777"/>
                  </a:lnTo>
                  <a:lnTo>
                    <a:pt x="129332" y="572531"/>
                  </a:lnTo>
                  <a:lnTo>
                    <a:pt x="134505" y="567287"/>
                  </a:lnTo>
                  <a:lnTo>
                    <a:pt x="139678" y="562049"/>
                  </a:lnTo>
                  <a:lnTo>
                    <a:pt x="144852" y="556820"/>
                  </a:lnTo>
                  <a:lnTo>
                    <a:pt x="150025" y="551603"/>
                  </a:lnTo>
                  <a:lnTo>
                    <a:pt x="155198" y="546401"/>
                  </a:lnTo>
                  <a:lnTo>
                    <a:pt x="160371" y="541216"/>
                  </a:lnTo>
                  <a:lnTo>
                    <a:pt x="165545" y="536050"/>
                  </a:lnTo>
                  <a:lnTo>
                    <a:pt x="170718" y="530906"/>
                  </a:lnTo>
                  <a:lnTo>
                    <a:pt x="175891" y="525784"/>
                  </a:lnTo>
                  <a:lnTo>
                    <a:pt x="181065" y="520688"/>
                  </a:lnTo>
                  <a:lnTo>
                    <a:pt x="186238" y="515618"/>
                  </a:lnTo>
                  <a:lnTo>
                    <a:pt x="191411" y="510576"/>
                  </a:lnTo>
                  <a:lnTo>
                    <a:pt x="196584" y="505562"/>
                  </a:lnTo>
                  <a:lnTo>
                    <a:pt x="201758" y="500577"/>
                  </a:lnTo>
                  <a:lnTo>
                    <a:pt x="206931" y="495623"/>
                  </a:lnTo>
                  <a:lnTo>
                    <a:pt x="212104" y="490700"/>
                  </a:lnTo>
                  <a:lnTo>
                    <a:pt x="217278" y="485809"/>
                  </a:lnTo>
                  <a:lnTo>
                    <a:pt x="222451" y="480949"/>
                  </a:lnTo>
                  <a:lnTo>
                    <a:pt x="227624" y="476122"/>
                  </a:lnTo>
                  <a:lnTo>
                    <a:pt x="232797" y="471328"/>
                  </a:lnTo>
                  <a:lnTo>
                    <a:pt x="237971" y="466566"/>
                  </a:lnTo>
                  <a:lnTo>
                    <a:pt x="243144" y="461838"/>
                  </a:lnTo>
                  <a:lnTo>
                    <a:pt x="248317" y="457142"/>
                  </a:lnTo>
                  <a:lnTo>
                    <a:pt x="253491" y="452479"/>
                  </a:lnTo>
                  <a:lnTo>
                    <a:pt x="258664" y="447849"/>
                  </a:lnTo>
                  <a:lnTo>
                    <a:pt x="263837" y="443251"/>
                  </a:lnTo>
                  <a:lnTo>
                    <a:pt x="269010" y="438687"/>
                  </a:lnTo>
                  <a:lnTo>
                    <a:pt x="274184" y="434154"/>
                  </a:lnTo>
                  <a:lnTo>
                    <a:pt x="279357" y="429654"/>
                  </a:lnTo>
                  <a:lnTo>
                    <a:pt x="284530" y="425187"/>
                  </a:lnTo>
                  <a:lnTo>
                    <a:pt x="289704" y="420751"/>
                  </a:lnTo>
                  <a:lnTo>
                    <a:pt x="294877" y="416347"/>
                  </a:lnTo>
                  <a:lnTo>
                    <a:pt x="300050" y="411974"/>
                  </a:lnTo>
                  <a:lnTo>
                    <a:pt x="305223" y="407633"/>
                  </a:lnTo>
                  <a:lnTo>
                    <a:pt x="310397" y="403323"/>
                  </a:lnTo>
                  <a:lnTo>
                    <a:pt x="315570" y="399044"/>
                  </a:lnTo>
                  <a:lnTo>
                    <a:pt x="320743" y="394795"/>
                  </a:lnTo>
                  <a:lnTo>
                    <a:pt x="325917" y="390577"/>
                  </a:lnTo>
                  <a:lnTo>
                    <a:pt x="331090" y="386390"/>
                  </a:lnTo>
                  <a:lnTo>
                    <a:pt x="336263" y="382233"/>
                  </a:lnTo>
                  <a:lnTo>
                    <a:pt x="341436" y="378105"/>
                  </a:lnTo>
                  <a:lnTo>
                    <a:pt x="346610" y="374008"/>
                  </a:lnTo>
                  <a:lnTo>
                    <a:pt x="351783" y="369941"/>
                  </a:lnTo>
                  <a:lnTo>
                    <a:pt x="356956" y="365903"/>
                  </a:lnTo>
                  <a:lnTo>
                    <a:pt x="362130" y="361895"/>
                  </a:lnTo>
                  <a:lnTo>
                    <a:pt x="367303" y="357917"/>
                  </a:lnTo>
                  <a:lnTo>
                    <a:pt x="372476" y="353968"/>
                  </a:lnTo>
                  <a:lnTo>
                    <a:pt x="377649" y="350048"/>
                  </a:lnTo>
                  <a:lnTo>
                    <a:pt x="382823" y="346158"/>
                  </a:lnTo>
                  <a:lnTo>
                    <a:pt x="387996" y="342297"/>
                  </a:lnTo>
                  <a:lnTo>
                    <a:pt x="393169" y="338466"/>
                  </a:lnTo>
                  <a:lnTo>
                    <a:pt x="398343" y="334664"/>
                  </a:lnTo>
                  <a:lnTo>
                    <a:pt x="403516" y="330891"/>
                  </a:lnTo>
                  <a:lnTo>
                    <a:pt x="408689" y="327148"/>
                  </a:lnTo>
                  <a:lnTo>
                    <a:pt x="413862" y="323433"/>
                  </a:lnTo>
                  <a:lnTo>
                    <a:pt x="419036" y="319748"/>
                  </a:lnTo>
                  <a:lnTo>
                    <a:pt x="424209" y="316093"/>
                  </a:lnTo>
                  <a:lnTo>
                    <a:pt x="429382" y="312467"/>
                  </a:lnTo>
                  <a:lnTo>
                    <a:pt x="434556" y="308870"/>
                  </a:lnTo>
                  <a:lnTo>
                    <a:pt x="439729" y="305302"/>
                  </a:lnTo>
                  <a:lnTo>
                    <a:pt x="444902" y="301764"/>
                  </a:lnTo>
                  <a:lnTo>
                    <a:pt x="450075" y="298255"/>
                  </a:lnTo>
                  <a:lnTo>
                    <a:pt x="455249" y="294776"/>
                  </a:lnTo>
                  <a:lnTo>
                    <a:pt x="460422" y="291326"/>
                  </a:lnTo>
                  <a:lnTo>
                    <a:pt x="465595" y="287906"/>
                  </a:lnTo>
                  <a:lnTo>
                    <a:pt x="470769" y="284515"/>
                  </a:lnTo>
                  <a:lnTo>
                    <a:pt x="475942" y="281153"/>
                  </a:lnTo>
                  <a:lnTo>
                    <a:pt x="481115" y="277821"/>
                  </a:lnTo>
                  <a:lnTo>
                    <a:pt x="486288" y="274518"/>
                  </a:lnTo>
                  <a:lnTo>
                    <a:pt x="491462" y="271245"/>
                  </a:lnTo>
                  <a:lnTo>
                    <a:pt x="496635" y="268001"/>
                  </a:lnTo>
                  <a:lnTo>
                    <a:pt x="501808" y="264787"/>
                  </a:lnTo>
                  <a:lnTo>
                    <a:pt x="506982" y="261601"/>
                  </a:lnTo>
                  <a:lnTo>
                    <a:pt x="512155" y="258445"/>
                  </a:lnTo>
                  <a:lnTo>
                    <a:pt x="517328" y="255318"/>
                  </a:lnTo>
                  <a:lnTo>
                    <a:pt x="522501" y="252220"/>
                  </a:lnTo>
                  <a:lnTo>
                    <a:pt x="527675" y="249151"/>
                  </a:lnTo>
                  <a:lnTo>
                    <a:pt x="532848" y="246111"/>
                  </a:lnTo>
                  <a:lnTo>
                    <a:pt x="538021" y="243100"/>
                  </a:lnTo>
                  <a:lnTo>
                    <a:pt x="543195" y="240117"/>
                  </a:lnTo>
                  <a:lnTo>
                    <a:pt x="548368" y="237163"/>
                  </a:lnTo>
                  <a:lnTo>
                    <a:pt x="553541" y="234237"/>
                  </a:lnTo>
                  <a:lnTo>
                    <a:pt x="558714" y="231340"/>
                  </a:lnTo>
                  <a:lnTo>
                    <a:pt x="563888" y="228470"/>
                  </a:lnTo>
                  <a:lnTo>
                    <a:pt x="569061" y="225629"/>
                  </a:lnTo>
                  <a:lnTo>
                    <a:pt x="574234" y="222815"/>
                  </a:lnTo>
                  <a:lnTo>
                    <a:pt x="579408" y="220028"/>
                  </a:lnTo>
                  <a:lnTo>
                    <a:pt x="584581" y="217269"/>
                  </a:lnTo>
                  <a:lnTo>
                    <a:pt x="589754" y="214536"/>
                  </a:lnTo>
                  <a:lnTo>
                    <a:pt x="594927" y="211831"/>
                  </a:lnTo>
                  <a:lnTo>
                    <a:pt x="600101" y="209152"/>
                  </a:lnTo>
                  <a:lnTo>
                    <a:pt x="605274" y="206499"/>
                  </a:lnTo>
                  <a:lnTo>
                    <a:pt x="610447" y="203872"/>
                  </a:lnTo>
                  <a:lnTo>
                    <a:pt x="615621" y="201271"/>
                  </a:lnTo>
                  <a:lnTo>
                    <a:pt x="620794" y="198695"/>
                  </a:lnTo>
                  <a:lnTo>
                    <a:pt x="625967" y="196144"/>
                  </a:lnTo>
                  <a:lnTo>
                    <a:pt x="631140" y="193619"/>
                  </a:lnTo>
                  <a:lnTo>
                    <a:pt x="636314" y="191117"/>
                  </a:lnTo>
                  <a:lnTo>
                    <a:pt x="641487" y="188640"/>
                  </a:lnTo>
                  <a:lnTo>
                    <a:pt x="646660" y="186187"/>
                  </a:lnTo>
                  <a:lnTo>
                    <a:pt x="651834" y="183757"/>
                  </a:lnTo>
                  <a:lnTo>
                    <a:pt x="657007" y="181351"/>
                  </a:lnTo>
                  <a:lnTo>
                    <a:pt x="662180" y="178967"/>
                  </a:lnTo>
                  <a:lnTo>
                    <a:pt x="667353" y="176606"/>
                  </a:lnTo>
                  <a:lnTo>
                    <a:pt x="672527" y="174267"/>
                  </a:lnTo>
                  <a:lnTo>
                    <a:pt x="677700" y="171949"/>
                  </a:lnTo>
                  <a:lnTo>
                    <a:pt x="682873" y="169653"/>
                  </a:lnTo>
                  <a:lnTo>
                    <a:pt x="688047" y="167378"/>
                  </a:lnTo>
                  <a:lnTo>
                    <a:pt x="693220" y="165124"/>
                  </a:lnTo>
                  <a:lnTo>
                    <a:pt x="698393" y="162890"/>
                  </a:lnTo>
                  <a:lnTo>
                    <a:pt x="703566" y="160676"/>
                  </a:lnTo>
                  <a:lnTo>
                    <a:pt x="708740" y="158482"/>
                  </a:lnTo>
                  <a:lnTo>
                    <a:pt x="713913" y="156307"/>
                  </a:lnTo>
                  <a:lnTo>
                    <a:pt x="719086" y="154151"/>
                  </a:lnTo>
                  <a:lnTo>
                    <a:pt x="724260" y="152013"/>
                  </a:lnTo>
                  <a:lnTo>
                    <a:pt x="729433" y="149894"/>
                  </a:lnTo>
                  <a:lnTo>
                    <a:pt x="734606" y="147792"/>
                  </a:lnTo>
                  <a:lnTo>
                    <a:pt x="739779" y="145708"/>
                  </a:lnTo>
                  <a:lnTo>
                    <a:pt x="744953" y="143641"/>
                  </a:lnTo>
                  <a:lnTo>
                    <a:pt x="750126" y="141591"/>
                  </a:lnTo>
                  <a:lnTo>
                    <a:pt x="755299" y="139558"/>
                  </a:lnTo>
                  <a:lnTo>
                    <a:pt x="760473" y="137541"/>
                  </a:lnTo>
                  <a:lnTo>
                    <a:pt x="765646" y="135540"/>
                  </a:lnTo>
                  <a:lnTo>
                    <a:pt x="770819" y="133554"/>
                  </a:lnTo>
                  <a:lnTo>
                    <a:pt x="775992" y="131584"/>
                  </a:lnTo>
                  <a:lnTo>
                    <a:pt x="781166" y="129629"/>
                  </a:lnTo>
                  <a:lnTo>
                    <a:pt x="786339" y="127689"/>
                  </a:lnTo>
                  <a:lnTo>
                    <a:pt x="791512" y="125764"/>
                  </a:lnTo>
                  <a:lnTo>
                    <a:pt x="796686" y="123854"/>
                  </a:lnTo>
                  <a:lnTo>
                    <a:pt x="801859" y="121957"/>
                  </a:lnTo>
                  <a:lnTo>
                    <a:pt x="807032" y="120075"/>
                  </a:lnTo>
                  <a:lnTo>
                    <a:pt x="812205" y="118207"/>
                  </a:lnTo>
                  <a:lnTo>
                    <a:pt x="817379" y="116352"/>
                  </a:lnTo>
                  <a:lnTo>
                    <a:pt x="822552" y="114512"/>
                  </a:lnTo>
                  <a:lnTo>
                    <a:pt x="827725" y="112684"/>
                  </a:lnTo>
                  <a:lnTo>
                    <a:pt x="832899" y="110871"/>
                  </a:lnTo>
                  <a:lnTo>
                    <a:pt x="838072" y="109070"/>
                  </a:lnTo>
                  <a:lnTo>
                    <a:pt x="843245" y="107284"/>
                  </a:lnTo>
                  <a:lnTo>
                    <a:pt x="848418" y="105510"/>
                  </a:lnTo>
                  <a:lnTo>
                    <a:pt x="853592" y="103750"/>
                  </a:lnTo>
                  <a:lnTo>
                    <a:pt x="858765" y="102003"/>
                  </a:lnTo>
                  <a:lnTo>
                    <a:pt x="863938" y="100269"/>
                  </a:lnTo>
                  <a:lnTo>
                    <a:pt x="869112" y="98548"/>
                  </a:lnTo>
                  <a:lnTo>
                    <a:pt x="874285" y="96841"/>
                  </a:lnTo>
                  <a:lnTo>
                    <a:pt x="879458" y="95148"/>
                  </a:lnTo>
                  <a:lnTo>
                    <a:pt x="884631" y="93468"/>
                  </a:lnTo>
                  <a:lnTo>
                    <a:pt x="889805" y="91801"/>
                  </a:lnTo>
                  <a:lnTo>
                    <a:pt x="894978" y="90149"/>
                  </a:lnTo>
                  <a:lnTo>
                    <a:pt x="900151" y="88510"/>
                  </a:lnTo>
                  <a:lnTo>
                    <a:pt x="905325" y="86886"/>
                  </a:lnTo>
                  <a:lnTo>
                    <a:pt x="910498" y="85275"/>
                  </a:lnTo>
                  <a:lnTo>
                    <a:pt x="915671" y="83679"/>
                  </a:lnTo>
                  <a:lnTo>
                    <a:pt x="920844" y="82098"/>
                  </a:lnTo>
                  <a:lnTo>
                    <a:pt x="926018" y="80531"/>
                  </a:lnTo>
                  <a:lnTo>
                    <a:pt x="931191" y="78980"/>
                  </a:lnTo>
                  <a:lnTo>
                    <a:pt x="936364" y="77444"/>
                  </a:lnTo>
                  <a:lnTo>
                    <a:pt x="941538" y="75923"/>
                  </a:lnTo>
                  <a:lnTo>
                    <a:pt x="946711" y="74417"/>
                  </a:lnTo>
                  <a:lnTo>
                    <a:pt x="951884" y="72928"/>
                  </a:lnTo>
                  <a:lnTo>
                    <a:pt x="957057" y="71455"/>
                  </a:lnTo>
                  <a:lnTo>
                    <a:pt x="962231" y="69998"/>
                  </a:lnTo>
                  <a:lnTo>
                    <a:pt x="967404" y="68558"/>
                  </a:lnTo>
                  <a:lnTo>
                    <a:pt x="972577" y="67135"/>
                  </a:lnTo>
                  <a:lnTo>
                    <a:pt x="977751" y="65729"/>
                  </a:lnTo>
                  <a:lnTo>
                    <a:pt x="982924" y="64340"/>
                  </a:lnTo>
                  <a:lnTo>
                    <a:pt x="988097" y="62969"/>
                  </a:lnTo>
                  <a:lnTo>
                    <a:pt x="993270" y="61616"/>
                  </a:lnTo>
                  <a:lnTo>
                    <a:pt x="998444" y="60281"/>
                  </a:lnTo>
                  <a:lnTo>
                    <a:pt x="1003617" y="58964"/>
                  </a:lnTo>
                  <a:lnTo>
                    <a:pt x="1008790" y="57666"/>
                  </a:lnTo>
                  <a:lnTo>
                    <a:pt x="1013964" y="56386"/>
                  </a:lnTo>
                  <a:lnTo>
                    <a:pt x="1019137" y="55125"/>
                  </a:lnTo>
                  <a:lnTo>
                    <a:pt x="1024310" y="53884"/>
                  </a:lnTo>
                  <a:lnTo>
                    <a:pt x="1029483" y="52661"/>
                  </a:lnTo>
                  <a:lnTo>
                    <a:pt x="1034657" y="51458"/>
                  </a:lnTo>
                  <a:lnTo>
                    <a:pt x="1039830" y="50274"/>
                  </a:lnTo>
                  <a:lnTo>
                    <a:pt x="1045003" y="49110"/>
                  </a:lnTo>
                  <a:lnTo>
                    <a:pt x="1050177" y="47966"/>
                  </a:lnTo>
                  <a:lnTo>
                    <a:pt x="1055350" y="46841"/>
                  </a:lnTo>
                  <a:lnTo>
                    <a:pt x="1060523" y="45736"/>
                  </a:lnTo>
                  <a:lnTo>
                    <a:pt x="1065696" y="44651"/>
                  </a:lnTo>
                  <a:lnTo>
                    <a:pt x="1070870" y="43586"/>
                  </a:lnTo>
                  <a:lnTo>
                    <a:pt x="1076043" y="42541"/>
                  </a:lnTo>
                  <a:lnTo>
                    <a:pt x="1081216" y="41516"/>
                  </a:lnTo>
                  <a:lnTo>
                    <a:pt x="1086390" y="40511"/>
                  </a:lnTo>
                  <a:lnTo>
                    <a:pt x="1091563" y="39526"/>
                  </a:lnTo>
                  <a:lnTo>
                    <a:pt x="1096736" y="38561"/>
                  </a:lnTo>
                  <a:lnTo>
                    <a:pt x="1101909" y="37615"/>
                  </a:lnTo>
                  <a:lnTo>
                    <a:pt x="1107083" y="36689"/>
                  </a:lnTo>
                  <a:lnTo>
                    <a:pt x="1112256" y="35783"/>
                  </a:lnTo>
                  <a:lnTo>
                    <a:pt x="1117429" y="34896"/>
                  </a:lnTo>
                  <a:lnTo>
                    <a:pt x="1122603" y="34028"/>
                  </a:lnTo>
                  <a:lnTo>
                    <a:pt x="1127776" y="33179"/>
                  </a:lnTo>
                  <a:lnTo>
                    <a:pt x="1132949" y="32349"/>
                  </a:lnTo>
                  <a:lnTo>
                    <a:pt x="1138122" y="31538"/>
                  </a:lnTo>
                  <a:lnTo>
                    <a:pt x="1143296" y="30746"/>
                  </a:lnTo>
                  <a:lnTo>
                    <a:pt x="1148469" y="29971"/>
                  </a:lnTo>
                  <a:lnTo>
                    <a:pt x="1153642" y="29215"/>
                  </a:lnTo>
                  <a:lnTo>
                    <a:pt x="1158816" y="28476"/>
                  </a:lnTo>
                  <a:lnTo>
                    <a:pt x="1163989" y="27755"/>
                  </a:lnTo>
                  <a:lnTo>
                    <a:pt x="1169162" y="27051"/>
                  </a:lnTo>
                  <a:lnTo>
                    <a:pt x="1174335" y="26364"/>
                  </a:lnTo>
                  <a:lnTo>
                    <a:pt x="1179509" y="25694"/>
                  </a:lnTo>
                  <a:lnTo>
                    <a:pt x="1184682" y="25039"/>
                  </a:lnTo>
                  <a:lnTo>
                    <a:pt x="1189855" y="24401"/>
                  </a:lnTo>
                  <a:lnTo>
                    <a:pt x="1195029" y="23777"/>
                  </a:lnTo>
                  <a:lnTo>
                    <a:pt x="1200202" y="23169"/>
                  </a:lnTo>
                  <a:lnTo>
                    <a:pt x="1205375" y="22575"/>
                  </a:lnTo>
                  <a:lnTo>
                    <a:pt x="1210548" y="21995"/>
                  </a:lnTo>
                  <a:lnTo>
                    <a:pt x="1215722" y="21429"/>
                  </a:lnTo>
                  <a:lnTo>
                    <a:pt x="1220895" y="20876"/>
                  </a:lnTo>
                  <a:lnTo>
                    <a:pt x="1226068" y="20336"/>
                  </a:lnTo>
                  <a:lnTo>
                    <a:pt x="1231242" y="19808"/>
                  </a:lnTo>
                  <a:lnTo>
                    <a:pt x="1236415" y="19292"/>
                  </a:lnTo>
                  <a:lnTo>
                    <a:pt x="1241588" y="18787"/>
                  </a:lnTo>
                  <a:lnTo>
                    <a:pt x="1246761" y="18293"/>
                  </a:lnTo>
                  <a:lnTo>
                    <a:pt x="1251935" y="17809"/>
                  </a:lnTo>
                  <a:lnTo>
                    <a:pt x="1257108" y="17336"/>
                  </a:lnTo>
                  <a:lnTo>
                    <a:pt x="1262281" y="16871"/>
                  </a:lnTo>
                  <a:lnTo>
                    <a:pt x="1267455" y="16416"/>
                  </a:lnTo>
                  <a:lnTo>
                    <a:pt x="1272628" y="15970"/>
                  </a:lnTo>
                  <a:lnTo>
                    <a:pt x="1277801" y="15531"/>
                  </a:lnTo>
                  <a:lnTo>
                    <a:pt x="1282974" y="15101"/>
                  </a:lnTo>
                  <a:lnTo>
                    <a:pt x="1288148" y="14677"/>
                  </a:lnTo>
                  <a:lnTo>
                    <a:pt x="1293321" y="14261"/>
                  </a:lnTo>
                  <a:lnTo>
                    <a:pt x="1298494" y="13851"/>
                  </a:lnTo>
                  <a:lnTo>
                    <a:pt x="1303668" y="13448"/>
                  </a:lnTo>
                  <a:lnTo>
                    <a:pt x="1308841" y="13050"/>
                  </a:lnTo>
                  <a:lnTo>
                    <a:pt x="1314014" y="12658"/>
                  </a:lnTo>
                  <a:lnTo>
                    <a:pt x="1319187" y="12272"/>
                  </a:lnTo>
                  <a:lnTo>
                    <a:pt x="1324361" y="11891"/>
                  </a:lnTo>
                  <a:lnTo>
                    <a:pt x="1329534" y="11514"/>
                  </a:lnTo>
                  <a:lnTo>
                    <a:pt x="1334707" y="11143"/>
                  </a:lnTo>
                  <a:lnTo>
                    <a:pt x="1339881" y="10776"/>
                  </a:lnTo>
                  <a:lnTo>
                    <a:pt x="1345054" y="10414"/>
                  </a:lnTo>
                  <a:lnTo>
                    <a:pt x="1350227" y="10057"/>
                  </a:lnTo>
                  <a:lnTo>
                    <a:pt x="1355400" y="9704"/>
                  </a:lnTo>
                  <a:lnTo>
                    <a:pt x="1360574" y="9356"/>
                  </a:lnTo>
                  <a:lnTo>
                    <a:pt x="1365747" y="9013"/>
                  </a:lnTo>
                  <a:lnTo>
                    <a:pt x="1370920" y="8675"/>
                  </a:lnTo>
                  <a:lnTo>
                    <a:pt x="1376094" y="8342"/>
                  </a:lnTo>
                  <a:lnTo>
                    <a:pt x="1381267" y="8015"/>
                  </a:lnTo>
                  <a:lnTo>
                    <a:pt x="1386440" y="7692"/>
                  </a:lnTo>
                  <a:lnTo>
                    <a:pt x="1391613" y="7376"/>
                  </a:lnTo>
                  <a:lnTo>
                    <a:pt x="1396787" y="7066"/>
                  </a:lnTo>
                  <a:lnTo>
                    <a:pt x="1401960" y="6761"/>
                  </a:lnTo>
                  <a:lnTo>
                    <a:pt x="1407133" y="6464"/>
                  </a:lnTo>
                  <a:lnTo>
                    <a:pt x="1412307" y="6173"/>
                  </a:lnTo>
                  <a:lnTo>
                    <a:pt x="1417480" y="5890"/>
                  </a:lnTo>
                  <a:lnTo>
                    <a:pt x="1422653" y="5613"/>
                  </a:lnTo>
                  <a:lnTo>
                    <a:pt x="1427826" y="5345"/>
                  </a:lnTo>
                  <a:lnTo>
                    <a:pt x="1433000" y="5084"/>
                  </a:lnTo>
                  <a:lnTo>
                    <a:pt x="1438173" y="4831"/>
                  </a:lnTo>
                  <a:lnTo>
                    <a:pt x="1443346" y="4586"/>
                  </a:lnTo>
                  <a:lnTo>
                    <a:pt x="1448520" y="4350"/>
                  </a:lnTo>
                  <a:lnTo>
                    <a:pt x="1453693" y="4121"/>
                  </a:lnTo>
                  <a:lnTo>
                    <a:pt x="1458866" y="3902"/>
                  </a:lnTo>
                  <a:lnTo>
                    <a:pt x="1464039" y="3691"/>
                  </a:lnTo>
                  <a:lnTo>
                    <a:pt x="1469213" y="3488"/>
                  </a:lnTo>
                  <a:lnTo>
                    <a:pt x="1474386" y="3294"/>
                  </a:lnTo>
                  <a:lnTo>
                    <a:pt x="1479559" y="3108"/>
                  </a:lnTo>
                  <a:lnTo>
                    <a:pt x="1484733" y="2930"/>
                  </a:lnTo>
                  <a:lnTo>
                    <a:pt x="1489906" y="2760"/>
                  </a:lnTo>
                  <a:lnTo>
                    <a:pt x="1495079" y="2599"/>
                  </a:lnTo>
                  <a:lnTo>
                    <a:pt x="1500252" y="2445"/>
                  </a:lnTo>
                  <a:lnTo>
                    <a:pt x="1505426" y="2299"/>
                  </a:lnTo>
                  <a:lnTo>
                    <a:pt x="1510599" y="2160"/>
                  </a:lnTo>
                  <a:lnTo>
                    <a:pt x="1515772" y="2029"/>
                  </a:lnTo>
                  <a:lnTo>
                    <a:pt x="1520946" y="1904"/>
                  </a:lnTo>
                  <a:lnTo>
                    <a:pt x="1526119" y="1786"/>
                  </a:lnTo>
                  <a:lnTo>
                    <a:pt x="1531292" y="1674"/>
                  </a:lnTo>
                  <a:lnTo>
                    <a:pt x="1536465" y="1569"/>
                  </a:lnTo>
                  <a:lnTo>
                    <a:pt x="1541639" y="1469"/>
                  </a:lnTo>
                  <a:lnTo>
                    <a:pt x="1546812" y="1375"/>
                  </a:lnTo>
                  <a:lnTo>
                    <a:pt x="1551985" y="1287"/>
                  </a:lnTo>
                  <a:lnTo>
                    <a:pt x="1557159" y="1204"/>
                  </a:lnTo>
                  <a:lnTo>
                    <a:pt x="1562332" y="1125"/>
                  </a:lnTo>
                  <a:lnTo>
                    <a:pt x="1567505" y="1051"/>
                  </a:lnTo>
                  <a:lnTo>
                    <a:pt x="1572678" y="982"/>
                  </a:lnTo>
                  <a:lnTo>
                    <a:pt x="1577852" y="916"/>
                  </a:lnTo>
                  <a:lnTo>
                    <a:pt x="1583025" y="855"/>
                  </a:lnTo>
                  <a:lnTo>
                    <a:pt x="1588198" y="798"/>
                  </a:lnTo>
                  <a:lnTo>
                    <a:pt x="1593372" y="744"/>
                  </a:lnTo>
                  <a:lnTo>
                    <a:pt x="1598545" y="693"/>
                  </a:lnTo>
                  <a:lnTo>
                    <a:pt x="1603718" y="645"/>
                  </a:lnTo>
                  <a:lnTo>
                    <a:pt x="1608891" y="601"/>
                  </a:lnTo>
                  <a:lnTo>
                    <a:pt x="1614065" y="559"/>
                  </a:lnTo>
                  <a:lnTo>
                    <a:pt x="1619238" y="520"/>
                  </a:lnTo>
                  <a:lnTo>
                    <a:pt x="1624411" y="483"/>
                  </a:lnTo>
                  <a:lnTo>
                    <a:pt x="1629585" y="449"/>
                  </a:lnTo>
                  <a:lnTo>
                    <a:pt x="1634758" y="417"/>
                  </a:lnTo>
                  <a:lnTo>
                    <a:pt x="1639931" y="387"/>
                  </a:lnTo>
                  <a:lnTo>
                    <a:pt x="1645104" y="359"/>
                  </a:lnTo>
                  <a:lnTo>
                    <a:pt x="1650278" y="333"/>
                  </a:lnTo>
                  <a:lnTo>
                    <a:pt x="1655451" y="308"/>
                  </a:lnTo>
                  <a:lnTo>
                    <a:pt x="1660624" y="286"/>
                  </a:lnTo>
                  <a:lnTo>
                    <a:pt x="1665798" y="264"/>
                  </a:lnTo>
                  <a:lnTo>
                    <a:pt x="1670971" y="245"/>
                  </a:lnTo>
                  <a:lnTo>
                    <a:pt x="1676144" y="226"/>
                  </a:lnTo>
                  <a:lnTo>
                    <a:pt x="1681317" y="209"/>
                  </a:lnTo>
                  <a:lnTo>
                    <a:pt x="1686491" y="193"/>
                  </a:lnTo>
                  <a:lnTo>
                    <a:pt x="1691664" y="179"/>
                  </a:lnTo>
                  <a:lnTo>
                    <a:pt x="1696837" y="165"/>
                  </a:lnTo>
                  <a:lnTo>
                    <a:pt x="1702011" y="152"/>
                  </a:lnTo>
                  <a:lnTo>
                    <a:pt x="1707184" y="140"/>
                  </a:lnTo>
                  <a:lnTo>
                    <a:pt x="1712357" y="129"/>
                  </a:lnTo>
                  <a:lnTo>
                    <a:pt x="1717530" y="119"/>
                  </a:lnTo>
                  <a:lnTo>
                    <a:pt x="1722704" y="109"/>
                  </a:lnTo>
                  <a:lnTo>
                    <a:pt x="1727877" y="101"/>
                  </a:lnTo>
                  <a:lnTo>
                    <a:pt x="1733050" y="92"/>
                  </a:lnTo>
                  <a:lnTo>
                    <a:pt x="1738224" y="85"/>
                  </a:lnTo>
                  <a:lnTo>
                    <a:pt x="1743397" y="78"/>
                  </a:lnTo>
                  <a:lnTo>
                    <a:pt x="1748570" y="71"/>
                  </a:lnTo>
                  <a:lnTo>
                    <a:pt x="1753743" y="65"/>
                  </a:lnTo>
                  <a:lnTo>
                    <a:pt x="1758917" y="60"/>
                  </a:lnTo>
                  <a:lnTo>
                    <a:pt x="1764090" y="54"/>
                  </a:lnTo>
                  <a:lnTo>
                    <a:pt x="1769263" y="49"/>
                  </a:lnTo>
                  <a:lnTo>
                    <a:pt x="1774437" y="45"/>
                  </a:lnTo>
                  <a:lnTo>
                    <a:pt x="1779610" y="41"/>
                  </a:lnTo>
                  <a:lnTo>
                    <a:pt x="1784783" y="37"/>
                  </a:lnTo>
                  <a:lnTo>
                    <a:pt x="1789956" y="33"/>
                  </a:lnTo>
                  <a:lnTo>
                    <a:pt x="1795130" y="30"/>
                  </a:lnTo>
                  <a:lnTo>
                    <a:pt x="1800303" y="27"/>
                  </a:lnTo>
                  <a:lnTo>
                    <a:pt x="1805476" y="24"/>
                  </a:lnTo>
                  <a:lnTo>
                    <a:pt x="1810650" y="21"/>
                  </a:lnTo>
                  <a:lnTo>
                    <a:pt x="1815823" y="19"/>
                  </a:lnTo>
                  <a:lnTo>
                    <a:pt x="1820996" y="17"/>
                  </a:lnTo>
                  <a:lnTo>
                    <a:pt x="1826169" y="15"/>
                  </a:lnTo>
                  <a:lnTo>
                    <a:pt x="1831343" y="13"/>
                  </a:lnTo>
                  <a:lnTo>
                    <a:pt x="1836516" y="11"/>
                  </a:lnTo>
                  <a:lnTo>
                    <a:pt x="1841689" y="9"/>
                  </a:lnTo>
                  <a:lnTo>
                    <a:pt x="1846863" y="8"/>
                  </a:lnTo>
                  <a:lnTo>
                    <a:pt x="1852036" y="6"/>
                  </a:lnTo>
                  <a:lnTo>
                    <a:pt x="1857209" y="5"/>
                  </a:lnTo>
                  <a:lnTo>
                    <a:pt x="1862382" y="4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596816" y="1848664"/>
              <a:ext cx="1883076" cy="699581"/>
            </a:xfrm>
            <a:custGeom>
              <a:avLst/>
              <a:pathLst>
                <a:path w="1883076" h="699581">
                  <a:moveTo>
                    <a:pt x="0" y="699581"/>
                  </a:moveTo>
                  <a:lnTo>
                    <a:pt x="5173" y="696035"/>
                  </a:lnTo>
                  <a:lnTo>
                    <a:pt x="10346" y="692405"/>
                  </a:lnTo>
                  <a:lnTo>
                    <a:pt x="15519" y="688695"/>
                  </a:lnTo>
                  <a:lnTo>
                    <a:pt x="20693" y="684910"/>
                  </a:lnTo>
                  <a:lnTo>
                    <a:pt x="25866" y="681052"/>
                  </a:lnTo>
                  <a:lnTo>
                    <a:pt x="31039" y="677126"/>
                  </a:lnTo>
                  <a:lnTo>
                    <a:pt x="36213" y="673136"/>
                  </a:lnTo>
                  <a:lnTo>
                    <a:pt x="41386" y="669087"/>
                  </a:lnTo>
                  <a:lnTo>
                    <a:pt x="46559" y="664983"/>
                  </a:lnTo>
                  <a:lnTo>
                    <a:pt x="51732" y="660830"/>
                  </a:lnTo>
                  <a:lnTo>
                    <a:pt x="56906" y="656632"/>
                  </a:lnTo>
                  <a:lnTo>
                    <a:pt x="62079" y="652394"/>
                  </a:lnTo>
                  <a:lnTo>
                    <a:pt x="67252" y="648121"/>
                  </a:lnTo>
                  <a:lnTo>
                    <a:pt x="72426" y="643819"/>
                  </a:lnTo>
                  <a:lnTo>
                    <a:pt x="77599" y="639492"/>
                  </a:lnTo>
                  <a:lnTo>
                    <a:pt x="82772" y="635145"/>
                  </a:lnTo>
                  <a:lnTo>
                    <a:pt x="87945" y="630783"/>
                  </a:lnTo>
                  <a:lnTo>
                    <a:pt x="93119" y="626411"/>
                  </a:lnTo>
                  <a:lnTo>
                    <a:pt x="98292" y="622033"/>
                  </a:lnTo>
                  <a:lnTo>
                    <a:pt x="103465" y="617655"/>
                  </a:lnTo>
                  <a:lnTo>
                    <a:pt x="108639" y="613279"/>
                  </a:lnTo>
                  <a:lnTo>
                    <a:pt x="113812" y="608911"/>
                  </a:lnTo>
                  <a:lnTo>
                    <a:pt x="118985" y="604555"/>
                  </a:lnTo>
                  <a:lnTo>
                    <a:pt x="124158" y="600213"/>
                  </a:lnTo>
                  <a:lnTo>
                    <a:pt x="129332" y="595889"/>
                  </a:lnTo>
                  <a:lnTo>
                    <a:pt x="134505" y="591587"/>
                  </a:lnTo>
                  <a:lnTo>
                    <a:pt x="139678" y="587310"/>
                  </a:lnTo>
                  <a:lnTo>
                    <a:pt x="144852" y="583060"/>
                  </a:lnTo>
                  <a:lnTo>
                    <a:pt x="150025" y="578840"/>
                  </a:lnTo>
                  <a:lnTo>
                    <a:pt x="155198" y="574652"/>
                  </a:lnTo>
                  <a:lnTo>
                    <a:pt x="160371" y="570498"/>
                  </a:lnTo>
                  <a:lnTo>
                    <a:pt x="165545" y="566380"/>
                  </a:lnTo>
                  <a:lnTo>
                    <a:pt x="170718" y="562300"/>
                  </a:lnTo>
                  <a:lnTo>
                    <a:pt x="175891" y="558259"/>
                  </a:lnTo>
                  <a:lnTo>
                    <a:pt x="181065" y="554258"/>
                  </a:lnTo>
                  <a:lnTo>
                    <a:pt x="186238" y="550299"/>
                  </a:lnTo>
                  <a:lnTo>
                    <a:pt x="191411" y="546381"/>
                  </a:lnTo>
                  <a:lnTo>
                    <a:pt x="196584" y="542507"/>
                  </a:lnTo>
                  <a:lnTo>
                    <a:pt x="201758" y="538676"/>
                  </a:lnTo>
                  <a:lnTo>
                    <a:pt x="206931" y="534889"/>
                  </a:lnTo>
                  <a:lnTo>
                    <a:pt x="212104" y="531145"/>
                  </a:lnTo>
                  <a:lnTo>
                    <a:pt x="217278" y="527446"/>
                  </a:lnTo>
                  <a:lnTo>
                    <a:pt x="222451" y="523791"/>
                  </a:lnTo>
                  <a:lnTo>
                    <a:pt x="227624" y="520180"/>
                  </a:lnTo>
                  <a:lnTo>
                    <a:pt x="232797" y="516612"/>
                  </a:lnTo>
                  <a:lnTo>
                    <a:pt x="237971" y="513088"/>
                  </a:lnTo>
                  <a:lnTo>
                    <a:pt x="243144" y="509607"/>
                  </a:lnTo>
                  <a:lnTo>
                    <a:pt x="248317" y="506169"/>
                  </a:lnTo>
                  <a:lnTo>
                    <a:pt x="253491" y="502773"/>
                  </a:lnTo>
                  <a:lnTo>
                    <a:pt x="258664" y="499419"/>
                  </a:lnTo>
                  <a:lnTo>
                    <a:pt x="263837" y="496105"/>
                  </a:lnTo>
                  <a:lnTo>
                    <a:pt x="269010" y="492832"/>
                  </a:lnTo>
                  <a:lnTo>
                    <a:pt x="274184" y="489598"/>
                  </a:lnTo>
                  <a:lnTo>
                    <a:pt x="279357" y="486403"/>
                  </a:lnTo>
                  <a:lnTo>
                    <a:pt x="284530" y="483247"/>
                  </a:lnTo>
                  <a:lnTo>
                    <a:pt x="289704" y="480128"/>
                  </a:lnTo>
                  <a:lnTo>
                    <a:pt x="294877" y="477045"/>
                  </a:lnTo>
                  <a:lnTo>
                    <a:pt x="300050" y="473998"/>
                  </a:lnTo>
                  <a:lnTo>
                    <a:pt x="305223" y="470986"/>
                  </a:lnTo>
                  <a:lnTo>
                    <a:pt x="310397" y="468008"/>
                  </a:lnTo>
                  <a:lnTo>
                    <a:pt x="315570" y="465064"/>
                  </a:lnTo>
                  <a:lnTo>
                    <a:pt x="320743" y="462151"/>
                  </a:lnTo>
                  <a:lnTo>
                    <a:pt x="325917" y="459271"/>
                  </a:lnTo>
                  <a:lnTo>
                    <a:pt x="331090" y="456420"/>
                  </a:lnTo>
                  <a:lnTo>
                    <a:pt x="336263" y="453600"/>
                  </a:lnTo>
                  <a:lnTo>
                    <a:pt x="341436" y="450809"/>
                  </a:lnTo>
                  <a:lnTo>
                    <a:pt x="346610" y="448045"/>
                  </a:lnTo>
                  <a:lnTo>
                    <a:pt x="351783" y="445309"/>
                  </a:lnTo>
                  <a:lnTo>
                    <a:pt x="356956" y="442599"/>
                  </a:lnTo>
                  <a:lnTo>
                    <a:pt x="362130" y="439914"/>
                  </a:lnTo>
                  <a:lnTo>
                    <a:pt x="367303" y="437254"/>
                  </a:lnTo>
                  <a:lnTo>
                    <a:pt x="372476" y="434618"/>
                  </a:lnTo>
                  <a:lnTo>
                    <a:pt x="377649" y="432004"/>
                  </a:lnTo>
                  <a:lnTo>
                    <a:pt x="382823" y="429413"/>
                  </a:lnTo>
                  <a:lnTo>
                    <a:pt x="387996" y="426842"/>
                  </a:lnTo>
                  <a:lnTo>
                    <a:pt x="393169" y="424292"/>
                  </a:lnTo>
                  <a:lnTo>
                    <a:pt x="398343" y="421760"/>
                  </a:lnTo>
                  <a:lnTo>
                    <a:pt x="403516" y="419247"/>
                  </a:lnTo>
                  <a:lnTo>
                    <a:pt x="408689" y="416752"/>
                  </a:lnTo>
                  <a:lnTo>
                    <a:pt x="413862" y="414273"/>
                  </a:lnTo>
                  <a:lnTo>
                    <a:pt x="419036" y="411810"/>
                  </a:lnTo>
                  <a:lnTo>
                    <a:pt x="424209" y="409362"/>
                  </a:lnTo>
                  <a:lnTo>
                    <a:pt x="429382" y="406928"/>
                  </a:lnTo>
                  <a:lnTo>
                    <a:pt x="434556" y="404507"/>
                  </a:lnTo>
                  <a:lnTo>
                    <a:pt x="439729" y="402099"/>
                  </a:lnTo>
                  <a:lnTo>
                    <a:pt x="444902" y="399701"/>
                  </a:lnTo>
                  <a:lnTo>
                    <a:pt x="450075" y="397314"/>
                  </a:lnTo>
                  <a:lnTo>
                    <a:pt x="455249" y="394937"/>
                  </a:lnTo>
                  <a:lnTo>
                    <a:pt x="460422" y="392568"/>
                  </a:lnTo>
                  <a:lnTo>
                    <a:pt x="465595" y="390207"/>
                  </a:lnTo>
                  <a:lnTo>
                    <a:pt x="470769" y="387853"/>
                  </a:lnTo>
                  <a:lnTo>
                    <a:pt x="475942" y="385505"/>
                  </a:lnTo>
                  <a:lnTo>
                    <a:pt x="481115" y="383162"/>
                  </a:lnTo>
                  <a:lnTo>
                    <a:pt x="486288" y="380823"/>
                  </a:lnTo>
                  <a:lnTo>
                    <a:pt x="491462" y="378487"/>
                  </a:lnTo>
                  <a:lnTo>
                    <a:pt x="496635" y="376154"/>
                  </a:lnTo>
                  <a:lnTo>
                    <a:pt x="501808" y="373822"/>
                  </a:lnTo>
                  <a:lnTo>
                    <a:pt x="506982" y="371491"/>
                  </a:lnTo>
                  <a:lnTo>
                    <a:pt x="512155" y="369160"/>
                  </a:lnTo>
                  <a:lnTo>
                    <a:pt x="517328" y="366827"/>
                  </a:lnTo>
                  <a:lnTo>
                    <a:pt x="522501" y="364492"/>
                  </a:lnTo>
                  <a:lnTo>
                    <a:pt x="527675" y="362154"/>
                  </a:lnTo>
                  <a:lnTo>
                    <a:pt x="532848" y="359813"/>
                  </a:lnTo>
                  <a:lnTo>
                    <a:pt x="538021" y="357466"/>
                  </a:lnTo>
                  <a:lnTo>
                    <a:pt x="543195" y="355114"/>
                  </a:lnTo>
                  <a:lnTo>
                    <a:pt x="548368" y="352755"/>
                  </a:lnTo>
                  <a:lnTo>
                    <a:pt x="553541" y="350389"/>
                  </a:lnTo>
                  <a:lnTo>
                    <a:pt x="558714" y="348015"/>
                  </a:lnTo>
                  <a:lnTo>
                    <a:pt x="563888" y="345631"/>
                  </a:lnTo>
                  <a:lnTo>
                    <a:pt x="569061" y="343237"/>
                  </a:lnTo>
                  <a:lnTo>
                    <a:pt x="574234" y="340833"/>
                  </a:lnTo>
                  <a:lnTo>
                    <a:pt x="579408" y="338417"/>
                  </a:lnTo>
                  <a:lnTo>
                    <a:pt x="584581" y="335989"/>
                  </a:lnTo>
                  <a:lnTo>
                    <a:pt x="589754" y="333548"/>
                  </a:lnTo>
                  <a:lnTo>
                    <a:pt x="594927" y="331092"/>
                  </a:lnTo>
                  <a:lnTo>
                    <a:pt x="600101" y="328622"/>
                  </a:lnTo>
                  <a:lnTo>
                    <a:pt x="605274" y="326136"/>
                  </a:lnTo>
                  <a:lnTo>
                    <a:pt x="610447" y="323634"/>
                  </a:lnTo>
                  <a:lnTo>
                    <a:pt x="615621" y="321116"/>
                  </a:lnTo>
                  <a:lnTo>
                    <a:pt x="620794" y="318580"/>
                  </a:lnTo>
                  <a:lnTo>
                    <a:pt x="625967" y="316025"/>
                  </a:lnTo>
                  <a:lnTo>
                    <a:pt x="631140" y="313452"/>
                  </a:lnTo>
                  <a:lnTo>
                    <a:pt x="636314" y="310859"/>
                  </a:lnTo>
                  <a:lnTo>
                    <a:pt x="641487" y="308246"/>
                  </a:lnTo>
                  <a:lnTo>
                    <a:pt x="646660" y="305613"/>
                  </a:lnTo>
                  <a:lnTo>
                    <a:pt x="651834" y="302959"/>
                  </a:lnTo>
                  <a:lnTo>
                    <a:pt x="657007" y="300283"/>
                  </a:lnTo>
                  <a:lnTo>
                    <a:pt x="662180" y="297585"/>
                  </a:lnTo>
                  <a:lnTo>
                    <a:pt x="667353" y="294865"/>
                  </a:lnTo>
                  <a:lnTo>
                    <a:pt x="672527" y="292122"/>
                  </a:lnTo>
                  <a:lnTo>
                    <a:pt x="677700" y="289356"/>
                  </a:lnTo>
                  <a:lnTo>
                    <a:pt x="682873" y="286566"/>
                  </a:lnTo>
                  <a:lnTo>
                    <a:pt x="688047" y="283754"/>
                  </a:lnTo>
                  <a:lnTo>
                    <a:pt x="693220" y="280917"/>
                  </a:lnTo>
                  <a:lnTo>
                    <a:pt x="698393" y="278056"/>
                  </a:lnTo>
                  <a:lnTo>
                    <a:pt x="703566" y="275172"/>
                  </a:lnTo>
                  <a:lnTo>
                    <a:pt x="708740" y="272263"/>
                  </a:lnTo>
                  <a:lnTo>
                    <a:pt x="713913" y="269330"/>
                  </a:lnTo>
                  <a:lnTo>
                    <a:pt x="719086" y="266374"/>
                  </a:lnTo>
                  <a:lnTo>
                    <a:pt x="724260" y="263393"/>
                  </a:lnTo>
                  <a:lnTo>
                    <a:pt x="729433" y="260389"/>
                  </a:lnTo>
                  <a:lnTo>
                    <a:pt x="734606" y="257361"/>
                  </a:lnTo>
                  <a:lnTo>
                    <a:pt x="739779" y="254310"/>
                  </a:lnTo>
                  <a:lnTo>
                    <a:pt x="744953" y="251236"/>
                  </a:lnTo>
                  <a:lnTo>
                    <a:pt x="750126" y="248140"/>
                  </a:lnTo>
                  <a:lnTo>
                    <a:pt x="755299" y="245021"/>
                  </a:lnTo>
                  <a:lnTo>
                    <a:pt x="760473" y="241882"/>
                  </a:lnTo>
                  <a:lnTo>
                    <a:pt x="765646" y="238721"/>
                  </a:lnTo>
                  <a:lnTo>
                    <a:pt x="770819" y="235540"/>
                  </a:lnTo>
                  <a:lnTo>
                    <a:pt x="775992" y="232340"/>
                  </a:lnTo>
                  <a:lnTo>
                    <a:pt x="781166" y="229122"/>
                  </a:lnTo>
                  <a:lnTo>
                    <a:pt x="786339" y="225885"/>
                  </a:lnTo>
                  <a:lnTo>
                    <a:pt x="791512" y="222632"/>
                  </a:lnTo>
                  <a:lnTo>
                    <a:pt x="796686" y="219362"/>
                  </a:lnTo>
                  <a:lnTo>
                    <a:pt x="801859" y="216078"/>
                  </a:lnTo>
                  <a:lnTo>
                    <a:pt x="807032" y="212780"/>
                  </a:lnTo>
                  <a:lnTo>
                    <a:pt x="812205" y="209470"/>
                  </a:lnTo>
                  <a:lnTo>
                    <a:pt x="817379" y="206149"/>
                  </a:lnTo>
                  <a:lnTo>
                    <a:pt x="822552" y="202817"/>
                  </a:lnTo>
                  <a:lnTo>
                    <a:pt x="827725" y="199477"/>
                  </a:lnTo>
                  <a:lnTo>
                    <a:pt x="832899" y="196130"/>
                  </a:lnTo>
                  <a:lnTo>
                    <a:pt x="838072" y="192776"/>
                  </a:lnTo>
                  <a:lnTo>
                    <a:pt x="843245" y="189419"/>
                  </a:lnTo>
                  <a:lnTo>
                    <a:pt x="848418" y="186059"/>
                  </a:lnTo>
                  <a:lnTo>
                    <a:pt x="853592" y="182698"/>
                  </a:lnTo>
                  <a:lnTo>
                    <a:pt x="858765" y="179338"/>
                  </a:lnTo>
                  <a:lnTo>
                    <a:pt x="863938" y="175980"/>
                  </a:lnTo>
                  <a:lnTo>
                    <a:pt x="869112" y="172626"/>
                  </a:lnTo>
                  <a:lnTo>
                    <a:pt x="874285" y="169278"/>
                  </a:lnTo>
                  <a:lnTo>
                    <a:pt x="879458" y="165937"/>
                  </a:lnTo>
                  <a:lnTo>
                    <a:pt x="884631" y="162606"/>
                  </a:lnTo>
                  <a:lnTo>
                    <a:pt x="889805" y="159286"/>
                  </a:lnTo>
                  <a:lnTo>
                    <a:pt x="894978" y="155980"/>
                  </a:lnTo>
                  <a:lnTo>
                    <a:pt x="900151" y="152688"/>
                  </a:lnTo>
                  <a:lnTo>
                    <a:pt x="905325" y="149413"/>
                  </a:lnTo>
                  <a:lnTo>
                    <a:pt x="910498" y="146156"/>
                  </a:lnTo>
                  <a:lnTo>
                    <a:pt x="915671" y="142920"/>
                  </a:lnTo>
                  <a:lnTo>
                    <a:pt x="920844" y="139706"/>
                  </a:lnTo>
                  <a:lnTo>
                    <a:pt x="926018" y="136517"/>
                  </a:lnTo>
                  <a:lnTo>
                    <a:pt x="931191" y="133353"/>
                  </a:lnTo>
                  <a:lnTo>
                    <a:pt x="936364" y="130217"/>
                  </a:lnTo>
                  <a:lnTo>
                    <a:pt x="941538" y="127110"/>
                  </a:lnTo>
                  <a:lnTo>
                    <a:pt x="946711" y="124034"/>
                  </a:lnTo>
                  <a:lnTo>
                    <a:pt x="951884" y="120991"/>
                  </a:lnTo>
                  <a:lnTo>
                    <a:pt x="957057" y="117982"/>
                  </a:lnTo>
                  <a:lnTo>
                    <a:pt x="962231" y="115009"/>
                  </a:lnTo>
                  <a:lnTo>
                    <a:pt x="967404" y="112073"/>
                  </a:lnTo>
                  <a:lnTo>
                    <a:pt x="972577" y="109176"/>
                  </a:lnTo>
                  <a:lnTo>
                    <a:pt x="977751" y="106319"/>
                  </a:lnTo>
                  <a:lnTo>
                    <a:pt x="982924" y="103503"/>
                  </a:lnTo>
                  <a:lnTo>
                    <a:pt x="988097" y="100729"/>
                  </a:lnTo>
                  <a:lnTo>
                    <a:pt x="993270" y="98000"/>
                  </a:lnTo>
                  <a:lnTo>
                    <a:pt x="998444" y="95315"/>
                  </a:lnTo>
                  <a:lnTo>
                    <a:pt x="1003617" y="92676"/>
                  </a:lnTo>
                  <a:lnTo>
                    <a:pt x="1008790" y="90083"/>
                  </a:lnTo>
                  <a:lnTo>
                    <a:pt x="1013964" y="87538"/>
                  </a:lnTo>
                  <a:lnTo>
                    <a:pt x="1019137" y="85041"/>
                  </a:lnTo>
                  <a:lnTo>
                    <a:pt x="1024310" y="82593"/>
                  </a:lnTo>
                  <a:lnTo>
                    <a:pt x="1029483" y="80194"/>
                  </a:lnTo>
                  <a:lnTo>
                    <a:pt x="1034657" y="77845"/>
                  </a:lnTo>
                  <a:lnTo>
                    <a:pt x="1039830" y="75546"/>
                  </a:lnTo>
                  <a:lnTo>
                    <a:pt x="1045003" y="73298"/>
                  </a:lnTo>
                  <a:lnTo>
                    <a:pt x="1050177" y="71100"/>
                  </a:lnTo>
                  <a:lnTo>
                    <a:pt x="1055350" y="68953"/>
                  </a:lnTo>
                  <a:lnTo>
                    <a:pt x="1060523" y="66857"/>
                  </a:lnTo>
                  <a:lnTo>
                    <a:pt x="1065696" y="64813"/>
                  </a:lnTo>
                  <a:lnTo>
                    <a:pt x="1070870" y="62819"/>
                  </a:lnTo>
                  <a:lnTo>
                    <a:pt x="1076043" y="60875"/>
                  </a:lnTo>
                  <a:lnTo>
                    <a:pt x="1081216" y="58982"/>
                  </a:lnTo>
                  <a:lnTo>
                    <a:pt x="1086390" y="57139"/>
                  </a:lnTo>
                  <a:lnTo>
                    <a:pt x="1091563" y="55346"/>
                  </a:lnTo>
                  <a:lnTo>
                    <a:pt x="1096736" y="53602"/>
                  </a:lnTo>
                  <a:lnTo>
                    <a:pt x="1101909" y="51907"/>
                  </a:lnTo>
                  <a:lnTo>
                    <a:pt x="1107083" y="50260"/>
                  </a:lnTo>
                  <a:lnTo>
                    <a:pt x="1112256" y="48660"/>
                  </a:lnTo>
                  <a:lnTo>
                    <a:pt x="1117429" y="47108"/>
                  </a:lnTo>
                  <a:lnTo>
                    <a:pt x="1122603" y="45602"/>
                  </a:lnTo>
                  <a:lnTo>
                    <a:pt x="1127776" y="44141"/>
                  </a:lnTo>
                  <a:lnTo>
                    <a:pt x="1132949" y="42725"/>
                  </a:lnTo>
                  <a:lnTo>
                    <a:pt x="1138122" y="41352"/>
                  </a:lnTo>
                  <a:lnTo>
                    <a:pt x="1143296" y="40023"/>
                  </a:lnTo>
                  <a:lnTo>
                    <a:pt x="1148469" y="38735"/>
                  </a:lnTo>
                  <a:lnTo>
                    <a:pt x="1153642" y="37489"/>
                  </a:lnTo>
                  <a:lnTo>
                    <a:pt x="1158816" y="36283"/>
                  </a:lnTo>
                  <a:lnTo>
                    <a:pt x="1163989" y="35116"/>
                  </a:lnTo>
                  <a:lnTo>
                    <a:pt x="1169162" y="33988"/>
                  </a:lnTo>
                  <a:lnTo>
                    <a:pt x="1174335" y="32896"/>
                  </a:lnTo>
                  <a:lnTo>
                    <a:pt x="1179509" y="31841"/>
                  </a:lnTo>
                  <a:lnTo>
                    <a:pt x="1184682" y="30821"/>
                  </a:lnTo>
                  <a:lnTo>
                    <a:pt x="1189855" y="29835"/>
                  </a:lnTo>
                  <a:lnTo>
                    <a:pt x="1195029" y="28882"/>
                  </a:lnTo>
                  <a:lnTo>
                    <a:pt x="1200202" y="27960"/>
                  </a:lnTo>
                  <a:lnTo>
                    <a:pt x="1205375" y="27070"/>
                  </a:lnTo>
                  <a:lnTo>
                    <a:pt x="1210548" y="26210"/>
                  </a:lnTo>
                  <a:lnTo>
                    <a:pt x="1215722" y="25378"/>
                  </a:lnTo>
                  <a:lnTo>
                    <a:pt x="1220895" y="24573"/>
                  </a:lnTo>
                  <a:lnTo>
                    <a:pt x="1226068" y="23796"/>
                  </a:lnTo>
                  <a:lnTo>
                    <a:pt x="1231242" y="23043"/>
                  </a:lnTo>
                  <a:lnTo>
                    <a:pt x="1236415" y="22315"/>
                  </a:lnTo>
                  <a:lnTo>
                    <a:pt x="1241588" y="21611"/>
                  </a:lnTo>
                  <a:lnTo>
                    <a:pt x="1246761" y="20928"/>
                  </a:lnTo>
                  <a:lnTo>
                    <a:pt x="1251935" y="20267"/>
                  </a:lnTo>
                  <a:lnTo>
                    <a:pt x="1257108" y="19626"/>
                  </a:lnTo>
                  <a:lnTo>
                    <a:pt x="1262281" y="19005"/>
                  </a:lnTo>
                  <a:lnTo>
                    <a:pt x="1267455" y="18402"/>
                  </a:lnTo>
                  <a:lnTo>
                    <a:pt x="1272628" y="17816"/>
                  </a:lnTo>
                  <a:lnTo>
                    <a:pt x="1277801" y="17247"/>
                  </a:lnTo>
                  <a:lnTo>
                    <a:pt x="1282974" y="16694"/>
                  </a:lnTo>
                  <a:lnTo>
                    <a:pt x="1288148" y="16156"/>
                  </a:lnTo>
                  <a:lnTo>
                    <a:pt x="1293321" y="15631"/>
                  </a:lnTo>
                  <a:lnTo>
                    <a:pt x="1298494" y="15120"/>
                  </a:lnTo>
                  <a:lnTo>
                    <a:pt x="1303668" y="14622"/>
                  </a:lnTo>
                  <a:lnTo>
                    <a:pt x="1308841" y="14136"/>
                  </a:lnTo>
                  <a:lnTo>
                    <a:pt x="1314014" y="13661"/>
                  </a:lnTo>
                  <a:lnTo>
                    <a:pt x="1319187" y="13197"/>
                  </a:lnTo>
                  <a:lnTo>
                    <a:pt x="1324361" y="12744"/>
                  </a:lnTo>
                  <a:lnTo>
                    <a:pt x="1329534" y="12300"/>
                  </a:lnTo>
                  <a:lnTo>
                    <a:pt x="1334707" y="11866"/>
                  </a:lnTo>
                  <a:lnTo>
                    <a:pt x="1339881" y="11440"/>
                  </a:lnTo>
                  <a:lnTo>
                    <a:pt x="1345054" y="11024"/>
                  </a:lnTo>
                  <a:lnTo>
                    <a:pt x="1350227" y="10616"/>
                  </a:lnTo>
                  <a:lnTo>
                    <a:pt x="1355400" y="10216"/>
                  </a:lnTo>
                  <a:lnTo>
                    <a:pt x="1360574" y="9824"/>
                  </a:lnTo>
                  <a:lnTo>
                    <a:pt x="1365747" y="9441"/>
                  </a:lnTo>
                  <a:lnTo>
                    <a:pt x="1370920" y="9065"/>
                  </a:lnTo>
                  <a:lnTo>
                    <a:pt x="1376094" y="8697"/>
                  </a:lnTo>
                  <a:lnTo>
                    <a:pt x="1381267" y="8337"/>
                  </a:lnTo>
                  <a:lnTo>
                    <a:pt x="1386440" y="7986"/>
                  </a:lnTo>
                  <a:lnTo>
                    <a:pt x="1391613" y="7642"/>
                  </a:lnTo>
                  <a:lnTo>
                    <a:pt x="1396787" y="7307"/>
                  </a:lnTo>
                  <a:lnTo>
                    <a:pt x="1401960" y="6980"/>
                  </a:lnTo>
                  <a:lnTo>
                    <a:pt x="1407133" y="6661"/>
                  </a:lnTo>
                  <a:lnTo>
                    <a:pt x="1412307" y="6351"/>
                  </a:lnTo>
                  <a:lnTo>
                    <a:pt x="1417480" y="6050"/>
                  </a:lnTo>
                  <a:lnTo>
                    <a:pt x="1422653" y="5757"/>
                  </a:lnTo>
                  <a:lnTo>
                    <a:pt x="1427826" y="5474"/>
                  </a:lnTo>
                  <a:lnTo>
                    <a:pt x="1433000" y="5200"/>
                  </a:lnTo>
                  <a:lnTo>
                    <a:pt x="1438173" y="4935"/>
                  </a:lnTo>
                  <a:lnTo>
                    <a:pt x="1443346" y="4679"/>
                  </a:lnTo>
                  <a:lnTo>
                    <a:pt x="1448520" y="4433"/>
                  </a:lnTo>
                  <a:lnTo>
                    <a:pt x="1453693" y="4196"/>
                  </a:lnTo>
                  <a:lnTo>
                    <a:pt x="1458866" y="3968"/>
                  </a:lnTo>
                  <a:lnTo>
                    <a:pt x="1464039" y="3749"/>
                  </a:lnTo>
                  <a:lnTo>
                    <a:pt x="1469213" y="3540"/>
                  </a:lnTo>
                  <a:lnTo>
                    <a:pt x="1474386" y="3340"/>
                  </a:lnTo>
                  <a:lnTo>
                    <a:pt x="1479559" y="3149"/>
                  </a:lnTo>
                  <a:lnTo>
                    <a:pt x="1484733" y="2966"/>
                  </a:lnTo>
                  <a:lnTo>
                    <a:pt x="1489906" y="2793"/>
                  </a:lnTo>
                  <a:lnTo>
                    <a:pt x="1495079" y="2627"/>
                  </a:lnTo>
                  <a:lnTo>
                    <a:pt x="1500252" y="2470"/>
                  </a:lnTo>
                  <a:lnTo>
                    <a:pt x="1505426" y="2321"/>
                  </a:lnTo>
                  <a:lnTo>
                    <a:pt x="1510599" y="2179"/>
                  </a:lnTo>
                  <a:lnTo>
                    <a:pt x="1515772" y="2046"/>
                  </a:lnTo>
                  <a:lnTo>
                    <a:pt x="1520946" y="1919"/>
                  </a:lnTo>
                  <a:lnTo>
                    <a:pt x="1526119" y="1799"/>
                  </a:lnTo>
                  <a:lnTo>
                    <a:pt x="1531292" y="1686"/>
                  </a:lnTo>
                  <a:lnTo>
                    <a:pt x="1536465" y="1579"/>
                  </a:lnTo>
                  <a:lnTo>
                    <a:pt x="1541639" y="1478"/>
                  </a:lnTo>
                  <a:lnTo>
                    <a:pt x="1546812" y="1383"/>
                  </a:lnTo>
                  <a:lnTo>
                    <a:pt x="1551985" y="1293"/>
                  </a:lnTo>
                  <a:lnTo>
                    <a:pt x="1557159" y="1209"/>
                  </a:lnTo>
                  <a:lnTo>
                    <a:pt x="1562332" y="1130"/>
                  </a:lnTo>
                  <a:lnTo>
                    <a:pt x="1567505" y="1055"/>
                  </a:lnTo>
                  <a:lnTo>
                    <a:pt x="1572678" y="985"/>
                  </a:lnTo>
                  <a:lnTo>
                    <a:pt x="1577852" y="919"/>
                  </a:lnTo>
                  <a:lnTo>
                    <a:pt x="1583025" y="858"/>
                  </a:lnTo>
                  <a:lnTo>
                    <a:pt x="1588198" y="800"/>
                  </a:lnTo>
                  <a:lnTo>
                    <a:pt x="1593372" y="745"/>
                  </a:lnTo>
                  <a:lnTo>
                    <a:pt x="1598545" y="694"/>
                  </a:lnTo>
                  <a:lnTo>
                    <a:pt x="1603718" y="646"/>
                  </a:lnTo>
                  <a:lnTo>
                    <a:pt x="1608891" y="601"/>
                  </a:lnTo>
                  <a:lnTo>
                    <a:pt x="1614065" y="559"/>
                  </a:lnTo>
                  <a:lnTo>
                    <a:pt x="1619238" y="520"/>
                  </a:lnTo>
                  <a:lnTo>
                    <a:pt x="1624411" y="483"/>
                  </a:lnTo>
                  <a:lnTo>
                    <a:pt x="1629585" y="449"/>
                  </a:lnTo>
                  <a:lnTo>
                    <a:pt x="1634758" y="417"/>
                  </a:lnTo>
                  <a:lnTo>
                    <a:pt x="1639931" y="387"/>
                  </a:lnTo>
                  <a:lnTo>
                    <a:pt x="1645104" y="358"/>
                  </a:lnTo>
                  <a:lnTo>
                    <a:pt x="1650278" y="332"/>
                  </a:lnTo>
                  <a:lnTo>
                    <a:pt x="1655451" y="308"/>
                  </a:lnTo>
                  <a:lnTo>
                    <a:pt x="1660624" y="285"/>
                  </a:lnTo>
                  <a:lnTo>
                    <a:pt x="1665798" y="264"/>
                  </a:lnTo>
                  <a:lnTo>
                    <a:pt x="1670971" y="244"/>
                  </a:lnTo>
                  <a:lnTo>
                    <a:pt x="1676144" y="226"/>
                  </a:lnTo>
                  <a:lnTo>
                    <a:pt x="1681317" y="209"/>
                  </a:lnTo>
                  <a:lnTo>
                    <a:pt x="1686491" y="193"/>
                  </a:lnTo>
                  <a:lnTo>
                    <a:pt x="1691664" y="178"/>
                  </a:lnTo>
                  <a:lnTo>
                    <a:pt x="1696837" y="164"/>
                  </a:lnTo>
                  <a:lnTo>
                    <a:pt x="1702011" y="151"/>
                  </a:lnTo>
                  <a:lnTo>
                    <a:pt x="1707184" y="139"/>
                  </a:lnTo>
                  <a:lnTo>
                    <a:pt x="1712357" y="128"/>
                  </a:lnTo>
                  <a:lnTo>
                    <a:pt x="1717530" y="118"/>
                  </a:lnTo>
                  <a:lnTo>
                    <a:pt x="1722704" y="109"/>
                  </a:lnTo>
                  <a:lnTo>
                    <a:pt x="1727877" y="100"/>
                  </a:lnTo>
                  <a:lnTo>
                    <a:pt x="1733050" y="92"/>
                  </a:lnTo>
                  <a:lnTo>
                    <a:pt x="1738224" y="84"/>
                  </a:lnTo>
                  <a:lnTo>
                    <a:pt x="1743397" y="77"/>
                  </a:lnTo>
                  <a:lnTo>
                    <a:pt x="1748570" y="70"/>
                  </a:lnTo>
                  <a:lnTo>
                    <a:pt x="1753743" y="64"/>
                  </a:lnTo>
                  <a:lnTo>
                    <a:pt x="1758917" y="59"/>
                  </a:lnTo>
                  <a:lnTo>
                    <a:pt x="1764090" y="53"/>
                  </a:lnTo>
                  <a:lnTo>
                    <a:pt x="1769263" y="49"/>
                  </a:lnTo>
                  <a:lnTo>
                    <a:pt x="1774437" y="44"/>
                  </a:lnTo>
                  <a:lnTo>
                    <a:pt x="1779610" y="40"/>
                  </a:lnTo>
                  <a:lnTo>
                    <a:pt x="1784783" y="36"/>
                  </a:lnTo>
                  <a:lnTo>
                    <a:pt x="1789956" y="32"/>
                  </a:lnTo>
                  <a:lnTo>
                    <a:pt x="1795130" y="29"/>
                  </a:lnTo>
                  <a:lnTo>
                    <a:pt x="1800303" y="26"/>
                  </a:lnTo>
                  <a:lnTo>
                    <a:pt x="1805476" y="23"/>
                  </a:lnTo>
                  <a:lnTo>
                    <a:pt x="1810650" y="21"/>
                  </a:lnTo>
                  <a:lnTo>
                    <a:pt x="1815823" y="18"/>
                  </a:lnTo>
                  <a:lnTo>
                    <a:pt x="1820996" y="16"/>
                  </a:lnTo>
                  <a:lnTo>
                    <a:pt x="1826169" y="14"/>
                  </a:lnTo>
                  <a:lnTo>
                    <a:pt x="1831343" y="12"/>
                  </a:lnTo>
                  <a:lnTo>
                    <a:pt x="1836516" y="10"/>
                  </a:lnTo>
                  <a:lnTo>
                    <a:pt x="1841689" y="8"/>
                  </a:lnTo>
                  <a:lnTo>
                    <a:pt x="1846863" y="7"/>
                  </a:lnTo>
                  <a:lnTo>
                    <a:pt x="1852036" y="5"/>
                  </a:lnTo>
                  <a:lnTo>
                    <a:pt x="1857209" y="4"/>
                  </a:lnTo>
                  <a:lnTo>
                    <a:pt x="1862382" y="3"/>
                  </a:lnTo>
                  <a:lnTo>
                    <a:pt x="1867556" y="2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5"/>
                  </a:lnTo>
                  <a:lnTo>
                    <a:pt x="1877902" y="6"/>
                  </a:lnTo>
                  <a:lnTo>
                    <a:pt x="1872729" y="8"/>
                  </a:lnTo>
                  <a:lnTo>
                    <a:pt x="1867556" y="10"/>
                  </a:lnTo>
                  <a:lnTo>
                    <a:pt x="1862382" y="12"/>
                  </a:lnTo>
                  <a:lnTo>
                    <a:pt x="1857209" y="14"/>
                  </a:lnTo>
                  <a:lnTo>
                    <a:pt x="1852036" y="16"/>
                  </a:lnTo>
                  <a:lnTo>
                    <a:pt x="1846863" y="18"/>
                  </a:lnTo>
                  <a:lnTo>
                    <a:pt x="1841689" y="21"/>
                  </a:lnTo>
                  <a:lnTo>
                    <a:pt x="1836516" y="24"/>
                  </a:lnTo>
                  <a:lnTo>
                    <a:pt x="1831343" y="27"/>
                  </a:lnTo>
                  <a:lnTo>
                    <a:pt x="1826169" y="30"/>
                  </a:lnTo>
                  <a:lnTo>
                    <a:pt x="1820996" y="34"/>
                  </a:lnTo>
                  <a:lnTo>
                    <a:pt x="1815823" y="38"/>
                  </a:lnTo>
                  <a:lnTo>
                    <a:pt x="1810650" y="42"/>
                  </a:lnTo>
                  <a:lnTo>
                    <a:pt x="1805476" y="47"/>
                  </a:lnTo>
                  <a:lnTo>
                    <a:pt x="1800303" y="52"/>
                  </a:lnTo>
                  <a:lnTo>
                    <a:pt x="1795130" y="58"/>
                  </a:lnTo>
                  <a:lnTo>
                    <a:pt x="1789956" y="64"/>
                  </a:lnTo>
                  <a:lnTo>
                    <a:pt x="1784783" y="70"/>
                  </a:lnTo>
                  <a:lnTo>
                    <a:pt x="1779610" y="77"/>
                  </a:lnTo>
                  <a:lnTo>
                    <a:pt x="1774437" y="85"/>
                  </a:lnTo>
                  <a:lnTo>
                    <a:pt x="1769263" y="93"/>
                  </a:lnTo>
                  <a:lnTo>
                    <a:pt x="1764090" y="102"/>
                  </a:lnTo>
                  <a:lnTo>
                    <a:pt x="1758917" y="112"/>
                  </a:lnTo>
                  <a:lnTo>
                    <a:pt x="1753743" y="122"/>
                  </a:lnTo>
                  <a:lnTo>
                    <a:pt x="1748570" y="134"/>
                  </a:lnTo>
                  <a:lnTo>
                    <a:pt x="1743397" y="146"/>
                  </a:lnTo>
                  <a:lnTo>
                    <a:pt x="1738224" y="160"/>
                  </a:lnTo>
                  <a:lnTo>
                    <a:pt x="1733050" y="174"/>
                  </a:lnTo>
                  <a:lnTo>
                    <a:pt x="1727877" y="190"/>
                  </a:lnTo>
                  <a:lnTo>
                    <a:pt x="1722704" y="207"/>
                  </a:lnTo>
                  <a:lnTo>
                    <a:pt x="1717530" y="225"/>
                  </a:lnTo>
                  <a:lnTo>
                    <a:pt x="1712357" y="246"/>
                  </a:lnTo>
                  <a:lnTo>
                    <a:pt x="1707184" y="267"/>
                  </a:lnTo>
                  <a:lnTo>
                    <a:pt x="1702011" y="291"/>
                  </a:lnTo>
                  <a:lnTo>
                    <a:pt x="1696837" y="316"/>
                  </a:lnTo>
                  <a:lnTo>
                    <a:pt x="1691664" y="344"/>
                  </a:lnTo>
                  <a:lnTo>
                    <a:pt x="1686491" y="373"/>
                  </a:lnTo>
                  <a:lnTo>
                    <a:pt x="1681317" y="405"/>
                  </a:lnTo>
                  <a:lnTo>
                    <a:pt x="1676144" y="440"/>
                  </a:lnTo>
                  <a:lnTo>
                    <a:pt x="1670971" y="478"/>
                  </a:lnTo>
                  <a:lnTo>
                    <a:pt x="1665798" y="518"/>
                  </a:lnTo>
                  <a:lnTo>
                    <a:pt x="1660624" y="562"/>
                  </a:lnTo>
                  <a:lnTo>
                    <a:pt x="1655451" y="609"/>
                  </a:lnTo>
                  <a:lnTo>
                    <a:pt x="1650278" y="660"/>
                  </a:lnTo>
                  <a:lnTo>
                    <a:pt x="1645104" y="715"/>
                  </a:lnTo>
                  <a:lnTo>
                    <a:pt x="1639931" y="774"/>
                  </a:lnTo>
                  <a:lnTo>
                    <a:pt x="1634758" y="838"/>
                  </a:lnTo>
                  <a:lnTo>
                    <a:pt x="1629585" y="907"/>
                  </a:lnTo>
                  <a:lnTo>
                    <a:pt x="1624411" y="981"/>
                  </a:lnTo>
                  <a:lnTo>
                    <a:pt x="1619238" y="1060"/>
                  </a:lnTo>
                  <a:lnTo>
                    <a:pt x="1614065" y="1145"/>
                  </a:lnTo>
                  <a:lnTo>
                    <a:pt x="1608891" y="1237"/>
                  </a:lnTo>
                  <a:lnTo>
                    <a:pt x="1603718" y="1335"/>
                  </a:lnTo>
                  <a:lnTo>
                    <a:pt x="1598545" y="1441"/>
                  </a:lnTo>
                  <a:lnTo>
                    <a:pt x="1593372" y="1554"/>
                  </a:lnTo>
                  <a:lnTo>
                    <a:pt x="1588198" y="1675"/>
                  </a:lnTo>
                  <a:lnTo>
                    <a:pt x="1583025" y="1805"/>
                  </a:lnTo>
                  <a:lnTo>
                    <a:pt x="1577852" y="1944"/>
                  </a:lnTo>
                  <a:lnTo>
                    <a:pt x="1572678" y="2092"/>
                  </a:lnTo>
                  <a:lnTo>
                    <a:pt x="1567505" y="2251"/>
                  </a:lnTo>
                  <a:lnTo>
                    <a:pt x="1562332" y="2422"/>
                  </a:lnTo>
                  <a:lnTo>
                    <a:pt x="1557159" y="2603"/>
                  </a:lnTo>
                  <a:lnTo>
                    <a:pt x="1551985" y="2797"/>
                  </a:lnTo>
                  <a:lnTo>
                    <a:pt x="1546812" y="3004"/>
                  </a:lnTo>
                  <a:lnTo>
                    <a:pt x="1541639" y="3225"/>
                  </a:lnTo>
                  <a:lnTo>
                    <a:pt x="1536465" y="3460"/>
                  </a:lnTo>
                  <a:lnTo>
                    <a:pt x="1531292" y="3710"/>
                  </a:lnTo>
                  <a:lnTo>
                    <a:pt x="1526119" y="3976"/>
                  </a:lnTo>
                  <a:lnTo>
                    <a:pt x="1520946" y="4258"/>
                  </a:lnTo>
                  <a:lnTo>
                    <a:pt x="1515772" y="4558"/>
                  </a:lnTo>
                  <a:lnTo>
                    <a:pt x="1510599" y="4876"/>
                  </a:lnTo>
                  <a:lnTo>
                    <a:pt x="1505426" y="5212"/>
                  </a:lnTo>
                  <a:lnTo>
                    <a:pt x="1500252" y="5568"/>
                  </a:lnTo>
                  <a:lnTo>
                    <a:pt x="1495079" y="5944"/>
                  </a:lnTo>
                  <a:lnTo>
                    <a:pt x="1489906" y="6340"/>
                  </a:lnTo>
                  <a:lnTo>
                    <a:pt x="1484733" y="6758"/>
                  </a:lnTo>
                  <a:lnTo>
                    <a:pt x="1479559" y="7197"/>
                  </a:lnTo>
                  <a:lnTo>
                    <a:pt x="1474386" y="7658"/>
                  </a:lnTo>
                  <a:lnTo>
                    <a:pt x="1469213" y="8142"/>
                  </a:lnTo>
                  <a:lnTo>
                    <a:pt x="1464039" y="8648"/>
                  </a:lnTo>
                  <a:lnTo>
                    <a:pt x="1458866" y="9177"/>
                  </a:lnTo>
                  <a:lnTo>
                    <a:pt x="1453693" y="9729"/>
                  </a:lnTo>
                  <a:lnTo>
                    <a:pt x="1448520" y="10304"/>
                  </a:lnTo>
                  <a:lnTo>
                    <a:pt x="1443346" y="10902"/>
                  </a:lnTo>
                  <a:lnTo>
                    <a:pt x="1438173" y="11522"/>
                  </a:lnTo>
                  <a:lnTo>
                    <a:pt x="1433000" y="12164"/>
                  </a:lnTo>
                  <a:lnTo>
                    <a:pt x="1427826" y="12828"/>
                  </a:lnTo>
                  <a:lnTo>
                    <a:pt x="1422653" y="13513"/>
                  </a:lnTo>
                  <a:lnTo>
                    <a:pt x="1417480" y="14219"/>
                  </a:lnTo>
                  <a:lnTo>
                    <a:pt x="1412307" y="14944"/>
                  </a:lnTo>
                  <a:lnTo>
                    <a:pt x="1407133" y="15689"/>
                  </a:lnTo>
                  <a:lnTo>
                    <a:pt x="1401960" y="16452"/>
                  </a:lnTo>
                  <a:lnTo>
                    <a:pt x="1396787" y="17232"/>
                  </a:lnTo>
                  <a:lnTo>
                    <a:pt x="1391613" y="18030"/>
                  </a:lnTo>
                  <a:lnTo>
                    <a:pt x="1386440" y="18842"/>
                  </a:lnTo>
                  <a:lnTo>
                    <a:pt x="1381267" y="19670"/>
                  </a:lnTo>
                  <a:lnTo>
                    <a:pt x="1376094" y="20512"/>
                  </a:lnTo>
                  <a:lnTo>
                    <a:pt x="1370920" y="21367"/>
                  </a:lnTo>
                  <a:lnTo>
                    <a:pt x="1365747" y="22234"/>
                  </a:lnTo>
                  <a:lnTo>
                    <a:pt x="1360574" y="23113"/>
                  </a:lnTo>
                  <a:lnTo>
                    <a:pt x="1355400" y="24003"/>
                  </a:lnTo>
                  <a:lnTo>
                    <a:pt x="1350227" y="24903"/>
                  </a:lnTo>
                  <a:lnTo>
                    <a:pt x="1345054" y="25814"/>
                  </a:lnTo>
                  <a:lnTo>
                    <a:pt x="1339881" y="26734"/>
                  </a:lnTo>
                  <a:lnTo>
                    <a:pt x="1334707" y="27663"/>
                  </a:lnTo>
                  <a:lnTo>
                    <a:pt x="1329534" y="28601"/>
                  </a:lnTo>
                  <a:lnTo>
                    <a:pt x="1324361" y="29549"/>
                  </a:lnTo>
                  <a:lnTo>
                    <a:pt x="1319187" y="30505"/>
                  </a:lnTo>
                  <a:lnTo>
                    <a:pt x="1314014" y="31470"/>
                  </a:lnTo>
                  <a:lnTo>
                    <a:pt x="1308841" y="32445"/>
                  </a:lnTo>
                  <a:lnTo>
                    <a:pt x="1303668" y="33429"/>
                  </a:lnTo>
                  <a:lnTo>
                    <a:pt x="1298494" y="34423"/>
                  </a:lnTo>
                  <a:lnTo>
                    <a:pt x="1293321" y="35427"/>
                  </a:lnTo>
                  <a:lnTo>
                    <a:pt x="1288148" y="36442"/>
                  </a:lnTo>
                  <a:lnTo>
                    <a:pt x="1282974" y="37468"/>
                  </a:lnTo>
                  <a:lnTo>
                    <a:pt x="1277801" y="38505"/>
                  </a:lnTo>
                  <a:lnTo>
                    <a:pt x="1272628" y="39555"/>
                  </a:lnTo>
                  <a:lnTo>
                    <a:pt x="1267455" y="40618"/>
                  </a:lnTo>
                  <a:lnTo>
                    <a:pt x="1262281" y="41695"/>
                  </a:lnTo>
                  <a:lnTo>
                    <a:pt x="1257108" y="42786"/>
                  </a:lnTo>
                  <a:lnTo>
                    <a:pt x="1251935" y="43892"/>
                  </a:lnTo>
                  <a:lnTo>
                    <a:pt x="1246761" y="45014"/>
                  </a:lnTo>
                  <a:lnTo>
                    <a:pt x="1241588" y="46153"/>
                  </a:lnTo>
                  <a:lnTo>
                    <a:pt x="1236415" y="47308"/>
                  </a:lnTo>
                  <a:lnTo>
                    <a:pt x="1231242" y="48482"/>
                  </a:lnTo>
                  <a:lnTo>
                    <a:pt x="1226068" y="49674"/>
                  </a:lnTo>
                  <a:lnTo>
                    <a:pt x="1220895" y="50886"/>
                  </a:lnTo>
                  <a:lnTo>
                    <a:pt x="1215722" y="52118"/>
                  </a:lnTo>
                  <a:lnTo>
                    <a:pt x="1210548" y="53371"/>
                  </a:lnTo>
                  <a:lnTo>
                    <a:pt x="1205375" y="54645"/>
                  </a:lnTo>
                  <a:lnTo>
                    <a:pt x="1200202" y="55941"/>
                  </a:lnTo>
                  <a:lnTo>
                    <a:pt x="1195029" y="57260"/>
                  </a:lnTo>
                  <a:lnTo>
                    <a:pt x="1189855" y="58603"/>
                  </a:lnTo>
                  <a:lnTo>
                    <a:pt x="1184682" y="59969"/>
                  </a:lnTo>
                  <a:lnTo>
                    <a:pt x="1179509" y="61360"/>
                  </a:lnTo>
                  <a:lnTo>
                    <a:pt x="1174335" y="62776"/>
                  </a:lnTo>
                  <a:lnTo>
                    <a:pt x="1169162" y="64217"/>
                  </a:lnTo>
                  <a:lnTo>
                    <a:pt x="1163989" y="65685"/>
                  </a:lnTo>
                  <a:lnTo>
                    <a:pt x="1158816" y="67179"/>
                  </a:lnTo>
                  <a:lnTo>
                    <a:pt x="1153642" y="68700"/>
                  </a:lnTo>
                  <a:lnTo>
                    <a:pt x="1148469" y="70250"/>
                  </a:lnTo>
                  <a:lnTo>
                    <a:pt x="1143296" y="71827"/>
                  </a:lnTo>
                  <a:lnTo>
                    <a:pt x="1138122" y="73434"/>
                  </a:lnTo>
                  <a:lnTo>
                    <a:pt x="1132949" y="75069"/>
                  </a:lnTo>
                  <a:lnTo>
                    <a:pt x="1127776" y="76734"/>
                  </a:lnTo>
                  <a:lnTo>
                    <a:pt x="1122603" y="78429"/>
                  </a:lnTo>
                  <a:lnTo>
                    <a:pt x="1117429" y="80155"/>
                  </a:lnTo>
                  <a:lnTo>
                    <a:pt x="1112256" y="81911"/>
                  </a:lnTo>
                  <a:lnTo>
                    <a:pt x="1107083" y="83699"/>
                  </a:lnTo>
                  <a:lnTo>
                    <a:pt x="1101909" y="85517"/>
                  </a:lnTo>
                  <a:lnTo>
                    <a:pt x="1096736" y="87368"/>
                  </a:lnTo>
                  <a:lnTo>
                    <a:pt x="1091563" y="89250"/>
                  </a:lnTo>
                  <a:lnTo>
                    <a:pt x="1086390" y="91165"/>
                  </a:lnTo>
                  <a:lnTo>
                    <a:pt x="1081216" y="93111"/>
                  </a:lnTo>
                  <a:lnTo>
                    <a:pt x="1076043" y="95090"/>
                  </a:lnTo>
                  <a:lnTo>
                    <a:pt x="1070870" y="97102"/>
                  </a:lnTo>
                  <a:lnTo>
                    <a:pt x="1065696" y="99146"/>
                  </a:lnTo>
                  <a:lnTo>
                    <a:pt x="1060523" y="101222"/>
                  </a:lnTo>
                  <a:lnTo>
                    <a:pt x="1055350" y="103331"/>
                  </a:lnTo>
                  <a:lnTo>
                    <a:pt x="1050177" y="105472"/>
                  </a:lnTo>
                  <a:lnTo>
                    <a:pt x="1045003" y="107646"/>
                  </a:lnTo>
                  <a:lnTo>
                    <a:pt x="1039830" y="109852"/>
                  </a:lnTo>
                  <a:lnTo>
                    <a:pt x="1034657" y="112090"/>
                  </a:lnTo>
                  <a:lnTo>
                    <a:pt x="1029483" y="114359"/>
                  </a:lnTo>
                  <a:lnTo>
                    <a:pt x="1024310" y="116660"/>
                  </a:lnTo>
                  <a:lnTo>
                    <a:pt x="1019137" y="118992"/>
                  </a:lnTo>
                  <a:lnTo>
                    <a:pt x="1013964" y="121354"/>
                  </a:lnTo>
                  <a:lnTo>
                    <a:pt x="1008790" y="123747"/>
                  </a:lnTo>
                  <a:lnTo>
                    <a:pt x="1003617" y="126169"/>
                  </a:lnTo>
                  <a:lnTo>
                    <a:pt x="998444" y="128620"/>
                  </a:lnTo>
                  <a:lnTo>
                    <a:pt x="993270" y="131100"/>
                  </a:lnTo>
                  <a:lnTo>
                    <a:pt x="988097" y="133608"/>
                  </a:lnTo>
                  <a:lnTo>
                    <a:pt x="982924" y="136143"/>
                  </a:lnTo>
                  <a:lnTo>
                    <a:pt x="977751" y="138705"/>
                  </a:lnTo>
                  <a:lnTo>
                    <a:pt x="972577" y="141292"/>
                  </a:lnTo>
                  <a:lnTo>
                    <a:pt x="967404" y="143904"/>
                  </a:lnTo>
                  <a:lnTo>
                    <a:pt x="962231" y="146540"/>
                  </a:lnTo>
                  <a:lnTo>
                    <a:pt x="957057" y="149199"/>
                  </a:lnTo>
                  <a:lnTo>
                    <a:pt x="951884" y="151880"/>
                  </a:lnTo>
                  <a:lnTo>
                    <a:pt x="946711" y="154583"/>
                  </a:lnTo>
                  <a:lnTo>
                    <a:pt x="941538" y="157305"/>
                  </a:lnTo>
                  <a:lnTo>
                    <a:pt x="936364" y="160047"/>
                  </a:lnTo>
                  <a:lnTo>
                    <a:pt x="931191" y="162807"/>
                  </a:lnTo>
                  <a:lnTo>
                    <a:pt x="926018" y="165584"/>
                  </a:lnTo>
                  <a:lnTo>
                    <a:pt x="920844" y="168376"/>
                  </a:lnTo>
                  <a:lnTo>
                    <a:pt x="915671" y="171183"/>
                  </a:lnTo>
                  <a:lnTo>
                    <a:pt x="910498" y="174004"/>
                  </a:lnTo>
                  <a:lnTo>
                    <a:pt x="905325" y="176837"/>
                  </a:lnTo>
                  <a:lnTo>
                    <a:pt x="900151" y="179681"/>
                  </a:lnTo>
                  <a:lnTo>
                    <a:pt x="894978" y="182536"/>
                  </a:lnTo>
                  <a:lnTo>
                    <a:pt x="889805" y="185399"/>
                  </a:lnTo>
                  <a:lnTo>
                    <a:pt x="884631" y="188270"/>
                  </a:lnTo>
                  <a:lnTo>
                    <a:pt x="879458" y="191147"/>
                  </a:lnTo>
                  <a:lnTo>
                    <a:pt x="874285" y="194029"/>
                  </a:lnTo>
                  <a:lnTo>
                    <a:pt x="869112" y="196915"/>
                  </a:lnTo>
                  <a:lnTo>
                    <a:pt x="863938" y="199805"/>
                  </a:lnTo>
                  <a:lnTo>
                    <a:pt x="858765" y="202696"/>
                  </a:lnTo>
                  <a:lnTo>
                    <a:pt x="853592" y="205588"/>
                  </a:lnTo>
                  <a:lnTo>
                    <a:pt x="848418" y="208479"/>
                  </a:lnTo>
                  <a:lnTo>
                    <a:pt x="843245" y="211368"/>
                  </a:lnTo>
                  <a:lnTo>
                    <a:pt x="838072" y="214255"/>
                  </a:lnTo>
                  <a:lnTo>
                    <a:pt x="832899" y="217139"/>
                  </a:lnTo>
                  <a:lnTo>
                    <a:pt x="827725" y="220017"/>
                  </a:lnTo>
                  <a:lnTo>
                    <a:pt x="822552" y="222891"/>
                  </a:lnTo>
                  <a:lnTo>
                    <a:pt x="817379" y="225757"/>
                  </a:lnTo>
                  <a:lnTo>
                    <a:pt x="812205" y="228616"/>
                  </a:lnTo>
                  <a:lnTo>
                    <a:pt x="807032" y="231467"/>
                  </a:lnTo>
                  <a:lnTo>
                    <a:pt x="801859" y="234308"/>
                  </a:lnTo>
                  <a:lnTo>
                    <a:pt x="796686" y="237139"/>
                  </a:lnTo>
                  <a:lnTo>
                    <a:pt x="791512" y="239960"/>
                  </a:lnTo>
                  <a:lnTo>
                    <a:pt x="786339" y="242769"/>
                  </a:lnTo>
                  <a:lnTo>
                    <a:pt x="781166" y="245567"/>
                  </a:lnTo>
                  <a:lnTo>
                    <a:pt x="775992" y="248351"/>
                  </a:lnTo>
                  <a:lnTo>
                    <a:pt x="770819" y="251122"/>
                  </a:lnTo>
                  <a:lnTo>
                    <a:pt x="765646" y="253880"/>
                  </a:lnTo>
                  <a:lnTo>
                    <a:pt x="760473" y="256623"/>
                  </a:lnTo>
                  <a:lnTo>
                    <a:pt x="755299" y="259351"/>
                  </a:lnTo>
                  <a:lnTo>
                    <a:pt x="750126" y="262065"/>
                  </a:lnTo>
                  <a:lnTo>
                    <a:pt x="744953" y="264762"/>
                  </a:lnTo>
                  <a:lnTo>
                    <a:pt x="739779" y="267444"/>
                  </a:lnTo>
                  <a:lnTo>
                    <a:pt x="734606" y="270110"/>
                  </a:lnTo>
                  <a:lnTo>
                    <a:pt x="729433" y="272760"/>
                  </a:lnTo>
                  <a:lnTo>
                    <a:pt x="724260" y="275393"/>
                  </a:lnTo>
                  <a:lnTo>
                    <a:pt x="719086" y="278010"/>
                  </a:lnTo>
                  <a:lnTo>
                    <a:pt x="713913" y="280610"/>
                  </a:lnTo>
                  <a:lnTo>
                    <a:pt x="708740" y="283193"/>
                  </a:lnTo>
                  <a:lnTo>
                    <a:pt x="703566" y="285759"/>
                  </a:lnTo>
                  <a:lnTo>
                    <a:pt x="698393" y="288309"/>
                  </a:lnTo>
                  <a:lnTo>
                    <a:pt x="693220" y="290842"/>
                  </a:lnTo>
                  <a:lnTo>
                    <a:pt x="688047" y="293358"/>
                  </a:lnTo>
                  <a:lnTo>
                    <a:pt x="682873" y="295859"/>
                  </a:lnTo>
                  <a:lnTo>
                    <a:pt x="677700" y="298343"/>
                  </a:lnTo>
                  <a:lnTo>
                    <a:pt x="672527" y="300810"/>
                  </a:lnTo>
                  <a:lnTo>
                    <a:pt x="667353" y="303263"/>
                  </a:lnTo>
                  <a:lnTo>
                    <a:pt x="662180" y="305699"/>
                  </a:lnTo>
                  <a:lnTo>
                    <a:pt x="657007" y="308121"/>
                  </a:lnTo>
                  <a:lnTo>
                    <a:pt x="651834" y="310528"/>
                  </a:lnTo>
                  <a:lnTo>
                    <a:pt x="646660" y="312920"/>
                  </a:lnTo>
                  <a:lnTo>
                    <a:pt x="641487" y="315298"/>
                  </a:lnTo>
                  <a:lnTo>
                    <a:pt x="636314" y="317663"/>
                  </a:lnTo>
                  <a:lnTo>
                    <a:pt x="631140" y="320014"/>
                  </a:lnTo>
                  <a:lnTo>
                    <a:pt x="625967" y="322353"/>
                  </a:lnTo>
                  <a:lnTo>
                    <a:pt x="620794" y="324680"/>
                  </a:lnTo>
                  <a:lnTo>
                    <a:pt x="615621" y="326995"/>
                  </a:lnTo>
                  <a:lnTo>
                    <a:pt x="610447" y="329298"/>
                  </a:lnTo>
                  <a:lnTo>
                    <a:pt x="605274" y="331592"/>
                  </a:lnTo>
                  <a:lnTo>
                    <a:pt x="600101" y="333875"/>
                  </a:lnTo>
                  <a:lnTo>
                    <a:pt x="594927" y="336149"/>
                  </a:lnTo>
                  <a:lnTo>
                    <a:pt x="589754" y="338414"/>
                  </a:lnTo>
                  <a:lnTo>
                    <a:pt x="584581" y="340672"/>
                  </a:lnTo>
                  <a:lnTo>
                    <a:pt x="579408" y="342921"/>
                  </a:lnTo>
                  <a:lnTo>
                    <a:pt x="574234" y="345164"/>
                  </a:lnTo>
                  <a:lnTo>
                    <a:pt x="569061" y="347401"/>
                  </a:lnTo>
                  <a:lnTo>
                    <a:pt x="563888" y="349633"/>
                  </a:lnTo>
                  <a:lnTo>
                    <a:pt x="558714" y="351860"/>
                  </a:lnTo>
                  <a:lnTo>
                    <a:pt x="553541" y="354083"/>
                  </a:lnTo>
                  <a:lnTo>
                    <a:pt x="548368" y="356302"/>
                  </a:lnTo>
                  <a:lnTo>
                    <a:pt x="543195" y="358520"/>
                  </a:lnTo>
                  <a:lnTo>
                    <a:pt x="538021" y="360735"/>
                  </a:lnTo>
                  <a:lnTo>
                    <a:pt x="532848" y="362949"/>
                  </a:lnTo>
                  <a:lnTo>
                    <a:pt x="527675" y="365164"/>
                  </a:lnTo>
                  <a:lnTo>
                    <a:pt x="522501" y="367379"/>
                  </a:lnTo>
                  <a:lnTo>
                    <a:pt x="517328" y="369595"/>
                  </a:lnTo>
                  <a:lnTo>
                    <a:pt x="512155" y="371813"/>
                  </a:lnTo>
                  <a:lnTo>
                    <a:pt x="506982" y="374034"/>
                  </a:lnTo>
                  <a:lnTo>
                    <a:pt x="501808" y="376258"/>
                  </a:lnTo>
                  <a:lnTo>
                    <a:pt x="496635" y="378488"/>
                  </a:lnTo>
                  <a:lnTo>
                    <a:pt x="491462" y="380722"/>
                  </a:lnTo>
                  <a:lnTo>
                    <a:pt x="486288" y="382962"/>
                  </a:lnTo>
                  <a:lnTo>
                    <a:pt x="481115" y="385209"/>
                  </a:lnTo>
                  <a:lnTo>
                    <a:pt x="475942" y="387464"/>
                  </a:lnTo>
                  <a:lnTo>
                    <a:pt x="470769" y="389727"/>
                  </a:lnTo>
                  <a:lnTo>
                    <a:pt x="465595" y="391999"/>
                  </a:lnTo>
                  <a:lnTo>
                    <a:pt x="460422" y="394282"/>
                  </a:lnTo>
                  <a:lnTo>
                    <a:pt x="455249" y="396575"/>
                  </a:lnTo>
                  <a:lnTo>
                    <a:pt x="450075" y="398880"/>
                  </a:lnTo>
                  <a:lnTo>
                    <a:pt x="444902" y="401197"/>
                  </a:lnTo>
                  <a:lnTo>
                    <a:pt x="439729" y="403527"/>
                  </a:lnTo>
                  <a:lnTo>
                    <a:pt x="434556" y="405871"/>
                  </a:lnTo>
                  <a:lnTo>
                    <a:pt x="429382" y="408230"/>
                  </a:lnTo>
                  <a:lnTo>
                    <a:pt x="424209" y="410605"/>
                  </a:lnTo>
                  <a:lnTo>
                    <a:pt x="419036" y="412996"/>
                  </a:lnTo>
                  <a:lnTo>
                    <a:pt x="413862" y="415404"/>
                  </a:lnTo>
                  <a:lnTo>
                    <a:pt x="408689" y="417830"/>
                  </a:lnTo>
                  <a:lnTo>
                    <a:pt x="403516" y="420275"/>
                  </a:lnTo>
                  <a:lnTo>
                    <a:pt x="398343" y="422740"/>
                  </a:lnTo>
                  <a:lnTo>
                    <a:pt x="393169" y="425225"/>
                  </a:lnTo>
                  <a:lnTo>
                    <a:pt x="387996" y="427731"/>
                  </a:lnTo>
                  <a:lnTo>
                    <a:pt x="382823" y="430259"/>
                  </a:lnTo>
                  <a:lnTo>
                    <a:pt x="377649" y="432810"/>
                  </a:lnTo>
                  <a:lnTo>
                    <a:pt x="372476" y="435385"/>
                  </a:lnTo>
                  <a:lnTo>
                    <a:pt x="367303" y="437984"/>
                  </a:lnTo>
                  <a:lnTo>
                    <a:pt x="362130" y="440608"/>
                  </a:lnTo>
                  <a:lnTo>
                    <a:pt x="356956" y="443259"/>
                  </a:lnTo>
                  <a:lnTo>
                    <a:pt x="351783" y="445936"/>
                  </a:lnTo>
                  <a:lnTo>
                    <a:pt x="346610" y="448641"/>
                  </a:lnTo>
                  <a:lnTo>
                    <a:pt x="341436" y="451375"/>
                  </a:lnTo>
                  <a:lnTo>
                    <a:pt x="336263" y="454138"/>
                  </a:lnTo>
                  <a:lnTo>
                    <a:pt x="331090" y="456931"/>
                  </a:lnTo>
                  <a:lnTo>
                    <a:pt x="325917" y="459755"/>
                  </a:lnTo>
                  <a:lnTo>
                    <a:pt x="320743" y="462611"/>
                  </a:lnTo>
                  <a:lnTo>
                    <a:pt x="315570" y="465500"/>
                  </a:lnTo>
                  <a:lnTo>
                    <a:pt x="310397" y="468422"/>
                  </a:lnTo>
                  <a:lnTo>
                    <a:pt x="305223" y="471378"/>
                  </a:lnTo>
                  <a:lnTo>
                    <a:pt x="300050" y="474369"/>
                  </a:lnTo>
                  <a:lnTo>
                    <a:pt x="294877" y="477397"/>
                  </a:lnTo>
                  <a:lnTo>
                    <a:pt x="289704" y="480461"/>
                  </a:lnTo>
                  <a:lnTo>
                    <a:pt x="284530" y="483562"/>
                  </a:lnTo>
                  <a:lnTo>
                    <a:pt x="279357" y="486701"/>
                  </a:lnTo>
                  <a:lnTo>
                    <a:pt x="274184" y="489880"/>
                  </a:lnTo>
                  <a:lnTo>
                    <a:pt x="269010" y="493098"/>
                  </a:lnTo>
                  <a:lnTo>
                    <a:pt x="263837" y="496357"/>
                  </a:lnTo>
                  <a:lnTo>
                    <a:pt x="258664" y="499656"/>
                  </a:lnTo>
                  <a:lnTo>
                    <a:pt x="253491" y="502998"/>
                  </a:lnTo>
                  <a:lnTo>
                    <a:pt x="248317" y="506381"/>
                  </a:lnTo>
                  <a:lnTo>
                    <a:pt x="243144" y="509807"/>
                  </a:lnTo>
                  <a:lnTo>
                    <a:pt x="237971" y="513277"/>
                  </a:lnTo>
                  <a:lnTo>
                    <a:pt x="232797" y="516790"/>
                  </a:lnTo>
                  <a:lnTo>
                    <a:pt x="227624" y="520347"/>
                  </a:lnTo>
                  <a:lnTo>
                    <a:pt x="222451" y="523949"/>
                  </a:lnTo>
                  <a:lnTo>
                    <a:pt x="217278" y="527594"/>
                  </a:lnTo>
                  <a:lnTo>
                    <a:pt x="212104" y="531285"/>
                  </a:lnTo>
                  <a:lnTo>
                    <a:pt x="206931" y="535020"/>
                  </a:lnTo>
                  <a:lnTo>
                    <a:pt x="201758" y="538799"/>
                  </a:lnTo>
                  <a:lnTo>
                    <a:pt x="196584" y="542623"/>
                  </a:lnTo>
                  <a:lnTo>
                    <a:pt x="191411" y="546490"/>
                  </a:lnTo>
                  <a:lnTo>
                    <a:pt x="186238" y="550401"/>
                  </a:lnTo>
                  <a:lnTo>
                    <a:pt x="181065" y="554354"/>
                  </a:lnTo>
                  <a:lnTo>
                    <a:pt x="175891" y="558349"/>
                  </a:lnTo>
                  <a:lnTo>
                    <a:pt x="170718" y="562384"/>
                  </a:lnTo>
                  <a:lnTo>
                    <a:pt x="165545" y="566459"/>
                  </a:lnTo>
                  <a:lnTo>
                    <a:pt x="160371" y="570571"/>
                  </a:lnTo>
                  <a:lnTo>
                    <a:pt x="155198" y="574720"/>
                  </a:lnTo>
                  <a:lnTo>
                    <a:pt x="150025" y="578904"/>
                  </a:lnTo>
                  <a:lnTo>
                    <a:pt x="144852" y="583120"/>
                  </a:lnTo>
                  <a:lnTo>
                    <a:pt x="139678" y="587366"/>
                  </a:lnTo>
                  <a:lnTo>
                    <a:pt x="134505" y="591639"/>
                  </a:lnTo>
                  <a:lnTo>
                    <a:pt x="129332" y="595938"/>
                  </a:lnTo>
                  <a:lnTo>
                    <a:pt x="124158" y="600258"/>
                  </a:lnTo>
                  <a:lnTo>
                    <a:pt x="118985" y="604597"/>
                  </a:lnTo>
                  <a:lnTo>
                    <a:pt x="113812" y="608950"/>
                  </a:lnTo>
                  <a:lnTo>
                    <a:pt x="108639" y="613316"/>
                  </a:lnTo>
                  <a:lnTo>
                    <a:pt x="103465" y="617688"/>
                  </a:lnTo>
                  <a:lnTo>
                    <a:pt x="98292" y="622065"/>
                  </a:lnTo>
                  <a:lnTo>
                    <a:pt x="93119" y="626440"/>
                  </a:lnTo>
                  <a:lnTo>
                    <a:pt x="87945" y="630810"/>
                  </a:lnTo>
                  <a:lnTo>
                    <a:pt x="82772" y="635169"/>
                  </a:lnTo>
                  <a:lnTo>
                    <a:pt x="77599" y="639514"/>
                  </a:lnTo>
                  <a:lnTo>
                    <a:pt x="72426" y="643840"/>
                  </a:lnTo>
                  <a:lnTo>
                    <a:pt x="67252" y="648141"/>
                  </a:lnTo>
                  <a:lnTo>
                    <a:pt x="62079" y="652412"/>
                  </a:lnTo>
                  <a:lnTo>
                    <a:pt x="56906" y="656648"/>
                  </a:lnTo>
                  <a:lnTo>
                    <a:pt x="51732" y="660845"/>
                  </a:lnTo>
                  <a:lnTo>
                    <a:pt x="46559" y="664997"/>
                  </a:lnTo>
                  <a:lnTo>
                    <a:pt x="41386" y="669100"/>
                  </a:lnTo>
                  <a:lnTo>
                    <a:pt x="36213" y="673148"/>
                  </a:lnTo>
                  <a:lnTo>
                    <a:pt x="31039" y="677136"/>
                  </a:lnTo>
                  <a:lnTo>
                    <a:pt x="25866" y="681061"/>
                  </a:lnTo>
                  <a:lnTo>
                    <a:pt x="20693" y="684918"/>
                  </a:lnTo>
                  <a:lnTo>
                    <a:pt x="15519" y="688703"/>
                  </a:lnTo>
                  <a:lnTo>
                    <a:pt x="10346" y="692412"/>
                  </a:lnTo>
                  <a:lnTo>
                    <a:pt x="5173" y="696041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596816" y="1848663"/>
              <a:ext cx="1883076" cy="699582"/>
            </a:xfrm>
            <a:custGeom>
              <a:avLst/>
              <a:pathLst>
                <a:path w="1883076" h="699582">
                  <a:moveTo>
                    <a:pt x="0" y="699582"/>
                  </a:moveTo>
                  <a:lnTo>
                    <a:pt x="0" y="699582"/>
                  </a:lnTo>
                  <a:lnTo>
                    <a:pt x="5173" y="696035"/>
                  </a:lnTo>
                  <a:lnTo>
                    <a:pt x="10346" y="692406"/>
                  </a:lnTo>
                  <a:lnTo>
                    <a:pt x="15519" y="688696"/>
                  </a:lnTo>
                  <a:lnTo>
                    <a:pt x="20693" y="684910"/>
                  </a:lnTo>
                  <a:lnTo>
                    <a:pt x="25866" y="681053"/>
                  </a:lnTo>
                  <a:lnTo>
                    <a:pt x="31039" y="677127"/>
                  </a:lnTo>
                  <a:lnTo>
                    <a:pt x="36213" y="673137"/>
                  </a:lnTo>
                  <a:lnTo>
                    <a:pt x="41386" y="669088"/>
                  </a:lnTo>
                  <a:lnTo>
                    <a:pt x="46559" y="664984"/>
                  </a:lnTo>
                  <a:lnTo>
                    <a:pt x="51732" y="660831"/>
                  </a:lnTo>
                  <a:lnTo>
                    <a:pt x="56906" y="656633"/>
                  </a:lnTo>
                  <a:lnTo>
                    <a:pt x="62079" y="652395"/>
                  </a:lnTo>
                  <a:lnTo>
                    <a:pt x="67252" y="648122"/>
                  </a:lnTo>
                  <a:lnTo>
                    <a:pt x="72426" y="643820"/>
                  </a:lnTo>
                  <a:lnTo>
                    <a:pt x="77599" y="639493"/>
                  </a:lnTo>
                  <a:lnTo>
                    <a:pt x="82772" y="635146"/>
                  </a:lnTo>
                  <a:lnTo>
                    <a:pt x="87945" y="630784"/>
                  </a:lnTo>
                  <a:lnTo>
                    <a:pt x="93119" y="626412"/>
                  </a:lnTo>
                  <a:lnTo>
                    <a:pt x="98292" y="622034"/>
                  </a:lnTo>
                  <a:lnTo>
                    <a:pt x="103465" y="617656"/>
                  </a:lnTo>
                  <a:lnTo>
                    <a:pt x="108639" y="613280"/>
                  </a:lnTo>
                  <a:lnTo>
                    <a:pt x="113812" y="608912"/>
                  </a:lnTo>
                  <a:lnTo>
                    <a:pt x="118985" y="604556"/>
                  </a:lnTo>
                  <a:lnTo>
                    <a:pt x="124158" y="600214"/>
                  </a:lnTo>
                  <a:lnTo>
                    <a:pt x="129332" y="595890"/>
                  </a:lnTo>
                  <a:lnTo>
                    <a:pt x="134505" y="591588"/>
                  </a:lnTo>
                  <a:lnTo>
                    <a:pt x="139678" y="587311"/>
                  </a:lnTo>
                  <a:lnTo>
                    <a:pt x="144852" y="583061"/>
                  </a:lnTo>
                  <a:lnTo>
                    <a:pt x="150025" y="578841"/>
                  </a:lnTo>
                  <a:lnTo>
                    <a:pt x="155198" y="574653"/>
                  </a:lnTo>
                  <a:lnTo>
                    <a:pt x="160371" y="570499"/>
                  </a:lnTo>
                  <a:lnTo>
                    <a:pt x="165545" y="566381"/>
                  </a:lnTo>
                  <a:lnTo>
                    <a:pt x="170718" y="562301"/>
                  </a:lnTo>
                  <a:lnTo>
                    <a:pt x="175891" y="558260"/>
                  </a:lnTo>
                  <a:lnTo>
                    <a:pt x="181065" y="554259"/>
                  </a:lnTo>
                  <a:lnTo>
                    <a:pt x="186238" y="550300"/>
                  </a:lnTo>
                  <a:lnTo>
                    <a:pt x="191411" y="546382"/>
                  </a:lnTo>
                  <a:lnTo>
                    <a:pt x="196584" y="542508"/>
                  </a:lnTo>
                  <a:lnTo>
                    <a:pt x="201758" y="538677"/>
                  </a:lnTo>
                  <a:lnTo>
                    <a:pt x="206931" y="534890"/>
                  </a:lnTo>
                  <a:lnTo>
                    <a:pt x="212104" y="531146"/>
                  </a:lnTo>
                  <a:lnTo>
                    <a:pt x="217278" y="527447"/>
                  </a:lnTo>
                  <a:lnTo>
                    <a:pt x="222451" y="523792"/>
                  </a:lnTo>
                  <a:lnTo>
                    <a:pt x="227624" y="520181"/>
                  </a:lnTo>
                  <a:lnTo>
                    <a:pt x="232797" y="516613"/>
                  </a:lnTo>
                  <a:lnTo>
                    <a:pt x="237971" y="513089"/>
                  </a:lnTo>
                  <a:lnTo>
                    <a:pt x="243144" y="509608"/>
                  </a:lnTo>
                  <a:lnTo>
                    <a:pt x="248317" y="506170"/>
                  </a:lnTo>
                  <a:lnTo>
                    <a:pt x="253491" y="502774"/>
                  </a:lnTo>
                  <a:lnTo>
                    <a:pt x="258664" y="499419"/>
                  </a:lnTo>
                  <a:lnTo>
                    <a:pt x="263837" y="496106"/>
                  </a:lnTo>
                  <a:lnTo>
                    <a:pt x="269010" y="492833"/>
                  </a:lnTo>
                  <a:lnTo>
                    <a:pt x="274184" y="489599"/>
                  </a:lnTo>
                  <a:lnTo>
                    <a:pt x="279357" y="486404"/>
                  </a:lnTo>
                  <a:lnTo>
                    <a:pt x="284530" y="483248"/>
                  </a:lnTo>
                  <a:lnTo>
                    <a:pt x="289704" y="480129"/>
                  </a:lnTo>
                  <a:lnTo>
                    <a:pt x="294877" y="477046"/>
                  </a:lnTo>
                  <a:lnTo>
                    <a:pt x="300050" y="473999"/>
                  </a:lnTo>
                  <a:lnTo>
                    <a:pt x="305223" y="470987"/>
                  </a:lnTo>
                  <a:lnTo>
                    <a:pt x="310397" y="468009"/>
                  </a:lnTo>
                  <a:lnTo>
                    <a:pt x="315570" y="465065"/>
                  </a:lnTo>
                  <a:lnTo>
                    <a:pt x="320743" y="462152"/>
                  </a:lnTo>
                  <a:lnTo>
                    <a:pt x="325917" y="459272"/>
                  </a:lnTo>
                  <a:lnTo>
                    <a:pt x="331090" y="456421"/>
                  </a:lnTo>
                  <a:lnTo>
                    <a:pt x="336263" y="453601"/>
                  </a:lnTo>
                  <a:lnTo>
                    <a:pt x="341436" y="450810"/>
                  </a:lnTo>
                  <a:lnTo>
                    <a:pt x="346610" y="448046"/>
                  </a:lnTo>
                  <a:lnTo>
                    <a:pt x="351783" y="445310"/>
                  </a:lnTo>
                  <a:lnTo>
                    <a:pt x="356956" y="442600"/>
                  </a:lnTo>
                  <a:lnTo>
                    <a:pt x="362130" y="439915"/>
                  </a:lnTo>
                  <a:lnTo>
                    <a:pt x="367303" y="437255"/>
                  </a:lnTo>
                  <a:lnTo>
                    <a:pt x="372476" y="434619"/>
                  </a:lnTo>
                  <a:lnTo>
                    <a:pt x="377649" y="432005"/>
                  </a:lnTo>
                  <a:lnTo>
                    <a:pt x="382823" y="429414"/>
                  </a:lnTo>
                  <a:lnTo>
                    <a:pt x="387996" y="426843"/>
                  </a:lnTo>
                  <a:lnTo>
                    <a:pt x="393169" y="424292"/>
                  </a:lnTo>
                  <a:lnTo>
                    <a:pt x="398343" y="421761"/>
                  </a:lnTo>
                  <a:lnTo>
                    <a:pt x="403516" y="419248"/>
                  </a:lnTo>
                  <a:lnTo>
                    <a:pt x="408689" y="416753"/>
                  </a:lnTo>
                  <a:lnTo>
                    <a:pt x="413862" y="414274"/>
                  </a:lnTo>
                  <a:lnTo>
                    <a:pt x="419036" y="411811"/>
                  </a:lnTo>
                  <a:lnTo>
                    <a:pt x="424209" y="409363"/>
                  </a:lnTo>
                  <a:lnTo>
                    <a:pt x="429382" y="406929"/>
                  </a:lnTo>
                  <a:lnTo>
                    <a:pt x="434556" y="404508"/>
                  </a:lnTo>
                  <a:lnTo>
                    <a:pt x="439729" y="402099"/>
                  </a:lnTo>
                  <a:lnTo>
                    <a:pt x="444902" y="399702"/>
                  </a:lnTo>
                  <a:lnTo>
                    <a:pt x="450075" y="397315"/>
                  </a:lnTo>
                  <a:lnTo>
                    <a:pt x="455249" y="394938"/>
                  </a:lnTo>
                  <a:lnTo>
                    <a:pt x="460422" y="392569"/>
                  </a:lnTo>
                  <a:lnTo>
                    <a:pt x="465595" y="390208"/>
                  </a:lnTo>
                  <a:lnTo>
                    <a:pt x="470769" y="387854"/>
                  </a:lnTo>
                  <a:lnTo>
                    <a:pt x="475942" y="385506"/>
                  </a:lnTo>
                  <a:lnTo>
                    <a:pt x="481115" y="383163"/>
                  </a:lnTo>
                  <a:lnTo>
                    <a:pt x="486288" y="380824"/>
                  </a:lnTo>
                  <a:lnTo>
                    <a:pt x="491462" y="378488"/>
                  </a:lnTo>
                  <a:lnTo>
                    <a:pt x="496635" y="376155"/>
                  </a:lnTo>
                  <a:lnTo>
                    <a:pt x="501808" y="373823"/>
                  </a:lnTo>
                  <a:lnTo>
                    <a:pt x="506982" y="371492"/>
                  </a:lnTo>
                  <a:lnTo>
                    <a:pt x="512155" y="369161"/>
                  </a:lnTo>
                  <a:lnTo>
                    <a:pt x="517328" y="366828"/>
                  </a:lnTo>
                  <a:lnTo>
                    <a:pt x="522501" y="364493"/>
                  </a:lnTo>
                  <a:lnTo>
                    <a:pt x="527675" y="362155"/>
                  </a:lnTo>
                  <a:lnTo>
                    <a:pt x="532848" y="359814"/>
                  </a:lnTo>
                  <a:lnTo>
                    <a:pt x="538021" y="357467"/>
                  </a:lnTo>
                  <a:lnTo>
                    <a:pt x="543195" y="355115"/>
                  </a:lnTo>
                  <a:lnTo>
                    <a:pt x="548368" y="352756"/>
                  </a:lnTo>
                  <a:lnTo>
                    <a:pt x="553541" y="350390"/>
                  </a:lnTo>
                  <a:lnTo>
                    <a:pt x="558714" y="348015"/>
                  </a:lnTo>
                  <a:lnTo>
                    <a:pt x="563888" y="345632"/>
                  </a:lnTo>
                  <a:lnTo>
                    <a:pt x="569061" y="343238"/>
                  </a:lnTo>
                  <a:lnTo>
                    <a:pt x="574234" y="340834"/>
                  </a:lnTo>
                  <a:lnTo>
                    <a:pt x="579408" y="338418"/>
                  </a:lnTo>
                  <a:lnTo>
                    <a:pt x="584581" y="335990"/>
                  </a:lnTo>
                  <a:lnTo>
                    <a:pt x="589754" y="333548"/>
                  </a:lnTo>
                  <a:lnTo>
                    <a:pt x="594927" y="331093"/>
                  </a:lnTo>
                  <a:lnTo>
                    <a:pt x="600101" y="328623"/>
                  </a:lnTo>
                  <a:lnTo>
                    <a:pt x="605274" y="326137"/>
                  </a:lnTo>
                  <a:lnTo>
                    <a:pt x="610447" y="323635"/>
                  </a:lnTo>
                  <a:lnTo>
                    <a:pt x="615621" y="321117"/>
                  </a:lnTo>
                  <a:lnTo>
                    <a:pt x="620794" y="318580"/>
                  </a:lnTo>
                  <a:lnTo>
                    <a:pt x="625967" y="316026"/>
                  </a:lnTo>
                  <a:lnTo>
                    <a:pt x="631140" y="313453"/>
                  </a:lnTo>
                  <a:lnTo>
                    <a:pt x="636314" y="310860"/>
                  </a:lnTo>
                  <a:lnTo>
                    <a:pt x="641487" y="308247"/>
                  </a:lnTo>
                  <a:lnTo>
                    <a:pt x="646660" y="305614"/>
                  </a:lnTo>
                  <a:lnTo>
                    <a:pt x="651834" y="302960"/>
                  </a:lnTo>
                  <a:lnTo>
                    <a:pt x="657007" y="300284"/>
                  </a:lnTo>
                  <a:lnTo>
                    <a:pt x="662180" y="297586"/>
                  </a:lnTo>
                  <a:lnTo>
                    <a:pt x="667353" y="294866"/>
                  </a:lnTo>
                  <a:lnTo>
                    <a:pt x="672527" y="292123"/>
                  </a:lnTo>
                  <a:lnTo>
                    <a:pt x="677700" y="289357"/>
                  </a:lnTo>
                  <a:lnTo>
                    <a:pt x="682873" y="286567"/>
                  </a:lnTo>
                  <a:lnTo>
                    <a:pt x="688047" y="283754"/>
                  </a:lnTo>
                  <a:lnTo>
                    <a:pt x="693220" y="280918"/>
                  </a:lnTo>
                  <a:lnTo>
                    <a:pt x="698393" y="278057"/>
                  </a:lnTo>
                  <a:lnTo>
                    <a:pt x="703566" y="275173"/>
                  </a:lnTo>
                  <a:lnTo>
                    <a:pt x="708740" y="272264"/>
                  </a:lnTo>
                  <a:lnTo>
                    <a:pt x="713913" y="269331"/>
                  </a:lnTo>
                  <a:lnTo>
                    <a:pt x="719086" y="266374"/>
                  </a:lnTo>
                  <a:lnTo>
                    <a:pt x="724260" y="263394"/>
                  </a:lnTo>
                  <a:lnTo>
                    <a:pt x="729433" y="260389"/>
                  </a:lnTo>
                  <a:lnTo>
                    <a:pt x="734606" y="257362"/>
                  </a:lnTo>
                  <a:lnTo>
                    <a:pt x="739779" y="254311"/>
                  </a:lnTo>
                  <a:lnTo>
                    <a:pt x="744953" y="251237"/>
                  </a:lnTo>
                  <a:lnTo>
                    <a:pt x="750126" y="248141"/>
                  </a:lnTo>
                  <a:lnTo>
                    <a:pt x="755299" y="245022"/>
                  </a:lnTo>
                  <a:lnTo>
                    <a:pt x="760473" y="241883"/>
                  </a:lnTo>
                  <a:lnTo>
                    <a:pt x="765646" y="238722"/>
                  </a:lnTo>
                  <a:lnTo>
                    <a:pt x="770819" y="235541"/>
                  </a:lnTo>
                  <a:lnTo>
                    <a:pt x="775992" y="232341"/>
                  </a:lnTo>
                  <a:lnTo>
                    <a:pt x="781166" y="229122"/>
                  </a:lnTo>
                  <a:lnTo>
                    <a:pt x="786339" y="225886"/>
                  </a:lnTo>
                  <a:lnTo>
                    <a:pt x="791512" y="222633"/>
                  </a:lnTo>
                  <a:lnTo>
                    <a:pt x="796686" y="219363"/>
                  </a:lnTo>
                  <a:lnTo>
                    <a:pt x="801859" y="216079"/>
                  </a:lnTo>
                  <a:lnTo>
                    <a:pt x="807032" y="212781"/>
                  </a:lnTo>
                  <a:lnTo>
                    <a:pt x="812205" y="209471"/>
                  </a:lnTo>
                  <a:lnTo>
                    <a:pt x="817379" y="206150"/>
                  </a:lnTo>
                  <a:lnTo>
                    <a:pt x="822552" y="202818"/>
                  </a:lnTo>
                  <a:lnTo>
                    <a:pt x="827725" y="199478"/>
                  </a:lnTo>
                  <a:lnTo>
                    <a:pt x="832899" y="196130"/>
                  </a:lnTo>
                  <a:lnTo>
                    <a:pt x="838072" y="192777"/>
                  </a:lnTo>
                  <a:lnTo>
                    <a:pt x="843245" y="189420"/>
                  </a:lnTo>
                  <a:lnTo>
                    <a:pt x="848418" y="186060"/>
                  </a:lnTo>
                  <a:lnTo>
                    <a:pt x="853592" y="182699"/>
                  </a:lnTo>
                  <a:lnTo>
                    <a:pt x="858765" y="179339"/>
                  </a:lnTo>
                  <a:lnTo>
                    <a:pt x="863938" y="175981"/>
                  </a:lnTo>
                  <a:lnTo>
                    <a:pt x="869112" y="172627"/>
                  </a:lnTo>
                  <a:lnTo>
                    <a:pt x="874285" y="169279"/>
                  </a:lnTo>
                  <a:lnTo>
                    <a:pt x="879458" y="165938"/>
                  </a:lnTo>
                  <a:lnTo>
                    <a:pt x="884631" y="162607"/>
                  </a:lnTo>
                  <a:lnTo>
                    <a:pt x="889805" y="159287"/>
                  </a:lnTo>
                  <a:lnTo>
                    <a:pt x="894978" y="155981"/>
                  </a:lnTo>
                  <a:lnTo>
                    <a:pt x="900151" y="152689"/>
                  </a:lnTo>
                  <a:lnTo>
                    <a:pt x="905325" y="149414"/>
                  </a:lnTo>
                  <a:lnTo>
                    <a:pt x="910498" y="146157"/>
                  </a:lnTo>
                  <a:lnTo>
                    <a:pt x="915671" y="142921"/>
                  </a:lnTo>
                  <a:lnTo>
                    <a:pt x="920844" y="139707"/>
                  </a:lnTo>
                  <a:lnTo>
                    <a:pt x="926018" y="136518"/>
                  </a:lnTo>
                  <a:lnTo>
                    <a:pt x="931191" y="133354"/>
                  </a:lnTo>
                  <a:lnTo>
                    <a:pt x="936364" y="130218"/>
                  </a:lnTo>
                  <a:lnTo>
                    <a:pt x="941538" y="127111"/>
                  </a:lnTo>
                  <a:lnTo>
                    <a:pt x="946711" y="124035"/>
                  </a:lnTo>
                  <a:lnTo>
                    <a:pt x="951884" y="120992"/>
                  </a:lnTo>
                  <a:lnTo>
                    <a:pt x="957057" y="117983"/>
                  </a:lnTo>
                  <a:lnTo>
                    <a:pt x="962231" y="115010"/>
                  </a:lnTo>
                  <a:lnTo>
                    <a:pt x="967404" y="112074"/>
                  </a:lnTo>
                  <a:lnTo>
                    <a:pt x="972577" y="109177"/>
                  </a:lnTo>
                  <a:lnTo>
                    <a:pt x="977751" y="106319"/>
                  </a:lnTo>
                  <a:lnTo>
                    <a:pt x="982924" y="103504"/>
                  </a:lnTo>
                  <a:lnTo>
                    <a:pt x="988097" y="100730"/>
                  </a:lnTo>
                  <a:lnTo>
                    <a:pt x="993270" y="98001"/>
                  </a:lnTo>
                  <a:lnTo>
                    <a:pt x="998444" y="95316"/>
                  </a:lnTo>
                  <a:lnTo>
                    <a:pt x="1003617" y="92677"/>
                  </a:lnTo>
                  <a:lnTo>
                    <a:pt x="1008790" y="90084"/>
                  </a:lnTo>
                  <a:lnTo>
                    <a:pt x="1013964" y="87539"/>
                  </a:lnTo>
                  <a:lnTo>
                    <a:pt x="1019137" y="85042"/>
                  </a:lnTo>
                  <a:lnTo>
                    <a:pt x="1024310" y="82594"/>
                  </a:lnTo>
                  <a:lnTo>
                    <a:pt x="1029483" y="80195"/>
                  </a:lnTo>
                  <a:lnTo>
                    <a:pt x="1034657" y="77846"/>
                  </a:lnTo>
                  <a:lnTo>
                    <a:pt x="1039830" y="75547"/>
                  </a:lnTo>
                  <a:lnTo>
                    <a:pt x="1045003" y="73298"/>
                  </a:lnTo>
                  <a:lnTo>
                    <a:pt x="1050177" y="71101"/>
                  </a:lnTo>
                  <a:lnTo>
                    <a:pt x="1055350" y="68954"/>
                  </a:lnTo>
                  <a:lnTo>
                    <a:pt x="1060523" y="66858"/>
                  </a:lnTo>
                  <a:lnTo>
                    <a:pt x="1065696" y="64814"/>
                  </a:lnTo>
                  <a:lnTo>
                    <a:pt x="1070870" y="62819"/>
                  </a:lnTo>
                  <a:lnTo>
                    <a:pt x="1076043" y="60876"/>
                  </a:lnTo>
                  <a:lnTo>
                    <a:pt x="1081216" y="58983"/>
                  </a:lnTo>
                  <a:lnTo>
                    <a:pt x="1086390" y="57140"/>
                  </a:lnTo>
                  <a:lnTo>
                    <a:pt x="1091563" y="55347"/>
                  </a:lnTo>
                  <a:lnTo>
                    <a:pt x="1096736" y="53603"/>
                  </a:lnTo>
                  <a:lnTo>
                    <a:pt x="1101909" y="51908"/>
                  </a:lnTo>
                  <a:lnTo>
                    <a:pt x="1107083" y="50261"/>
                  </a:lnTo>
                  <a:lnTo>
                    <a:pt x="1112256" y="48661"/>
                  </a:lnTo>
                  <a:lnTo>
                    <a:pt x="1117429" y="47109"/>
                  </a:lnTo>
                  <a:lnTo>
                    <a:pt x="1122603" y="45602"/>
                  </a:lnTo>
                  <a:lnTo>
                    <a:pt x="1127776" y="44142"/>
                  </a:lnTo>
                  <a:lnTo>
                    <a:pt x="1132949" y="42725"/>
                  </a:lnTo>
                  <a:lnTo>
                    <a:pt x="1138122" y="41353"/>
                  </a:lnTo>
                  <a:lnTo>
                    <a:pt x="1143296" y="40024"/>
                  </a:lnTo>
                  <a:lnTo>
                    <a:pt x="1148469" y="38736"/>
                  </a:lnTo>
                  <a:lnTo>
                    <a:pt x="1153642" y="37490"/>
                  </a:lnTo>
                  <a:lnTo>
                    <a:pt x="1158816" y="36284"/>
                  </a:lnTo>
                  <a:lnTo>
                    <a:pt x="1163989" y="35117"/>
                  </a:lnTo>
                  <a:lnTo>
                    <a:pt x="1169162" y="33988"/>
                  </a:lnTo>
                  <a:lnTo>
                    <a:pt x="1174335" y="32897"/>
                  </a:lnTo>
                  <a:lnTo>
                    <a:pt x="1179509" y="31842"/>
                  </a:lnTo>
                  <a:lnTo>
                    <a:pt x="1184682" y="30822"/>
                  </a:lnTo>
                  <a:lnTo>
                    <a:pt x="1189855" y="29836"/>
                  </a:lnTo>
                  <a:lnTo>
                    <a:pt x="1195029" y="28882"/>
                  </a:lnTo>
                  <a:lnTo>
                    <a:pt x="1200202" y="27961"/>
                  </a:lnTo>
                  <a:lnTo>
                    <a:pt x="1205375" y="27071"/>
                  </a:lnTo>
                  <a:lnTo>
                    <a:pt x="1210548" y="26211"/>
                  </a:lnTo>
                  <a:lnTo>
                    <a:pt x="1215722" y="25379"/>
                  </a:lnTo>
                  <a:lnTo>
                    <a:pt x="1220895" y="24574"/>
                  </a:lnTo>
                  <a:lnTo>
                    <a:pt x="1226068" y="23797"/>
                  </a:lnTo>
                  <a:lnTo>
                    <a:pt x="1231242" y="23044"/>
                  </a:lnTo>
                  <a:lnTo>
                    <a:pt x="1236415" y="22316"/>
                  </a:lnTo>
                  <a:lnTo>
                    <a:pt x="1241588" y="21612"/>
                  </a:lnTo>
                  <a:lnTo>
                    <a:pt x="1246761" y="20929"/>
                  </a:lnTo>
                  <a:lnTo>
                    <a:pt x="1251935" y="20268"/>
                  </a:lnTo>
                  <a:lnTo>
                    <a:pt x="1257108" y="19627"/>
                  </a:lnTo>
                  <a:lnTo>
                    <a:pt x="1262281" y="19006"/>
                  </a:lnTo>
                  <a:lnTo>
                    <a:pt x="1267455" y="18403"/>
                  </a:lnTo>
                  <a:lnTo>
                    <a:pt x="1272628" y="17817"/>
                  </a:lnTo>
                  <a:lnTo>
                    <a:pt x="1277801" y="17248"/>
                  </a:lnTo>
                  <a:lnTo>
                    <a:pt x="1282974" y="16695"/>
                  </a:lnTo>
                  <a:lnTo>
                    <a:pt x="1288148" y="16156"/>
                  </a:lnTo>
                  <a:lnTo>
                    <a:pt x="1293321" y="15632"/>
                  </a:lnTo>
                  <a:lnTo>
                    <a:pt x="1298494" y="15121"/>
                  </a:lnTo>
                  <a:lnTo>
                    <a:pt x="1303668" y="14623"/>
                  </a:lnTo>
                  <a:lnTo>
                    <a:pt x="1308841" y="14137"/>
                  </a:lnTo>
                  <a:lnTo>
                    <a:pt x="1314014" y="13662"/>
                  </a:lnTo>
                  <a:lnTo>
                    <a:pt x="1319187" y="13198"/>
                  </a:lnTo>
                  <a:lnTo>
                    <a:pt x="1324361" y="12745"/>
                  </a:lnTo>
                  <a:lnTo>
                    <a:pt x="1329534" y="12301"/>
                  </a:lnTo>
                  <a:lnTo>
                    <a:pt x="1334707" y="11867"/>
                  </a:lnTo>
                  <a:lnTo>
                    <a:pt x="1339881" y="11441"/>
                  </a:lnTo>
                  <a:lnTo>
                    <a:pt x="1345054" y="11025"/>
                  </a:lnTo>
                  <a:lnTo>
                    <a:pt x="1350227" y="10617"/>
                  </a:lnTo>
                  <a:lnTo>
                    <a:pt x="1355400" y="10217"/>
                  </a:lnTo>
                  <a:lnTo>
                    <a:pt x="1360574" y="9825"/>
                  </a:lnTo>
                  <a:lnTo>
                    <a:pt x="1365747" y="9442"/>
                  </a:lnTo>
                  <a:lnTo>
                    <a:pt x="1370920" y="9066"/>
                  </a:lnTo>
                  <a:lnTo>
                    <a:pt x="1376094" y="8698"/>
                  </a:lnTo>
                  <a:lnTo>
                    <a:pt x="1381267" y="8338"/>
                  </a:lnTo>
                  <a:lnTo>
                    <a:pt x="1386440" y="7987"/>
                  </a:lnTo>
                  <a:lnTo>
                    <a:pt x="1391613" y="7643"/>
                  </a:lnTo>
                  <a:lnTo>
                    <a:pt x="1396787" y="7308"/>
                  </a:lnTo>
                  <a:lnTo>
                    <a:pt x="1401960" y="6980"/>
                  </a:lnTo>
                  <a:lnTo>
                    <a:pt x="1407133" y="6662"/>
                  </a:lnTo>
                  <a:lnTo>
                    <a:pt x="1412307" y="6352"/>
                  </a:lnTo>
                  <a:lnTo>
                    <a:pt x="1417480" y="6051"/>
                  </a:lnTo>
                  <a:lnTo>
                    <a:pt x="1422653" y="5758"/>
                  </a:lnTo>
                  <a:lnTo>
                    <a:pt x="1427826" y="5475"/>
                  </a:lnTo>
                  <a:lnTo>
                    <a:pt x="1433000" y="5201"/>
                  </a:lnTo>
                  <a:lnTo>
                    <a:pt x="1438173" y="4936"/>
                  </a:lnTo>
                  <a:lnTo>
                    <a:pt x="1443346" y="4680"/>
                  </a:lnTo>
                  <a:lnTo>
                    <a:pt x="1448520" y="4433"/>
                  </a:lnTo>
                  <a:lnTo>
                    <a:pt x="1453693" y="4196"/>
                  </a:lnTo>
                  <a:lnTo>
                    <a:pt x="1458866" y="3969"/>
                  </a:lnTo>
                  <a:lnTo>
                    <a:pt x="1464039" y="3750"/>
                  </a:lnTo>
                  <a:lnTo>
                    <a:pt x="1469213" y="3541"/>
                  </a:lnTo>
                  <a:lnTo>
                    <a:pt x="1474386" y="3341"/>
                  </a:lnTo>
                  <a:lnTo>
                    <a:pt x="1479559" y="3150"/>
                  </a:lnTo>
                  <a:lnTo>
                    <a:pt x="1484733" y="2967"/>
                  </a:lnTo>
                  <a:lnTo>
                    <a:pt x="1489906" y="2793"/>
                  </a:lnTo>
                  <a:lnTo>
                    <a:pt x="1495079" y="2628"/>
                  </a:lnTo>
                  <a:lnTo>
                    <a:pt x="1500252" y="2471"/>
                  </a:lnTo>
                  <a:lnTo>
                    <a:pt x="1505426" y="2322"/>
                  </a:lnTo>
                  <a:lnTo>
                    <a:pt x="1510599" y="2180"/>
                  </a:lnTo>
                  <a:lnTo>
                    <a:pt x="1515772" y="2046"/>
                  </a:lnTo>
                  <a:lnTo>
                    <a:pt x="1520946" y="1920"/>
                  </a:lnTo>
                  <a:lnTo>
                    <a:pt x="1526119" y="1800"/>
                  </a:lnTo>
                  <a:lnTo>
                    <a:pt x="1531292" y="1686"/>
                  </a:lnTo>
                  <a:lnTo>
                    <a:pt x="1536465" y="1580"/>
                  </a:lnTo>
                  <a:lnTo>
                    <a:pt x="1541639" y="1479"/>
                  </a:lnTo>
                  <a:lnTo>
                    <a:pt x="1546812" y="1384"/>
                  </a:lnTo>
                  <a:lnTo>
                    <a:pt x="1551985" y="1294"/>
                  </a:lnTo>
                  <a:lnTo>
                    <a:pt x="1557159" y="1210"/>
                  </a:lnTo>
                  <a:lnTo>
                    <a:pt x="1562332" y="1131"/>
                  </a:lnTo>
                  <a:lnTo>
                    <a:pt x="1567505" y="1056"/>
                  </a:lnTo>
                  <a:lnTo>
                    <a:pt x="1572678" y="986"/>
                  </a:lnTo>
                  <a:lnTo>
                    <a:pt x="1577852" y="920"/>
                  </a:lnTo>
                  <a:lnTo>
                    <a:pt x="1583025" y="858"/>
                  </a:lnTo>
                  <a:lnTo>
                    <a:pt x="1588198" y="800"/>
                  </a:lnTo>
                  <a:lnTo>
                    <a:pt x="1593372" y="746"/>
                  </a:lnTo>
                  <a:lnTo>
                    <a:pt x="1598545" y="695"/>
                  </a:lnTo>
                  <a:lnTo>
                    <a:pt x="1603718" y="647"/>
                  </a:lnTo>
                  <a:lnTo>
                    <a:pt x="1608891" y="602"/>
                  </a:lnTo>
                  <a:lnTo>
                    <a:pt x="1614065" y="560"/>
                  </a:lnTo>
                  <a:lnTo>
                    <a:pt x="1619238" y="521"/>
                  </a:lnTo>
                  <a:lnTo>
                    <a:pt x="1624411" y="484"/>
                  </a:lnTo>
                  <a:lnTo>
                    <a:pt x="1629585" y="450"/>
                  </a:lnTo>
                  <a:lnTo>
                    <a:pt x="1634758" y="417"/>
                  </a:lnTo>
                  <a:lnTo>
                    <a:pt x="1639931" y="387"/>
                  </a:lnTo>
                  <a:lnTo>
                    <a:pt x="1645104" y="359"/>
                  </a:lnTo>
                  <a:lnTo>
                    <a:pt x="1650278" y="333"/>
                  </a:lnTo>
                  <a:lnTo>
                    <a:pt x="1655451" y="309"/>
                  </a:lnTo>
                  <a:lnTo>
                    <a:pt x="1660624" y="286"/>
                  </a:lnTo>
                  <a:lnTo>
                    <a:pt x="1665798" y="265"/>
                  </a:lnTo>
                  <a:lnTo>
                    <a:pt x="1670971" y="245"/>
                  </a:lnTo>
                  <a:lnTo>
                    <a:pt x="1676144" y="227"/>
                  </a:lnTo>
                  <a:lnTo>
                    <a:pt x="1681317" y="210"/>
                  </a:lnTo>
                  <a:lnTo>
                    <a:pt x="1686491" y="194"/>
                  </a:lnTo>
                  <a:lnTo>
                    <a:pt x="1691664" y="179"/>
                  </a:lnTo>
                  <a:lnTo>
                    <a:pt x="1696837" y="165"/>
                  </a:lnTo>
                  <a:lnTo>
                    <a:pt x="1702011" y="152"/>
                  </a:lnTo>
                  <a:lnTo>
                    <a:pt x="1707184" y="140"/>
                  </a:lnTo>
                  <a:lnTo>
                    <a:pt x="1712357" y="129"/>
                  </a:lnTo>
                  <a:lnTo>
                    <a:pt x="1717530" y="119"/>
                  </a:lnTo>
                  <a:lnTo>
                    <a:pt x="1722704" y="110"/>
                  </a:lnTo>
                  <a:lnTo>
                    <a:pt x="1727877" y="101"/>
                  </a:lnTo>
                  <a:lnTo>
                    <a:pt x="1733050" y="93"/>
                  </a:lnTo>
                  <a:lnTo>
                    <a:pt x="1738224" y="85"/>
                  </a:lnTo>
                  <a:lnTo>
                    <a:pt x="1743397" y="78"/>
                  </a:lnTo>
                  <a:lnTo>
                    <a:pt x="1748570" y="71"/>
                  </a:lnTo>
                  <a:lnTo>
                    <a:pt x="1753743" y="65"/>
                  </a:lnTo>
                  <a:lnTo>
                    <a:pt x="1758917" y="60"/>
                  </a:lnTo>
                  <a:lnTo>
                    <a:pt x="1764090" y="54"/>
                  </a:lnTo>
                  <a:lnTo>
                    <a:pt x="1769263" y="49"/>
                  </a:lnTo>
                  <a:lnTo>
                    <a:pt x="1774437" y="45"/>
                  </a:lnTo>
                  <a:lnTo>
                    <a:pt x="1779610" y="41"/>
                  </a:lnTo>
                  <a:lnTo>
                    <a:pt x="1784783" y="37"/>
                  </a:lnTo>
                  <a:lnTo>
                    <a:pt x="1789956" y="33"/>
                  </a:lnTo>
                  <a:lnTo>
                    <a:pt x="1795130" y="30"/>
                  </a:lnTo>
                  <a:lnTo>
                    <a:pt x="1800303" y="27"/>
                  </a:lnTo>
                  <a:lnTo>
                    <a:pt x="1805476" y="24"/>
                  </a:lnTo>
                  <a:lnTo>
                    <a:pt x="1810650" y="21"/>
                  </a:lnTo>
                  <a:lnTo>
                    <a:pt x="1815823" y="19"/>
                  </a:lnTo>
                  <a:lnTo>
                    <a:pt x="1820996" y="17"/>
                  </a:lnTo>
                  <a:lnTo>
                    <a:pt x="1826169" y="15"/>
                  </a:lnTo>
                  <a:lnTo>
                    <a:pt x="1831343" y="13"/>
                  </a:lnTo>
                  <a:lnTo>
                    <a:pt x="1836516" y="11"/>
                  </a:lnTo>
                  <a:lnTo>
                    <a:pt x="1841689" y="9"/>
                  </a:lnTo>
                  <a:lnTo>
                    <a:pt x="1846863" y="8"/>
                  </a:lnTo>
                  <a:lnTo>
                    <a:pt x="1852036" y="6"/>
                  </a:lnTo>
                  <a:lnTo>
                    <a:pt x="1857209" y="5"/>
                  </a:lnTo>
                  <a:lnTo>
                    <a:pt x="1862382" y="4"/>
                  </a:lnTo>
                  <a:lnTo>
                    <a:pt x="1867556" y="2"/>
                  </a:lnTo>
                  <a:lnTo>
                    <a:pt x="1872729" y="1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596816" y="1848669"/>
              <a:ext cx="1883076" cy="699582"/>
            </a:xfrm>
            <a:custGeom>
              <a:avLst/>
              <a:pathLst>
                <a:path w="1883076" h="699582">
                  <a:moveTo>
                    <a:pt x="0" y="699582"/>
                  </a:moveTo>
                  <a:lnTo>
                    <a:pt x="5173" y="696036"/>
                  </a:lnTo>
                  <a:lnTo>
                    <a:pt x="10346" y="692407"/>
                  </a:lnTo>
                  <a:lnTo>
                    <a:pt x="15519" y="688698"/>
                  </a:lnTo>
                  <a:lnTo>
                    <a:pt x="20693" y="684913"/>
                  </a:lnTo>
                  <a:lnTo>
                    <a:pt x="25866" y="681056"/>
                  </a:lnTo>
                  <a:lnTo>
                    <a:pt x="31039" y="677131"/>
                  </a:lnTo>
                  <a:lnTo>
                    <a:pt x="36213" y="673142"/>
                  </a:lnTo>
                  <a:lnTo>
                    <a:pt x="41386" y="669094"/>
                  </a:lnTo>
                  <a:lnTo>
                    <a:pt x="46559" y="664992"/>
                  </a:lnTo>
                  <a:lnTo>
                    <a:pt x="51732" y="660840"/>
                  </a:lnTo>
                  <a:lnTo>
                    <a:pt x="56906" y="656643"/>
                  </a:lnTo>
                  <a:lnTo>
                    <a:pt x="62079" y="652406"/>
                  </a:lnTo>
                  <a:lnTo>
                    <a:pt x="67252" y="648135"/>
                  </a:lnTo>
                  <a:lnTo>
                    <a:pt x="72426" y="643835"/>
                  </a:lnTo>
                  <a:lnTo>
                    <a:pt x="77599" y="639509"/>
                  </a:lnTo>
                  <a:lnTo>
                    <a:pt x="82772" y="635164"/>
                  </a:lnTo>
                  <a:lnTo>
                    <a:pt x="87945" y="630804"/>
                  </a:lnTo>
                  <a:lnTo>
                    <a:pt x="93119" y="626434"/>
                  </a:lnTo>
                  <a:lnTo>
                    <a:pt x="98292" y="622059"/>
                  </a:lnTo>
                  <a:lnTo>
                    <a:pt x="103465" y="617683"/>
                  </a:lnTo>
                  <a:lnTo>
                    <a:pt x="108639" y="613310"/>
                  </a:lnTo>
                  <a:lnTo>
                    <a:pt x="113812" y="608945"/>
                  </a:lnTo>
                  <a:lnTo>
                    <a:pt x="118985" y="604591"/>
                  </a:lnTo>
                  <a:lnTo>
                    <a:pt x="124158" y="600253"/>
                  </a:lnTo>
                  <a:lnTo>
                    <a:pt x="129332" y="595932"/>
                  </a:lnTo>
                  <a:lnTo>
                    <a:pt x="134505" y="591634"/>
                  </a:lnTo>
                  <a:lnTo>
                    <a:pt x="139678" y="587361"/>
                  </a:lnTo>
                  <a:lnTo>
                    <a:pt x="144852" y="583115"/>
                  </a:lnTo>
                  <a:lnTo>
                    <a:pt x="150025" y="578899"/>
                  </a:lnTo>
                  <a:lnTo>
                    <a:pt x="155198" y="574715"/>
                  </a:lnTo>
                  <a:lnTo>
                    <a:pt x="160371" y="570566"/>
                  </a:lnTo>
                  <a:lnTo>
                    <a:pt x="165545" y="566453"/>
                  </a:lnTo>
                  <a:lnTo>
                    <a:pt x="170718" y="562379"/>
                  </a:lnTo>
                  <a:lnTo>
                    <a:pt x="175891" y="558343"/>
                  </a:lnTo>
                  <a:lnTo>
                    <a:pt x="181065" y="554349"/>
                  </a:lnTo>
                  <a:lnTo>
                    <a:pt x="186238" y="550395"/>
                  </a:lnTo>
                  <a:lnTo>
                    <a:pt x="191411" y="546485"/>
                  </a:lnTo>
                  <a:lnTo>
                    <a:pt x="196584" y="542618"/>
                  </a:lnTo>
                  <a:lnTo>
                    <a:pt x="201758" y="538794"/>
                  </a:lnTo>
                  <a:lnTo>
                    <a:pt x="206931" y="535015"/>
                  </a:lnTo>
                  <a:lnTo>
                    <a:pt x="212104" y="531280"/>
                  </a:lnTo>
                  <a:lnTo>
                    <a:pt x="217278" y="527589"/>
                  </a:lnTo>
                  <a:lnTo>
                    <a:pt x="222451" y="523943"/>
                  </a:lnTo>
                  <a:lnTo>
                    <a:pt x="227624" y="520342"/>
                  </a:lnTo>
                  <a:lnTo>
                    <a:pt x="232797" y="516785"/>
                  </a:lnTo>
                  <a:lnTo>
                    <a:pt x="237971" y="513271"/>
                  </a:lnTo>
                  <a:lnTo>
                    <a:pt x="243144" y="509802"/>
                  </a:lnTo>
                  <a:lnTo>
                    <a:pt x="248317" y="506376"/>
                  </a:lnTo>
                  <a:lnTo>
                    <a:pt x="253491" y="502992"/>
                  </a:lnTo>
                  <a:lnTo>
                    <a:pt x="258664" y="499651"/>
                  </a:lnTo>
                  <a:lnTo>
                    <a:pt x="263837" y="496351"/>
                  </a:lnTo>
                  <a:lnTo>
                    <a:pt x="269010" y="493093"/>
                  </a:lnTo>
                  <a:lnTo>
                    <a:pt x="274184" y="489875"/>
                  </a:lnTo>
                  <a:lnTo>
                    <a:pt x="279357" y="486696"/>
                  </a:lnTo>
                  <a:lnTo>
                    <a:pt x="284530" y="483557"/>
                  </a:lnTo>
                  <a:lnTo>
                    <a:pt x="289704" y="480455"/>
                  </a:lnTo>
                  <a:lnTo>
                    <a:pt x="294877" y="477391"/>
                  </a:lnTo>
                  <a:lnTo>
                    <a:pt x="300050" y="474364"/>
                  </a:lnTo>
                  <a:lnTo>
                    <a:pt x="305223" y="471373"/>
                  </a:lnTo>
                  <a:lnTo>
                    <a:pt x="310397" y="468416"/>
                  </a:lnTo>
                  <a:lnTo>
                    <a:pt x="315570" y="465494"/>
                  </a:lnTo>
                  <a:lnTo>
                    <a:pt x="320743" y="462606"/>
                  </a:lnTo>
                  <a:lnTo>
                    <a:pt x="325917" y="459750"/>
                  </a:lnTo>
                  <a:lnTo>
                    <a:pt x="331090" y="456926"/>
                  </a:lnTo>
                  <a:lnTo>
                    <a:pt x="336263" y="454133"/>
                  </a:lnTo>
                  <a:lnTo>
                    <a:pt x="341436" y="451370"/>
                  </a:lnTo>
                  <a:lnTo>
                    <a:pt x="346610" y="448636"/>
                  </a:lnTo>
                  <a:lnTo>
                    <a:pt x="351783" y="445931"/>
                  </a:lnTo>
                  <a:lnTo>
                    <a:pt x="356956" y="443254"/>
                  </a:lnTo>
                  <a:lnTo>
                    <a:pt x="362130" y="440603"/>
                  </a:lnTo>
                  <a:lnTo>
                    <a:pt x="367303" y="437979"/>
                  </a:lnTo>
                  <a:lnTo>
                    <a:pt x="372476" y="435380"/>
                  </a:lnTo>
                  <a:lnTo>
                    <a:pt x="377649" y="432805"/>
                  </a:lnTo>
                  <a:lnTo>
                    <a:pt x="382823" y="430254"/>
                  </a:lnTo>
                  <a:lnTo>
                    <a:pt x="387996" y="427726"/>
                  </a:lnTo>
                  <a:lnTo>
                    <a:pt x="393169" y="425219"/>
                  </a:lnTo>
                  <a:lnTo>
                    <a:pt x="398343" y="422734"/>
                  </a:lnTo>
                  <a:lnTo>
                    <a:pt x="403516" y="420270"/>
                  </a:lnTo>
                  <a:lnTo>
                    <a:pt x="408689" y="417825"/>
                  </a:lnTo>
                  <a:lnTo>
                    <a:pt x="413862" y="415399"/>
                  </a:lnTo>
                  <a:lnTo>
                    <a:pt x="419036" y="412990"/>
                  </a:lnTo>
                  <a:lnTo>
                    <a:pt x="424209" y="410599"/>
                  </a:lnTo>
                  <a:lnTo>
                    <a:pt x="429382" y="408225"/>
                  </a:lnTo>
                  <a:lnTo>
                    <a:pt x="434556" y="405866"/>
                  </a:lnTo>
                  <a:lnTo>
                    <a:pt x="439729" y="403522"/>
                  </a:lnTo>
                  <a:lnTo>
                    <a:pt x="444902" y="401191"/>
                  </a:lnTo>
                  <a:lnTo>
                    <a:pt x="450075" y="398874"/>
                  </a:lnTo>
                  <a:lnTo>
                    <a:pt x="455249" y="396570"/>
                  </a:lnTo>
                  <a:lnTo>
                    <a:pt x="460422" y="394276"/>
                  </a:lnTo>
                  <a:lnTo>
                    <a:pt x="465595" y="391994"/>
                  </a:lnTo>
                  <a:lnTo>
                    <a:pt x="470769" y="389722"/>
                  </a:lnTo>
                  <a:lnTo>
                    <a:pt x="475942" y="387459"/>
                  </a:lnTo>
                  <a:lnTo>
                    <a:pt x="481115" y="385204"/>
                  </a:lnTo>
                  <a:lnTo>
                    <a:pt x="486288" y="382957"/>
                  </a:lnTo>
                  <a:lnTo>
                    <a:pt x="491462" y="380717"/>
                  </a:lnTo>
                  <a:lnTo>
                    <a:pt x="496635" y="378482"/>
                  </a:lnTo>
                  <a:lnTo>
                    <a:pt x="501808" y="376253"/>
                  </a:lnTo>
                  <a:lnTo>
                    <a:pt x="506982" y="374028"/>
                  </a:lnTo>
                  <a:lnTo>
                    <a:pt x="512155" y="371807"/>
                  </a:lnTo>
                  <a:lnTo>
                    <a:pt x="517328" y="369589"/>
                  </a:lnTo>
                  <a:lnTo>
                    <a:pt x="522501" y="367373"/>
                  </a:lnTo>
                  <a:lnTo>
                    <a:pt x="527675" y="365158"/>
                  </a:lnTo>
                  <a:lnTo>
                    <a:pt x="532848" y="362944"/>
                  </a:lnTo>
                  <a:lnTo>
                    <a:pt x="538021" y="360730"/>
                  </a:lnTo>
                  <a:lnTo>
                    <a:pt x="543195" y="358514"/>
                  </a:lnTo>
                  <a:lnTo>
                    <a:pt x="548368" y="356297"/>
                  </a:lnTo>
                  <a:lnTo>
                    <a:pt x="553541" y="354077"/>
                  </a:lnTo>
                  <a:lnTo>
                    <a:pt x="558714" y="351854"/>
                  </a:lnTo>
                  <a:lnTo>
                    <a:pt x="563888" y="349627"/>
                  </a:lnTo>
                  <a:lnTo>
                    <a:pt x="569061" y="347396"/>
                  </a:lnTo>
                  <a:lnTo>
                    <a:pt x="574234" y="345159"/>
                  </a:lnTo>
                  <a:lnTo>
                    <a:pt x="579408" y="342916"/>
                  </a:lnTo>
                  <a:lnTo>
                    <a:pt x="584581" y="340666"/>
                  </a:lnTo>
                  <a:lnTo>
                    <a:pt x="589754" y="338409"/>
                  </a:lnTo>
                  <a:lnTo>
                    <a:pt x="594927" y="336144"/>
                  </a:lnTo>
                  <a:lnTo>
                    <a:pt x="600101" y="333870"/>
                  </a:lnTo>
                  <a:lnTo>
                    <a:pt x="605274" y="331586"/>
                  </a:lnTo>
                  <a:lnTo>
                    <a:pt x="610447" y="329293"/>
                  </a:lnTo>
                  <a:lnTo>
                    <a:pt x="615621" y="326989"/>
                  </a:lnTo>
                  <a:lnTo>
                    <a:pt x="620794" y="324674"/>
                  </a:lnTo>
                  <a:lnTo>
                    <a:pt x="625967" y="322348"/>
                  </a:lnTo>
                  <a:lnTo>
                    <a:pt x="631140" y="320009"/>
                  </a:lnTo>
                  <a:lnTo>
                    <a:pt x="636314" y="317657"/>
                  </a:lnTo>
                  <a:lnTo>
                    <a:pt x="641487" y="315293"/>
                  </a:lnTo>
                  <a:lnTo>
                    <a:pt x="646660" y="312915"/>
                  </a:lnTo>
                  <a:lnTo>
                    <a:pt x="651834" y="310522"/>
                  </a:lnTo>
                  <a:lnTo>
                    <a:pt x="657007" y="308116"/>
                  </a:lnTo>
                  <a:lnTo>
                    <a:pt x="662180" y="305694"/>
                  </a:lnTo>
                  <a:lnTo>
                    <a:pt x="667353" y="303257"/>
                  </a:lnTo>
                  <a:lnTo>
                    <a:pt x="672527" y="300805"/>
                  </a:lnTo>
                  <a:lnTo>
                    <a:pt x="677700" y="298337"/>
                  </a:lnTo>
                  <a:lnTo>
                    <a:pt x="682873" y="295853"/>
                  </a:lnTo>
                  <a:lnTo>
                    <a:pt x="688047" y="293353"/>
                  </a:lnTo>
                  <a:lnTo>
                    <a:pt x="693220" y="290837"/>
                  </a:lnTo>
                  <a:lnTo>
                    <a:pt x="698393" y="288304"/>
                  </a:lnTo>
                  <a:lnTo>
                    <a:pt x="703566" y="285754"/>
                  </a:lnTo>
                  <a:lnTo>
                    <a:pt x="708740" y="283187"/>
                  </a:lnTo>
                  <a:lnTo>
                    <a:pt x="713913" y="280604"/>
                  </a:lnTo>
                  <a:lnTo>
                    <a:pt x="719086" y="278004"/>
                  </a:lnTo>
                  <a:lnTo>
                    <a:pt x="724260" y="275388"/>
                  </a:lnTo>
                  <a:lnTo>
                    <a:pt x="729433" y="272755"/>
                  </a:lnTo>
                  <a:lnTo>
                    <a:pt x="734606" y="270105"/>
                  </a:lnTo>
                  <a:lnTo>
                    <a:pt x="739779" y="267439"/>
                  </a:lnTo>
                  <a:lnTo>
                    <a:pt x="744953" y="264757"/>
                  </a:lnTo>
                  <a:lnTo>
                    <a:pt x="750126" y="262059"/>
                  </a:lnTo>
                  <a:lnTo>
                    <a:pt x="755299" y="259346"/>
                  </a:lnTo>
                  <a:lnTo>
                    <a:pt x="760473" y="256618"/>
                  </a:lnTo>
                  <a:lnTo>
                    <a:pt x="765646" y="253874"/>
                  </a:lnTo>
                  <a:lnTo>
                    <a:pt x="770819" y="251117"/>
                  </a:lnTo>
                  <a:lnTo>
                    <a:pt x="775992" y="248346"/>
                  </a:lnTo>
                  <a:lnTo>
                    <a:pt x="781166" y="245561"/>
                  </a:lnTo>
                  <a:lnTo>
                    <a:pt x="786339" y="242764"/>
                  </a:lnTo>
                  <a:lnTo>
                    <a:pt x="791512" y="239955"/>
                  </a:lnTo>
                  <a:lnTo>
                    <a:pt x="796686" y="237134"/>
                  </a:lnTo>
                  <a:lnTo>
                    <a:pt x="801859" y="234303"/>
                  </a:lnTo>
                  <a:lnTo>
                    <a:pt x="807032" y="231461"/>
                  </a:lnTo>
                  <a:lnTo>
                    <a:pt x="812205" y="228611"/>
                  </a:lnTo>
                  <a:lnTo>
                    <a:pt x="817379" y="225752"/>
                  </a:lnTo>
                  <a:lnTo>
                    <a:pt x="822552" y="222885"/>
                  </a:lnTo>
                  <a:lnTo>
                    <a:pt x="827725" y="220012"/>
                  </a:lnTo>
                  <a:lnTo>
                    <a:pt x="832899" y="217133"/>
                  </a:lnTo>
                  <a:lnTo>
                    <a:pt x="838072" y="214250"/>
                  </a:lnTo>
                  <a:lnTo>
                    <a:pt x="843245" y="211363"/>
                  </a:lnTo>
                  <a:lnTo>
                    <a:pt x="848418" y="208473"/>
                  </a:lnTo>
                  <a:lnTo>
                    <a:pt x="853592" y="205582"/>
                  </a:lnTo>
                  <a:lnTo>
                    <a:pt x="858765" y="202691"/>
                  </a:lnTo>
                  <a:lnTo>
                    <a:pt x="863938" y="199799"/>
                  </a:lnTo>
                  <a:lnTo>
                    <a:pt x="869112" y="196910"/>
                  </a:lnTo>
                  <a:lnTo>
                    <a:pt x="874285" y="194024"/>
                  </a:lnTo>
                  <a:lnTo>
                    <a:pt x="879458" y="191141"/>
                  </a:lnTo>
                  <a:lnTo>
                    <a:pt x="884631" y="188264"/>
                  </a:lnTo>
                  <a:lnTo>
                    <a:pt x="889805" y="185394"/>
                  </a:lnTo>
                  <a:lnTo>
                    <a:pt x="894978" y="182530"/>
                  </a:lnTo>
                  <a:lnTo>
                    <a:pt x="900151" y="179676"/>
                  </a:lnTo>
                  <a:lnTo>
                    <a:pt x="905325" y="176832"/>
                  </a:lnTo>
                  <a:lnTo>
                    <a:pt x="910498" y="173999"/>
                  </a:lnTo>
                  <a:lnTo>
                    <a:pt x="915671" y="171178"/>
                  </a:lnTo>
                  <a:lnTo>
                    <a:pt x="920844" y="168371"/>
                  </a:lnTo>
                  <a:lnTo>
                    <a:pt x="926018" y="165578"/>
                  </a:lnTo>
                  <a:lnTo>
                    <a:pt x="931191" y="162802"/>
                  </a:lnTo>
                  <a:lnTo>
                    <a:pt x="936364" y="160042"/>
                  </a:lnTo>
                  <a:lnTo>
                    <a:pt x="941538" y="157300"/>
                  </a:lnTo>
                  <a:lnTo>
                    <a:pt x="946711" y="154577"/>
                  </a:lnTo>
                  <a:lnTo>
                    <a:pt x="951884" y="151875"/>
                  </a:lnTo>
                  <a:lnTo>
                    <a:pt x="957057" y="149194"/>
                  </a:lnTo>
                  <a:lnTo>
                    <a:pt x="962231" y="146535"/>
                  </a:lnTo>
                  <a:lnTo>
                    <a:pt x="967404" y="143899"/>
                  </a:lnTo>
                  <a:lnTo>
                    <a:pt x="972577" y="141286"/>
                  </a:lnTo>
                  <a:lnTo>
                    <a:pt x="977751" y="138699"/>
                  </a:lnTo>
                  <a:lnTo>
                    <a:pt x="982924" y="136138"/>
                  </a:lnTo>
                  <a:lnTo>
                    <a:pt x="988097" y="133603"/>
                  </a:lnTo>
                  <a:lnTo>
                    <a:pt x="993270" y="131095"/>
                  </a:lnTo>
                  <a:lnTo>
                    <a:pt x="998444" y="128615"/>
                  </a:lnTo>
                  <a:lnTo>
                    <a:pt x="1003617" y="126164"/>
                  </a:lnTo>
                  <a:lnTo>
                    <a:pt x="1008790" y="123741"/>
                  </a:lnTo>
                  <a:lnTo>
                    <a:pt x="1013964" y="121349"/>
                  </a:lnTo>
                  <a:lnTo>
                    <a:pt x="1019137" y="118986"/>
                  </a:lnTo>
                  <a:lnTo>
                    <a:pt x="1024310" y="116655"/>
                  </a:lnTo>
                  <a:lnTo>
                    <a:pt x="1029483" y="114354"/>
                  </a:lnTo>
                  <a:lnTo>
                    <a:pt x="1034657" y="112084"/>
                  </a:lnTo>
                  <a:lnTo>
                    <a:pt x="1039830" y="109847"/>
                  </a:lnTo>
                  <a:lnTo>
                    <a:pt x="1045003" y="107641"/>
                  </a:lnTo>
                  <a:lnTo>
                    <a:pt x="1050177" y="105467"/>
                  </a:lnTo>
                  <a:lnTo>
                    <a:pt x="1055350" y="103326"/>
                  </a:lnTo>
                  <a:lnTo>
                    <a:pt x="1060523" y="101217"/>
                  </a:lnTo>
                  <a:lnTo>
                    <a:pt x="1065696" y="99140"/>
                  </a:lnTo>
                  <a:lnTo>
                    <a:pt x="1070870" y="97096"/>
                  </a:lnTo>
                  <a:lnTo>
                    <a:pt x="1076043" y="95085"/>
                  </a:lnTo>
                  <a:lnTo>
                    <a:pt x="1081216" y="93106"/>
                  </a:lnTo>
                  <a:lnTo>
                    <a:pt x="1086390" y="91159"/>
                  </a:lnTo>
                  <a:lnTo>
                    <a:pt x="1091563" y="89245"/>
                  </a:lnTo>
                  <a:lnTo>
                    <a:pt x="1096736" y="87363"/>
                  </a:lnTo>
                  <a:lnTo>
                    <a:pt x="1101909" y="85512"/>
                  </a:lnTo>
                  <a:lnTo>
                    <a:pt x="1107083" y="83693"/>
                  </a:lnTo>
                  <a:lnTo>
                    <a:pt x="1112256" y="81906"/>
                  </a:lnTo>
                  <a:lnTo>
                    <a:pt x="1117429" y="80150"/>
                  </a:lnTo>
                  <a:lnTo>
                    <a:pt x="1122603" y="78424"/>
                  </a:lnTo>
                  <a:lnTo>
                    <a:pt x="1127776" y="76729"/>
                  </a:lnTo>
                  <a:lnTo>
                    <a:pt x="1132949" y="75064"/>
                  </a:lnTo>
                  <a:lnTo>
                    <a:pt x="1138122" y="73428"/>
                  </a:lnTo>
                  <a:lnTo>
                    <a:pt x="1143296" y="71822"/>
                  </a:lnTo>
                  <a:lnTo>
                    <a:pt x="1148469" y="70244"/>
                  </a:lnTo>
                  <a:lnTo>
                    <a:pt x="1153642" y="68695"/>
                  </a:lnTo>
                  <a:lnTo>
                    <a:pt x="1158816" y="67174"/>
                  </a:lnTo>
                  <a:lnTo>
                    <a:pt x="1163989" y="65679"/>
                  </a:lnTo>
                  <a:lnTo>
                    <a:pt x="1169162" y="64212"/>
                  </a:lnTo>
                  <a:lnTo>
                    <a:pt x="1174335" y="62770"/>
                  </a:lnTo>
                  <a:lnTo>
                    <a:pt x="1179509" y="61354"/>
                  </a:lnTo>
                  <a:lnTo>
                    <a:pt x="1184682" y="59964"/>
                  </a:lnTo>
                  <a:lnTo>
                    <a:pt x="1189855" y="58597"/>
                  </a:lnTo>
                  <a:lnTo>
                    <a:pt x="1195029" y="57255"/>
                  </a:lnTo>
                  <a:lnTo>
                    <a:pt x="1200202" y="55936"/>
                  </a:lnTo>
                  <a:lnTo>
                    <a:pt x="1205375" y="54639"/>
                  </a:lnTo>
                  <a:lnTo>
                    <a:pt x="1210548" y="53365"/>
                  </a:lnTo>
                  <a:lnTo>
                    <a:pt x="1215722" y="52113"/>
                  </a:lnTo>
                  <a:lnTo>
                    <a:pt x="1220895" y="50881"/>
                  </a:lnTo>
                  <a:lnTo>
                    <a:pt x="1226068" y="49669"/>
                  </a:lnTo>
                  <a:lnTo>
                    <a:pt x="1231242" y="48476"/>
                  </a:lnTo>
                  <a:lnTo>
                    <a:pt x="1236415" y="47303"/>
                  </a:lnTo>
                  <a:lnTo>
                    <a:pt x="1241588" y="46147"/>
                  </a:lnTo>
                  <a:lnTo>
                    <a:pt x="1246761" y="45009"/>
                  </a:lnTo>
                  <a:lnTo>
                    <a:pt x="1251935" y="43887"/>
                  </a:lnTo>
                  <a:lnTo>
                    <a:pt x="1257108" y="42781"/>
                  </a:lnTo>
                  <a:lnTo>
                    <a:pt x="1262281" y="41690"/>
                  </a:lnTo>
                  <a:lnTo>
                    <a:pt x="1267455" y="40613"/>
                  </a:lnTo>
                  <a:lnTo>
                    <a:pt x="1272628" y="39550"/>
                  </a:lnTo>
                  <a:lnTo>
                    <a:pt x="1277801" y="38500"/>
                  </a:lnTo>
                  <a:lnTo>
                    <a:pt x="1282974" y="37462"/>
                  </a:lnTo>
                  <a:lnTo>
                    <a:pt x="1288148" y="36436"/>
                  </a:lnTo>
                  <a:lnTo>
                    <a:pt x="1293321" y="35422"/>
                  </a:lnTo>
                  <a:lnTo>
                    <a:pt x="1298494" y="34418"/>
                  </a:lnTo>
                  <a:lnTo>
                    <a:pt x="1303668" y="33424"/>
                  </a:lnTo>
                  <a:lnTo>
                    <a:pt x="1308841" y="32440"/>
                  </a:lnTo>
                  <a:lnTo>
                    <a:pt x="1314014" y="31465"/>
                  </a:lnTo>
                  <a:lnTo>
                    <a:pt x="1319187" y="30500"/>
                  </a:lnTo>
                  <a:lnTo>
                    <a:pt x="1324361" y="29543"/>
                  </a:lnTo>
                  <a:lnTo>
                    <a:pt x="1329534" y="28596"/>
                  </a:lnTo>
                  <a:lnTo>
                    <a:pt x="1334707" y="27658"/>
                  </a:lnTo>
                  <a:lnTo>
                    <a:pt x="1339881" y="26728"/>
                  </a:lnTo>
                  <a:lnTo>
                    <a:pt x="1345054" y="25808"/>
                  </a:lnTo>
                  <a:lnTo>
                    <a:pt x="1350227" y="24898"/>
                  </a:lnTo>
                  <a:lnTo>
                    <a:pt x="1355400" y="23998"/>
                  </a:lnTo>
                  <a:lnTo>
                    <a:pt x="1360574" y="23108"/>
                  </a:lnTo>
                  <a:lnTo>
                    <a:pt x="1365747" y="22229"/>
                  </a:lnTo>
                  <a:lnTo>
                    <a:pt x="1370920" y="21361"/>
                  </a:lnTo>
                  <a:lnTo>
                    <a:pt x="1376094" y="20507"/>
                  </a:lnTo>
                  <a:lnTo>
                    <a:pt x="1381267" y="19665"/>
                  </a:lnTo>
                  <a:lnTo>
                    <a:pt x="1386440" y="18837"/>
                  </a:lnTo>
                  <a:lnTo>
                    <a:pt x="1391613" y="18024"/>
                  </a:lnTo>
                  <a:lnTo>
                    <a:pt x="1396787" y="17227"/>
                  </a:lnTo>
                  <a:lnTo>
                    <a:pt x="1401960" y="16447"/>
                  </a:lnTo>
                  <a:lnTo>
                    <a:pt x="1407133" y="15684"/>
                  </a:lnTo>
                  <a:lnTo>
                    <a:pt x="1412307" y="14939"/>
                  </a:lnTo>
                  <a:lnTo>
                    <a:pt x="1417480" y="14213"/>
                  </a:lnTo>
                  <a:lnTo>
                    <a:pt x="1422653" y="13508"/>
                  </a:lnTo>
                  <a:lnTo>
                    <a:pt x="1427826" y="12823"/>
                  </a:lnTo>
                  <a:lnTo>
                    <a:pt x="1433000" y="12159"/>
                  </a:lnTo>
                  <a:lnTo>
                    <a:pt x="1438173" y="11516"/>
                  </a:lnTo>
                  <a:lnTo>
                    <a:pt x="1443346" y="10896"/>
                  </a:lnTo>
                  <a:lnTo>
                    <a:pt x="1448520" y="10299"/>
                  </a:lnTo>
                  <a:lnTo>
                    <a:pt x="1453693" y="9724"/>
                  </a:lnTo>
                  <a:lnTo>
                    <a:pt x="1458866" y="9172"/>
                  </a:lnTo>
                  <a:lnTo>
                    <a:pt x="1464039" y="8643"/>
                  </a:lnTo>
                  <a:lnTo>
                    <a:pt x="1469213" y="8137"/>
                  </a:lnTo>
                  <a:lnTo>
                    <a:pt x="1474386" y="7653"/>
                  </a:lnTo>
                  <a:lnTo>
                    <a:pt x="1479559" y="7192"/>
                  </a:lnTo>
                  <a:lnTo>
                    <a:pt x="1484733" y="6753"/>
                  </a:lnTo>
                  <a:lnTo>
                    <a:pt x="1489906" y="6335"/>
                  </a:lnTo>
                  <a:lnTo>
                    <a:pt x="1495079" y="5938"/>
                  </a:lnTo>
                  <a:lnTo>
                    <a:pt x="1500252" y="5563"/>
                  </a:lnTo>
                  <a:lnTo>
                    <a:pt x="1505426" y="5207"/>
                  </a:lnTo>
                  <a:lnTo>
                    <a:pt x="1510599" y="4870"/>
                  </a:lnTo>
                  <a:lnTo>
                    <a:pt x="1515772" y="4552"/>
                  </a:lnTo>
                  <a:lnTo>
                    <a:pt x="1520946" y="4253"/>
                  </a:lnTo>
                  <a:lnTo>
                    <a:pt x="1526119" y="3970"/>
                  </a:lnTo>
                  <a:lnTo>
                    <a:pt x="1531292" y="3704"/>
                  </a:lnTo>
                  <a:lnTo>
                    <a:pt x="1536465" y="3454"/>
                  </a:lnTo>
                  <a:lnTo>
                    <a:pt x="1541639" y="3219"/>
                  </a:lnTo>
                  <a:lnTo>
                    <a:pt x="1546812" y="2999"/>
                  </a:lnTo>
                  <a:lnTo>
                    <a:pt x="1551985" y="2792"/>
                  </a:lnTo>
                  <a:lnTo>
                    <a:pt x="1557159" y="2598"/>
                  </a:lnTo>
                  <a:lnTo>
                    <a:pt x="1562332" y="2416"/>
                  </a:lnTo>
                  <a:lnTo>
                    <a:pt x="1567505" y="2246"/>
                  </a:lnTo>
                  <a:lnTo>
                    <a:pt x="1572678" y="2087"/>
                  </a:lnTo>
                  <a:lnTo>
                    <a:pt x="1577852" y="1938"/>
                  </a:lnTo>
                  <a:lnTo>
                    <a:pt x="1583025" y="1799"/>
                  </a:lnTo>
                  <a:lnTo>
                    <a:pt x="1588198" y="1670"/>
                  </a:lnTo>
                  <a:lnTo>
                    <a:pt x="1593372" y="1548"/>
                  </a:lnTo>
                  <a:lnTo>
                    <a:pt x="1598545" y="1435"/>
                  </a:lnTo>
                  <a:lnTo>
                    <a:pt x="1603718" y="1330"/>
                  </a:lnTo>
                  <a:lnTo>
                    <a:pt x="1608891" y="1232"/>
                  </a:lnTo>
                  <a:lnTo>
                    <a:pt x="1614065" y="1140"/>
                  </a:lnTo>
                  <a:lnTo>
                    <a:pt x="1619238" y="1055"/>
                  </a:lnTo>
                  <a:lnTo>
                    <a:pt x="1624411" y="975"/>
                  </a:lnTo>
                  <a:lnTo>
                    <a:pt x="1629585" y="901"/>
                  </a:lnTo>
                  <a:lnTo>
                    <a:pt x="1634758" y="833"/>
                  </a:lnTo>
                  <a:lnTo>
                    <a:pt x="1639931" y="769"/>
                  </a:lnTo>
                  <a:lnTo>
                    <a:pt x="1645104" y="710"/>
                  </a:lnTo>
                  <a:lnTo>
                    <a:pt x="1650278" y="655"/>
                  </a:lnTo>
                  <a:lnTo>
                    <a:pt x="1655451" y="604"/>
                  </a:lnTo>
                  <a:lnTo>
                    <a:pt x="1660624" y="557"/>
                  </a:lnTo>
                  <a:lnTo>
                    <a:pt x="1665798" y="513"/>
                  </a:lnTo>
                  <a:lnTo>
                    <a:pt x="1670971" y="472"/>
                  </a:lnTo>
                  <a:lnTo>
                    <a:pt x="1676144" y="435"/>
                  </a:lnTo>
                  <a:lnTo>
                    <a:pt x="1681317" y="400"/>
                  </a:lnTo>
                  <a:lnTo>
                    <a:pt x="1686491" y="368"/>
                  </a:lnTo>
                  <a:lnTo>
                    <a:pt x="1691664" y="338"/>
                  </a:lnTo>
                  <a:lnTo>
                    <a:pt x="1696837" y="311"/>
                  </a:lnTo>
                  <a:lnTo>
                    <a:pt x="1702011" y="285"/>
                  </a:lnTo>
                  <a:lnTo>
                    <a:pt x="1707184" y="262"/>
                  </a:lnTo>
                  <a:lnTo>
                    <a:pt x="1712357" y="240"/>
                  </a:lnTo>
                  <a:lnTo>
                    <a:pt x="1717530" y="220"/>
                  </a:lnTo>
                  <a:lnTo>
                    <a:pt x="1722704" y="202"/>
                  </a:lnTo>
                  <a:lnTo>
                    <a:pt x="1727877" y="185"/>
                  </a:lnTo>
                  <a:lnTo>
                    <a:pt x="1733050" y="169"/>
                  </a:lnTo>
                  <a:lnTo>
                    <a:pt x="1738224" y="154"/>
                  </a:lnTo>
                  <a:lnTo>
                    <a:pt x="1743397" y="141"/>
                  </a:lnTo>
                  <a:lnTo>
                    <a:pt x="1748570" y="128"/>
                  </a:lnTo>
                  <a:lnTo>
                    <a:pt x="1753743" y="117"/>
                  </a:lnTo>
                  <a:lnTo>
                    <a:pt x="1758917" y="106"/>
                  </a:lnTo>
                  <a:lnTo>
                    <a:pt x="1764090" y="97"/>
                  </a:lnTo>
                  <a:lnTo>
                    <a:pt x="1769263" y="88"/>
                  </a:lnTo>
                  <a:lnTo>
                    <a:pt x="1774437" y="79"/>
                  </a:lnTo>
                  <a:lnTo>
                    <a:pt x="1779610" y="72"/>
                  </a:lnTo>
                  <a:lnTo>
                    <a:pt x="1784783" y="65"/>
                  </a:lnTo>
                  <a:lnTo>
                    <a:pt x="1789956" y="58"/>
                  </a:lnTo>
                  <a:lnTo>
                    <a:pt x="1795130" y="52"/>
                  </a:lnTo>
                  <a:lnTo>
                    <a:pt x="1800303" y="47"/>
                  </a:lnTo>
                  <a:lnTo>
                    <a:pt x="1805476" y="42"/>
                  </a:lnTo>
                  <a:lnTo>
                    <a:pt x="1810650" y="37"/>
                  </a:lnTo>
                  <a:lnTo>
                    <a:pt x="1815823" y="33"/>
                  </a:lnTo>
                  <a:lnTo>
                    <a:pt x="1820996" y="29"/>
                  </a:lnTo>
                  <a:lnTo>
                    <a:pt x="1826169" y="25"/>
                  </a:lnTo>
                  <a:lnTo>
                    <a:pt x="1831343" y="22"/>
                  </a:lnTo>
                  <a:lnTo>
                    <a:pt x="1836516" y="19"/>
                  </a:lnTo>
                  <a:lnTo>
                    <a:pt x="1841689" y="16"/>
                  </a:lnTo>
                  <a:lnTo>
                    <a:pt x="1846863" y="13"/>
                  </a:lnTo>
                  <a:lnTo>
                    <a:pt x="1852036" y="11"/>
                  </a:lnTo>
                  <a:lnTo>
                    <a:pt x="1857209" y="8"/>
                  </a:lnTo>
                  <a:lnTo>
                    <a:pt x="1862382" y="6"/>
                  </a:lnTo>
                  <a:lnTo>
                    <a:pt x="1867556" y="4"/>
                  </a:lnTo>
                  <a:lnTo>
                    <a:pt x="1872729" y="3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4886"/>
                  </a:lnTo>
                  <a:lnTo>
                    <a:pt x="1877902" y="5179"/>
                  </a:lnTo>
                  <a:lnTo>
                    <a:pt x="1872729" y="5490"/>
                  </a:lnTo>
                  <a:lnTo>
                    <a:pt x="1867556" y="5819"/>
                  </a:lnTo>
                  <a:lnTo>
                    <a:pt x="1862382" y="6167"/>
                  </a:lnTo>
                  <a:lnTo>
                    <a:pt x="1857209" y="6536"/>
                  </a:lnTo>
                  <a:lnTo>
                    <a:pt x="1852036" y="6927"/>
                  </a:lnTo>
                  <a:lnTo>
                    <a:pt x="1846863" y="7341"/>
                  </a:lnTo>
                  <a:lnTo>
                    <a:pt x="1841689" y="7779"/>
                  </a:lnTo>
                  <a:lnTo>
                    <a:pt x="1836516" y="8243"/>
                  </a:lnTo>
                  <a:lnTo>
                    <a:pt x="1831343" y="8735"/>
                  </a:lnTo>
                  <a:lnTo>
                    <a:pt x="1826169" y="9255"/>
                  </a:lnTo>
                  <a:lnTo>
                    <a:pt x="1820996" y="9806"/>
                  </a:lnTo>
                  <a:lnTo>
                    <a:pt x="1815823" y="10389"/>
                  </a:lnTo>
                  <a:lnTo>
                    <a:pt x="1810650" y="11006"/>
                  </a:lnTo>
                  <a:lnTo>
                    <a:pt x="1805476" y="11658"/>
                  </a:lnTo>
                  <a:lnTo>
                    <a:pt x="1800303" y="12349"/>
                  </a:lnTo>
                  <a:lnTo>
                    <a:pt x="1795130" y="13080"/>
                  </a:lnTo>
                  <a:lnTo>
                    <a:pt x="1789956" y="13853"/>
                  </a:lnTo>
                  <a:lnTo>
                    <a:pt x="1784783" y="14671"/>
                  </a:lnTo>
                  <a:lnTo>
                    <a:pt x="1779610" y="15535"/>
                  </a:lnTo>
                  <a:lnTo>
                    <a:pt x="1774437" y="16449"/>
                  </a:lnTo>
                  <a:lnTo>
                    <a:pt x="1769263" y="17416"/>
                  </a:lnTo>
                  <a:lnTo>
                    <a:pt x="1764090" y="18438"/>
                  </a:lnTo>
                  <a:lnTo>
                    <a:pt x="1758917" y="19517"/>
                  </a:lnTo>
                  <a:lnTo>
                    <a:pt x="1753743" y="20658"/>
                  </a:lnTo>
                  <a:lnTo>
                    <a:pt x="1748570" y="21863"/>
                  </a:lnTo>
                  <a:lnTo>
                    <a:pt x="1743397" y="23136"/>
                  </a:lnTo>
                  <a:lnTo>
                    <a:pt x="1738224" y="24479"/>
                  </a:lnTo>
                  <a:lnTo>
                    <a:pt x="1733050" y="25898"/>
                  </a:lnTo>
                  <a:lnTo>
                    <a:pt x="1727877" y="27395"/>
                  </a:lnTo>
                  <a:lnTo>
                    <a:pt x="1722704" y="28974"/>
                  </a:lnTo>
                  <a:lnTo>
                    <a:pt x="1717530" y="30639"/>
                  </a:lnTo>
                  <a:lnTo>
                    <a:pt x="1712357" y="32395"/>
                  </a:lnTo>
                  <a:lnTo>
                    <a:pt x="1707184" y="34246"/>
                  </a:lnTo>
                  <a:lnTo>
                    <a:pt x="1702011" y="36196"/>
                  </a:lnTo>
                  <a:lnTo>
                    <a:pt x="1696837" y="38250"/>
                  </a:lnTo>
                  <a:lnTo>
                    <a:pt x="1691664" y="40412"/>
                  </a:lnTo>
                  <a:lnTo>
                    <a:pt x="1686491" y="42687"/>
                  </a:lnTo>
                  <a:lnTo>
                    <a:pt x="1681317" y="45081"/>
                  </a:lnTo>
                  <a:lnTo>
                    <a:pt x="1676144" y="47597"/>
                  </a:lnTo>
                  <a:lnTo>
                    <a:pt x="1670971" y="50241"/>
                  </a:lnTo>
                  <a:lnTo>
                    <a:pt x="1665798" y="53018"/>
                  </a:lnTo>
                  <a:lnTo>
                    <a:pt x="1660624" y="55934"/>
                  </a:lnTo>
                  <a:lnTo>
                    <a:pt x="1655451" y="58992"/>
                  </a:lnTo>
                  <a:lnTo>
                    <a:pt x="1650278" y="62198"/>
                  </a:lnTo>
                  <a:lnTo>
                    <a:pt x="1645104" y="65558"/>
                  </a:lnTo>
                  <a:lnTo>
                    <a:pt x="1639931" y="69075"/>
                  </a:lnTo>
                  <a:lnTo>
                    <a:pt x="1634758" y="72756"/>
                  </a:lnTo>
                  <a:lnTo>
                    <a:pt x="1629585" y="76604"/>
                  </a:lnTo>
                  <a:lnTo>
                    <a:pt x="1624411" y="80623"/>
                  </a:lnTo>
                  <a:lnTo>
                    <a:pt x="1619238" y="84819"/>
                  </a:lnTo>
                  <a:lnTo>
                    <a:pt x="1614065" y="89194"/>
                  </a:lnTo>
                  <a:lnTo>
                    <a:pt x="1608891" y="93753"/>
                  </a:lnTo>
                  <a:lnTo>
                    <a:pt x="1603718" y="98499"/>
                  </a:lnTo>
                  <a:lnTo>
                    <a:pt x="1598545" y="103437"/>
                  </a:lnTo>
                  <a:lnTo>
                    <a:pt x="1593372" y="108572"/>
                  </a:lnTo>
                  <a:lnTo>
                    <a:pt x="1588198" y="113908"/>
                  </a:lnTo>
                  <a:lnTo>
                    <a:pt x="1583025" y="119450"/>
                  </a:lnTo>
                  <a:lnTo>
                    <a:pt x="1577852" y="125204"/>
                  </a:lnTo>
                  <a:lnTo>
                    <a:pt x="1572678" y="131172"/>
                  </a:lnTo>
                  <a:lnTo>
                    <a:pt x="1567505" y="137358"/>
                  </a:lnTo>
                  <a:lnTo>
                    <a:pt x="1562332" y="143766"/>
                  </a:lnTo>
                  <a:lnTo>
                    <a:pt x="1557159" y="150397"/>
                  </a:lnTo>
                  <a:lnTo>
                    <a:pt x="1551985" y="157253"/>
                  </a:lnTo>
                  <a:lnTo>
                    <a:pt x="1546812" y="164336"/>
                  </a:lnTo>
                  <a:lnTo>
                    <a:pt x="1541639" y="171644"/>
                  </a:lnTo>
                  <a:lnTo>
                    <a:pt x="1536465" y="179177"/>
                  </a:lnTo>
                  <a:lnTo>
                    <a:pt x="1531292" y="186931"/>
                  </a:lnTo>
                  <a:lnTo>
                    <a:pt x="1526119" y="194904"/>
                  </a:lnTo>
                  <a:lnTo>
                    <a:pt x="1520946" y="203090"/>
                  </a:lnTo>
                  <a:lnTo>
                    <a:pt x="1515772" y="211483"/>
                  </a:lnTo>
                  <a:lnTo>
                    <a:pt x="1510599" y="220073"/>
                  </a:lnTo>
                  <a:lnTo>
                    <a:pt x="1505426" y="228850"/>
                  </a:lnTo>
                  <a:lnTo>
                    <a:pt x="1500252" y="237803"/>
                  </a:lnTo>
                  <a:lnTo>
                    <a:pt x="1495079" y="246917"/>
                  </a:lnTo>
                  <a:lnTo>
                    <a:pt x="1489906" y="256177"/>
                  </a:lnTo>
                  <a:lnTo>
                    <a:pt x="1484733" y="265563"/>
                  </a:lnTo>
                  <a:lnTo>
                    <a:pt x="1479559" y="275057"/>
                  </a:lnTo>
                  <a:lnTo>
                    <a:pt x="1474386" y="284635"/>
                  </a:lnTo>
                  <a:lnTo>
                    <a:pt x="1469213" y="294274"/>
                  </a:lnTo>
                  <a:lnTo>
                    <a:pt x="1464039" y="303949"/>
                  </a:lnTo>
                  <a:lnTo>
                    <a:pt x="1458866" y="313630"/>
                  </a:lnTo>
                  <a:lnTo>
                    <a:pt x="1453693" y="323290"/>
                  </a:lnTo>
                  <a:lnTo>
                    <a:pt x="1448520" y="332899"/>
                  </a:lnTo>
                  <a:lnTo>
                    <a:pt x="1443346" y="342425"/>
                  </a:lnTo>
                  <a:lnTo>
                    <a:pt x="1438173" y="351837"/>
                  </a:lnTo>
                  <a:lnTo>
                    <a:pt x="1433000" y="361102"/>
                  </a:lnTo>
                  <a:lnTo>
                    <a:pt x="1427826" y="370189"/>
                  </a:lnTo>
                  <a:lnTo>
                    <a:pt x="1422653" y="379066"/>
                  </a:lnTo>
                  <a:lnTo>
                    <a:pt x="1417480" y="387703"/>
                  </a:lnTo>
                  <a:lnTo>
                    <a:pt x="1412307" y="396070"/>
                  </a:lnTo>
                  <a:lnTo>
                    <a:pt x="1407133" y="404140"/>
                  </a:lnTo>
                  <a:lnTo>
                    <a:pt x="1401960" y="411886"/>
                  </a:lnTo>
                  <a:lnTo>
                    <a:pt x="1396787" y="419285"/>
                  </a:lnTo>
                  <a:lnTo>
                    <a:pt x="1391613" y="426316"/>
                  </a:lnTo>
                  <a:lnTo>
                    <a:pt x="1386440" y="432960"/>
                  </a:lnTo>
                  <a:lnTo>
                    <a:pt x="1381267" y="439203"/>
                  </a:lnTo>
                  <a:lnTo>
                    <a:pt x="1376094" y="445031"/>
                  </a:lnTo>
                  <a:lnTo>
                    <a:pt x="1370920" y="450435"/>
                  </a:lnTo>
                  <a:lnTo>
                    <a:pt x="1365747" y="455409"/>
                  </a:lnTo>
                  <a:lnTo>
                    <a:pt x="1360574" y="459951"/>
                  </a:lnTo>
                  <a:lnTo>
                    <a:pt x="1355400" y="464058"/>
                  </a:lnTo>
                  <a:lnTo>
                    <a:pt x="1350227" y="467735"/>
                  </a:lnTo>
                  <a:lnTo>
                    <a:pt x="1345054" y="470987"/>
                  </a:lnTo>
                  <a:lnTo>
                    <a:pt x="1339881" y="473820"/>
                  </a:lnTo>
                  <a:lnTo>
                    <a:pt x="1334707" y="476244"/>
                  </a:lnTo>
                  <a:lnTo>
                    <a:pt x="1329534" y="478272"/>
                  </a:lnTo>
                  <a:lnTo>
                    <a:pt x="1324361" y="479915"/>
                  </a:lnTo>
                  <a:lnTo>
                    <a:pt x="1319187" y="481189"/>
                  </a:lnTo>
                  <a:lnTo>
                    <a:pt x="1314014" y="482108"/>
                  </a:lnTo>
                  <a:lnTo>
                    <a:pt x="1308841" y="482690"/>
                  </a:lnTo>
                  <a:lnTo>
                    <a:pt x="1303668" y="482951"/>
                  </a:lnTo>
                  <a:lnTo>
                    <a:pt x="1298494" y="482907"/>
                  </a:lnTo>
                  <a:lnTo>
                    <a:pt x="1293321" y="482577"/>
                  </a:lnTo>
                  <a:lnTo>
                    <a:pt x="1288148" y="481977"/>
                  </a:lnTo>
                  <a:lnTo>
                    <a:pt x="1282974" y="481125"/>
                  </a:lnTo>
                  <a:lnTo>
                    <a:pt x="1277801" y="480037"/>
                  </a:lnTo>
                  <a:lnTo>
                    <a:pt x="1272628" y="478729"/>
                  </a:lnTo>
                  <a:lnTo>
                    <a:pt x="1267455" y="477216"/>
                  </a:lnTo>
                  <a:lnTo>
                    <a:pt x="1262281" y="475514"/>
                  </a:lnTo>
                  <a:lnTo>
                    <a:pt x="1257108" y="473638"/>
                  </a:lnTo>
                  <a:lnTo>
                    <a:pt x="1251935" y="471599"/>
                  </a:lnTo>
                  <a:lnTo>
                    <a:pt x="1246761" y="469412"/>
                  </a:lnTo>
                  <a:lnTo>
                    <a:pt x="1241588" y="467087"/>
                  </a:lnTo>
                  <a:lnTo>
                    <a:pt x="1236415" y="464637"/>
                  </a:lnTo>
                  <a:lnTo>
                    <a:pt x="1231242" y="462072"/>
                  </a:lnTo>
                  <a:lnTo>
                    <a:pt x="1226068" y="459401"/>
                  </a:lnTo>
                  <a:lnTo>
                    <a:pt x="1220895" y="456633"/>
                  </a:lnTo>
                  <a:lnTo>
                    <a:pt x="1215722" y="453778"/>
                  </a:lnTo>
                  <a:lnTo>
                    <a:pt x="1210548" y="450842"/>
                  </a:lnTo>
                  <a:lnTo>
                    <a:pt x="1205375" y="447832"/>
                  </a:lnTo>
                  <a:lnTo>
                    <a:pt x="1200202" y="444756"/>
                  </a:lnTo>
                  <a:lnTo>
                    <a:pt x="1195029" y="441620"/>
                  </a:lnTo>
                  <a:lnTo>
                    <a:pt x="1189855" y="438428"/>
                  </a:lnTo>
                  <a:lnTo>
                    <a:pt x="1184682" y="435187"/>
                  </a:lnTo>
                  <a:lnTo>
                    <a:pt x="1179509" y="431901"/>
                  </a:lnTo>
                  <a:lnTo>
                    <a:pt x="1174335" y="428575"/>
                  </a:lnTo>
                  <a:lnTo>
                    <a:pt x="1169162" y="425213"/>
                  </a:lnTo>
                  <a:lnTo>
                    <a:pt x="1163989" y="421821"/>
                  </a:lnTo>
                  <a:lnTo>
                    <a:pt x="1158816" y="418402"/>
                  </a:lnTo>
                  <a:lnTo>
                    <a:pt x="1153642" y="414962"/>
                  </a:lnTo>
                  <a:lnTo>
                    <a:pt x="1148469" y="411503"/>
                  </a:lnTo>
                  <a:lnTo>
                    <a:pt x="1143296" y="408031"/>
                  </a:lnTo>
                  <a:lnTo>
                    <a:pt x="1138122" y="404549"/>
                  </a:lnTo>
                  <a:lnTo>
                    <a:pt x="1132949" y="401061"/>
                  </a:lnTo>
                  <a:lnTo>
                    <a:pt x="1127776" y="397571"/>
                  </a:lnTo>
                  <a:lnTo>
                    <a:pt x="1122603" y="394081"/>
                  </a:lnTo>
                  <a:lnTo>
                    <a:pt x="1117429" y="390596"/>
                  </a:lnTo>
                  <a:lnTo>
                    <a:pt x="1112256" y="387119"/>
                  </a:lnTo>
                  <a:lnTo>
                    <a:pt x="1107083" y="383654"/>
                  </a:lnTo>
                  <a:lnTo>
                    <a:pt x="1101909" y="380203"/>
                  </a:lnTo>
                  <a:lnTo>
                    <a:pt x="1096736" y="376771"/>
                  </a:lnTo>
                  <a:lnTo>
                    <a:pt x="1091563" y="373361"/>
                  </a:lnTo>
                  <a:lnTo>
                    <a:pt x="1086390" y="369975"/>
                  </a:lnTo>
                  <a:lnTo>
                    <a:pt x="1081216" y="366618"/>
                  </a:lnTo>
                  <a:lnTo>
                    <a:pt x="1076043" y="363293"/>
                  </a:lnTo>
                  <a:lnTo>
                    <a:pt x="1070870" y="360002"/>
                  </a:lnTo>
                  <a:lnTo>
                    <a:pt x="1065696" y="356749"/>
                  </a:lnTo>
                  <a:lnTo>
                    <a:pt x="1060523" y="353538"/>
                  </a:lnTo>
                  <a:lnTo>
                    <a:pt x="1055350" y="350371"/>
                  </a:lnTo>
                  <a:lnTo>
                    <a:pt x="1050177" y="347251"/>
                  </a:lnTo>
                  <a:lnTo>
                    <a:pt x="1045003" y="344182"/>
                  </a:lnTo>
                  <a:lnTo>
                    <a:pt x="1039830" y="341166"/>
                  </a:lnTo>
                  <a:lnTo>
                    <a:pt x="1034657" y="338207"/>
                  </a:lnTo>
                  <a:lnTo>
                    <a:pt x="1029483" y="335307"/>
                  </a:lnTo>
                  <a:lnTo>
                    <a:pt x="1024310" y="332469"/>
                  </a:lnTo>
                  <a:lnTo>
                    <a:pt x="1019137" y="329696"/>
                  </a:lnTo>
                  <a:lnTo>
                    <a:pt x="1013964" y="326990"/>
                  </a:lnTo>
                  <a:lnTo>
                    <a:pt x="1008790" y="324354"/>
                  </a:lnTo>
                  <a:lnTo>
                    <a:pt x="1003617" y="321790"/>
                  </a:lnTo>
                  <a:lnTo>
                    <a:pt x="998444" y="319301"/>
                  </a:lnTo>
                  <a:lnTo>
                    <a:pt x="993270" y="316888"/>
                  </a:lnTo>
                  <a:lnTo>
                    <a:pt x="988097" y="314554"/>
                  </a:lnTo>
                  <a:lnTo>
                    <a:pt x="982924" y="312301"/>
                  </a:lnTo>
                  <a:lnTo>
                    <a:pt x="977751" y="310130"/>
                  </a:lnTo>
                  <a:lnTo>
                    <a:pt x="972577" y="308043"/>
                  </a:lnTo>
                  <a:lnTo>
                    <a:pt x="967404" y="306041"/>
                  </a:lnTo>
                  <a:lnTo>
                    <a:pt x="962231" y="304126"/>
                  </a:lnTo>
                  <a:lnTo>
                    <a:pt x="957057" y="302299"/>
                  </a:lnTo>
                  <a:lnTo>
                    <a:pt x="951884" y="300561"/>
                  </a:lnTo>
                  <a:lnTo>
                    <a:pt x="946711" y="298913"/>
                  </a:lnTo>
                  <a:lnTo>
                    <a:pt x="941538" y="297355"/>
                  </a:lnTo>
                  <a:lnTo>
                    <a:pt x="936364" y="295888"/>
                  </a:lnTo>
                  <a:lnTo>
                    <a:pt x="931191" y="294512"/>
                  </a:lnTo>
                  <a:lnTo>
                    <a:pt x="926018" y="293228"/>
                  </a:lnTo>
                  <a:lnTo>
                    <a:pt x="920844" y="292036"/>
                  </a:lnTo>
                  <a:lnTo>
                    <a:pt x="915671" y="290936"/>
                  </a:lnTo>
                  <a:lnTo>
                    <a:pt x="910498" y="289927"/>
                  </a:lnTo>
                  <a:lnTo>
                    <a:pt x="905325" y="289009"/>
                  </a:lnTo>
                  <a:lnTo>
                    <a:pt x="900151" y="288181"/>
                  </a:lnTo>
                  <a:lnTo>
                    <a:pt x="894978" y="287443"/>
                  </a:lnTo>
                  <a:lnTo>
                    <a:pt x="889805" y="286795"/>
                  </a:lnTo>
                  <a:lnTo>
                    <a:pt x="884631" y="286235"/>
                  </a:lnTo>
                  <a:lnTo>
                    <a:pt x="879458" y="285761"/>
                  </a:lnTo>
                  <a:lnTo>
                    <a:pt x="874285" y="285374"/>
                  </a:lnTo>
                  <a:lnTo>
                    <a:pt x="869112" y="285072"/>
                  </a:lnTo>
                  <a:lnTo>
                    <a:pt x="863938" y="284853"/>
                  </a:lnTo>
                  <a:lnTo>
                    <a:pt x="858765" y="284716"/>
                  </a:lnTo>
                  <a:lnTo>
                    <a:pt x="853592" y="284660"/>
                  </a:lnTo>
                  <a:lnTo>
                    <a:pt x="848418" y="284682"/>
                  </a:lnTo>
                  <a:lnTo>
                    <a:pt x="843245" y="284782"/>
                  </a:lnTo>
                  <a:lnTo>
                    <a:pt x="838072" y="284957"/>
                  </a:lnTo>
                  <a:lnTo>
                    <a:pt x="832899" y="285206"/>
                  </a:lnTo>
                  <a:lnTo>
                    <a:pt x="827725" y="285527"/>
                  </a:lnTo>
                  <a:lnTo>
                    <a:pt x="822552" y="285917"/>
                  </a:lnTo>
                  <a:lnTo>
                    <a:pt x="817379" y="286376"/>
                  </a:lnTo>
                  <a:lnTo>
                    <a:pt x="812205" y="286900"/>
                  </a:lnTo>
                  <a:lnTo>
                    <a:pt x="807032" y="287489"/>
                  </a:lnTo>
                  <a:lnTo>
                    <a:pt x="801859" y="288139"/>
                  </a:lnTo>
                  <a:lnTo>
                    <a:pt x="796686" y="288850"/>
                  </a:lnTo>
                  <a:lnTo>
                    <a:pt x="791512" y="289618"/>
                  </a:lnTo>
                  <a:lnTo>
                    <a:pt x="786339" y="290442"/>
                  </a:lnTo>
                  <a:lnTo>
                    <a:pt x="781166" y="291321"/>
                  </a:lnTo>
                  <a:lnTo>
                    <a:pt x="775992" y="292251"/>
                  </a:lnTo>
                  <a:lnTo>
                    <a:pt x="770819" y="293232"/>
                  </a:lnTo>
                  <a:lnTo>
                    <a:pt x="765646" y="294260"/>
                  </a:lnTo>
                  <a:lnTo>
                    <a:pt x="760473" y="295335"/>
                  </a:lnTo>
                  <a:lnTo>
                    <a:pt x="755299" y="296454"/>
                  </a:lnTo>
                  <a:lnTo>
                    <a:pt x="750126" y="297615"/>
                  </a:lnTo>
                  <a:lnTo>
                    <a:pt x="744953" y="298817"/>
                  </a:lnTo>
                  <a:lnTo>
                    <a:pt x="739779" y="300057"/>
                  </a:lnTo>
                  <a:lnTo>
                    <a:pt x="734606" y="301335"/>
                  </a:lnTo>
                  <a:lnTo>
                    <a:pt x="729433" y="302648"/>
                  </a:lnTo>
                  <a:lnTo>
                    <a:pt x="724260" y="303995"/>
                  </a:lnTo>
                  <a:lnTo>
                    <a:pt x="719086" y="305374"/>
                  </a:lnTo>
                  <a:lnTo>
                    <a:pt x="713913" y="306784"/>
                  </a:lnTo>
                  <a:lnTo>
                    <a:pt x="708740" y="308223"/>
                  </a:lnTo>
                  <a:lnTo>
                    <a:pt x="703566" y="309689"/>
                  </a:lnTo>
                  <a:lnTo>
                    <a:pt x="698393" y="311182"/>
                  </a:lnTo>
                  <a:lnTo>
                    <a:pt x="693220" y="312701"/>
                  </a:lnTo>
                  <a:lnTo>
                    <a:pt x="688047" y="314243"/>
                  </a:lnTo>
                  <a:lnTo>
                    <a:pt x="682873" y="315807"/>
                  </a:lnTo>
                  <a:lnTo>
                    <a:pt x="677700" y="317394"/>
                  </a:lnTo>
                  <a:lnTo>
                    <a:pt x="672527" y="319001"/>
                  </a:lnTo>
                  <a:lnTo>
                    <a:pt x="667353" y="320627"/>
                  </a:lnTo>
                  <a:lnTo>
                    <a:pt x="662180" y="322272"/>
                  </a:lnTo>
                  <a:lnTo>
                    <a:pt x="657007" y="323935"/>
                  </a:lnTo>
                  <a:lnTo>
                    <a:pt x="651834" y="325614"/>
                  </a:lnTo>
                  <a:lnTo>
                    <a:pt x="646660" y="327310"/>
                  </a:lnTo>
                  <a:lnTo>
                    <a:pt x="641487" y="329021"/>
                  </a:lnTo>
                  <a:lnTo>
                    <a:pt x="636314" y="330747"/>
                  </a:lnTo>
                  <a:lnTo>
                    <a:pt x="631140" y="332487"/>
                  </a:lnTo>
                  <a:lnTo>
                    <a:pt x="625967" y="334240"/>
                  </a:lnTo>
                  <a:lnTo>
                    <a:pt x="620794" y="336007"/>
                  </a:lnTo>
                  <a:lnTo>
                    <a:pt x="615621" y="337786"/>
                  </a:lnTo>
                  <a:lnTo>
                    <a:pt x="610447" y="339578"/>
                  </a:lnTo>
                  <a:lnTo>
                    <a:pt x="605274" y="341381"/>
                  </a:lnTo>
                  <a:lnTo>
                    <a:pt x="600101" y="343196"/>
                  </a:lnTo>
                  <a:lnTo>
                    <a:pt x="594927" y="345023"/>
                  </a:lnTo>
                  <a:lnTo>
                    <a:pt x="589754" y="346861"/>
                  </a:lnTo>
                  <a:lnTo>
                    <a:pt x="584581" y="348709"/>
                  </a:lnTo>
                  <a:lnTo>
                    <a:pt x="579408" y="350569"/>
                  </a:lnTo>
                  <a:lnTo>
                    <a:pt x="574234" y="352440"/>
                  </a:lnTo>
                  <a:lnTo>
                    <a:pt x="569061" y="354321"/>
                  </a:lnTo>
                  <a:lnTo>
                    <a:pt x="563888" y="356213"/>
                  </a:lnTo>
                  <a:lnTo>
                    <a:pt x="558714" y="358116"/>
                  </a:lnTo>
                  <a:lnTo>
                    <a:pt x="553541" y="360030"/>
                  </a:lnTo>
                  <a:lnTo>
                    <a:pt x="548368" y="361955"/>
                  </a:lnTo>
                  <a:lnTo>
                    <a:pt x="543195" y="363891"/>
                  </a:lnTo>
                  <a:lnTo>
                    <a:pt x="538021" y="365839"/>
                  </a:lnTo>
                  <a:lnTo>
                    <a:pt x="532848" y="367797"/>
                  </a:lnTo>
                  <a:lnTo>
                    <a:pt x="527675" y="369768"/>
                  </a:lnTo>
                  <a:lnTo>
                    <a:pt x="522501" y="371751"/>
                  </a:lnTo>
                  <a:lnTo>
                    <a:pt x="517328" y="373745"/>
                  </a:lnTo>
                  <a:lnTo>
                    <a:pt x="512155" y="375753"/>
                  </a:lnTo>
                  <a:lnTo>
                    <a:pt x="506982" y="377773"/>
                  </a:lnTo>
                  <a:lnTo>
                    <a:pt x="501808" y="379807"/>
                  </a:lnTo>
                  <a:lnTo>
                    <a:pt x="496635" y="381854"/>
                  </a:lnTo>
                  <a:lnTo>
                    <a:pt x="491462" y="383915"/>
                  </a:lnTo>
                  <a:lnTo>
                    <a:pt x="486288" y="385990"/>
                  </a:lnTo>
                  <a:lnTo>
                    <a:pt x="481115" y="388080"/>
                  </a:lnTo>
                  <a:lnTo>
                    <a:pt x="475942" y="390186"/>
                  </a:lnTo>
                  <a:lnTo>
                    <a:pt x="470769" y="392307"/>
                  </a:lnTo>
                  <a:lnTo>
                    <a:pt x="465595" y="394444"/>
                  </a:lnTo>
                  <a:lnTo>
                    <a:pt x="460422" y="396598"/>
                  </a:lnTo>
                  <a:lnTo>
                    <a:pt x="455249" y="398769"/>
                  </a:lnTo>
                  <a:lnTo>
                    <a:pt x="450075" y="400957"/>
                  </a:lnTo>
                  <a:lnTo>
                    <a:pt x="444902" y="403164"/>
                  </a:lnTo>
                  <a:lnTo>
                    <a:pt x="439729" y="405389"/>
                  </a:lnTo>
                  <a:lnTo>
                    <a:pt x="434556" y="407634"/>
                  </a:lnTo>
                  <a:lnTo>
                    <a:pt x="429382" y="409898"/>
                  </a:lnTo>
                  <a:lnTo>
                    <a:pt x="424209" y="412183"/>
                  </a:lnTo>
                  <a:lnTo>
                    <a:pt x="419036" y="414488"/>
                  </a:lnTo>
                  <a:lnTo>
                    <a:pt x="413862" y="416815"/>
                  </a:lnTo>
                  <a:lnTo>
                    <a:pt x="408689" y="419165"/>
                  </a:lnTo>
                  <a:lnTo>
                    <a:pt x="403516" y="421537"/>
                  </a:lnTo>
                  <a:lnTo>
                    <a:pt x="398343" y="423932"/>
                  </a:lnTo>
                  <a:lnTo>
                    <a:pt x="393169" y="426351"/>
                  </a:lnTo>
                  <a:lnTo>
                    <a:pt x="387996" y="428795"/>
                  </a:lnTo>
                  <a:lnTo>
                    <a:pt x="382823" y="431264"/>
                  </a:lnTo>
                  <a:lnTo>
                    <a:pt x="377649" y="433759"/>
                  </a:lnTo>
                  <a:lnTo>
                    <a:pt x="372476" y="436280"/>
                  </a:lnTo>
                  <a:lnTo>
                    <a:pt x="367303" y="438829"/>
                  </a:lnTo>
                  <a:lnTo>
                    <a:pt x="362130" y="441406"/>
                  </a:lnTo>
                  <a:lnTo>
                    <a:pt x="356956" y="444011"/>
                  </a:lnTo>
                  <a:lnTo>
                    <a:pt x="351783" y="446645"/>
                  </a:lnTo>
                  <a:lnTo>
                    <a:pt x="346610" y="449310"/>
                  </a:lnTo>
                  <a:lnTo>
                    <a:pt x="341436" y="452005"/>
                  </a:lnTo>
                  <a:lnTo>
                    <a:pt x="336263" y="454731"/>
                  </a:lnTo>
                  <a:lnTo>
                    <a:pt x="331090" y="457490"/>
                  </a:lnTo>
                  <a:lnTo>
                    <a:pt x="325917" y="460281"/>
                  </a:lnTo>
                  <a:lnTo>
                    <a:pt x="320743" y="463106"/>
                  </a:lnTo>
                  <a:lnTo>
                    <a:pt x="315570" y="465966"/>
                  </a:lnTo>
                  <a:lnTo>
                    <a:pt x="310397" y="468860"/>
                  </a:lnTo>
                  <a:lnTo>
                    <a:pt x="305223" y="471790"/>
                  </a:lnTo>
                  <a:lnTo>
                    <a:pt x="300050" y="474757"/>
                  </a:lnTo>
                  <a:lnTo>
                    <a:pt x="294877" y="477761"/>
                  </a:lnTo>
                  <a:lnTo>
                    <a:pt x="289704" y="480803"/>
                  </a:lnTo>
                  <a:lnTo>
                    <a:pt x="284530" y="483883"/>
                  </a:lnTo>
                  <a:lnTo>
                    <a:pt x="279357" y="487003"/>
                  </a:lnTo>
                  <a:lnTo>
                    <a:pt x="274184" y="490163"/>
                  </a:lnTo>
                  <a:lnTo>
                    <a:pt x="269010" y="493364"/>
                  </a:lnTo>
                  <a:lnTo>
                    <a:pt x="263837" y="496605"/>
                  </a:lnTo>
                  <a:lnTo>
                    <a:pt x="258664" y="499889"/>
                  </a:lnTo>
                  <a:lnTo>
                    <a:pt x="253491" y="503216"/>
                  </a:lnTo>
                  <a:lnTo>
                    <a:pt x="248317" y="506585"/>
                  </a:lnTo>
                  <a:lnTo>
                    <a:pt x="243144" y="509998"/>
                  </a:lnTo>
                  <a:lnTo>
                    <a:pt x="237971" y="513456"/>
                  </a:lnTo>
                  <a:lnTo>
                    <a:pt x="232797" y="516957"/>
                  </a:lnTo>
                  <a:lnTo>
                    <a:pt x="227624" y="520503"/>
                  </a:lnTo>
                  <a:lnTo>
                    <a:pt x="222451" y="524094"/>
                  </a:lnTo>
                  <a:lnTo>
                    <a:pt x="217278" y="527730"/>
                  </a:lnTo>
                  <a:lnTo>
                    <a:pt x="212104" y="531412"/>
                  </a:lnTo>
                  <a:lnTo>
                    <a:pt x="206931" y="535138"/>
                  </a:lnTo>
                  <a:lnTo>
                    <a:pt x="201758" y="538909"/>
                  </a:lnTo>
                  <a:lnTo>
                    <a:pt x="196584" y="542725"/>
                  </a:lnTo>
                  <a:lnTo>
                    <a:pt x="191411" y="546585"/>
                  </a:lnTo>
                  <a:lnTo>
                    <a:pt x="186238" y="550489"/>
                  </a:lnTo>
                  <a:lnTo>
                    <a:pt x="181065" y="554436"/>
                  </a:lnTo>
                  <a:lnTo>
                    <a:pt x="175891" y="558425"/>
                  </a:lnTo>
                  <a:lnTo>
                    <a:pt x="170718" y="562454"/>
                  </a:lnTo>
                  <a:lnTo>
                    <a:pt x="165545" y="566524"/>
                  </a:lnTo>
                  <a:lnTo>
                    <a:pt x="160371" y="570632"/>
                  </a:lnTo>
                  <a:lnTo>
                    <a:pt x="155198" y="574776"/>
                  </a:lnTo>
                  <a:lnTo>
                    <a:pt x="150025" y="578955"/>
                  </a:lnTo>
                  <a:lnTo>
                    <a:pt x="144852" y="583167"/>
                  </a:lnTo>
                  <a:lnTo>
                    <a:pt x="139678" y="587409"/>
                  </a:lnTo>
                  <a:lnTo>
                    <a:pt x="134505" y="591679"/>
                  </a:lnTo>
                  <a:lnTo>
                    <a:pt x="129332" y="595974"/>
                  </a:lnTo>
                  <a:lnTo>
                    <a:pt x="124158" y="600291"/>
                  </a:lnTo>
                  <a:lnTo>
                    <a:pt x="118985" y="604627"/>
                  </a:lnTo>
                  <a:lnTo>
                    <a:pt x="113812" y="608978"/>
                  </a:lnTo>
                  <a:lnTo>
                    <a:pt x="108639" y="613341"/>
                  </a:lnTo>
                  <a:lnTo>
                    <a:pt x="103465" y="617711"/>
                  </a:lnTo>
                  <a:lnTo>
                    <a:pt x="98292" y="622085"/>
                  </a:lnTo>
                  <a:lnTo>
                    <a:pt x="93119" y="626458"/>
                  </a:lnTo>
                  <a:lnTo>
                    <a:pt x="87945" y="630826"/>
                  </a:lnTo>
                  <a:lnTo>
                    <a:pt x="82772" y="635184"/>
                  </a:lnTo>
                  <a:lnTo>
                    <a:pt x="77599" y="639528"/>
                  </a:lnTo>
                  <a:lnTo>
                    <a:pt x="72426" y="643852"/>
                  </a:lnTo>
                  <a:lnTo>
                    <a:pt x="67252" y="648151"/>
                  </a:lnTo>
                  <a:lnTo>
                    <a:pt x="62079" y="652421"/>
                  </a:lnTo>
                  <a:lnTo>
                    <a:pt x="56906" y="656656"/>
                  </a:lnTo>
                  <a:lnTo>
                    <a:pt x="51732" y="660852"/>
                  </a:lnTo>
                  <a:lnTo>
                    <a:pt x="46559" y="665003"/>
                  </a:lnTo>
                  <a:lnTo>
                    <a:pt x="41386" y="669104"/>
                  </a:lnTo>
                  <a:lnTo>
                    <a:pt x="36213" y="673151"/>
                  </a:lnTo>
                  <a:lnTo>
                    <a:pt x="31039" y="677139"/>
                  </a:lnTo>
                  <a:lnTo>
                    <a:pt x="25866" y="681064"/>
                  </a:lnTo>
                  <a:lnTo>
                    <a:pt x="20693" y="684920"/>
                  </a:lnTo>
                  <a:lnTo>
                    <a:pt x="15519" y="688704"/>
                  </a:lnTo>
                  <a:lnTo>
                    <a:pt x="10346" y="692413"/>
                  </a:lnTo>
                  <a:lnTo>
                    <a:pt x="5173" y="696041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96816" y="1848669"/>
              <a:ext cx="1883076" cy="699582"/>
            </a:xfrm>
            <a:custGeom>
              <a:avLst/>
              <a:pathLst>
                <a:path w="1883076" h="699582">
                  <a:moveTo>
                    <a:pt x="0" y="699582"/>
                  </a:moveTo>
                  <a:lnTo>
                    <a:pt x="0" y="699582"/>
                  </a:lnTo>
                  <a:lnTo>
                    <a:pt x="5173" y="696036"/>
                  </a:lnTo>
                  <a:lnTo>
                    <a:pt x="10346" y="692407"/>
                  </a:lnTo>
                  <a:lnTo>
                    <a:pt x="15519" y="688698"/>
                  </a:lnTo>
                  <a:lnTo>
                    <a:pt x="20693" y="684913"/>
                  </a:lnTo>
                  <a:lnTo>
                    <a:pt x="25866" y="681056"/>
                  </a:lnTo>
                  <a:lnTo>
                    <a:pt x="31039" y="677131"/>
                  </a:lnTo>
                  <a:lnTo>
                    <a:pt x="36213" y="673142"/>
                  </a:lnTo>
                  <a:lnTo>
                    <a:pt x="41386" y="669094"/>
                  </a:lnTo>
                  <a:lnTo>
                    <a:pt x="46559" y="664992"/>
                  </a:lnTo>
                  <a:lnTo>
                    <a:pt x="51732" y="660840"/>
                  </a:lnTo>
                  <a:lnTo>
                    <a:pt x="56906" y="656643"/>
                  </a:lnTo>
                  <a:lnTo>
                    <a:pt x="62079" y="652406"/>
                  </a:lnTo>
                  <a:lnTo>
                    <a:pt x="67252" y="648135"/>
                  </a:lnTo>
                  <a:lnTo>
                    <a:pt x="72426" y="643835"/>
                  </a:lnTo>
                  <a:lnTo>
                    <a:pt x="77599" y="639509"/>
                  </a:lnTo>
                  <a:lnTo>
                    <a:pt x="82772" y="635164"/>
                  </a:lnTo>
                  <a:lnTo>
                    <a:pt x="87945" y="630804"/>
                  </a:lnTo>
                  <a:lnTo>
                    <a:pt x="93119" y="626434"/>
                  </a:lnTo>
                  <a:lnTo>
                    <a:pt x="98292" y="622059"/>
                  </a:lnTo>
                  <a:lnTo>
                    <a:pt x="103465" y="617683"/>
                  </a:lnTo>
                  <a:lnTo>
                    <a:pt x="108639" y="613310"/>
                  </a:lnTo>
                  <a:lnTo>
                    <a:pt x="113812" y="608945"/>
                  </a:lnTo>
                  <a:lnTo>
                    <a:pt x="118985" y="604591"/>
                  </a:lnTo>
                  <a:lnTo>
                    <a:pt x="124158" y="600253"/>
                  </a:lnTo>
                  <a:lnTo>
                    <a:pt x="129332" y="595932"/>
                  </a:lnTo>
                  <a:lnTo>
                    <a:pt x="134505" y="591634"/>
                  </a:lnTo>
                  <a:lnTo>
                    <a:pt x="139678" y="587361"/>
                  </a:lnTo>
                  <a:lnTo>
                    <a:pt x="144852" y="583115"/>
                  </a:lnTo>
                  <a:lnTo>
                    <a:pt x="150025" y="578899"/>
                  </a:lnTo>
                  <a:lnTo>
                    <a:pt x="155198" y="574715"/>
                  </a:lnTo>
                  <a:lnTo>
                    <a:pt x="160371" y="570566"/>
                  </a:lnTo>
                  <a:lnTo>
                    <a:pt x="165545" y="566453"/>
                  </a:lnTo>
                  <a:lnTo>
                    <a:pt x="170718" y="562379"/>
                  </a:lnTo>
                  <a:lnTo>
                    <a:pt x="175891" y="558343"/>
                  </a:lnTo>
                  <a:lnTo>
                    <a:pt x="181065" y="554349"/>
                  </a:lnTo>
                  <a:lnTo>
                    <a:pt x="186238" y="550395"/>
                  </a:lnTo>
                  <a:lnTo>
                    <a:pt x="191411" y="546485"/>
                  </a:lnTo>
                  <a:lnTo>
                    <a:pt x="196584" y="542618"/>
                  </a:lnTo>
                  <a:lnTo>
                    <a:pt x="201758" y="538794"/>
                  </a:lnTo>
                  <a:lnTo>
                    <a:pt x="206931" y="535015"/>
                  </a:lnTo>
                  <a:lnTo>
                    <a:pt x="212104" y="531280"/>
                  </a:lnTo>
                  <a:lnTo>
                    <a:pt x="217278" y="527589"/>
                  </a:lnTo>
                  <a:lnTo>
                    <a:pt x="222451" y="523943"/>
                  </a:lnTo>
                  <a:lnTo>
                    <a:pt x="227624" y="520342"/>
                  </a:lnTo>
                  <a:lnTo>
                    <a:pt x="232797" y="516785"/>
                  </a:lnTo>
                  <a:lnTo>
                    <a:pt x="237971" y="513271"/>
                  </a:lnTo>
                  <a:lnTo>
                    <a:pt x="243144" y="509802"/>
                  </a:lnTo>
                  <a:lnTo>
                    <a:pt x="248317" y="506376"/>
                  </a:lnTo>
                  <a:lnTo>
                    <a:pt x="253491" y="502992"/>
                  </a:lnTo>
                  <a:lnTo>
                    <a:pt x="258664" y="499651"/>
                  </a:lnTo>
                  <a:lnTo>
                    <a:pt x="263837" y="496351"/>
                  </a:lnTo>
                  <a:lnTo>
                    <a:pt x="269010" y="493093"/>
                  </a:lnTo>
                  <a:lnTo>
                    <a:pt x="274184" y="489875"/>
                  </a:lnTo>
                  <a:lnTo>
                    <a:pt x="279357" y="486696"/>
                  </a:lnTo>
                  <a:lnTo>
                    <a:pt x="284530" y="483557"/>
                  </a:lnTo>
                  <a:lnTo>
                    <a:pt x="289704" y="480455"/>
                  </a:lnTo>
                  <a:lnTo>
                    <a:pt x="294877" y="477391"/>
                  </a:lnTo>
                  <a:lnTo>
                    <a:pt x="300050" y="474364"/>
                  </a:lnTo>
                  <a:lnTo>
                    <a:pt x="305223" y="471373"/>
                  </a:lnTo>
                  <a:lnTo>
                    <a:pt x="310397" y="468416"/>
                  </a:lnTo>
                  <a:lnTo>
                    <a:pt x="315570" y="465494"/>
                  </a:lnTo>
                  <a:lnTo>
                    <a:pt x="320743" y="462606"/>
                  </a:lnTo>
                  <a:lnTo>
                    <a:pt x="325917" y="459750"/>
                  </a:lnTo>
                  <a:lnTo>
                    <a:pt x="331090" y="456926"/>
                  </a:lnTo>
                  <a:lnTo>
                    <a:pt x="336263" y="454133"/>
                  </a:lnTo>
                  <a:lnTo>
                    <a:pt x="341436" y="451370"/>
                  </a:lnTo>
                  <a:lnTo>
                    <a:pt x="346610" y="448636"/>
                  </a:lnTo>
                  <a:lnTo>
                    <a:pt x="351783" y="445931"/>
                  </a:lnTo>
                  <a:lnTo>
                    <a:pt x="356956" y="443254"/>
                  </a:lnTo>
                  <a:lnTo>
                    <a:pt x="362130" y="440603"/>
                  </a:lnTo>
                  <a:lnTo>
                    <a:pt x="367303" y="437979"/>
                  </a:lnTo>
                  <a:lnTo>
                    <a:pt x="372476" y="435380"/>
                  </a:lnTo>
                  <a:lnTo>
                    <a:pt x="377649" y="432805"/>
                  </a:lnTo>
                  <a:lnTo>
                    <a:pt x="382823" y="430254"/>
                  </a:lnTo>
                  <a:lnTo>
                    <a:pt x="387996" y="427726"/>
                  </a:lnTo>
                  <a:lnTo>
                    <a:pt x="393169" y="425219"/>
                  </a:lnTo>
                  <a:lnTo>
                    <a:pt x="398343" y="422734"/>
                  </a:lnTo>
                  <a:lnTo>
                    <a:pt x="403516" y="420270"/>
                  </a:lnTo>
                  <a:lnTo>
                    <a:pt x="408689" y="417825"/>
                  </a:lnTo>
                  <a:lnTo>
                    <a:pt x="413862" y="415399"/>
                  </a:lnTo>
                  <a:lnTo>
                    <a:pt x="419036" y="412990"/>
                  </a:lnTo>
                  <a:lnTo>
                    <a:pt x="424209" y="410599"/>
                  </a:lnTo>
                  <a:lnTo>
                    <a:pt x="429382" y="408225"/>
                  </a:lnTo>
                  <a:lnTo>
                    <a:pt x="434556" y="405866"/>
                  </a:lnTo>
                  <a:lnTo>
                    <a:pt x="439729" y="403522"/>
                  </a:lnTo>
                  <a:lnTo>
                    <a:pt x="444902" y="401191"/>
                  </a:lnTo>
                  <a:lnTo>
                    <a:pt x="450075" y="398874"/>
                  </a:lnTo>
                  <a:lnTo>
                    <a:pt x="455249" y="396570"/>
                  </a:lnTo>
                  <a:lnTo>
                    <a:pt x="460422" y="394276"/>
                  </a:lnTo>
                  <a:lnTo>
                    <a:pt x="465595" y="391994"/>
                  </a:lnTo>
                  <a:lnTo>
                    <a:pt x="470769" y="389722"/>
                  </a:lnTo>
                  <a:lnTo>
                    <a:pt x="475942" y="387459"/>
                  </a:lnTo>
                  <a:lnTo>
                    <a:pt x="481115" y="385204"/>
                  </a:lnTo>
                  <a:lnTo>
                    <a:pt x="486288" y="382957"/>
                  </a:lnTo>
                  <a:lnTo>
                    <a:pt x="491462" y="380717"/>
                  </a:lnTo>
                  <a:lnTo>
                    <a:pt x="496635" y="378482"/>
                  </a:lnTo>
                  <a:lnTo>
                    <a:pt x="501808" y="376253"/>
                  </a:lnTo>
                  <a:lnTo>
                    <a:pt x="506982" y="374028"/>
                  </a:lnTo>
                  <a:lnTo>
                    <a:pt x="512155" y="371807"/>
                  </a:lnTo>
                  <a:lnTo>
                    <a:pt x="517328" y="369589"/>
                  </a:lnTo>
                  <a:lnTo>
                    <a:pt x="522501" y="367373"/>
                  </a:lnTo>
                  <a:lnTo>
                    <a:pt x="527675" y="365158"/>
                  </a:lnTo>
                  <a:lnTo>
                    <a:pt x="532848" y="362944"/>
                  </a:lnTo>
                  <a:lnTo>
                    <a:pt x="538021" y="360730"/>
                  </a:lnTo>
                  <a:lnTo>
                    <a:pt x="543195" y="358514"/>
                  </a:lnTo>
                  <a:lnTo>
                    <a:pt x="548368" y="356297"/>
                  </a:lnTo>
                  <a:lnTo>
                    <a:pt x="553541" y="354077"/>
                  </a:lnTo>
                  <a:lnTo>
                    <a:pt x="558714" y="351854"/>
                  </a:lnTo>
                  <a:lnTo>
                    <a:pt x="563888" y="349627"/>
                  </a:lnTo>
                  <a:lnTo>
                    <a:pt x="569061" y="347396"/>
                  </a:lnTo>
                  <a:lnTo>
                    <a:pt x="574234" y="345159"/>
                  </a:lnTo>
                  <a:lnTo>
                    <a:pt x="579408" y="342916"/>
                  </a:lnTo>
                  <a:lnTo>
                    <a:pt x="584581" y="340666"/>
                  </a:lnTo>
                  <a:lnTo>
                    <a:pt x="589754" y="338409"/>
                  </a:lnTo>
                  <a:lnTo>
                    <a:pt x="594927" y="336144"/>
                  </a:lnTo>
                  <a:lnTo>
                    <a:pt x="600101" y="333870"/>
                  </a:lnTo>
                  <a:lnTo>
                    <a:pt x="605274" y="331586"/>
                  </a:lnTo>
                  <a:lnTo>
                    <a:pt x="610447" y="329293"/>
                  </a:lnTo>
                  <a:lnTo>
                    <a:pt x="615621" y="326989"/>
                  </a:lnTo>
                  <a:lnTo>
                    <a:pt x="620794" y="324674"/>
                  </a:lnTo>
                  <a:lnTo>
                    <a:pt x="625967" y="322348"/>
                  </a:lnTo>
                  <a:lnTo>
                    <a:pt x="631140" y="320009"/>
                  </a:lnTo>
                  <a:lnTo>
                    <a:pt x="636314" y="317657"/>
                  </a:lnTo>
                  <a:lnTo>
                    <a:pt x="641487" y="315293"/>
                  </a:lnTo>
                  <a:lnTo>
                    <a:pt x="646660" y="312915"/>
                  </a:lnTo>
                  <a:lnTo>
                    <a:pt x="651834" y="310522"/>
                  </a:lnTo>
                  <a:lnTo>
                    <a:pt x="657007" y="308116"/>
                  </a:lnTo>
                  <a:lnTo>
                    <a:pt x="662180" y="305694"/>
                  </a:lnTo>
                  <a:lnTo>
                    <a:pt x="667353" y="303257"/>
                  </a:lnTo>
                  <a:lnTo>
                    <a:pt x="672527" y="300805"/>
                  </a:lnTo>
                  <a:lnTo>
                    <a:pt x="677700" y="298337"/>
                  </a:lnTo>
                  <a:lnTo>
                    <a:pt x="682873" y="295853"/>
                  </a:lnTo>
                  <a:lnTo>
                    <a:pt x="688047" y="293353"/>
                  </a:lnTo>
                  <a:lnTo>
                    <a:pt x="693220" y="290837"/>
                  </a:lnTo>
                  <a:lnTo>
                    <a:pt x="698393" y="288304"/>
                  </a:lnTo>
                  <a:lnTo>
                    <a:pt x="703566" y="285754"/>
                  </a:lnTo>
                  <a:lnTo>
                    <a:pt x="708740" y="283187"/>
                  </a:lnTo>
                  <a:lnTo>
                    <a:pt x="713913" y="280604"/>
                  </a:lnTo>
                  <a:lnTo>
                    <a:pt x="719086" y="278004"/>
                  </a:lnTo>
                  <a:lnTo>
                    <a:pt x="724260" y="275388"/>
                  </a:lnTo>
                  <a:lnTo>
                    <a:pt x="729433" y="272755"/>
                  </a:lnTo>
                  <a:lnTo>
                    <a:pt x="734606" y="270105"/>
                  </a:lnTo>
                  <a:lnTo>
                    <a:pt x="739779" y="267439"/>
                  </a:lnTo>
                  <a:lnTo>
                    <a:pt x="744953" y="264757"/>
                  </a:lnTo>
                  <a:lnTo>
                    <a:pt x="750126" y="262059"/>
                  </a:lnTo>
                  <a:lnTo>
                    <a:pt x="755299" y="259346"/>
                  </a:lnTo>
                  <a:lnTo>
                    <a:pt x="760473" y="256618"/>
                  </a:lnTo>
                  <a:lnTo>
                    <a:pt x="765646" y="253874"/>
                  </a:lnTo>
                  <a:lnTo>
                    <a:pt x="770819" y="251117"/>
                  </a:lnTo>
                  <a:lnTo>
                    <a:pt x="775992" y="248346"/>
                  </a:lnTo>
                  <a:lnTo>
                    <a:pt x="781166" y="245561"/>
                  </a:lnTo>
                  <a:lnTo>
                    <a:pt x="786339" y="242764"/>
                  </a:lnTo>
                  <a:lnTo>
                    <a:pt x="791512" y="239955"/>
                  </a:lnTo>
                  <a:lnTo>
                    <a:pt x="796686" y="237134"/>
                  </a:lnTo>
                  <a:lnTo>
                    <a:pt x="801859" y="234303"/>
                  </a:lnTo>
                  <a:lnTo>
                    <a:pt x="807032" y="231461"/>
                  </a:lnTo>
                  <a:lnTo>
                    <a:pt x="812205" y="228611"/>
                  </a:lnTo>
                  <a:lnTo>
                    <a:pt x="817379" y="225752"/>
                  </a:lnTo>
                  <a:lnTo>
                    <a:pt x="822552" y="222885"/>
                  </a:lnTo>
                  <a:lnTo>
                    <a:pt x="827725" y="220012"/>
                  </a:lnTo>
                  <a:lnTo>
                    <a:pt x="832899" y="217133"/>
                  </a:lnTo>
                  <a:lnTo>
                    <a:pt x="838072" y="214250"/>
                  </a:lnTo>
                  <a:lnTo>
                    <a:pt x="843245" y="211363"/>
                  </a:lnTo>
                  <a:lnTo>
                    <a:pt x="848418" y="208473"/>
                  </a:lnTo>
                  <a:lnTo>
                    <a:pt x="853592" y="205582"/>
                  </a:lnTo>
                  <a:lnTo>
                    <a:pt x="858765" y="202691"/>
                  </a:lnTo>
                  <a:lnTo>
                    <a:pt x="863938" y="199799"/>
                  </a:lnTo>
                  <a:lnTo>
                    <a:pt x="869112" y="196910"/>
                  </a:lnTo>
                  <a:lnTo>
                    <a:pt x="874285" y="194024"/>
                  </a:lnTo>
                  <a:lnTo>
                    <a:pt x="879458" y="191141"/>
                  </a:lnTo>
                  <a:lnTo>
                    <a:pt x="884631" y="188264"/>
                  </a:lnTo>
                  <a:lnTo>
                    <a:pt x="889805" y="185394"/>
                  </a:lnTo>
                  <a:lnTo>
                    <a:pt x="894978" y="182530"/>
                  </a:lnTo>
                  <a:lnTo>
                    <a:pt x="900151" y="179676"/>
                  </a:lnTo>
                  <a:lnTo>
                    <a:pt x="905325" y="176832"/>
                  </a:lnTo>
                  <a:lnTo>
                    <a:pt x="910498" y="173999"/>
                  </a:lnTo>
                  <a:lnTo>
                    <a:pt x="915671" y="171178"/>
                  </a:lnTo>
                  <a:lnTo>
                    <a:pt x="920844" y="168371"/>
                  </a:lnTo>
                  <a:lnTo>
                    <a:pt x="926018" y="165578"/>
                  </a:lnTo>
                  <a:lnTo>
                    <a:pt x="931191" y="162802"/>
                  </a:lnTo>
                  <a:lnTo>
                    <a:pt x="936364" y="160042"/>
                  </a:lnTo>
                  <a:lnTo>
                    <a:pt x="941538" y="157300"/>
                  </a:lnTo>
                  <a:lnTo>
                    <a:pt x="946711" y="154577"/>
                  </a:lnTo>
                  <a:lnTo>
                    <a:pt x="951884" y="151875"/>
                  </a:lnTo>
                  <a:lnTo>
                    <a:pt x="957057" y="149194"/>
                  </a:lnTo>
                  <a:lnTo>
                    <a:pt x="962231" y="146535"/>
                  </a:lnTo>
                  <a:lnTo>
                    <a:pt x="967404" y="143899"/>
                  </a:lnTo>
                  <a:lnTo>
                    <a:pt x="972577" y="141286"/>
                  </a:lnTo>
                  <a:lnTo>
                    <a:pt x="977751" y="138699"/>
                  </a:lnTo>
                  <a:lnTo>
                    <a:pt x="982924" y="136138"/>
                  </a:lnTo>
                  <a:lnTo>
                    <a:pt x="988097" y="133603"/>
                  </a:lnTo>
                  <a:lnTo>
                    <a:pt x="993270" y="131095"/>
                  </a:lnTo>
                  <a:lnTo>
                    <a:pt x="998444" y="128615"/>
                  </a:lnTo>
                  <a:lnTo>
                    <a:pt x="1003617" y="126164"/>
                  </a:lnTo>
                  <a:lnTo>
                    <a:pt x="1008790" y="123741"/>
                  </a:lnTo>
                  <a:lnTo>
                    <a:pt x="1013964" y="121349"/>
                  </a:lnTo>
                  <a:lnTo>
                    <a:pt x="1019137" y="118986"/>
                  </a:lnTo>
                  <a:lnTo>
                    <a:pt x="1024310" y="116655"/>
                  </a:lnTo>
                  <a:lnTo>
                    <a:pt x="1029483" y="114354"/>
                  </a:lnTo>
                  <a:lnTo>
                    <a:pt x="1034657" y="112084"/>
                  </a:lnTo>
                  <a:lnTo>
                    <a:pt x="1039830" y="109847"/>
                  </a:lnTo>
                  <a:lnTo>
                    <a:pt x="1045003" y="107641"/>
                  </a:lnTo>
                  <a:lnTo>
                    <a:pt x="1050177" y="105467"/>
                  </a:lnTo>
                  <a:lnTo>
                    <a:pt x="1055350" y="103326"/>
                  </a:lnTo>
                  <a:lnTo>
                    <a:pt x="1060523" y="101217"/>
                  </a:lnTo>
                  <a:lnTo>
                    <a:pt x="1065696" y="99140"/>
                  </a:lnTo>
                  <a:lnTo>
                    <a:pt x="1070870" y="97096"/>
                  </a:lnTo>
                  <a:lnTo>
                    <a:pt x="1076043" y="95085"/>
                  </a:lnTo>
                  <a:lnTo>
                    <a:pt x="1081216" y="93106"/>
                  </a:lnTo>
                  <a:lnTo>
                    <a:pt x="1086390" y="91159"/>
                  </a:lnTo>
                  <a:lnTo>
                    <a:pt x="1091563" y="89245"/>
                  </a:lnTo>
                  <a:lnTo>
                    <a:pt x="1096736" y="87363"/>
                  </a:lnTo>
                  <a:lnTo>
                    <a:pt x="1101909" y="85512"/>
                  </a:lnTo>
                  <a:lnTo>
                    <a:pt x="1107083" y="83693"/>
                  </a:lnTo>
                  <a:lnTo>
                    <a:pt x="1112256" y="81906"/>
                  </a:lnTo>
                  <a:lnTo>
                    <a:pt x="1117429" y="80150"/>
                  </a:lnTo>
                  <a:lnTo>
                    <a:pt x="1122603" y="78424"/>
                  </a:lnTo>
                  <a:lnTo>
                    <a:pt x="1127776" y="76729"/>
                  </a:lnTo>
                  <a:lnTo>
                    <a:pt x="1132949" y="75064"/>
                  </a:lnTo>
                  <a:lnTo>
                    <a:pt x="1138122" y="73428"/>
                  </a:lnTo>
                  <a:lnTo>
                    <a:pt x="1143296" y="71822"/>
                  </a:lnTo>
                  <a:lnTo>
                    <a:pt x="1148469" y="70244"/>
                  </a:lnTo>
                  <a:lnTo>
                    <a:pt x="1153642" y="68695"/>
                  </a:lnTo>
                  <a:lnTo>
                    <a:pt x="1158816" y="67174"/>
                  </a:lnTo>
                  <a:lnTo>
                    <a:pt x="1163989" y="65679"/>
                  </a:lnTo>
                  <a:lnTo>
                    <a:pt x="1169162" y="64212"/>
                  </a:lnTo>
                  <a:lnTo>
                    <a:pt x="1174335" y="62770"/>
                  </a:lnTo>
                  <a:lnTo>
                    <a:pt x="1179509" y="61354"/>
                  </a:lnTo>
                  <a:lnTo>
                    <a:pt x="1184682" y="59964"/>
                  </a:lnTo>
                  <a:lnTo>
                    <a:pt x="1189855" y="58597"/>
                  </a:lnTo>
                  <a:lnTo>
                    <a:pt x="1195029" y="57255"/>
                  </a:lnTo>
                  <a:lnTo>
                    <a:pt x="1200202" y="55936"/>
                  </a:lnTo>
                  <a:lnTo>
                    <a:pt x="1205375" y="54639"/>
                  </a:lnTo>
                  <a:lnTo>
                    <a:pt x="1210548" y="53365"/>
                  </a:lnTo>
                  <a:lnTo>
                    <a:pt x="1215722" y="52113"/>
                  </a:lnTo>
                  <a:lnTo>
                    <a:pt x="1220895" y="50881"/>
                  </a:lnTo>
                  <a:lnTo>
                    <a:pt x="1226068" y="49669"/>
                  </a:lnTo>
                  <a:lnTo>
                    <a:pt x="1231242" y="48476"/>
                  </a:lnTo>
                  <a:lnTo>
                    <a:pt x="1236415" y="47303"/>
                  </a:lnTo>
                  <a:lnTo>
                    <a:pt x="1241588" y="46147"/>
                  </a:lnTo>
                  <a:lnTo>
                    <a:pt x="1246761" y="45009"/>
                  </a:lnTo>
                  <a:lnTo>
                    <a:pt x="1251935" y="43887"/>
                  </a:lnTo>
                  <a:lnTo>
                    <a:pt x="1257108" y="42781"/>
                  </a:lnTo>
                  <a:lnTo>
                    <a:pt x="1262281" y="41690"/>
                  </a:lnTo>
                  <a:lnTo>
                    <a:pt x="1267455" y="40613"/>
                  </a:lnTo>
                  <a:lnTo>
                    <a:pt x="1272628" y="39550"/>
                  </a:lnTo>
                  <a:lnTo>
                    <a:pt x="1277801" y="38500"/>
                  </a:lnTo>
                  <a:lnTo>
                    <a:pt x="1282974" y="37462"/>
                  </a:lnTo>
                  <a:lnTo>
                    <a:pt x="1288148" y="36436"/>
                  </a:lnTo>
                  <a:lnTo>
                    <a:pt x="1293321" y="35422"/>
                  </a:lnTo>
                  <a:lnTo>
                    <a:pt x="1298494" y="34418"/>
                  </a:lnTo>
                  <a:lnTo>
                    <a:pt x="1303668" y="33424"/>
                  </a:lnTo>
                  <a:lnTo>
                    <a:pt x="1308841" y="32440"/>
                  </a:lnTo>
                  <a:lnTo>
                    <a:pt x="1314014" y="31465"/>
                  </a:lnTo>
                  <a:lnTo>
                    <a:pt x="1319187" y="30500"/>
                  </a:lnTo>
                  <a:lnTo>
                    <a:pt x="1324361" y="29543"/>
                  </a:lnTo>
                  <a:lnTo>
                    <a:pt x="1329534" y="28596"/>
                  </a:lnTo>
                  <a:lnTo>
                    <a:pt x="1334707" y="27658"/>
                  </a:lnTo>
                  <a:lnTo>
                    <a:pt x="1339881" y="26728"/>
                  </a:lnTo>
                  <a:lnTo>
                    <a:pt x="1345054" y="25808"/>
                  </a:lnTo>
                  <a:lnTo>
                    <a:pt x="1350227" y="24898"/>
                  </a:lnTo>
                  <a:lnTo>
                    <a:pt x="1355400" y="23998"/>
                  </a:lnTo>
                  <a:lnTo>
                    <a:pt x="1360574" y="23108"/>
                  </a:lnTo>
                  <a:lnTo>
                    <a:pt x="1365747" y="22229"/>
                  </a:lnTo>
                  <a:lnTo>
                    <a:pt x="1370920" y="21361"/>
                  </a:lnTo>
                  <a:lnTo>
                    <a:pt x="1376094" y="20507"/>
                  </a:lnTo>
                  <a:lnTo>
                    <a:pt x="1381267" y="19665"/>
                  </a:lnTo>
                  <a:lnTo>
                    <a:pt x="1386440" y="18837"/>
                  </a:lnTo>
                  <a:lnTo>
                    <a:pt x="1391613" y="18024"/>
                  </a:lnTo>
                  <a:lnTo>
                    <a:pt x="1396787" y="17227"/>
                  </a:lnTo>
                  <a:lnTo>
                    <a:pt x="1401960" y="16447"/>
                  </a:lnTo>
                  <a:lnTo>
                    <a:pt x="1407133" y="15684"/>
                  </a:lnTo>
                  <a:lnTo>
                    <a:pt x="1412307" y="14939"/>
                  </a:lnTo>
                  <a:lnTo>
                    <a:pt x="1417480" y="14213"/>
                  </a:lnTo>
                  <a:lnTo>
                    <a:pt x="1422653" y="13508"/>
                  </a:lnTo>
                  <a:lnTo>
                    <a:pt x="1427826" y="12823"/>
                  </a:lnTo>
                  <a:lnTo>
                    <a:pt x="1433000" y="12159"/>
                  </a:lnTo>
                  <a:lnTo>
                    <a:pt x="1438173" y="11516"/>
                  </a:lnTo>
                  <a:lnTo>
                    <a:pt x="1443346" y="10896"/>
                  </a:lnTo>
                  <a:lnTo>
                    <a:pt x="1448520" y="10299"/>
                  </a:lnTo>
                  <a:lnTo>
                    <a:pt x="1453693" y="9724"/>
                  </a:lnTo>
                  <a:lnTo>
                    <a:pt x="1458866" y="9172"/>
                  </a:lnTo>
                  <a:lnTo>
                    <a:pt x="1464039" y="8643"/>
                  </a:lnTo>
                  <a:lnTo>
                    <a:pt x="1469213" y="8137"/>
                  </a:lnTo>
                  <a:lnTo>
                    <a:pt x="1474386" y="7653"/>
                  </a:lnTo>
                  <a:lnTo>
                    <a:pt x="1479559" y="7192"/>
                  </a:lnTo>
                  <a:lnTo>
                    <a:pt x="1484733" y="6753"/>
                  </a:lnTo>
                  <a:lnTo>
                    <a:pt x="1489906" y="6335"/>
                  </a:lnTo>
                  <a:lnTo>
                    <a:pt x="1495079" y="5938"/>
                  </a:lnTo>
                  <a:lnTo>
                    <a:pt x="1500252" y="5563"/>
                  </a:lnTo>
                  <a:lnTo>
                    <a:pt x="1505426" y="5207"/>
                  </a:lnTo>
                  <a:lnTo>
                    <a:pt x="1510599" y="4870"/>
                  </a:lnTo>
                  <a:lnTo>
                    <a:pt x="1515772" y="4552"/>
                  </a:lnTo>
                  <a:lnTo>
                    <a:pt x="1520946" y="4253"/>
                  </a:lnTo>
                  <a:lnTo>
                    <a:pt x="1526119" y="3970"/>
                  </a:lnTo>
                  <a:lnTo>
                    <a:pt x="1531292" y="3704"/>
                  </a:lnTo>
                  <a:lnTo>
                    <a:pt x="1536465" y="3454"/>
                  </a:lnTo>
                  <a:lnTo>
                    <a:pt x="1541639" y="3219"/>
                  </a:lnTo>
                  <a:lnTo>
                    <a:pt x="1546812" y="2999"/>
                  </a:lnTo>
                  <a:lnTo>
                    <a:pt x="1551985" y="2792"/>
                  </a:lnTo>
                  <a:lnTo>
                    <a:pt x="1557159" y="2598"/>
                  </a:lnTo>
                  <a:lnTo>
                    <a:pt x="1562332" y="2416"/>
                  </a:lnTo>
                  <a:lnTo>
                    <a:pt x="1567505" y="2246"/>
                  </a:lnTo>
                  <a:lnTo>
                    <a:pt x="1572678" y="2087"/>
                  </a:lnTo>
                  <a:lnTo>
                    <a:pt x="1577852" y="1938"/>
                  </a:lnTo>
                  <a:lnTo>
                    <a:pt x="1583025" y="1799"/>
                  </a:lnTo>
                  <a:lnTo>
                    <a:pt x="1588198" y="1670"/>
                  </a:lnTo>
                  <a:lnTo>
                    <a:pt x="1593372" y="1548"/>
                  </a:lnTo>
                  <a:lnTo>
                    <a:pt x="1598545" y="1435"/>
                  </a:lnTo>
                  <a:lnTo>
                    <a:pt x="1603718" y="1330"/>
                  </a:lnTo>
                  <a:lnTo>
                    <a:pt x="1608891" y="1232"/>
                  </a:lnTo>
                  <a:lnTo>
                    <a:pt x="1614065" y="1140"/>
                  </a:lnTo>
                  <a:lnTo>
                    <a:pt x="1619238" y="1055"/>
                  </a:lnTo>
                  <a:lnTo>
                    <a:pt x="1624411" y="975"/>
                  </a:lnTo>
                  <a:lnTo>
                    <a:pt x="1629585" y="901"/>
                  </a:lnTo>
                  <a:lnTo>
                    <a:pt x="1634758" y="833"/>
                  </a:lnTo>
                  <a:lnTo>
                    <a:pt x="1639931" y="769"/>
                  </a:lnTo>
                  <a:lnTo>
                    <a:pt x="1645104" y="710"/>
                  </a:lnTo>
                  <a:lnTo>
                    <a:pt x="1650278" y="655"/>
                  </a:lnTo>
                  <a:lnTo>
                    <a:pt x="1655451" y="604"/>
                  </a:lnTo>
                  <a:lnTo>
                    <a:pt x="1660624" y="557"/>
                  </a:lnTo>
                  <a:lnTo>
                    <a:pt x="1665798" y="513"/>
                  </a:lnTo>
                  <a:lnTo>
                    <a:pt x="1670971" y="472"/>
                  </a:lnTo>
                  <a:lnTo>
                    <a:pt x="1676144" y="435"/>
                  </a:lnTo>
                  <a:lnTo>
                    <a:pt x="1681317" y="400"/>
                  </a:lnTo>
                  <a:lnTo>
                    <a:pt x="1686491" y="368"/>
                  </a:lnTo>
                  <a:lnTo>
                    <a:pt x="1691664" y="338"/>
                  </a:lnTo>
                  <a:lnTo>
                    <a:pt x="1696837" y="311"/>
                  </a:lnTo>
                  <a:lnTo>
                    <a:pt x="1702011" y="285"/>
                  </a:lnTo>
                  <a:lnTo>
                    <a:pt x="1707184" y="262"/>
                  </a:lnTo>
                  <a:lnTo>
                    <a:pt x="1712357" y="240"/>
                  </a:lnTo>
                  <a:lnTo>
                    <a:pt x="1717530" y="220"/>
                  </a:lnTo>
                  <a:lnTo>
                    <a:pt x="1722704" y="202"/>
                  </a:lnTo>
                  <a:lnTo>
                    <a:pt x="1727877" y="185"/>
                  </a:lnTo>
                  <a:lnTo>
                    <a:pt x="1733050" y="169"/>
                  </a:lnTo>
                  <a:lnTo>
                    <a:pt x="1738224" y="154"/>
                  </a:lnTo>
                  <a:lnTo>
                    <a:pt x="1743397" y="141"/>
                  </a:lnTo>
                  <a:lnTo>
                    <a:pt x="1748570" y="128"/>
                  </a:lnTo>
                  <a:lnTo>
                    <a:pt x="1753743" y="117"/>
                  </a:lnTo>
                  <a:lnTo>
                    <a:pt x="1758917" y="106"/>
                  </a:lnTo>
                  <a:lnTo>
                    <a:pt x="1764090" y="97"/>
                  </a:lnTo>
                  <a:lnTo>
                    <a:pt x="1769263" y="88"/>
                  </a:lnTo>
                  <a:lnTo>
                    <a:pt x="1774437" y="79"/>
                  </a:lnTo>
                  <a:lnTo>
                    <a:pt x="1779610" y="72"/>
                  </a:lnTo>
                  <a:lnTo>
                    <a:pt x="1784783" y="65"/>
                  </a:lnTo>
                  <a:lnTo>
                    <a:pt x="1789956" y="58"/>
                  </a:lnTo>
                  <a:lnTo>
                    <a:pt x="1795130" y="52"/>
                  </a:lnTo>
                  <a:lnTo>
                    <a:pt x="1800303" y="47"/>
                  </a:lnTo>
                  <a:lnTo>
                    <a:pt x="1805476" y="42"/>
                  </a:lnTo>
                  <a:lnTo>
                    <a:pt x="1810650" y="37"/>
                  </a:lnTo>
                  <a:lnTo>
                    <a:pt x="1815823" y="33"/>
                  </a:lnTo>
                  <a:lnTo>
                    <a:pt x="1820996" y="29"/>
                  </a:lnTo>
                  <a:lnTo>
                    <a:pt x="1826169" y="25"/>
                  </a:lnTo>
                  <a:lnTo>
                    <a:pt x="1831343" y="22"/>
                  </a:lnTo>
                  <a:lnTo>
                    <a:pt x="1836516" y="19"/>
                  </a:lnTo>
                  <a:lnTo>
                    <a:pt x="1841689" y="16"/>
                  </a:lnTo>
                  <a:lnTo>
                    <a:pt x="1846863" y="13"/>
                  </a:lnTo>
                  <a:lnTo>
                    <a:pt x="1852036" y="11"/>
                  </a:lnTo>
                  <a:lnTo>
                    <a:pt x="1857209" y="8"/>
                  </a:lnTo>
                  <a:lnTo>
                    <a:pt x="1862382" y="6"/>
                  </a:lnTo>
                  <a:lnTo>
                    <a:pt x="1867556" y="4"/>
                  </a:lnTo>
                  <a:lnTo>
                    <a:pt x="1872729" y="3"/>
                  </a:lnTo>
                  <a:lnTo>
                    <a:pt x="1877902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596816" y="1853556"/>
              <a:ext cx="1883076" cy="773377"/>
            </a:xfrm>
            <a:custGeom>
              <a:avLst/>
              <a:pathLst>
                <a:path w="1883076" h="773377">
                  <a:moveTo>
                    <a:pt x="0" y="694701"/>
                  </a:moveTo>
                  <a:lnTo>
                    <a:pt x="5173" y="691155"/>
                  </a:lnTo>
                  <a:lnTo>
                    <a:pt x="10346" y="687526"/>
                  </a:lnTo>
                  <a:lnTo>
                    <a:pt x="15519" y="683818"/>
                  </a:lnTo>
                  <a:lnTo>
                    <a:pt x="20693" y="680034"/>
                  </a:lnTo>
                  <a:lnTo>
                    <a:pt x="25866" y="676177"/>
                  </a:lnTo>
                  <a:lnTo>
                    <a:pt x="31039" y="672253"/>
                  </a:lnTo>
                  <a:lnTo>
                    <a:pt x="36213" y="668265"/>
                  </a:lnTo>
                  <a:lnTo>
                    <a:pt x="41386" y="664218"/>
                  </a:lnTo>
                  <a:lnTo>
                    <a:pt x="46559" y="660116"/>
                  </a:lnTo>
                  <a:lnTo>
                    <a:pt x="51732" y="655965"/>
                  </a:lnTo>
                  <a:lnTo>
                    <a:pt x="56906" y="651770"/>
                  </a:lnTo>
                  <a:lnTo>
                    <a:pt x="62079" y="647534"/>
                  </a:lnTo>
                  <a:lnTo>
                    <a:pt x="67252" y="643265"/>
                  </a:lnTo>
                  <a:lnTo>
                    <a:pt x="72426" y="638965"/>
                  </a:lnTo>
                  <a:lnTo>
                    <a:pt x="77599" y="634641"/>
                  </a:lnTo>
                  <a:lnTo>
                    <a:pt x="82772" y="630298"/>
                  </a:lnTo>
                  <a:lnTo>
                    <a:pt x="87945" y="625940"/>
                  </a:lnTo>
                  <a:lnTo>
                    <a:pt x="93119" y="621572"/>
                  </a:lnTo>
                  <a:lnTo>
                    <a:pt x="98292" y="617199"/>
                  </a:lnTo>
                  <a:lnTo>
                    <a:pt x="103465" y="612825"/>
                  </a:lnTo>
                  <a:lnTo>
                    <a:pt x="108639" y="608454"/>
                  </a:lnTo>
                  <a:lnTo>
                    <a:pt x="113812" y="604092"/>
                  </a:lnTo>
                  <a:lnTo>
                    <a:pt x="118985" y="599741"/>
                  </a:lnTo>
                  <a:lnTo>
                    <a:pt x="124158" y="595405"/>
                  </a:lnTo>
                  <a:lnTo>
                    <a:pt x="129332" y="591088"/>
                  </a:lnTo>
                  <a:lnTo>
                    <a:pt x="134505" y="586793"/>
                  </a:lnTo>
                  <a:lnTo>
                    <a:pt x="139678" y="582523"/>
                  </a:lnTo>
                  <a:lnTo>
                    <a:pt x="144852" y="578281"/>
                  </a:lnTo>
                  <a:lnTo>
                    <a:pt x="150025" y="574069"/>
                  </a:lnTo>
                  <a:lnTo>
                    <a:pt x="155198" y="569890"/>
                  </a:lnTo>
                  <a:lnTo>
                    <a:pt x="160371" y="565745"/>
                  </a:lnTo>
                  <a:lnTo>
                    <a:pt x="165545" y="561637"/>
                  </a:lnTo>
                  <a:lnTo>
                    <a:pt x="170718" y="557568"/>
                  </a:lnTo>
                  <a:lnTo>
                    <a:pt x="175891" y="553538"/>
                  </a:lnTo>
                  <a:lnTo>
                    <a:pt x="181065" y="549549"/>
                  </a:lnTo>
                  <a:lnTo>
                    <a:pt x="186238" y="545603"/>
                  </a:lnTo>
                  <a:lnTo>
                    <a:pt x="191411" y="541699"/>
                  </a:lnTo>
                  <a:lnTo>
                    <a:pt x="196584" y="537839"/>
                  </a:lnTo>
                  <a:lnTo>
                    <a:pt x="201758" y="534023"/>
                  </a:lnTo>
                  <a:lnTo>
                    <a:pt x="206931" y="530252"/>
                  </a:lnTo>
                  <a:lnTo>
                    <a:pt x="212104" y="526525"/>
                  </a:lnTo>
                  <a:lnTo>
                    <a:pt x="217278" y="522844"/>
                  </a:lnTo>
                  <a:lnTo>
                    <a:pt x="222451" y="519208"/>
                  </a:lnTo>
                  <a:lnTo>
                    <a:pt x="227624" y="515617"/>
                  </a:lnTo>
                  <a:lnTo>
                    <a:pt x="232797" y="512071"/>
                  </a:lnTo>
                  <a:lnTo>
                    <a:pt x="237971" y="508569"/>
                  </a:lnTo>
                  <a:lnTo>
                    <a:pt x="243144" y="505112"/>
                  </a:lnTo>
                  <a:lnTo>
                    <a:pt x="248317" y="501699"/>
                  </a:lnTo>
                  <a:lnTo>
                    <a:pt x="253491" y="498329"/>
                  </a:lnTo>
                  <a:lnTo>
                    <a:pt x="258664" y="495003"/>
                  </a:lnTo>
                  <a:lnTo>
                    <a:pt x="263837" y="491719"/>
                  </a:lnTo>
                  <a:lnTo>
                    <a:pt x="269010" y="488477"/>
                  </a:lnTo>
                  <a:lnTo>
                    <a:pt x="274184" y="485277"/>
                  </a:lnTo>
                  <a:lnTo>
                    <a:pt x="279357" y="482117"/>
                  </a:lnTo>
                  <a:lnTo>
                    <a:pt x="284530" y="478997"/>
                  </a:lnTo>
                  <a:lnTo>
                    <a:pt x="289704" y="475916"/>
                  </a:lnTo>
                  <a:lnTo>
                    <a:pt x="294877" y="472874"/>
                  </a:lnTo>
                  <a:lnTo>
                    <a:pt x="300050" y="469871"/>
                  </a:lnTo>
                  <a:lnTo>
                    <a:pt x="305223" y="466904"/>
                  </a:lnTo>
                  <a:lnTo>
                    <a:pt x="310397" y="463974"/>
                  </a:lnTo>
                  <a:lnTo>
                    <a:pt x="315570" y="461079"/>
                  </a:lnTo>
                  <a:lnTo>
                    <a:pt x="320743" y="458220"/>
                  </a:lnTo>
                  <a:lnTo>
                    <a:pt x="325917" y="455395"/>
                  </a:lnTo>
                  <a:lnTo>
                    <a:pt x="331090" y="452603"/>
                  </a:lnTo>
                  <a:lnTo>
                    <a:pt x="336263" y="449845"/>
                  </a:lnTo>
                  <a:lnTo>
                    <a:pt x="341436" y="447118"/>
                  </a:lnTo>
                  <a:lnTo>
                    <a:pt x="346610" y="444423"/>
                  </a:lnTo>
                  <a:lnTo>
                    <a:pt x="351783" y="441759"/>
                  </a:lnTo>
                  <a:lnTo>
                    <a:pt x="356956" y="439124"/>
                  </a:lnTo>
                  <a:lnTo>
                    <a:pt x="362130" y="436519"/>
                  </a:lnTo>
                  <a:lnTo>
                    <a:pt x="367303" y="433943"/>
                  </a:lnTo>
                  <a:lnTo>
                    <a:pt x="372476" y="431394"/>
                  </a:lnTo>
                  <a:lnTo>
                    <a:pt x="377649" y="428872"/>
                  </a:lnTo>
                  <a:lnTo>
                    <a:pt x="382823" y="426378"/>
                  </a:lnTo>
                  <a:lnTo>
                    <a:pt x="387996" y="423909"/>
                  </a:lnTo>
                  <a:lnTo>
                    <a:pt x="393169" y="421465"/>
                  </a:lnTo>
                  <a:lnTo>
                    <a:pt x="398343" y="419046"/>
                  </a:lnTo>
                  <a:lnTo>
                    <a:pt x="403516" y="416650"/>
                  </a:lnTo>
                  <a:lnTo>
                    <a:pt x="408689" y="414278"/>
                  </a:lnTo>
                  <a:lnTo>
                    <a:pt x="413862" y="411929"/>
                  </a:lnTo>
                  <a:lnTo>
                    <a:pt x="419036" y="409602"/>
                  </a:lnTo>
                  <a:lnTo>
                    <a:pt x="424209" y="407296"/>
                  </a:lnTo>
                  <a:lnTo>
                    <a:pt x="429382" y="405012"/>
                  </a:lnTo>
                  <a:lnTo>
                    <a:pt x="434556" y="402747"/>
                  </a:lnTo>
                  <a:lnTo>
                    <a:pt x="439729" y="400503"/>
                  </a:lnTo>
                  <a:lnTo>
                    <a:pt x="444902" y="398277"/>
                  </a:lnTo>
                  <a:lnTo>
                    <a:pt x="450075" y="396071"/>
                  </a:lnTo>
                  <a:lnTo>
                    <a:pt x="455249" y="393882"/>
                  </a:lnTo>
                  <a:lnTo>
                    <a:pt x="460422" y="391711"/>
                  </a:lnTo>
                  <a:lnTo>
                    <a:pt x="465595" y="389557"/>
                  </a:lnTo>
                  <a:lnTo>
                    <a:pt x="470769" y="387420"/>
                  </a:lnTo>
                  <a:lnTo>
                    <a:pt x="475942" y="385299"/>
                  </a:lnTo>
                  <a:lnTo>
                    <a:pt x="481115" y="383194"/>
                  </a:lnTo>
                  <a:lnTo>
                    <a:pt x="486288" y="381104"/>
                  </a:lnTo>
                  <a:lnTo>
                    <a:pt x="491462" y="379028"/>
                  </a:lnTo>
                  <a:lnTo>
                    <a:pt x="496635" y="376967"/>
                  </a:lnTo>
                  <a:lnTo>
                    <a:pt x="501808" y="374920"/>
                  </a:lnTo>
                  <a:lnTo>
                    <a:pt x="506982" y="372887"/>
                  </a:lnTo>
                  <a:lnTo>
                    <a:pt x="512155" y="370866"/>
                  </a:lnTo>
                  <a:lnTo>
                    <a:pt x="517328" y="368859"/>
                  </a:lnTo>
                  <a:lnTo>
                    <a:pt x="522501" y="366864"/>
                  </a:lnTo>
                  <a:lnTo>
                    <a:pt x="527675" y="364882"/>
                  </a:lnTo>
                  <a:lnTo>
                    <a:pt x="532848" y="362911"/>
                  </a:lnTo>
                  <a:lnTo>
                    <a:pt x="538021" y="360952"/>
                  </a:lnTo>
                  <a:lnTo>
                    <a:pt x="543195" y="359005"/>
                  </a:lnTo>
                  <a:lnTo>
                    <a:pt x="548368" y="357069"/>
                  </a:lnTo>
                  <a:lnTo>
                    <a:pt x="553541" y="355144"/>
                  </a:lnTo>
                  <a:lnTo>
                    <a:pt x="558714" y="353230"/>
                  </a:lnTo>
                  <a:lnTo>
                    <a:pt x="563888" y="351327"/>
                  </a:lnTo>
                  <a:lnTo>
                    <a:pt x="569061" y="349435"/>
                  </a:lnTo>
                  <a:lnTo>
                    <a:pt x="574234" y="347553"/>
                  </a:lnTo>
                  <a:lnTo>
                    <a:pt x="579408" y="345683"/>
                  </a:lnTo>
                  <a:lnTo>
                    <a:pt x="584581" y="343823"/>
                  </a:lnTo>
                  <a:lnTo>
                    <a:pt x="589754" y="341974"/>
                  </a:lnTo>
                  <a:lnTo>
                    <a:pt x="594927" y="340136"/>
                  </a:lnTo>
                  <a:lnTo>
                    <a:pt x="600101" y="338310"/>
                  </a:lnTo>
                  <a:lnTo>
                    <a:pt x="605274" y="336495"/>
                  </a:lnTo>
                  <a:lnTo>
                    <a:pt x="610447" y="334691"/>
                  </a:lnTo>
                  <a:lnTo>
                    <a:pt x="615621" y="332900"/>
                  </a:lnTo>
                  <a:lnTo>
                    <a:pt x="620794" y="331120"/>
                  </a:lnTo>
                  <a:lnTo>
                    <a:pt x="625967" y="329354"/>
                  </a:lnTo>
                  <a:lnTo>
                    <a:pt x="631140" y="327600"/>
                  </a:lnTo>
                  <a:lnTo>
                    <a:pt x="636314" y="325860"/>
                  </a:lnTo>
                  <a:lnTo>
                    <a:pt x="641487" y="324134"/>
                  </a:lnTo>
                  <a:lnTo>
                    <a:pt x="646660" y="322423"/>
                  </a:lnTo>
                  <a:lnTo>
                    <a:pt x="651834" y="320728"/>
                  </a:lnTo>
                  <a:lnTo>
                    <a:pt x="657007" y="319048"/>
                  </a:lnTo>
                  <a:lnTo>
                    <a:pt x="662180" y="317386"/>
                  </a:lnTo>
                  <a:lnTo>
                    <a:pt x="667353" y="315741"/>
                  </a:lnTo>
                  <a:lnTo>
                    <a:pt x="672527" y="314114"/>
                  </a:lnTo>
                  <a:lnTo>
                    <a:pt x="677700" y="312507"/>
                  </a:lnTo>
                  <a:lnTo>
                    <a:pt x="682873" y="310921"/>
                  </a:lnTo>
                  <a:lnTo>
                    <a:pt x="688047" y="309356"/>
                  </a:lnTo>
                  <a:lnTo>
                    <a:pt x="693220" y="307814"/>
                  </a:lnTo>
                  <a:lnTo>
                    <a:pt x="698393" y="306296"/>
                  </a:lnTo>
                  <a:lnTo>
                    <a:pt x="703566" y="304803"/>
                  </a:lnTo>
                  <a:lnTo>
                    <a:pt x="708740" y="303336"/>
                  </a:lnTo>
                  <a:lnTo>
                    <a:pt x="713913" y="301898"/>
                  </a:lnTo>
                  <a:lnTo>
                    <a:pt x="719086" y="300488"/>
                  </a:lnTo>
                  <a:lnTo>
                    <a:pt x="724260" y="299109"/>
                  </a:lnTo>
                  <a:lnTo>
                    <a:pt x="729433" y="297762"/>
                  </a:lnTo>
                  <a:lnTo>
                    <a:pt x="734606" y="296449"/>
                  </a:lnTo>
                  <a:lnTo>
                    <a:pt x="739779" y="295171"/>
                  </a:lnTo>
                  <a:lnTo>
                    <a:pt x="744953" y="293930"/>
                  </a:lnTo>
                  <a:lnTo>
                    <a:pt x="750126" y="292729"/>
                  </a:lnTo>
                  <a:lnTo>
                    <a:pt x="755299" y="291567"/>
                  </a:lnTo>
                  <a:lnTo>
                    <a:pt x="760473" y="290448"/>
                  </a:lnTo>
                  <a:lnTo>
                    <a:pt x="765646" y="289374"/>
                  </a:lnTo>
                  <a:lnTo>
                    <a:pt x="770819" y="288345"/>
                  </a:lnTo>
                  <a:lnTo>
                    <a:pt x="775992" y="287365"/>
                  </a:lnTo>
                  <a:lnTo>
                    <a:pt x="781166" y="286435"/>
                  </a:lnTo>
                  <a:lnTo>
                    <a:pt x="786339" y="285556"/>
                  </a:lnTo>
                  <a:lnTo>
                    <a:pt x="791512" y="284732"/>
                  </a:lnTo>
                  <a:lnTo>
                    <a:pt x="796686" y="283963"/>
                  </a:lnTo>
                  <a:lnTo>
                    <a:pt x="801859" y="283253"/>
                  </a:lnTo>
                  <a:lnTo>
                    <a:pt x="807032" y="282602"/>
                  </a:lnTo>
                  <a:lnTo>
                    <a:pt x="812205" y="282014"/>
                  </a:lnTo>
                  <a:lnTo>
                    <a:pt x="817379" y="281489"/>
                  </a:lnTo>
                  <a:lnTo>
                    <a:pt x="822552" y="281031"/>
                  </a:lnTo>
                  <a:lnTo>
                    <a:pt x="827725" y="280640"/>
                  </a:lnTo>
                  <a:lnTo>
                    <a:pt x="832899" y="280320"/>
                  </a:lnTo>
                  <a:lnTo>
                    <a:pt x="838072" y="280071"/>
                  </a:lnTo>
                  <a:lnTo>
                    <a:pt x="843245" y="279896"/>
                  </a:lnTo>
                  <a:lnTo>
                    <a:pt x="848418" y="279796"/>
                  </a:lnTo>
                  <a:lnTo>
                    <a:pt x="853592" y="279773"/>
                  </a:lnTo>
                  <a:lnTo>
                    <a:pt x="858765" y="279830"/>
                  </a:lnTo>
                  <a:lnTo>
                    <a:pt x="863938" y="279967"/>
                  </a:lnTo>
                  <a:lnTo>
                    <a:pt x="869112" y="280186"/>
                  </a:lnTo>
                  <a:lnTo>
                    <a:pt x="874285" y="280488"/>
                  </a:lnTo>
                  <a:lnTo>
                    <a:pt x="879458" y="280875"/>
                  </a:lnTo>
                  <a:lnTo>
                    <a:pt x="884631" y="281348"/>
                  </a:lnTo>
                  <a:lnTo>
                    <a:pt x="889805" y="281908"/>
                  </a:lnTo>
                  <a:lnTo>
                    <a:pt x="894978" y="282557"/>
                  </a:lnTo>
                  <a:lnTo>
                    <a:pt x="900151" y="283295"/>
                  </a:lnTo>
                  <a:lnTo>
                    <a:pt x="905325" y="284122"/>
                  </a:lnTo>
                  <a:lnTo>
                    <a:pt x="910498" y="285040"/>
                  </a:lnTo>
                  <a:lnTo>
                    <a:pt x="915671" y="286049"/>
                  </a:lnTo>
                  <a:lnTo>
                    <a:pt x="920844" y="287150"/>
                  </a:lnTo>
                  <a:lnTo>
                    <a:pt x="926018" y="288342"/>
                  </a:lnTo>
                  <a:lnTo>
                    <a:pt x="931191" y="289626"/>
                  </a:lnTo>
                  <a:lnTo>
                    <a:pt x="936364" y="291001"/>
                  </a:lnTo>
                  <a:lnTo>
                    <a:pt x="941538" y="292468"/>
                  </a:lnTo>
                  <a:lnTo>
                    <a:pt x="946711" y="294026"/>
                  </a:lnTo>
                  <a:lnTo>
                    <a:pt x="951884" y="295675"/>
                  </a:lnTo>
                  <a:lnTo>
                    <a:pt x="957057" y="297413"/>
                  </a:lnTo>
                  <a:lnTo>
                    <a:pt x="962231" y="299240"/>
                  </a:lnTo>
                  <a:lnTo>
                    <a:pt x="967404" y="301155"/>
                  </a:lnTo>
                  <a:lnTo>
                    <a:pt x="972577" y="303156"/>
                  </a:lnTo>
                  <a:lnTo>
                    <a:pt x="977751" y="305244"/>
                  </a:lnTo>
                  <a:lnTo>
                    <a:pt x="982924" y="307415"/>
                  </a:lnTo>
                  <a:lnTo>
                    <a:pt x="988097" y="309668"/>
                  </a:lnTo>
                  <a:lnTo>
                    <a:pt x="993270" y="312002"/>
                  </a:lnTo>
                  <a:lnTo>
                    <a:pt x="998444" y="314415"/>
                  </a:lnTo>
                  <a:lnTo>
                    <a:pt x="1003617" y="316904"/>
                  </a:lnTo>
                  <a:lnTo>
                    <a:pt x="1008790" y="319468"/>
                  </a:lnTo>
                  <a:lnTo>
                    <a:pt x="1013964" y="322104"/>
                  </a:lnTo>
                  <a:lnTo>
                    <a:pt x="1019137" y="324809"/>
                  </a:lnTo>
                  <a:lnTo>
                    <a:pt x="1024310" y="327583"/>
                  </a:lnTo>
                  <a:lnTo>
                    <a:pt x="1029483" y="330420"/>
                  </a:lnTo>
                  <a:lnTo>
                    <a:pt x="1034657" y="333320"/>
                  </a:lnTo>
                  <a:lnTo>
                    <a:pt x="1039830" y="336280"/>
                  </a:lnTo>
                  <a:lnTo>
                    <a:pt x="1045003" y="339295"/>
                  </a:lnTo>
                  <a:lnTo>
                    <a:pt x="1050177" y="342365"/>
                  </a:lnTo>
                  <a:lnTo>
                    <a:pt x="1055350" y="345484"/>
                  </a:lnTo>
                  <a:lnTo>
                    <a:pt x="1060523" y="348651"/>
                  </a:lnTo>
                  <a:lnTo>
                    <a:pt x="1065696" y="351863"/>
                  </a:lnTo>
                  <a:lnTo>
                    <a:pt x="1070870" y="355116"/>
                  </a:lnTo>
                  <a:lnTo>
                    <a:pt x="1076043" y="358406"/>
                  </a:lnTo>
                  <a:lnTo>
                    <a:pt x="1081216" y="361732"/>
                  </a:lnTo>
                  <a:lnTo>
                    <a:pt x="1086390" y="365089"/>
                  </a:lnTo>
                  <a:lnTo>
                    <a:pt x="1091563" y="368475"/>
                  </a:lnTo>
                  <a:lnTo>
                    <a:pt x="1096736" y="371885"/>
                  </a:lnTo>
                  <a:lnTo>
                    <a:pt x="1101909" y="375317"/>
                  </a:lnTo>
                  <a:lnTo>
                    <a:pt x="1107083" y="378767"/>
                  </a:lnTo>
                  <a:lnTo>
                    <a:pt x="1112256" y="382233"/>
                  </a:lnTo>
                  <a:lnTo>
                    <a:pt x="1117429" y="385710"/>
                  </a:lnTo>
                  <a:lnTo>
                    <a:pt x="1122603" y="389195"/>
                  </a:lnTo>
                  <a:lnTo>
                    <a:pt x="1127776" y="392684"/>
                  </a:lnTo>
                  <a:lnTo>
                    <a:pt x="1132949" y="396175"/>
                  </a:lnTo>
                  <a:lnTo>
                    <a:pt x="1138122" y="399663"/>
                  </a:lnTo>
                  <a:lnTo>
                    <a:pt x="1143296" y="403145"/>
                  </a:lnTo>
                  <a:lnTo>
                    <a:pt x="1148469" y="406617"/>
                  </a:lnTo>
                  <a:lnTo>
                    <a:pt x="1153642" y="410075"/>
                  </a:lnTo>
                  <a:lnTo>
                    <a:pt x="1158816" y="413516"/>
                  </a:lnTo>
                  <a:lnTo>
                    <a:pt x="1163989" y="416934"/>
                  </a:lnTo>
                  <a:lnTo>
                    <a:pt x="1169162" y="420327"/>
                  </a:lnTo>
                  <a:lnTo>
                    <a:pt x="1174335" y="423688"/>
                  </a:lnTo>
                  <a:lnTo>
                    <a:pt x="1179509" y="427015"/>
                  </a:lnTo>
                  <a:lnTo>
                    <a:pt x="1184682" y="430301"/>
                  </a:lnTo>
                  <a:lnTo>
                    <a:pt x="1189855" y="433542"/>
                  </a:lnTo>
                  <a:lnTo>
                    <a:pt x="1195029" y="436733"/>
                  </a:lnTo>
                  <a:lnTo>
                    <a:pt x="1200202" y="439870"/>
                  </a:lnTo>
                  <a:lnTo>
                    <a:pt x="1205375" y="442946"/>
                  </a:lnTo>
                  <a:lnTo>
                    <a:pt x="1210548" y="445955"/>
                  </a:lnTo>
                  <a:lnTo>
                    <a:pt x="1215722" y="448891"/>
                  </a:lnTo>
                  <a:lnTo>
                    <a:pt x="1220895" y="451747"/>
                  </a:lnTo>
                  <a:lnTo>
                    <a:pt x="1226068" y="454514"/>
                  </a:lnTo>
                  <a:lnTo>
                    <a:pt x="1231242" y="457185"/>
                  </a:lnTo>
                  <a:lnTo>
                    <a:pt x="1236415" y="459751"/>
                  </a:lnTo>
                  <a:lnTo>
                    <a:pt x="1241588" y="462201"/>
                  </a:lnTo>
                  <a:lnTo>
                    <a:pt x="1246761" y="464525"/>
                  </a:lnTo>
                  <a:lnTo>
                    <a:pt x="1251935" y="466713"/>
                  </a:lnTo>
                  <a:lnTo>
                    <a:pt x="1257108" y="468751"/>
                  </a:lnTo>
                  <a:lnTo>
                    <a:pt x="1262281" y="470628"/>
                  </a:lnTo>
                  <a:lnTo>
                    <a:pt x="1267455" y="472330"/>
                  </a:lnTo>
                  <a:lnTo>
                    <a:pt x="1272628" y="473842"/>
                  </a:lnTo>
                  <a:lnTo>
                    <a:pt x="1277801" y="475150"/>
                  </a:lnTo>
                  <a:lnTo>
                    <a:pt x="1282974" y="476239"/>
                  </a:lnTo>
                  <a:lnTo>
                    <a:pt x="1288148" y="477091"/>
                  </a:lnTo>
                  <a:lnTo>
                    <a:pt x="1293321" y="477691"/>
                  </a:lnTo>
                  <a:lnTo>
                    <a:pt x="1298494" y="478021"/>
                  </a:lnTo>
                  <a:lnTo>
                    <a:pt x="1303668" y="478064"/>
                  </a:lnTo>
                  <a:lnTo>
                    <a:pt x="1308841" y="477804"/>
                  </a:lnTo>
                  <a:lnTo>
                    <a:pt x="1314014" y="477222"/>
                  </a:lnTo>
                  <a:lnTo>
                    <a:pt x="1319187" y="476302"/>
                  </a:lnTo>
                  <a:lnTo>
                    <a:pt x="1324361" y="475029"/>
                  </a:lnTo>
                  <a:lnTo>
                    <a:pt x="1329534" y="473385"/>
                  </a:lnTo>
                  <a:lnTo>
                    <a:pt x="1334707" y="471358"/>
                  </a:lnTo>
                  <a:lnTo>
                    <a:pt x="1339881" y="468933"/>
                  </a:lnTo>
                  <a:lnTo>
                    <a:pt x="1345054" y="466100"/>
                  </a:lnTo>
                  <a:lnTo>
                    <a:pt x="1350227" y="462849"/>
                  </a:lnTo>
                  <a:lnTo>
                    <a:pt x="1355400" y="459172"/>
                  </a:lnTo>
                  <a:lnTo>
                    <a:pt x="1360574" y="455064"/>
                  </a:lnTo>
                  <a:lnTo>
                    <a:pt x="1365747" y="450523"/>
                  </a:lnTo>
                  <a:lnTo>
                    <a:pt x="1370920" y="445549"/>
                  </a:lnTo>
                  <a:lnTo>
                    <a:pt x="1376094" y="440144"/>
                  </a:lnTo>
                  <a:lnTo>
                    <a:pt x="1381267" y="434316"/>
                  </a:lnTo>
                  <a:lnTo>
                    <a:pt x="1386440" y="428074"/>
                  </a:lnTo>
                  <a:lnTo>
                    <a:pt x="1391613" y="421430"/>
                  </a:lnTo>
                  <a:lnTo>
                    <a:pt x="1396787" y="414399"/>
                  </a:lnTo>
                  <a:lnTo>
                    <a:pt x="1401960" y="407000"/>
                  </a:lnTo>
                  <a:lnTo>
                    <a:pt x="1407133" y="399254"/>
                  </a:lnTo>
                  <a:lnTo>
                    <a:pt x="1412307" y="391184"/>
                  </a:lnTo>
                  <a:lnTo>
                    <a:pt x="1417480" y="382817"/>
                  </a:lnTo>
                  <a:lnTo>
                    <a:pt x="1422653" y="374180"/>
                  </a:lnTo>
                  <a:lnTo>
                    <a:pt x="1427826" y="365303"/>
                  </a:lnTo>
                  <a:lnTo>
                    <a:pt x="1433000" y="356216"/>
                  </a:lnTo>
                  <a:lnTo>
                    <a:pt x="1438173" y="346950"/>
                  </a:lnTo>
                  <a:lnTo>
                    <a:pt x="1443346" y="337539"/>
                  </a:lnTo>
                  <a:lnTo>
                    <a:pt x="1448520" y="328013"/>
                  </a:lnTo>
                  <a:lnTo>
                    <a:pt x="1453693" y="318404"/>
                  </a:lnTo>
                  <a:lnTo>
                    <a:pt x="1458866" y="308744"/>
                  </a:lnTo>
                  <a:lnTo>
                    <a:pt x="1464039" y="299062"/>
                  </a:lnTo>
                  <a:lnTo>
                    <a:pt x="1469213" y="289388"/>
                  </a:lnTo>
                  <a:lnTo>
                    <a:pt x="1474386" y="279749"/>
                  </a:lnTo>
                  <a:lnTo>
                    <a:pt x="1479559" y="270171"/>
                  </a:lnTo>
                  <a:lnTo>
                    <a:pt x="1484733" y="260677"/>
                  </a:lnTo>
                  <a:lnTo>
                    <a:pt x="1489906" y="251290"/>
                  </a:lnTo>
                  <a:lnTo>
                    <a:pt x="1495079" y="242031"/>
                  </a:lnTo>
                  <a:lnTo>
                    <a:pt x="1500252" y="232917"/>
                  </a:lnTo>
                  <a:lnTo>
                    <a:pt x="1505426" y="223964"/>
                  </a:lnTo>
                  <a:lnTo>
                    <a:pt x="1510599" y="215186"/>
                  </a:lnTo>
                  <a:lnTo>
                    <a:pt x="1515772" y="206596"/>
                  </a:lnTo>
                  <a:lnTo>
                    <a:pt x="1520946" y="198204"/>
                  </a:lnTo>
                  <a:lnTo>
                    <a:pt x="1526119" y="190018"/>
                  </a:lnTo>
                  <a:lnTo>
                    <a:pt x="1531292" y="182045"/>
                  </a:lnTo>
                  <a:lnTo>
                    <a:pt x="1536465" y="174290"/>
                  </a:lnTo>
                  <a:lnTo>
                    <a:pt x="1541639" y="166758"/>
                  </a:lnTo>
                  <a:lnTo>
                    <a:pt x="1546812" y="159449"/>
                  </a:lnTo>
                  <a:lnTo>
                    <a:pt x="1551985" y="152367"/>
                  </a:lnTo>
                  <a:lnTo>
                    <a:pt x="1557159" y="145511"/>
                  </a:lnTo>
                  <a:lnTo>
                    <a:pt x="1562332" y="138879"/>
                  </a:lnTo>
                  <a:lnTo>
                    <a:pt x="1567505" y="132472"/>
                  </a:lnTo>
                  <a:lnTo>
                    <a:pt x="1572678" y="126286"/>
                  </a:lnTo>
                  <a:lnTo>
                    <a:pt x="1577852" y="120317"/>
                  </a:lnTo>
                  <a:lnTo>
                    <a:pt x="1583025" y="114564"/>
                  </a:lnTo>
                  <a:lnTo>
                    <a:pt x="1588198" y="109021"/>
                  </a:lnTo>
                  <a:lnTo>
                    <a:pt x="1593372" y="103685"/>
                  </a:lnTo>
                  <a:lnTo>
                    <a:pt x="1598545" y="98551"/>
                  </a:lnTo>
                  <a:lnTo>
                    <a:pt x="1603718" y="93613"/>
                  </a:lnTo>
                  <a:lnTo>
                    <a:pt x="1608891" y="88867"/>
                  </a:lnTo>
                  <a:lnTo>
                    <a:pt x="1614065" y="84308"/>
                  </a:lnTo>
                  <a:lnTo>
                    <a:pt x="1619238" y="79933"/>
                  </a:lnTo>
                  <a:lnTo>
                    <a:pt x="1624411" y="75737"/>
                  </a:lnTo>
                  <a:lnTo>
                    <a:pt x="1629585" y="71717"/>
                  </a:lnTo>
                  <a:lnTo>
                    <a:pt x="1634758" y="67869"/>
                  </a:lnTo>
                  <a:lnTo>
                    <a:pt x="1639931" y="64189"/>
                  </a:lnTo>
                  <a:lnTo>
                    <a:pt x="1645104" y="60672"/>
                  </a:lnTo>
                  <a:lnTo>
                    <a:pt x="1650278" y="57312"/>
                  </a:lnTo>
                  <a:lnTo>
                    <a:pt x="1655451" y="54106"/>
                  </a:lnTo>
                  <a:lnTo>
                    <a:pt x="1660624" y="51047"/>
                  </a:lnTo>
                  <a:lnTo>
                    <a:pt x="1665798" y="48132"/>
                  </a:lnTo>
                  <a:lnTo>
                    <a:pt x="1670971" y="45355"/>
                  </a:lnTo>
                  <a:lnTo>
                    <a:pt x="1676144" y="42711"/>
                  </a:lnTo>
                  <a:lnTo>
                    <a:pt x="1681317" y="40194"/>
                  </a:lnTo>
                  <a:lnTo>
                    <a:pt x="1686491" y="37801"/>
                  </a:lnTo>
                  <a:lnTo>
                    <a:pt x="1691664" y="35526"/>
                  </a:lnTo>
                  <a:lnTo>
                    <a:pt x="1696837" y="33363"/>
                  </a:lnTo>
                  <a:lnTo>
                    <a:pt x="1702011" y="31310"/>
                  </a:lnTo>
                  <a:lnTo>
                    <a:pt x="1707184" y="29360"/>
                  </a:lnTo>
                  <a:lnTo>
                    <a:pt x="1712357" y="27509"/>
                  </a:lnTo>
                  <a:lnTo>
                    <a:pt x="1717530" y="25753"/>
                  </a:lnTo>
                  <a:lnTo>
                    <a:pt x="1722704" y="24087"/>
                  </a:lnTo>
                  <a:lnTo>
                    <a:pt x="1727877" y="22508"/>
                  </a:lnTo>
                  <a:lnTo>
                    <a:pt x="1733050" y="21011"/>
                  </a:lnTo>
                  <a:lnTo>
                    <a:pt x="1738224" y="19593"/>
                  </a:lnTo>
                  <a:lnTo>
                    <a:pt x="1743397" y="18249"/>
                  </a:lnTo>
                  <a:lnTo>
                    <a:pt x="1748570" y="16977"/>
                  </a:lnTo>
                  <a:lnTo>
                    <a:pt x="1753743" y="15772"/>
                  </a:lnTo>
                  <a:lnTo>
                    <a:pt x="1758917" y="14631"/>
                  </a:lnTo>
                  <a:lnTo>
                    <a:pt x="1764090" y="13551"/>
                  </a:lnTo>
                  <a:lnTo>
                    <a:pt x="1769263" y="12530"/>
                  </a:lnTo>
                  <a:lnTo>
                    <a:pt x="1774437" y="11563"/>
                  </a:lnTo>
                  <a:lnTo>
                    <a:pt x="1779610" y="10649"/>
                  </a:lnTo>
                  <a:lnTo>
                    <a:pt x="1784783" y="9784"/>
                  </a:lnTo>
                  <a:lnTo>
                    <a:pt x="1789956" y="8967"/>
                  </a:lnTo>
                  <a:lnTo>
                    <a:pt x="1795130" y="8193"/>
                  </a:lnTo>
                  <a:lnTo>
                    <a:pt x="1800303" y="7463"/>
                  </a:lnTo>
                  <a:lnTo>
                    <a:pt x="1805476" y="6772"/>
                  </a:lnTo>
                  <a:lnTo>
                    <a:pt x="1810650" y="6119"/>
                  </a:lnTo>
                  <a:lnTo>
                    <a:pt x="1815823" y="5502"/>
                  </a:lnTo>
                  <a:lnTo>
                    <a:pt x="1820996" y="4919"/>
                  </a:lnTo>
                  <a:lnTo>
                    <a:pt x="1826169" y="4369"/>
                  </a:lnTo>
                  <a:lnTo>
                    <a:pt x="1831343" y="3848"/>
                  </a:lnTo>
                  <a:lnTo>
                    <a:pt x="1836516" y="3357"/>
                  </a:lnTo>
                  <a:lnTo>
                    <a:pt x="1841689" y="2893"/>
                  </a:lnTo>
                  <a:lnTo>
                    <a:pt x="1846863" y="2455"/>
                  </a:lnTo>
                  <a:lnTo>
                    <a:pt x="1852036" y="2041"/>
                  </a:lnTo>
                  <a:lnTo>
                    <a:pt x="1857209" y="1650"/>
                  </a:lnTo>
                  <a:lnTo>
                    <a:pt x="1862382" y="1281"/>
                  </a:lnTo>
                  <a:lnTo>
                    <a:pt x="1867556" y="932"/>
                  </a:lnTo>
                  <a:lnTo>
                    <a:pt x="1872729" y="603"/>
                  </a:lnTo>
                  <a:lnTo>
                    <a:pt x="1877902" y="293"/>
                  </a:lnTo>
                  <a:lnTo>
                    <a:pt x="1883076" y="0"/>
                  </a:lnTo>
                  <a:lnTo>
                    <a:pt x="1883076" y="773377"/>
                  </a:lnTo>
                  <a:lnTo>
                    <a:pt x="1877902" y="773331"/>
                  </a:lnTo>
                  <a:lnTo>
                    <a:pt x="1872729" y="773282"/>
                  </a:lnTo>
                  <a:lnTo>
                    <a:pt x="1867556" y="773229"/>
                  </a:lnTo>
                  <a:lnTo>
                    <a:pt x="1862382" y="773173"/>
                  </a:lnTo>
                  <a:lnTo>
                    <a:pt x="1857209" y="773112"/>
                  </a:lnTo>
                  <a:lnTo>
                    <a:pt x="1852036" y="773047"/>
                  </a:lnTo>
                  <a:lnTo>
                    <a:pt x="1846863" y="772977"/>
                  </a:lnTo>
                  <a:lnTo>
                    <a:pt x="1841689" y="772903"/>
                  </a:lnTo>
                  <a:lnTo>
                    <a:pt x="1836516" y="772823"/>
                  </a:lnTo>
                  <a:lnTo>
                    <a:pt x="1831343" y="772737"/>
                  </a:lnTo>
                  <a:lnTo>
                    <a:pt x="1826169" y="772645"/>
                  </a:lnTo>
                  <a:lnTo>
                    <a:pt x="1820996" y="772546"/>
                  </a:lnTo>
                  <a:lnTo>
                    <a:pt x="1815823" y="772440"/>
                  </a:lnTo>
                  <a:lnTo>
                    <a:pt x="1810650" y="772327"/>
                  </a:lnTo>
                  <a:lnTo>
                    <a:pt x="1805476" y="772205"/>
                  </a:lnTo>
                  <a:lnTo>
                    <a:pt x="1800303" y="772075"/>
                  </a:lnTo>
                  <a:lnTo>
                    <a:pt x="1795130" y="771936"/>
                  </a:lnTo>
                  <a:lnTo>
                    <a:pt x="1789956" y="771787"/>
                  </a:lnTo>
                  <a:lnTo>
                    <a:pt x="1784783" y="771627"/>
                  </a:lnTo>
                  <a:lnTo>
                    <a:pt x="1779610" y="771455"/>
                  </a:lnTo>
                  <a:lnTo>
                    <a:pt x="1774437" y="771272"/>
                  </a:lnTo>
                  <a:lnTo>
                    <a:pt x="1769263" y="771076"/>
                  </a:lnTo>
                  <a:lnTo>
                    <a:pt x="1764090" y="770866"/>
                  </a:lnTo>
                  <a:lnTo>
                    <a:pt x="1758917" y="770641"/>
                  </a:lnTo>
                  <a:lnTo>
                    <a:pt x="1753743" y="770401"/>
                  </a:lnTo>
                  <a:lnTo>
                    <a:pt x="1748570" y="770144"/>
                  </a:lnTo>
                  <a:lnTo>
                    <a:pt x="1743397" y="769868"/>
                  </a:lnTo>
                  <a:lnTo>
                    <a:pt x="1738224" y="769574"/>
                  </a:lnTo>
                  <a:lnTo>
                    <a:pt x="1733050" y="769260"/>
                  </a:lnTo>
                  <a:lnTo>
                    <a:pt x="1727877" y="768924"/>
                  </a:lnTo>
                  <a:lnTo>
                    <a:pt x="1722704" y="768565"/>
                  </a:lnTo>
                  <a:lnTo>
                    <a:pt x="1717530" y="768182"/>
                  </a:lnTo>
                  <a:lnTo>
                    <a:pt x="1712357" y="767772"/>
                  </a:lnTo>
                  <a:lnTo>
                    <a:pt x="1707184" y="767335"/>
                  </a:lnTo>
                  <a:lnTo>
                    <a:pt x="1702011" y="766869"/>
                  </a:lnTo>
                  <a:lnTo>
                    <a:pt x="1696837" y="766371"/>
                  </a:lnTo>
                  <a:lnTo>
                    <a:pt x="1691664" y="765841"/>
                  </a:lnTo>
                  <a:lnTo>
                    <a:pt x="1686491" y="765275"/>
                  </a:lnTo>
                  <a:lnTo>
                    <a:pt x="1681317" y="764673"/>
                  </a:lnTo>
                  <a:lnTo>
                    <a:pt x="1676144" y="764031"/>
                  </a:lnTo>
                  <a:lnTo>
                    <a:pt x="1670971" y="763348"/>
                  </a:lnTo>
                  <a:lnTo>
                    <a:pt x="1665798" y="762621"/>
                  </a:lnTo>
                  <a:lnTo>
                    <a:pt x="1660624" y="761848"/>
                  </a:lnTo>
                  <a:lnTo>
                    <a:pt x="1655451" y="761026"/>
                  </a:lnTo>
                  <a:lnTo>
                    <a:pt x="1650278" y="760154"/>
                  </a:lnTo>
                  <a:lnTo>
                    <a:pt x="1645104" y="759227"/>
                  </a:lnTo>
                  <a:lnTo>
                    <a:pt x="1639931" y="758244"/>
                  </a:lnTo>
                  <a:lnTo>
                    <a:pt x="1634758" y="757202"/>
                  </a:lnTo>
                  <a:lnTo>
                    <a:pt x="1629585" y="756097"/>
                  </a:lnTo>
                  <a:lnTo>
                    <a:pt x="1624411" y="754928"/>
                  </a:lnTo>
                  <a:lnTo>
                    <a:pt x="1619238" y="753691"/>
                  </a:lnTo>
                  <a:lnTo>
                    <a:pt x="1614065" y="752383"/>
                  </a:lnTo>
                  <a:lnTo>
                    <a:pt x="1608891" y="751001"/>
                  </a:lnTo>
                  <a:lnTo>
                    <a:pt x="1603718" y="749543"/>
                  </a:lnTo>
                  <a:lnTo>
                    <a:pt x="1598545" y="748005"/>
                  </a:lnTo>
                  <a:lnTo>
                    <a:pt x="1593372" y="746383"/>
                  </a:lnTo>
                  <a:lnTo>
                    <a:pt x="1588198" y="744674"/>
                  </a:lnTo>
                  <a:lnTo>
                    <a:pt x="1583025" y="742873"/>
                  </a:lnTo>
                  <a:lnTo>
                    <a:pt x="1577852" y="740977"/>
                  </a:lnTo>
                  <a:lnTo>
                    <a:pt x="1572678" y="738983"/>
                  </a:lnTo>
                  <a:lnTo>
                    <a:pt x="1567505" y="736885"/>
                  </a:lnTo>
                  <a:lnTo>
                    <a:pt x="1562332" y="734681"/>
                  </a:lnTo>
                  <a:lnTo>
                    <a:pt x="1557159" y="732366"/>
                  </a:lnTo>
                  <a:lnTo>
                    <a:pt x="1551985" y="729937"/>
                  </a:lnTo>
                  <a:lnTo>
                    <a:pt x="1546812" y="727389"/>
                  </a:lnTo>
                  <a:lnTo>
                    <a:pt x="1541639" y="724720"/>
                  </a:lnTo>
                  <a:lnTo>
                    <a:pt x="1536465" y="721926"/>
                  </a:lnTo>
                  <a:lnTo>
                    <a:pt x="1531292" y="719005"/>
                  </a:lnTo>
                  <a:lnTo>
                    <a:pt x="1526119" y="715952"/>
                  </a:lnTo>
                  <a:lnTo>
                    <a:pt x="1520946" y="712767"/>
                  </a:lnTo>
                  <a:lnTo>
                    <a:pt x="1515772" y="709446"/>
                  </a:lnTo>
                  <a:lnTo>
                    <a:pt x="1510599" y="705989"/>
                  </a:lnTo>
                  <a:lnTo>
                    <a:pt x="1505426" y="702395"/>
                  </a:lnTo>
                  <a:lnTo>
                    <a:pt x="1500252" y="698662"/>
                  </a:lnTo>
                  <a:lnTo>
                    <a:pt x="1495079" y="694793"/>
                  </a:lnTo>
                  <a:lnTo>
                    <a:pt x="1489906" y="690787"/>
                  </a:lnTo>
                  <a:lnTo>
                    <a:pt x="1484733" y="686647"/>
                  </a:lnTo>
                  <a:lnTo>
                    <a:pt x="1479559" y="682375"/>
                  </a:lnTo>
                  <a:lnTo>
                    <a:pt x="1474386" y="677975"/>
                  </a:lnTo>
                  <a:lnTo>
                    <a:pt x="1469213" y="673451"/>
                  </a:lnTo>
                  <a:lnTo>
                    <a:pt x="1464039" y="668809"/>
                  </a:lnTo>
                  <a:lnTo>
                    <a:pt x="1458866" y="664055"/>
                  </a:lnTo>
                  <a:lnTo>
                    <a:pt x="1453693" y="659195"/>
                  </a:lnTo>
                  <a:lnTo>
                    <a:pt x="1448520" y="654239"/>
                  </a:lnTo>
                  <a:lnTo>
                    <a:pt x="1443346" y="649195"/>
                  </a:lnTo>
                  <a:lnTo>
                    <a:pt x="1438173" y="644073"/>
                  </a:lnTo>
                  <a:lnTo>
                    <a:pt x="1433000" y="638882"/>
                  </a:lnTo>
                  <a:lnTo>
                    <a:pt x="1427826" y="633634"/>
                  </a:lnTo>
                  <a:lnTo>
                    <a:pt x="1422653" y="628339"/>
                  </a:lnTo>
                  <a:lnTo>
                    <a:pt x="1417480" y="623010"/>
                  </a:lnTo>
                  <a:lnTo>
                    <a:pt x="1412307" y="617657"/>
                  </a:lnTo>
                  <a:lnTo>
                    <a:pt x="1407133" y="612293"/>
                  </a:lnTo>
                  <a:lnTo>
                    <a:pt x="1401960" y="606929"/>
                  </a:lnTo>
                  <a:lnTo>
                    <a:pt x="1396787" y="601576"/>
                  </a:lnTo>
                  <a:lnTo>
                    <a:pt x="1391613" y="596245"/>
                  </a:lnTo>
                  <a:lnTo>
                    <a:pt x="1386440" y="590947"/>
                  </a:lnTo>
                  <a:lnTo>
                    <a:pt x="1381267" y="585691"/>
                  </a:lnTo>
                  <a:lnTo>
                    <a:pt x="1376094" y="580485"/>
                  </a:lnTo>
                  <a:lnTo>
                    <a:pt x="1370920" y="575338"/>
                  </a:lnTo>
                  <a:lnTo>
                    <a:pt x="1365747" y="570257"/>
                  </a:lnTo>
                  <a:lnTo>
                    <a:pt x="1360574" y="565247"/>
                  </a:lnTo>
                  <a:lnTo>
                    <a:pt x="1355400" y="560313"/>
                  </a:lnTo>
                  <a:lnTo>
                    <a:pt x="1350227" y="555460"/>
                  </a:lnTo>
                  <a:lnTo>
                    <a:pt x="1345054" y="550690"/>
                  </a:lnTo>
                  <a:lnTo>
                    <a:pt x="1339881" y="546005"/>
                  </a:lnTo>
                  <a:lnTo>
                    <a:pt x="1334707" y="541406"/>
                  </a:lnTo>
                  <a:lnTo>
                    <a:pt x="1329534" y="536893"/>
                  </a:lnTo>
                  <a:lnTo>
                    <a:pt x="1324361" y="532465"/>
                  </a:lnTo>
                  <a:lnTo>
                    <a:pt x="1319187" y="528120"/>
                  </a:lnTo>
                  <a:lnTo>
                    <a:pt x="1314014" y="523856"/>
                  </a:lnTo>
                  <a:lnTo>
                    <a:pt x="1308841" y="519671"/>
                  </a:lnTo>
                  <a:lnTo>
                    <a:pt x="1303668" y="515560"/>
                  </a:lnTo>
                  <a:lnTo>
                    <a:pt x="1298494" y="511519"/>
                  </a:lnTo>
                  <a:lnTo>
                    <a:pt x="1293321" y="507546"/>
                  </a:lnTo>
                  <a:lnTo>
                    <a:pt x="1288148" y="503634"/>
                  </a:lnTo>
                  <a:lnTo>
                    <a:pt x="1282974" y="499780"/>
                  </a:lnTo>
                  <a:lnTo>
                    <a:pt x="1277801" y="495979"/>
                  </a:lnTo>
                  <a:lnTo>
                    <a:pt x="1272628" y="492226"/>
                  </a:lnTo>
                  <a:lnTo>
                    <a:pt x="1267455" y="488517"/>
                  </a:lnTo>
                  <a:lnTo>
                    <a:pt x="1262281" y="484845"/>
                  </a:lnTo>
                  <a:lnTo>
                    <a:pt x="1257108" y="481208"/>
                  </a:lnTo>
                  <a:lnTo>
                    <a:pt x="1251935" y="477600"/>
                  </a:lnTo>
                  <a:lnTo>
                    <a:pt x="1246761" y="474018"/>
                  </a:lnTo>
                  <a:lnTo>
                    <a:pt x="1241588" y="470457"/>
                  </a:lnTo>
                  <a:lnTo>
                    <a:pt x="1236415" y="466913"/>
                  </a:lnTo>
                  <a:lnTo>
                    <a:pt x="1231242" y="463383"/>
                  </a:lnTo>
                  <a:lnTo>
                    <a:pt x="1226068" y="459864"/>
                  </a:lnTo>
                  <a:lnTo>
                    <a:pt x="1220895" y="456353"/>
                  </a:lnTo>
                  <a:lnTo>
                    <a:pt x="1215722" y="452847"/>
                  </a:lnTo>
                  <a:lnTo>
                    <a:pt x="1210548" y="449344"/>
                  </a:lnTo>
                  <a:lnTo>
                    <a:pt x="1205375" y="445841"/>
                  </a:lnTo>
                  <a:lnTo>
                    <a:pt x="1200202" y="442336"/>
                  </a:lnTo>
                  <a:lnTo>
                    <a:pt x="1195029" y="438829"/>
                  </a:lnTo>
                  <a:lnTo>
                    <a:pt x="1189855" y="435318"/>
                  </a:lnTo>
                  <a:lnTo>
                    <a:pt x="1184682" y="431802"/>
                  </a:lnTo>
                  <a:lnTo>
                    <a:pt x="1179509" y="428280"/>
                  </a:lnTo>
                  <a:lnTo>
                    <a:pt x="1174335" y="424752"/>
                  </a:lnTo>
                  <a:lnTo>
                    <a:pt x="1169162" y="421218"/>
                  </a:lnTo>
                  <a:lnTo>
                    <a:pt x="1163989" y="417680"/>
                  </a:lnTo>
                  <a:lnTo>
                    <a:pt x="1158816" y="414137"/>
                  </a:lnTo>
                  <a:lnTo>
                    <a:pt x="1153642" y="410592"/>
                  </a:lnTo>
                  <a:lnTo>
                    <a:pt x="1148469" y="407045"/>
                  </a:lnTo>
                  <a:lnTo>
                    <a:pt x="1143296" y="403499"/>
                  </a:lnTo>
                  <a:lnTo>
                    <a:pt x="1138122" y="399955"/>
                  </a:lnTo>
                  <a:lnTo>
                    <a:pt x="1132949" y="396415"/>
                  </a:lnTo>
                  <a:lnTo>
                    <a:pt x="1127776" y="392881"/>
                  </a:lnTo>
                  <a:lnTo>
                    <a:pt x="1122603" y="389356"/>
                  </a:lnTo>
                  <a:lnTo>
                    <a:pt x="1117429" y="385841"/>
                  </a:lnTo>
                  <a:lnTo>
                    <a:pt x="1112256" y="382340"/>
                  </a:lnTo>
                  <a:lnTo>
                    <a:pt x="1107083" y="378854"/>
                  </a:lnTo>
                  <a:lnTo>
                    <a:pt x="1101909" y="375387"/>
                  </a:lnTo>
                  <a:lnTo>
                    <a:pt x="1096736" y="371942"/>
                  </a:lnTo>
                  <a:lnTo>
                    <a:pt x="1091563" y="368520"/>
                  </a:lnTo>
                  <a:lnTo>
                    <a:pt x="1086390" y="365126"/>
                  </a:lnTo>
                  <a:lnTo>
                    <a:pt x="1081216" y="361761"/>
                  </a:lnTo>
                  <a:lnTo>
                    <a:pt x="1076043" y="358430"/>
                  </a:lnTo>
                  <a:lnTo>
                    <a:pt x="1070870" y="355134"/>
                  </a:lnTo>
                  <a:lnTo>
                    <a:pt x="1065696" y="351878"/>
                  </a:lnTo>
                  <a:lnTo>
                    <a:pt x="1060523" y="348663"/>
                  </a:lnTo>
                  <a:lnTo>
                    <a:pt x="1055350" y="345494"/>
                  </a:lnTo>
                  <a:lnTo>
                    <a:pt x="1050177" y="342372"/>
                  </a:lnTo>
                  <a:lnTo>
                    <a:pt x="1045003" y="339301"/>
                  </a:lnTo>
                  <a:lnTo>
                    <a:pt x="1039830" y="336284"/>
                  </a:lnTo>
                  <a:lnTo>
                    <a:pt x="1034657" y="333324"/>
                  </a:lnTo>
                  <a:lnTo>
                    <a:pt x="1029483" y="330423"/>
                  </a:lnTo>
                  <a:lnTo>
                    <a:pt x="1024310" y="327585"/>
                  </a:lnTo>
                  <a:lnTo>
                    <a:pt x="1019137" y="324811"/>
                  </a:lnTo>
                  <a:lnTo>
                    <a:pt x="1013964" y="322105"/>
                  </a:lnTo>
                  <a:lnTo>
                    <a:pt x="1008790" y="319469"/>
                  </a:lnTo>
                  <a:lnTo>
                    <a:pt x="1003617" y="316905"/>
                  </a:lnTo>
                  <a:lnTo>
                    <a:pt x="998444" y="314415"/>
                  </a:lnTo>
                  <a:lnTo>
                    <a:pt x="993270" y="312002"/>
                  </a:lnTo>
                  <a:lnTo>
                    <a:pt x="988097" y="309668"/>
                  </a:lnTo>
                  <a:lnTo>
                    <a:pt x="982924" y="307415"/>
                  </a:lnTo>
                  <a:lnTo>
                    <a:pt x="977751" y="305244"/>
                  </a:lnTo>
                  <a:lnTo>
                    <a:pt x="972577" y="303157"/>
                  </a:lnTo>
                  <a:lnTo>
                    <a:pt x="967404" y="301155"/>
                  </a:lnTo>
                  <a:lnTo>
                    <a:pt x="962231" y="299240"/>
                  </a:lnTo>
                  <a:lnTo>
                    <a:pt x="957057" y="297413"/>
                  </a:lnTo>
                  <a:lnTo>
                    <a:pt x="951884" y="295675"/>
                  </a:lnTo>
                  <a:lnTo>
                    <a:pt x="946711" y="294026"/>
                  </a:lnTo>
                  <a:lnTo>
                    <a:pt x="941538" y="292468"/>
                  </a:lnTo>
                  <a:lnTo>
                    <a:pt x="936364" y="291001"/>
                  </a:lnTo>
                  <a:lnTo>
                    <a:pt x="931191" y="289626"/>
                  </a:lnTo>
                  <a:lnTo>
                    <a:pt x="926018" y="288342"/>
                  </a:lnTo>
                  <a:lnTo>
                    <a:pt x="920844" y="287150"/>
                  </a:lnTo>
                  <a:lnTo>
                    <a:pt x="915671" y="286049"/>
                  </a:lnTo>
                  <a:lnTo>
                    <a:pt x="910498" y="285040"/>
                  </a:lnTo>
                  <a:lnTo>
                    <a:pt x="905325" y="284122"/>
                  </a:lnTo>
                  <a:lnTo>
                    <a:pt x="900151" y="283295"/>
                  </a:lnTo>
                  <a:lnTo>
                    <a:pt x="894978" y="282557"/>
                  </a:lnTo>
                  <a:lnTo>
                    <a:pt x="889805" y="281908"/>
                  </a:lnTo>
                  <a:lnTo>
                    <a:pt x="884631" y="281348"/>
                  </a:lnTo>
                  <a:lnTo>
                    <a:pt x="879458" y="280875"/>
                  </a:lnTo>
                  <a:lnTo>
                    <a:pt x="874285" y="280488"/>
                  </a:lnTo>
                  <a:lnTo>
                    <a:pt x="869112" y="280186"/>
                  </a:lnTo>
                  <a:lnTo>
                    <a:pt x="863938" y="279967"/>
                  </a:lnTo>
                  <a:lnTo>
                    <a:pt x="858765" y="279830"/>
                  </a:lnTo>
                  <a:lnTo>
                    <a:pt x="853592" y="279773"/>
                  </a:lnTo>
                  <a:lnTo>
                    <a:pt x="848418" y="279796"/>
                  </a:lnTo>
                  <a:lnTo>
                    <a:pt x="843245" y="279896"/>
                  </a:lnTo>
                  <a:lnTo>
                    <a:pt x="838072" y="280071"/>
                  </a:lnTo>
                  <a:lnTo>
                    <a:pt x="832899" y="280320"/>
                  </a:lnTo>
                  <a:lnTo>
                    <a:pt x="827725" y="280640"/>
                  </a:lnTo>
                  <a:lnTo>
                    <a:pt x="822552" y="281031"/>
                  </a:lnTo>
                  <a:lnTo>
                    <a:pt x="817379" y="281489"/>
                  </a:lnTo>
                  <a:lnTo>
                    <a:pt x="812205" y="282014"/>
                  </a:lnTo>
                  <a:lnTo>
                    <a:pt x="807032" y="282602"/>
                  </a:lnTo>
                  <a:lnTo>
                    <a:pt x="801859" y="283253"/>
                  </a:lnTo>
                  <a:lnTo>
                    <a:pt x="796686" y="283963"/>
                  </a:lnTo>
                  <a:lnTo>
                    <a:pt x="791512" y="284732"/>
                  </a:lnTo>
                  <a:lnTo>
                    <a:pt x="786339" y="285556"/>
                  </a:lnTo>
                  <a:lnTo>
                    <a:pt x="781166" y="286435"/>
                  </a:lnTo>
                  <a:lnTo>
                    <a:pt x="775992" y="287365"/>
                  </a:lnTo>
                  <a:lnTo>
                    <a:pt x="770819" y="288345"/>
                  </a:lnTo>
                  <a:lnTo>
                    <a:pt x="765646" y="289374"/>
                  </a:lnTo>
                  <a:lnTo>
                    <a:pt x="760473" y="290448"/>
                  </a:lnTo>
                  <a:lnTo>
                    <a:pt x="755299" y="291567"/>
                  </a:lnTo>
                  <a:lnTo>
                    <a:pt x="750126" y="292729"/>
                  </a:lnTo>
                  <a:lnTo>
                    <a:pt x="744953" y="293930"/>
                  </a:lnTo>
                  <a:lnTo>
                    <a:pt x="739779" y="295171"/>
                  </a:lnTo>
                  <a:lnTo>
                    <a:pt x="734606" y="296449"/>
                  </a:lnTo>
                  <a:lnTo>
                    <a:pt x="729433" y="297762"/>
                  </a:lnTo>
                  <a:lnTo>
                    <a:pt x="724260" y="299109"/>
                  </a:lnTo>
                  <a:lnTo>
                    <a:pt x="719086" y="300488"/>
                  </a:lnTo>
                  <a:lnTo>
                    <a:pt x="713913" y="301898"/>
                  </a:lnTo>
                  <a:lnTo>
                    <a:pt x="708740" y="303336"/>
                  </a:lnTo>
                  <a:lnTo>
                    <a:pt x="703566" y="304803"/>
                  </a:lnTo>
                  <a:lnTo>
                    <a:pt x="698393" y="306296"/>
                  </a:lnTo>
                  <a:lnTo>
                    <a:pt x="693220" y="307814"/>
                  </a:lnTo>
                  <a:lnTo>
                    <a:pt x="688047" y="309356"/>
                  </a:lnTo>
                  <a:lnTo>
                    <a:pt x="682873" y="310921"/>
                  </a:lnTo>
                  <a:lnTo>
                    <a:pt x="677700" y="312507"/>
                  </a:lnTo>
                  <a:lnTo>
                    <a:pt x="672527" y="314114"/>
                  </a:lnTo>
                  <a:lnTo>
                    <a:pt x="667353" y="315741"/>
                  </a:lnTo>
                  <a:lnTo>
                    <a:pt x="662180" y="317386"/>
                  </a:lnTo>
                  <a:lnTo>
                    <a:pt x="657007" y="319048"/>
                  </a:lnTo>
                  <a:lnTo>
                    <a:pt x="651834" y="320728"/>
                  </a:lnTo>
                  <a:lnTo>
                    <a:pt x="646660" y="322423"/>
                  </a:lnTo>
                  <a:lnTo>
                    <a:pt x="641487" y="324134"/>
                  </a:lnTo>
                  <a:lnTo>
                    <a:pt x="636314" y="325860"/>
                  </a:lnTo>
                  <a:lnTo>
                    <a:pt x="631140" y="327600"/>
                  </a:lnTo>
                  <a:lnTo>
                    <a:pt x="625967" y="329354"/>
                  </a:lnTo>
                  <a:lnTo>
                    <a:pt x="620794" y="331120"/>
                  </a:lnTo>
                  <a:lnTo>
                    <a:pt x="615621" y="332900"/>
                  </a:lnTo>
                  <a:lnTo>
                    <a:pt x="610447" y="334691"/>
                  </a:lnTo>
                  <a:lnTo>
                    <a:pt x="605274" y="336495"/>
                  </a:lnTo>
                  <a:lnTo>
                    <a:pt x="600101" y="338310"/>
                  </a:lnTo>
                  <a:lnTo>
                    <a:pt x="594927" y="340136"/>
                  </a:lnTo>
                  <a:lnTo>
                    <a:pt x="589754" y="341974"/>
                  </a:lnTo>
                  <a:lnTo>
                    <a:pt x="584581" y="343823"/>
                  </a:lnTo>
                  <a:lnTo>
                    <a:pt x="579408" y="345683"/>
                  </a:lnTo>
                  <a:lnTo>
                    <a:pt x="574234" y="347553"/>
                  </a:lnTo>
                  <a:lnTo>
                    <a:pt x="569061" y="349435"/>
                  </a:lnTo>
                  <a:lnTo>
                    <a:pt x="563888" y="351327"/>
                  </a:lnTo>
                  <a:lnTo>
                    <a:pt x="558714" y="353230"/>
                  </a:lnTo>
                  <a:lnTo>
                    <a:pt x="553541" y="355144"/>
                  </a:lnTo>
                  <a:lnTo>
                    <a:pt x="548368" y="357069"/>
                  </a:lnTo>
                  <a:lnTo>
                    <a:pt x="543195" y="359005"/>
                  </a:lnTo>
                  <a:lnTo>
                    <a:pt x="538021" y="360952"/>
                  </a:lnTo>
                  <a:lnTo>
                    <a:pt x="532848" y="362911"/>
                  </a:lnTo>
                  <a:lnTo>
                    <a:pt x="527675" y="364882"/>
                  </a:lnTo>
                  <a:lnTo>
                    <a:pt x="522501" y="366864"/>
                  </a:lnTo>
                  <a:lnTo>
                    <a:pt x="517328" y="368859"/>
                  </a:lnTo>
                  <a:lnTo>
                    <a:pt x="512155" y="370866"/>
                  </a:lnTo>
                  <a:lnTo>
                    <a:pt x="506982" y="372887"/>
                  </a:lnTo>
                  <a:lnTo>
                    <a:pt x="501808" y="374920"/>
                  </a:lnTo>
                  <a:lnTo>
                    <a:pt x="496635" y="376967"/>
                  </a:lnTo>
                  <a:lnTo>
                    <a:pt x="491462" y="379028"/>
                  </a:lnTo>
                  <a:lnTo>
                    <a:pt x="486288" y="381104"/>
                  </a:lnTo>
                  <a:lnTo>
                    <a:pt x="481115" y="383194"/>
                  </a:lnTo>
                  <a:lnTo>
                    <a:pt x="475942" y="385299"/>
                  </a:lnTo>
                  <a:lnTo>
                    <a:pt x="470769" y="387420"/>
                  </a:lnTo>
                  <a:lnTo>
                    <a:pt x="465595" y="389557"/>
                  </a:lnTo>
                  <a:lnTo>
                    <a:pt x="460422" y="391711"/>
                  </a:lnTo>
                  <a:lnTo>
                    <a:pt x="455249" y="393882"/>
                  </a:lnTo>
                  <a:lnTo>
                    <a:pt x="450075" y="396071"/>
                  </a:lnTo>
                  <a:lnTo>
                    <a:pt x="444902" y="398277"/>
                  </a:lnTo>
                  <a:lnTo>
                    <a:pt x="439729" y="400503"/>
                  </a:lnTo>
                  <a:lnTo>
                    <a:pt x="434556" y="402747"/>
                  </a:lnTo>
                  <a:lnTo>
                    <a:pt x="429382" y="405012"/>
                  </a:lnTo>
                  <a:lnTo>
                    <a:pt x="424209" y="407296"/>
                  </a:lnTo>
                  <a:lnTo>
                    <a:pt x="419036" y="409602"/>
                  </a:lnTo>
                  <a:lnTo>
                    <a:pt x="413862" y="411929"/>
                  </a:lnTo>
                  <a:lnTo>
                    <a:pt x="408689" y="414278"/>
                  </a:lnTo>
                  <a:lnTo>
                    <a:pt x="403516" y="416650"/>
                  </a:lnTo>
                  <a:lnTo>
                    <a:pt x="398343" y="419046"/>
                  </a:lnTo>
                  <a:lnTo>
                    <a:pt x="393169" y="421465"/>
                  </a:lnTo>
                  <a:lnTo>
                    <a:pt x="387996" y="423909"/>
                  </a:lnTo>
                  <a:lnTo>
                    <a:pt x="382823" y="426378"/>
                  </a:lnTo>
                  <a:lnTo>
                    <a:pt x="377649" y="428872"/>
                  </a:lnTo>
                  <a:lnTo>
                    <a:pt x="372476" y="431394"/>
                  </a:lnTo>
                  <a:lnTo>
                    <a:pt x="367303" y="433943"/>
                  </a:lnTo>
                  <a:lnTo>
                    <a:pt x="362130" y="436519"/>
                  </a:lnTo>
                  <a:lnTo>
                    <a:pt x="356956" y="439124"/>
                  </a:lnTo>
                  <a:lnTo>
                    <a:pt x="351783" y="441759"/>
                  </a:lnTo>
                  <a:lnTo>
                    <a:pt x="346610" y="444423"/>
                  </a:lnTo>
                  <a:lnTo>
                    <a:pt x="341436" y="447118"/>
                  </a:lnTo>
                  <a:lnTo>
                    <a:pt x="336263" y="449845"/>
                  </a:lnTo>
                  <a:lnTo>
                    <a:pt x="331090" y="452603"/>
                  </a:lnTo>
                  <a:lnTo>
                    <a:pt x="325917" y="455395"/>
                  </a:lnTo>
                  <a:lnTo>
                    <a:pt x="320743" y="458220"/>
                  </a:lnTo>
                  <a:lnTo>
                    <a:pt x="315570" y="461079"/>
                  </a:lnTo>
                  <a:lnTo>
                    <a:pt x="310397" y="463974"/>
                  </a:lnTo>
                  <a:lnTo>
                    <a:pt x="305223" y="466904"/>
                  </a:lnTo>
                  <a:lnTo>
                    <a:pt x="300050" y="469871"/>
                  </a:lnTo>
                  <a:lnTo>
                    <a:pt x="294877" y="472874"/>
                  </a:lnTo>
                  <a:lnTo>
                    <a:pt x="289704" y="475916"/>
                  </a:lnTo>
                  <a:lnTo>
                    <a:pt x="284530" y="478997"/>
                  </a:lnTo>
                  <a:lnTo>
                    <a:pt x="279357" y="482117"/>
                  </a:lnTo>
                  <a:lnTo>
                    <a:pt x="274184" y="485277"/>
                  </a:lnTo>
                  <a:lnTo>
                    <a:pt x="269010" y="488477"/>
                  </a:lnTo>
                  <a:lnTo>
                    <a:pt x="263837" y="491719"/>
                  </a:lnTo>
                  <a:lnTo>
                    <a:pt x="258664" y="495003"/>
                  </a:lnTo>
                  <a:lnTo>
                    <a:pt x="253491" y="498329"/>
                  </a:lnTo>
                  <a:lnTo>
                    <a:pt x="248317" y="501699"/>
                  </a:lnTo>
                  <a:lnTo>
                    <a:pt x="243144" y="505112"/>
                  </a:lnTo>
                  <a:lnTo>
                    <a:pt x="237971" y="508569"/>
                  </a:lnTo>
                  <a:lnTo>
                    <a:pt x="232797" y="512071"/>
                  </a:lnTo>
                  <a:lnTo>
                    <a:pt x="227624" y="515617"/>
                  </a:lnTo>
                  <a:lnTo>
                    <a:pt x="222451" y="519208"/>
                  </a:lnTo>
                  <a:lnTo>
                    <a:pt x="217278" y="522844"/>
                  </a:lnTo>
                  <a:lnTo>
                    <a:pt x="212104" y="526525"/>
                  </a:lnTo>
                  <a:lnTo>
                    <a:pt x="206931" y="530252"/>
                  </a:lnTo>
                  <a:lnTo>
                    <a:pt x="201758" y="534023"/>
                  </a:lnTo>
                  <a:lnTo>
                    <a:pt x="196584" y="537839"/>
                  </a:lnTo>
                  <a:lnTo>
                    <a:pt x="191411" y="541699"/>
                  </a:lnTo>
                  <a:lnTo>
                    <a:pt x="186238" y="545603"/>
                  </a:lnTo>
                  <a:lnTo>
                    <a:pt x="181065" y="549549"/>
                  </a:lnTo>
                  <a:lnTo>
                    <a:pt x="175891" y="553538"/>
                  </a:lnTo>
                  <a:lnTo>
                    <a:pt x="170718" y="557568"/>
                  </a:lnTo>
                  <a:lnTo>
                    <a:pt x="165545" y="561637"/>
                  </a:lnTo>
                  <a:lnTo>
                    <a:pt x="160371" y="565745"/>
                  </a:lnTo>
                  <a:lnTo>
                    <a:pt x="155198" y="569890"/>
                  </a:lnTo>
                  <a:lnTo>
                    <a:pt x="150025" y="574069"/>
                  </a:lnTo>
                  <a:lnTo>
                    <a:pt x="144852" y="578281"/>
                  </a:lnTo>
                  <a:lnTo>
                    <a:pt x="139678" y="582523"/>
                  </a:lnTo>
                  <a:lnTo>
                    <a:pt x="134505" y="586793"/>
                  </a:lnTo>
                  <a:lnTo>
                    <a:pt x="129332" y="591088"/>
                  </a:lnTo>
                  <a:lnTo>
                    <a:pt x="124158" y="595405"/>
                  </a:lnTo>
                  <a:lnTo>
                    <a:pt x="118985" y="599741"/>
                  </a:lnTo>
                  <a:lnTo>
                    <a:pt x="113812" y="604092"/>
                  </a:lnTo>
                  <a:lnTo>
                    <a:pt x="108639" y="608454"/>
                  </a:lnTo>
                  <a:lnTo>
                    <a:pt x="103465" y="612825"/>
                  </a:lnTo>
                  <a:lnTo>
                    <a:pt x="98292" y="617199"/>
                  </a:lnTo>
                  <a:lnTo>
                    <a:pt x="93119" y="621572"/>
                  </a:lnTo>
                  <a:lnTo>
                    <a:pt x="87945" y="625940"/>
                  </a:lnTo>
                  <a:lnTo>
                    <a:pt x="82772" y="630298"/>
                  </a:lnTo>
                  <a:lnTo>
                    <a:pt x="77599" y="634641"/>
                  </a:lnTo>
                  <a:lnTo>
                    <a:pt x="72426" y="638965"/>
                  </a:lnTo>
                  <a:lnTo>
                    <a:pt x="67252" y="643265"/>
                  </a:lnTo>
                  <a:lnTo>
                    <a:pt x="62079" y="647534"/>
                  </a:lnTo>
                  <a:lnTo>
                    <a:pt x="56906" y="651770"/>
                  </a:lnTo>
                  <a:lnTo>
                    <a:pt x="51732" y="655965"/>
                  </a:lnTo>
                  <a:lnTo>
                    <a:pt x="46559" y="660116"/>
                  </a:lnTo>
                  <a:lnTo>
                    <a:pt x="41386" y="664218"/>
                  </a:lnTo>
                  <a:lnTo>
                    <a:pt x="36213" y="668265"/>
                  </a:lnTo>
                  <a:lnTo>
                    <a:pt x="31039" y="672253"/>
                  </a:lnTo>
                  <a:lnTo>
                    <a:pt x="25866" y="676177"/>
                  </a:lnTo>
                  <a:lnTo>
                    <a:pt x="20693" y="680034"/>
                  </a:lnTo>
                  <a:lnTo>
                    <a:pt x="15519" y="683818"/>
                  </a:lnTo>
                  <a:lnTo>
                    <a:pt x="10346" y="687526"/>
                  </a:lnTo>
                  <a:lnTo>
                    <a:pt x="5173" y="69115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596816" y="1853556"/>
              <a:ext cx="1883076" cy="694701"/>
            </a:xfrm>
            <a:custGeom>
              <a:avLst/>
              <a:pathLst>
                <a:path w="1883076" h="694701">
                  <a:moveTo>
                    <a:pt x="0" y="694701"/>
                  </a:moveTo>
                  <a:lnTo>
                    <a:pt x="0" y="694701"/>
                  </a:lnTo>
                  <a:lnTo>
                    <a:pt x="5173" y="691155"/>
                  </a:lnTo>
                  <a:lnTo>
                    <a:pt x="10346" y="687526"/>
                  </a:lnTo>
                  <a:lnTo>
                    <a:pt x="15519" y="683818"/>
                  </a:lnTo>
                  <a:lnTo>
                    <a:pt x="20693" y="680034"/>
                  </a:lnTo>
                  <a:lnTo>
                    <a:pt x="25866" y="676177"/>
                  </a:lnTo>
                  <a:lnTo>
                    <a:pt x="31039" y="672253"/>
                  </a:lnTo>
                  <a:lnTo>
                    <a:pt x="36213" y="668265"/>
                  </a:lnTo>
                  <a:lnTo>
                    <a:pt x="41386" y="664218"/>
                  </a:lnTo>
                  <a:lnTo>
                    <a:pt x="46559" y="660116"/>
                  </a:lnTo>
                  <a:lnTo>
                    <a:pt x="51732" y="655965"/>
                  </a:lnTo>
                  <a:lnTo>
                    <a:pt x="56906" y="651770"/>
                  </a:lnTo>
                  <a:lnTo>
                    <a:pt x="62079" y="647534"/>
                  </a:lnTo>
                  <a:lnTo>
                    <a:pt x="67252" y="643265"/>
                  </a:lnTo>
                  <a:lnTo>
                    <a:pt x="72426" y="638965"/>
                  </a:lnTo>
                  <a:lnTo>
                    <a:pt x="77599" y="634641"/>
                  </a:lnTo>
                  <a:lnTo>
                    <a:pt x="82772" y="630298"/>
                  </a:lnTo>
                  <a:lnTo>
                    <a:pt x="87945" y="625940"/>
                  </a:lnTo>
                  <a:lnTo>
                    <a:pt x="93119" y="621572"/>
                  </a:lnTo>
                  <a:lnTo>
                    <a:pt x="98292" y="617199"/>
                  </a:lnTo>
                  <a:lnTo>
                    <a:pt x="103465" y="612825"/>
                  </a:lnTo>
                  <a:lnTo>
                    <a:pt x="108639" y="608454"/>
                  </a:lnTo>
                  <a:lnTo>
                    <a:pt x="113812" y="604092"/>
                  </a:lnTo>
                  <a:lnTo>
                    <a:pt x="118985" y="599741"/>
                  </a:lnTo>
                  <a:lnTo>
                    <a:pt x="124158" y="595405"/>
                  </a:lnTo>
                  <a:lnTo>
                    <a:pt x="129332" y="591088"/>
                  </a:lnTo>
                  <a:lnTo>
                    <a:pt x="134505" y="586793"/>
                  </a:lnTo>
                  <a:lnTo>
                    <a:pt x="139678" y="582523"/>
                  </a:lnTo>
                  <a:lnTo>
                    <a:pt x="144852" y="578281"/>
                  </a:lnTo>
                  <a:lnTo>
                    <a:pt x="150025" y="574069"/>
                  </a:lnTo>
                  <a:lnTo>
                    <a:pt x="155198" y="569890"/>
                  </a:lnTo>
                  <a:lnTo>
                    <a:pt x="160371" y="565745"/>
                  </a:lnTo>
                  <a:lnTo>
                    <a:pt x="165545" y="561637"/>
                  </a:lnTo>
                  <a:lnTo>
                    <a:pt x="170718" y="557568"/>
                  </a:lnTo>
                  <a:lnTo>
                    <a:pt x="175891" y="553538"/>
                  </a:lnTo>
                  <a:lnTo>
                    <a:pt x="181065" y="549549"/>
                  </a:lnTo>
                  <a:lnTo>
                    <a:pt x="186238" y="545603"/>
                  </a:lnTo>
                  <a:lnTo>
                    <a:pt x="191411" y="541699"/>
                  </a:lnTo>
                  <a:lnTo>
                    <a:pt x="196584" y="537839"/>
                  </a:lnTo>
                  <a:lnTo>
                    <a:pt x="201758" y="534023"/>
                  </a:lnTo>
                  <a:lnTo>
                    <a:pt x="206931" y="530252"/>
                  </a:lnTo>
                  <a:lnTo>
                    <a:pt x="212104" y="526525"/>
                  </a:lnTo>
                  <a:lnTo>
                    <a:pt x="217278" y="522844"/>
                  </a:lnTo>
                  <a:lnTo>
                    <a:pt x="222451" y="519208"/>
                  </a:lnTo>
                  <a:lnTo>
                    <a:pt x="227624" y="515617"/>
                  </a:lnTo>
                  <a:lnTo>
                    <a:pt x="232797" y="512071"/>
                  </a:lnTo>
                  <a:lnTo>
                    <a:pt x="237971" y="508569"/>
                  </a:lnTo>
                  <a:lnTo>
                    <a:pt x="243144" y="505112"/>
                  </a:lnTo>
                  <a:lnTo>
                    <a:pt x="248317" y="501699"/>
                  </a:lnTo>
                  <a:lnTo>
                    <a:pt x="253491" y="498329"/>
                  </a:lnTo>
                  <a:lnTo>
                    <a:pt x="258664" y="495003"/>
                  </a:lnTo>
                  <a:lnTo>
                    <a:pt x="263837" y="491719"/>
                  </a:lnTo>
                  <a:lnTo>
                    <a:pt x="269010" y="488477"/>
                  </a:lnTo>
                  <a:lnTo>
                    <a:pt x="274184" y="485277"/>
                  </a:lnTo>
                  <a:lnTo>
                    <a:pt x="279357" y="482117"/>
                  </a:lnTo>
                  <a:lnTo>
                    <a:pt x="284530" y="478997"/>
                  </a:lnTo>
                  <a:lnTo>
                    <a:pt x="289704" y="475916"/>
                  </a:lnTo>
                  <a:lnTo>
                    <a:pt x="294877" y="472874"/>
                  </a:lnTo>
                  <a:lnTo>
                    <a:pt x="300050" y="469871"/>
                  </a:lnTo>
                  <a:lnTo>
                    <a:pt x="305223" y="466904"/>
                  </a:lnTo>
                  <a:lnTo>
                    <a:pt x="310397" y="463974"/>
                  </a:lnTo>
                  <a:lnTo>
                    <a:pt x="315570" y="461079"/>
                  </a:lnTo>
                  <a:lnTo>
                    <a:pt x="320743" y="458220"/>
                  </a:lnTo>
                  <a:lnTo>
                    <a:pt x="325917" y="455395"/>
                  </a:lnTo>
                  <a:lnTo>
                    <a:pt x="331090" y="452603"/>
                  </a:lnTo>
                  <a:lnTo>
                    <a:pt x="336263" y="449845"/>
                  </a:lnTo>
                  <a:lnTo>
                    <a:pt x="341436" y="447118"/>
                  </a:lnTo>
                  <a:lnTo>
                    <a:pt x="346610" y="444423"/>
                  </a:lnTo>
                  <a:lnTo>
                    <a:pt x="351783" y="441759"/>
                  </a:lnTo>
                  <a:lnTo>
                    <a:pt x="356956" y="439124"/>
                  </a:lnTo>
                  <a:lnTo>
                    <a:pt x="362130" y="436519"/>
                  </a:lnTo>
                  <a:lnTo>
                    <a:pt x="367303" y="433943"/>
                  </a:lnTo>
                  <a:lnTo>
                    <a:pt x="372476" y="431394"/>
                  </a:lnTo>
                  <a:lnTo>
                    <a:pt x="377649" y="428872"/>
                  </a:lnTo>
                  <a:lnTo>
                    <a:pt x="382823" y="426378"/>
                  </a:lnTo>
                  <a:lnTo>
                    <a:pt x="387996" y="423909"/>
                  </a:lnTo>
                  <a:lnTo>
                    <a:pt x="393169" y="421465"/>
                  </a:lnTo>
                  <a:lnTo>
                    <a:pt x="398343" y="419046"/>
                  </a:lnTo>
                  <a:lnTo>
                    <a:pt x="403516" y="416650"/>
                  </a:lnTo>
                  <a:lnTo>
                    <a:pt x="408689" y="414278"/>
                  </a:lnTo>
                  <a:lnTo>
                    <a:pt x="413862" y="411929"/>
                  </a:lnTo>
                  <a:lnTo>
                    <a:pt x="419036" y="409602"/>
                  </a:lnTo>
                  <a:lnTo>
                    <a:pt x="424209" y="407296"/>
                  </a:lnTo>
                  <a:lnTo>
                    <a:pt x="429382" y="405012"/>
                  </a:lnTo>
                  <a:lnTo>
                    <a:pt x="434556" y="402747"/>
                  </a:lnTo>
                  <a:lnTo>
                    <a:pt x="439729" y="400503"/>
                  </a:lnTo>
                  <a:lnTo>
                    <a:pt x="444902" y="398277"/>
                  </a:lnTo>
                  <a:lnTo>
                    <a:pt x="450075" y="396071"/>
                  </a:lnTo>
                  <a:lnTo>
                    <a:pt x="455249" y="393882"/>
                  </a:lnTo>
                  <a:lnTo>
                    <a:pt x="460422" y="391711"/>
                  </a:lnTo>
                  <a:lnTo>
                    <a:pt x="465595" y="389557"/>
                  </a:lnTo>
                  <a:lnTo>
                    <a:pt x="470769" y="387420"/>
                  </a:lnTo>
                  <a:lnTo>
                    <a:pt x="475942" y="385299"/>
                  </a:lnTo>
                  <a:lnTo>
                    <a:pt x="481115" y="383194"/>
                  </a:lnTo>
                  <a:lnTo>
                    <a:pt x="486288" y="381104"/>
                  </a:lnTo>
                  <a:lnTo>
                    <a:pt x="491462" y="379028"/>
                  </a:lnTo>
                  <a:lnTo>
                    <a:pt x="496635" y="376967"/>
                  </a:lnTo>
                  <a:lnTo>
                    <a:pt x="501808" y="374920"/>
                  </a:lnTo>
                  <a:lnTo>
                    <a:pt x="506982" y="372887"/>
                  </a:lnTo>
                  <a:lnTo>
                    <a:pt x="512155" y="370866"/>
                  </a:lnTo>
                  <a:lnTo>
                    <a:pt x="517328" y="368859"/>
                  </a:lnTo>
                  <a:lnTo>
                    <a:pt x="522501" y="366864"/>
                  </a:lnTo>
                  <a:lnTo>
                    <a:pt x="527675" y="364882"/>
                  </a:lnTo>
                  <a:lnTo>
                    <a:pt x="532848" y="362911"/>
                  </a:lnTo>
                  <a:lnTo>
                    <a:pt x="538021" y="360952"/>
                  </a:lnTo>
                  <a:lnTo>
                    <a:pt x="543195" y="359005"/>
                  </a:lnTo>
                  <a:lnTo>
                    <a:pt x="548368" y="357069"/>
                  </a:lnTo>
                  <a:lnTo>
                    <a:pt x="553541" y="355144"/>
                  </a:lnTo>
                  <a:lnTo>
                    <a:pt x="558714" y="353230"/>
                  </a:lnTo>
                  <a:lnTo>
                    <a:pt x="563888" y="351327"/>
                  </a:lnTo>
                  <a:lnTo>
                    <a:pt x="569061" y="349435"/>
                  </a:lnTo>
                  <a:lnTo>
                    <a:pt x="574234" y="347553"/>
                  </a:lnTo>
                  <a:lnTo>
                    <a:pt x="579408" y="345683"/>
                  </a:lnTo>
                  <a:lnTo>
                    <a:pt x="584581" y="343823"/>
                  </a:lnTo>
                  <a:lnTo>
                    <a:pt x="589754" y="341974"/>
                  </a:lnTo>
                  <a:lnTo>
                    <a:pt x="594927" y="340136"/>
                  </a:lnTo>
                  <a:lnTo>
                    <a:pt x="600101" y="338310"/>
                  </a:lnTo>
                  <a:lnTo>
                    <a:pt x="605274" y="336495"/>
                  </a:lnTo>
                  <a:lnTo>
                    <a:pt x="610447" y="334691"/>
                  </a:lnTo>
                  <a:lnTo>
                    <a:pt x="615621" y="332900"/>
                  </a:lnTo>
                  <a:lnTo>
                    <a:pt x="620794" y="331120"/>
                  </a:lnTo>
                  <a:lnTo>
                    <a:pt x="625967" y="329354"/>
                  </a:lnTo>
                  <a:lnTo>
                    <a:pt x="631140" y="327600"/>
                  </a:lnTo>
                  <a:lnTo>
                    <a:pt x="636314" y="325860"/>
                  </a:lnTo>
                  <a:lnTo>
                    <a:pt x="641487" y="324134"/>
                  </a:lnTo>
                  <a:lnTo>
                    <a:pt x="646660" y="322423"/>
                  </a:lnTo>
                  <a:lnTo>
                    <a:pt x="651834" y="320728"/>
                  </a:lnTo>
                  <a:lnTo>
                    <a:pt x="657007" y="319048"/>
                  </a:lnTo>
                  <a:lnTo>
                    <a:pt x="662180" y="317386"/>
                  </a:lnTo>
                  <a:lnTo>
                    <a:pt x="667353" y="315741"/>
                  </a:lnTo>
                  <a:lnTo>
                    <a:pt x="672527" y="314114"/>
                  </a:lnTo>
                  <a:lnTo>
                    <a:pt x="677700" y="312507"/>
                  </a:lnTo>
                  <a:lnTo>
                    <a:pt x="682873" y="310921"/>
                  </a:lnTo>
                  <a:lnTo>
                    <a:pt x="688047" y="309356"/>
                  </a:lnTo>
                  <a:lnTo>
                    <a:pt x="693220" y="307814"/>
                  </a:lnTo>
                  <a:lnTo>
                    <a:pt x="698393" y="306296"/>
                  </a:lnTo>
                  <a:lnTo>
                    <a:pt x="703566" y="304803"/>
                  </a:lnTo>
                  <a:lnTo>
                    <a:pt x="708740" y="303336"/>
                  </a:lnTo>
                  <a:lnTo>
                    <a:pt x="713913" y="301898"/>
                  </a:lnTo>
                  <a:lnTo>
                    <a:pt x="719086" y="300488"/>
                  </a:lnTo>
                  <a:lnTo>
                    <a:pt x="724260" y="299109"/>
                  </a:lnTo>
                  <a:lnTo>
                    <a:pt x="729433" y="297762"/>
                  </a:lnTo>
                  <a:lnTo>
                    <a:pt x="734606" y="296449"/>
                  </a:lnTo>
                  <a:lnTo>
                    <a:pt x="739779" y="295171"/>
                  </a:lnTo>
                  <a:lnTo>
                    <a:pt x="744953" y="293930"/>
                  </a:lnTo>
                  <a:lnTo>
                    <a:pt x="750126" y="292729"/>
                  </a:lnTo>
                  <a:lnTo>
                    <a:pt x="755299" y="291567"/>
                  </a:lnTo>
                  <a:lnTo>
                    <a:pt x="760473" y="290448"/>
                  </a:lnTo>
                  <a:lnTo>
                    <a:pt x="765646" y="289374"/>
                  </a:lnTo>
                  <a:lnTo>
                    <a:pt x="770819" y="288345"/>
                  </a:lnTo>
                  <a:lnTo>
                    <a:pt x="775992" y="287365"/>
                  </a:lnTo>
                  <a:lnTo>
                    <a:pt x="781166" y="286435"/>
                  </a:lnTo>
                  <a:lnTo>
                    <a:pt x="786339" y="285556"/>
                  </a:lnTo>
                  <a:lnTo>
                    <a:pt x="791512" y="284732"/>
                  </a:lnTo>
                  <a:lnTo>
                    <a:pt x="796686" y="283963"/>
                  </a:lnTo>
                  <a:lnTo>
                    <a:pt x="801859" y="283253"/>
                  </a:lnTo>
                  <a:lnTo>
                    <a:pt x="807032" y="282602"/>
                  </a:lnTo>
                  <a:lnTo>
                    <a:pt x="812205" y="282014"/>
                  </a:lnTo>
                  <a:lnTo>
                    <a:pt x="817379" y="281489"/>
                  </a:lnTo>
                  <a:lnTo>
                    <a:pt x="822552" y="281031"/>
                  </a:lnTo>
                  <a:lnTo>
                    <a:pt x="827725" y="280640"/>
                  </a:lnTo>
                  <a:lnTo>
                    <a:pt x="832899" y="280320"/>
                  </a:lnTo>
                  <a:lnTo>
                    <a:pt x="838072" y="280071"/>
                  </a:lnTo>
                  <a:lnTo>
                    <a:pt x="843245" y="279896"/>
                  </a:lnTo>
                  <a:lnTo>
                    <a:pt x="848418" y="279796"/>
                  </a:lnTo>
                  <a:lnTo>
                    <a:pt x="853592" y="279773"/>
                  </a:lnTo>
                  <a:lnTo>
                    <a:pt x="858765" y="279830"/>
                  </a:lnTo>
                  <a:lnTo>
                    <a:pt x="863938" y="279967"/>
                  </a:lnTo>
                  <a:lnTo>
                    <a:pt x="869112" y="280186"/>
                  </a:lnTo>
                  <a:lnTo>
                    <a:pt x="874285" y="280488"/>
                  </a:lnTo>
                  <a:lnTo>
                    <a:pt x="879458" y="280875"/>
                  </a:lnTo>
                  <a:lnTo>
                    <a:pt x="884631" y="281348"/>
                  </a:lnTo>
                  <a:lnTo>
                    <a:pt x="889805" y="281908"/>
                  </a:lnTo>
                  <a:lnTo>
                    <a:pt x="894978" y="282557"/>
                  </a:lnTo>
                  <a:lnTo>
                    <a:pt x="900151" y="283295"/>
                  </a:lnTo>
                  <a:lnTo>
                    <a:pt x="905325" y="284122"/>
                  </a:lnTo>
                  <a:lnTo>
                    <a:pt x="910498" y="285040"/>
                  </a:lnTo>
                  <a:lnTo>
                    <a:pt x="915671" y="286049"/>
                  </a:lnTo>
                  <a:lnTo>
                    <a:pt x="920844" y="287150"/>
                  </a:lnTo>
                  <a:lnTo>
                    <a:pt x="926018" y="288342"/>
                  </a:lnTo>
                  <a:lnTo>
                    <a:pt x="931191" y="289626"/>
                  </a:lnTo>
                  <a:lnTo>
                    <a:pt x="936364" y="291001"/>
                  </a:lnTo>
                  <a:lnTo>
                    <a:pt x="941538" y="292468"/>
                  </a:lnTo>
                  <a:lnTo>
                    <a:pt x="946711" y="294026"/>
                  </a:lnTo>
                  <a:lnTo>
                    <a:pt x="951884" y="295675"/>
                  </a:lnTo>
                  <a:lnTo>
                    <a:pt x="957057" y="297413"/>
                  </a:lnTo>
                  <a:lnTo>
                    <a:pt x="962231" y="299240"/>
                  </a:lnTo>
                  <a:lnTo>
                    <a:pt x="967404" y="301155"/>
                  </a:lnTo>
                  <a:lnTo>
                    <a:pt x="972577" y="303156"/>
                  </a:lnTo>
                  <a:lnTo>
                    <a:pt x="977751" y="305244"/>
                  </a:lnTo>
                  <a:lnTo>
                    <a:pt x="982924" y="307415"/>
                  </a:lnTo>
                  <a:lnTo>
                    <a:pt x="988097" y="309668"/>
                  </a:lnTo>
                  <a:lnTo>
                    <a:pt x="993270" y="312002"/>
                  </a:lnTo>
                  <a:lnTo>
                    <a:pt x="998444" y="314415"/>
                  </a:lnTo>
                  <a:lnTo>
                    <a:pt x="1003617" y="316904"/>
                  </a:lnTo>
                  <a:lnTo>
                    <a:pt x="1008790" y="319468"/>
                  </a:lnTo>
                  <a:lnTo>
                    <a:pt x="1013964" y="322104"/>
                  </a:lnTo>
                  <a:lnTo>
                    <a:pt x="1019137" y="324809"/>
                  </a:lnTo>
                  <a:lnTo>
                    <a:pt x="1024310" y="327583"/>
                  </a:lnTo>
                  <a:lnTo>
                    <a:pt x="1029483" y="330420"/>
                  </a:lnTo>
                  <a:lnTo>
                    <a:pt x="1034657" y="333320"/>
                  </a:lnTo>
                  <a:lnTo>
                    <a:pt x="1039830" y="336280"/>
                  </a:lnTo>
                  <a:lnTo>
                    <a:pt x="1045003" y="339295"/>
                  </a:lnTo>
                  <a:lnTo>
                    <a:pt x="1050177" y="342365"/>
                  </a:lnTo>
                  <a:lnTo>
                    <a:pt x="1055350" y="345484"/>
                  </a:lnTo>
                  <a:lnTo>
                    <a:pt x="1060523" y="348651"/>
                  </a:lnTo>
                  <a:lnTo>
                    <a:pt x="1065696" y="351863"/>
                  </a:lnTo>
                  <a:lnTo>
                    <a:pt x="1070870" y="355116"/>
                  </a:lnTo>
                  <a:lnTo>
                    <a:pt x="1076043" y="358406"/>
                  </a:lnTo>
                  <a:lnTo>
                    <a:pt x="1081216" y="361732"/>
                  </a:lnTo>
                  <a:lnTo>
                    <a:pt x="1086390" y="365089"/>
                  </a:lnTo>
                  <a:lnTo>
                    <a:pt x="1091563" y="368475"/>
                  </a:lnTo>
                  <a:lnTo>
                    <a:pt x="1096736" y="371885"/>
                  </a:lnTo>
                  <a:lnTo>
                    <a:pt x="1101909" y="375317"/>
                  </a:lnTo>
                  <a:lnTo>
                    <a:pt x="1107083" y="378767"/>
                  </a:lnTo>
                  <a:lnTo>
                    <a:pt x="1112256" y="382233"/>
                  </a:lnTo>
                  <a:lnTo>
                    <a:pt x="1117429" y="385710"/>
                  </a:lnTo>
                  <a:lnTo>
                    <a:pt x="1122603" y="389195"/>
                  </a:lnTo>
                  <a:lnTo>
                    <a:pt x="1127776" y="392684"/>
                  </a:lnTo>
                  <a:lnTo>
                    <a:pt x="1132949" y="396175"/>
                  </a:lnTo>
                  <a:lnTo>
                    <a:pt x="1138122" y="399663"/>
                  </a:lnTo>
                  <a:lnTo>
                    <a:pt x="1143296" y="403145"/>
                  </a:lnTo>
                  <a:lnTo>
                    <a:pt x="1148469" y="406617"/>
                  </a:lnTo>
                  <a:lnTo>
                    <a:pt x="1153642" y="410075"/>
                  </a:lnTo>
                  <a:lnTo>
                    <a:pt x="1158816" y="413516"/>
                  </a:lnTo>
                  <a:lnTo>
                    <a:pt x="1163989" y="416934"/>
                  </a:lnTo>
                  <a:lnTo>
                    <a:pt x="1169162" y="420327"/>
                  </a:lnTo>
                  <a:lnTo>
                    <a:pt x="1174335" y="423688"/>
                  </a:lnTo>
                  <a:lnTo>
                    <a:pt x="1179509" y="427015"/>
                  </a:lnTo>
                  <a:lnTo>
                    <a:pt x="1184682" y="430301"/>
                  </a:lnTo>
                  <a:lnTo>
                    <a:pt x="1189855" y="433542"/>
                  </a:lnTo>
                  <a:lnTo>
                    <a:pt x="1195029" y="436733"/>
                  </a:lnTo>
                  <a:lnTo>
                    <a:pt x="1200202" y="439870"/>
                  </a:lnTo>
                  <a:lnTo>
                    <a:pt x="1205375" y="442946"/>
                  </a:lnTo>
                  <a:lnTo>
                    <a:pt x="1210548" y="445955"/>
                  </a:lnTo>
                  <a:lnTo>
                    <a:pt x="1215722" y="448891"/>
                  </a:lnTo>
                  <a:lnTo>
                    <a:pt x="1220895" y="451747"/>
                  </a:lnTo>
                  <a:lnTo>
                    <a:pt x="1226068" y="454514"/>
                  </a:lnTo>
                  <a:lnTo>
                    <a:pt x="1231242" y="457185"/>
                  </a:lnTo>
                  <a:lnTo>
                    <a:pt x="1236415" y="459751"/>
                  </a:lnTo>
                  <a:lnTo>
                    <a:pt x="1241588" y="462201"/>
                  </a:lnTo>
                  <a:lnTo>
                    <a:pt x="1246761" y="464525"/>
                  </a:lnTo>
                  <a:lnTo>
                    <a:pt x="1251935" y="466713"/>
                  </a:lnTo>
                  <a:lnTo>
                    <a:pt x="1257108" y="468751"/>
                  </a:lnTo>
                  <a:lnTo>
                    <a:pt x="1262281" y="470628"/>
                  </a:lnTo>
                  <a:lnTo>
                    <a:pt x="1267455" y="472330"/>
                  </a:lnTo>
                  <a:lnTo>
                    <a:pt x="1272628" y="473842"/>
                  </a:lnTo>
                  <a:lnTo>
                    <a:pt x="1277801" y="475150"/>
                  </a:lnTo>
                  <a:lnTo>
                    <a:pt x="1282974" y="476239"/>
                  </a:lnTo>
                  <a:lnTo>
                    <a:pt x="1288148" y="477091"/>
                  </a:lnTo>
                  <a:lnTo>
                    <a:pt x="1293321" y="477691"/>
                  </a:lnTo>
                  <a:lnTo>
                    <a:pt x="1298494" y="478021"/>
                  </a:lnTo>
                  <a:lnTo>
                    <a:pt x="1303668" y="478064"/>
                  </a:lnTo>
                  <a:lnTo>
                    <a:pt x="1308841" y="477804"/>
                  </a:lnTo>
                  <a:lnTo>
                    <a:pt x="1314014" y="477222"/>
                  </a:lnTo>
                  <a:lnTo>
                    <a:pt x="1319187" y="476302"/>
                  </a:lnTo>
                  <a:lnTo>
                    <a:pt x="1324361" y="475029"/>
                  </a:lnTo>
                  <a:lnTo>
                    <a:pt x="1329534" y="473385"/>
                  </a:lnTo>
                  <a:lnTo>
                    <a:pt x="1334707" y="471358"/>
                  </a:lnTo>
                  <a:lnTo>
                    <a:pt x="1339881" y="468933"/>
                  </a:lnTo>
                  <a:lnTo>
                    <a:pt x="1345054" y="466100"/>
                  </a:lnTo>
                  <a:lnTo>
                    <a:pt x="1350227" y="462849"/>
                  </a:lnTo>
                  <a:lnTo>
                    <a:pt x="1355400" y="459172"/>
                  </a:lnTo>
                  <a:lnTo>
                    <a:pt x="1360574" y="455064"/>
                  </a:lnTo>
                  <a:lnTo>
                    <a:pt x="1365747" y="450523"/>
                  </a:lnTo>
                  <a:lnTo>
                    <a:pt x="1370920" y="445549"/>
                  </a:lnTo>
                  <a:lnTo>
                    <a:pt x="1376094" y="440144"/>
                  </a:lnTo>
                  <a:lnTo>
                    <a:pt x="1381267" y="434316"/>
                  </a:lnTo>
                  <a:lnTo>
                    <a:pt x="1386440" y="428074"/>
                  </a:lnTo>
                  <a:lnTo>
                    <a:pt x="1391613" y="421430"/>
                  </a:lnTo>
                  <a:lnTo>
                    <a:pt x="1396787" y="414399"/>
                  </a:lnTo>
                  <a:lnTo>
                    <a:pt x="1401960" y="407000"/>
                  </a:lnTo>
                  <a:lnTo>
                    <a:pt x="1407133" y="399254"/>
                  </a:lnTo>
                  <a:lnTo>
                    <a:pt x="1412307" y="391184"/>
                  </a:lnTo>
                  <a:lnTo>
                    <a:pt x="1417480" y="382817"/>
                  </a:lnTo>
                  <a:lnTo>
                    <a:pt x="1422653" y="374180"/>
                  </a:lnTo>
                  <a:lnTo>
                    <a:pt x="1427826" y="365303"/>
                  </a:lnTo>
                  <a:lnTo>
                    <a:pt x="1433000" y="356216"/>
                  </a:lnTo>
                  <a:lnTo>
                    <a:pt x="1438173" y="346950"/>
                  </a:lnTo>
                  <a:lnTo>
                    <a:pt x="1443346" y="337539"/>
                  </a:lnTo>
                  <a:lnTo>
                    <a:pt x="1448520" y="328013"/>
                  </a:lnTo>
                  <a:lnTo>
                    <a:pt x="1453693" y="318404"/>
                  </a:lnTo>
                  <a:lnTo>
                    <a:pt x="1458866" y="308744"/>
                  </a:lnTo>
                  <a:lnTo>
                    <a:pt x="1464039" y="299062"/>
                  </a:lnTo>
                  <a:lnTo>
                    <a:pt x="1469213" y="289388"/>
                  </a:lnTo>
                  <a:lnTo>
                    <a:pt x="1474386" y="279749"/>
                  </a:lnTo>
                  <a:lnTo>
                    <a:pt x="1479559" y="270171"/>
                  </a:lnTo>
                  <a:lnTo>
                    <a:pt x="1484733" y="260677"/>
                  </a:lnTo>
                  <a:lnTo>
                    <a:pt x="1489906" y="251290"/>
                  </a:lnTo>
                  <a:lnTo>
                    <a:pt x="1495079" y="242031"/>
                  </a:lnTo>
                  <a:lnTo>
                    <a:pt x="1500252" y="232917"/>
                  </a:lnTo>
                  <a:lnTo>
                    <a:pt x="1505426" y="223964"/>
                  </a:lnTo>
                  <a:lnTo>
                    <a:pt x="1510599" y="215186"/>
                  </a:lnTo>
                  <a:lnTo>
                    <a:pt x="1515772" y="206596"/>
                  </a:lnTo>
                  <a:lnTo>
                    <a:pt x="1520946" y="198204"/>
                  </a:lnTo>
                  <a:lnTo>
                    <a:pt x="1526119" y="190018"/>
                  </a:lnTo>
                  <a:lnTo>
                    <a:pt x="1531292" y="182045"/>
                  </a:lnTo>
                  <a:lnTo>
                    <a:pt x="1536465" y="174290"/>
                  </a:lnTo>
                  <a:lnTo>
                    <a:pt x="1541639" y="166758"/>
                  </a:lnTo>
                  <a:lnTo>
                    <a:pt x="1546812" y="159449"/>
                  </a:lnTo>
                  <a:lnTo>
                    <a:pt x="1551985" y="152367"/>
                  </a:lnTo>
                  <a:lnTo>
                    <a:pt x="1557159" y="145511"/>
                  </a:lnTo>
                  <a:lnTo>
                    <a:pt x="1562332" y="138879"/>
                  </a:lnTo>
                  <a:lnTo>
                    <a:pt x="1567505" y="132472"/>
                  </a:lnTo>
                  <a:lnTo>
                    <a:pt x="1572678" y="126286"/>
                  </a:lnTo>
                  <a:lnTo>
                    <a:pt x="1577852" y="120317"/>
                  </a:lnTo>
                  <a:lnTo>
                    <a:pt x="1583025" y="114564"/>
                  </a:lnTo>
                  <a:lnTo>
                    <a:pt x="1588198" y="109021"/>
                  </a:lnTo>
                  <a:lnTo>
                    <a:pt x="1593372" y="103685"/>
                  </a:lnTo>
                  <a:lnTo>
                    <a:pt x="1598545" y="98551"/>
                  </a:lnTo>
                  <a:lnTo>
                    <a:pt x="1603718" y="93613"/>
                  </a:lnTo>
                  <a:lnTo>
                    <a:pt x="1608891" y="88867"/>
                  </a:lnTo>
                  <a:lnTo>
                    <a:pt x="1614065" y="84308"/>
                  </a:lnTo>
                  <a:lnTo>
                    <a:pt x="1619238" y="79933"/>
                  </a:lnTo>
                  <a:lnTo>
                    <a:pt x="1624411" y="75737"/>
                  </a:lnTo>
                  <a:lnTo>
                    <a:pt x="1629585" y="71717"/>
                  </a:lnTo>
                  <a:lnTo>
                    <a:pt x="1634758" y="67869"/>
                  </a:lnTo>
                  <a:lnTo>
                    <a:pt x="1639931" y="64189"/>
                  </a:lnTo>
                  <a:lnTo>
                    <a:pt x="1645104" y="60672"/>
                  </a:lnTo>
                  <a:lnTo>
                    <a:pt x="1650278" y="57312"/>
                  </a:lnTo>
                  <a:lnTo>
                    <a:pt x="1655451" y="54106"/>
                  </a:lnTo>
                  <a:lnTo>
                    <a:pt x="1660624" y="51047"/>
                  </a:lnTo>
                  <a:lnTo>
                    <a:pt x="1665798" y="48132"/>
                  </a:lnTo>
                  <a:lnTo>
                    <a:pt x="1670971" y="45355"/>
                  </a:lnTo>
                  <a:lnTo>
                    <a:pt x="1676144" y="42711"/>
                  </a:lnTo>
                  <a:lnTo>
                    <a:pt x="1681317" y="40194"/>
                  </a:lnTo>
                  <a:lnTo>
                    <a:pt x="1686491" y="37801"/>
                  </a:lnTo>
                  <a:lnTo>
                    <a:pt x="1691664" y="35526"/>
                  </a:lnTo>
                  <a:lnTo>
                    <a:pt x="1696837" y="33363"/>
                  </a:lnTo>
                  <a:lnTo>
                    <a:pt x="1702011" y="31310"/>
                  </a:lnTo>
                  <a:lnTo>
                    <a:pt x="1707184" y="29360"/>
                  </a:lnTo>
                  <a:lnTo>
                    <a:pt x="1712357" y="27509"/>
                  </a:lnTo>
                  <a:lnTo>
                    <a:pt x="1717530" y="25753"/>
                  </a:lnTo>
                  <a:lnTo>
                    <a:pt x="1722704" y="24087"/>
                  </a:lnTo>
                  <a:lnTo>
                    <a:pt x="1727877" y="22508"/>
                  </a:lnTo>
                  <a:lnTo>
                    <a:pt x="1733050" y="21011"/>
                  </a:lnTo>
                  <a:lnTo>
                    <a:pt x="1738224" y="19593"/>
                  </a:lnTo>
                  <a:lnTo>
                    <a:pt x="1743397" y="18249"/>
                  </a:lnTo>
                  <a:lnTo>
                    <a:pt x="1748570" y="16977"/>
                  </a:lnTo>
                  <a:lnTo>
                    <a:pt x="1753743" y="15772"/>
                  </a:lnTo>
                  <a:lnTo>
                    <a:pt x="1758917" y="14631"/>
                  </a:lnTo>
                  <a:lnTo>
                    <a:pt x="1764090" y="13551"/>
                  </a:lnTo>
                  <a:lnTo>
                    <a:pt x="1769263" y="12530"/>
                  </a:lnTo>
                  <a:lnTo>
                    <a:pt x="1774437" y="11563"/>
                  </a:lnTo>
                  <a:lnTo>
                    <a:pt x="1779610" y="10649"/>
                  </a:lnTo>
                  <a:lnTo>
                    <a:pt x="1784783" y="9784"/>
                  </a:lnTo>
                  <a:lnTo>
                    <a:pt x="1789956" y="8967"/>
                  </a:lnTo>
                  <a:lnTo>
                    <a:pt x="1795130" y="8193"/>
                  </a:lnTo>
                  <a:lnTo>
                    <a:pt x="1800303" y="7463"/>
                  </a:lnTo>
                  <a:lnTo>
                    <a:pt x="1805476" y="6772"/>
                  </a:lnTo>
                  <a:lnTo>
                    <a:pt x="1810650" y="6119"/>
                  </a:lnTo>
                  <a:lnTo>
                    <a:pt x="1815823" y="5502"/>
                  </a:lnTo>
                  <a:lnTo>
                    <a:pt x="1820996" y="4919"/>
                  </a:lnTo>
                  <a:lnTo>
                    <a:pt x="1826169" y="4369"/>
                  </a:lnTo>
                  <a:lnTo>
                    <a:pt x="1831343" y="3848"/>
                  </a:lnTo>
                  <a:lnTo>
                    <a:pt x="1836516" y="3357"/>
                  </a:lnTo>
                  <a:lnTo>
                    <a:pt x="1841689" y="2893"/>
                  </a:lnTo>
                  <a:lnTo>
                    <a:pt x="1846863" y="2455"/>
                  </a:lnTo>
                  <a:lnTo>
                    <a:pt x="1852036" y="2041"/>
                  </a:lnTo>
                  <a:lnTo>
                    <a:pt x="1857209" y="1650"/>
                  </a:lnTo>
                  <a:lnTo>
                    <a:pt x="1862382" y="1281"/>
                  </a:lnTo>
                  <a:lnTo>
                    <a:pt x="1867556" y="932"/>
                  </a:lnTo>
                  <a:lnTo>
                    <a:pt x="1872729" y="603"/>
                  </a:lnTo>
                  <a:lnTo>
                    <a:pt x="1877902" y="29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596816" y="2133330"/>
              <a:ext cx="1883076" cy="494231"/>
            </a:xfrm>
            <a:custGeom>
              <a:avLst/>
              <a:pathLst>
                <a:path w="1883076" h="494231">
                  <a:moveTo>
                    <a:pt x="0" y="414927"/>
                  </a:moveTo>
                  <a:lnTo>
                    <a:pt x="5173" y="411381"/>
                  </a:lnTo>
                  <a:lnTo>
                    <a:pt x="10346" y="407752"/>
                  </a:lnTo>
                  <a:lnTo>
                    <a:pt x="15519" y="404044"/>
                  </a:lnTo>
                  <a:lnTo>
                    <a:pt x="20693" y="400260"/>
                  </a:lnTo>
                  <a:lnTo>
                    <a:pt x="25866" y="396403"/>
                  </a:lnTo>
                  <a:lnTo>
                    <a:pt x="31039" y="392479"/>
                  </a:lnTo>
                  <a:lnTo>
                    <a:pt x="36213" y="388491"/>
                  </a:lnTo>
                  <a:lnTo>
                    <a:pt x="41386" y="384444"/>
                  </a:lnTo>
                  <a:lnTo>
                    <a:pt x="46559" y="380342"/>
                  </a:lnTo>
                  <a:lnTo>
                    <a:pt x="51732" y="376191"/>
                  </a:lnTo>
                  <a:lnTo>
                    <a:pt x="56906" y="371996"/>
                  </a:lnTo>
                  <a:lnTo>
                    <a:pt x="62079" y="367760"/>
                  </a:lnTo>
                  <a:lnTo>
                    <a:pt x="67252" y="363491"/>
                  </a:lnTo>
                  <a:lnTo>
                    <a:pt x="72426" y="359191"/>
                  </a:lnTo>
                  <a:lnTo>
                    <a:pt x="77599" y="354867"/>
                  </a:lnTo>
                  <a:lnTo>
                    <a:pt x="82772" y="350524"/>
                  </a:lnTo>
                  <a:lnTo>
                    <a:pt x="87945" y="346166"/>
                  </a:lnTo>
                  <a:lnTo>
                    <a:pt x="93119" y="341798"/>
                  </a:lnTo>
                  <a:lnTo>
                    <a:pt x="98292" y="337425"/>
                  </a:lnTo>
                  <a:lnTo>
                    <a:pt x="103465" y="333051"/>
                  </a:lnTo>
                  <a:lnTo>
                    <a:pt x="108639" y="328680"/>
                  </a:lnTo>
                  <a:lnTo>
                    <a:pt x="113812" y="324318"/>
                  </a:lnTo>
                  <a:lnTo>
                    <a:pt x="118985" y="319967"/>
                  </a:lnTo>
                  <a:lnTo>
                    <a:pt x="124158" y="315631"/>
                  </a:lnTo>
                  <a:lnTo>
                    <a:pt x="129332" y="311314"/>
                  </a:lnTo>
                  <a:lnTo>
                    <a:pt x="134505" y="307019"/>
                  </a:lnTo>
                  <a:lnTo>
                    <a:pt x="139678" y="302749"/>
                  </a:lnTo>
                  <a:lnTo>
                    <a:pt x="144852" y="298507"/>
                  </a:lnTo>
                  <a:lnTo>
                    <a:pt x="150025" y="294295"/>
                  </a:lnTo>
                  <a:lnTo>
                    <a:pt x="155198" y="290116"/>
                  </a:lnTo>
                  <a:lnTo>
                    <a:pt x="160371" y="285971"/>
                  </a:lnTo>
                  <a:lnTo>
                    <a:pt x="165545" y="281863"/>
                  </a:lnTo>
                  <a:lnTo>
                    <a:pt x="170718" y="277794"/>
                  </a:lnTo>
                  <a:lnTo>
                    <a:pt x="175891" y="273764"/>
                  </a:lnTo>
                  <a:lnTo>
                    <a:pt x="181065" y="269775"/>
                  </a:lnTo>
                  <a:lnTo>
                    <a:pt x="186238" y="265829"/>
                  </a:lnTo>
                  <a:lnTo>
                    <a:pt x="191411" y="261925"/>
                  </a:lnTo>
                  <a:lnTo>
                    <a:pt x="196584" y="258065"/>
                  </a:lnTo>
                  <a:lnTo>
                    <a:pt x="201758" y="254249"/>
                  </a:lnTo>
                  <a:lnTo>
                    <a:pt x="206931" y="250478"/>
                  </a:lnTo>
                  <a:lnTo>
                    <a:pt x="212104" y="246751"/>
                  </a:lnTo>
                  <a:lnTo>
                    <a:pt x="217278" y="243070"/>
                  </a:lnTo>
                  <a:lnTo>
                    <a:pt x="222451" y="239434"/>
                  </a:lnTo>
                  <a:lnTo>
                    <a:pt x="227624" y="235843"/>
                  </a:lnTo>
                  <a:lnTo>
                    <a:pt x="232797" y="232297"/>
                  </a:lnTo>
                  <a:lnTo>
                    <a:pt x="237971" y="228795"/>
                  </a:lnTo>
                  <a:lnTo>
                    <a:pt x="243144" y="225338"/>
                  </a:lnTo>
                  <a:lnTo>
                    <a:pt x="248317" y="221925"/>
                  </a:lnTo>
                  <a:lnTo>
                    <a:pt x="253491" y="218555"/>
                  </a:lnTo>
                  <a:lnTo>
                    <a:pt x="258664" y="215229"/>
                  </a:lnTo>
                  <a:lnTo>
                    <a:pt x="263837" y="211945"/>
                  </a:lnTo>
                  <a:lnTo>
                    <a:pt x="269010" y="208703"/>
                  </a:lnTo>
                  <a:lnTo>
                    <a:pt x="274184" y="205503"/>
                  </a:lnTo>
                  <a:lnTo>
                    <a:pt x="279357" y="202343"/>
                  </a:lnTo>
                  <a:lnTo>
                    <a:pt x="284530" y="199223"/>
                  </a:lnTo>
                  <a:lnTo>
                    <a:pt x="289704" y="196142"/>
                  </a:lnTo>
                  <a:lnTo>
                    <a:pt x="294877" y="193100"/>
                  </a:lnTo>
                  <a:lnTo>
                    <a:pt x="300050" y="190097"/>
                  </a:lnTo>
                  <a:lnTo>
                    <a:pt x="305223" y="187130"/>
                  </a:lnTo>
                  <a:lnTo>
                    <a:pt x="310397" y="184200"/>
                  </a:lnTo>
                  <a:lnTo>
                    <a:pt x="315570" y="181305"/>
                  </a:lnTo>
                  <a:lnTo>
                    <a:pt x="320743" y="178446"/>
                  </a:lnTo>
                  <a:lnTo>
                    <a:pt x="325917" y="175621"/>
                  </a:lnTo>
                  <a:lnTo>
                    <a:pt x="331090" y="172829"/>
                  </a:lnTo>
                  <a:lnTo>
                    <a:pt x="336263" y="170071"/>
                  </a:lnTo>
                  <a:lnTo>
                    <a:pt x="341436" y="167344"/>
                  </a:lnTo>
                  <a:lnTo>
                    <a:pt x="346610" y="164649"/>
                  </a:lnTo>
                  <a:lnTo>
                    <a:pt x="351783" y="161985"/>
                  </a:lnTo>
                  <a:lnTo>
                    <a:pt x="356956" y="159350"/>
                  </a:lnTo>
                  <a:lnTo>
                    <a:pt x="362130" y="156745"/>
                  </a:lnTo>
                  <a:lnTo>
                    <a:pt x="367303" y="154169"/>
                  </a:lnTo>
                  <a:lnTo>
                    <a:pt x="372476" y="151620"/>
                  </a:lnTo>
                  <a:lnTo>
                    <a:pt x="377649" y="149099"/>
                  </a:lnTo>
                  <a:lnTo>
                    <a:pt x="382823" y="146604"/>
                  </a:lnTo>
                  <a:lnTo>
                    <a:pt x="387996" y="144135"/>
                  </a:lnTo>
                  <a:lnTo>
                    <a:pt x="393169" y="141691"/>
                  </a:lnTo>
                  <a:lnTo>
                    <a:pt x="398343" y="139272"/>
                  </a:lnTo>
                  <a:lnTo>
                    <a:pt x="403516" y="136876"/>
                  </a:lnTo>
                  <a:lnTo>
                    <a:pt x="408689" y="134504"/>
                  </a:lnTo>
                  <a:lnTo>
                    <a:pt x="413862" y="132155"/>
                  </a:lnTo>
                  <a:lnTo>
                    <a:pt x="419036" y="129828"/>
                  </a:lnTo>
                  <a:lnTo>
                    <a:pt x="424209" y="127522"/>
                  </a:lnTo>
                  <a:lnTo>
                    <a:pt x="429382" y="125238"/>
                  </a:lnTo>
                  <a:lnTo>
                    <a:pt x="434556" y="122973"/>
                  </a:lnTo>
                  <a:lnTo>
                    <a:pt x="439729" y="120729"/>
                  </a:lnTo>
                  <a:lnTo>
                    <a:pt x="444902" y="118503"/>
                  </a:lnTo>
                  <a:lnTo>
                    <a:pt x="450075" y="116297"/>
                  </a:lnTo>
                  <a:lnTo>
                    <a:pt x="455249" y="114108"/>
                  </a:lnTo>
                  <a:lnTo>
                    <a:pt x="460422" y="111937"/>
                  </a:lnTo>
                  <a:lnTo>
                    <a:pt x="465595" y="109783"/>
                  </a:lnTo>
                  <a:lnTo>
                    <a:pt x="470769" y="107646"/>
                  </a:lnTo>
                  <a:lnTo>
                    <a:pt x="475942" y="105525"/>
                  </a:lnTo>
                  <a:lnTo>
                    <a:pt x="481115" y="103420"/>
                  </a:lnTo>
                  <a:lnTo>
                    <a:pt x="486288" y="101330"/>
                  </a:lnTo>
                  <a:lnTo>
                    <a:pt x="491462" y="99254"/>
                  </a:lnTo>
                  <a:lnTo>
                    <a:pt x="496635" y="97193"/>
                  </a:lnTo>
                  <a:lnTo>
                    <a:pt x="501808" y="95146"/>
                  </a:lnTo>
                  <a:lnTo>
                    <a:pt x="506982" y="93113"/>
                  </a:lnTo>
                  <a:lnTo>
                    <a:pt x="512155" y="91093"/>
                  </a:lnTo>
                  <a:lnTo>
                    <a:pt x="517328" y="89085"/>
                  </a:lnTo>
                  <a:lnTo>
                    <a:pt x="522501" y="87090"/>
                  </a:lnTo>
                  <a:lnTo>
                    <a:pt x="527675" y="85108"/>
                  </a:lnTo>
                  <a:lnTo>
                    <a:pt x="532848" y="83137"/>
                  </a:lnTo>
                  <a:lnTo>
                    <a:pt x="538021" y="81178"/>
                  </a:lnTo>
                  <a:lnTo>
                    <a:pt x="543195" y="79231"/>
                  </a:lnTo>
                  <a:lnTo>
                    <a:pt x="548368" y="77295"/>
                  </a:lnTo>
                  <a:lnTo>
                    <a:pt x="553541" y="75370"/>
                  </a:lnTo>
                  <a:lnTo>
                    <a:pt x="558714" y="73456"/>
                  </a:lnTo>
                  <a:lnTo>
                    <a:pt x="563888" y="71553"/>
                  </a:lnTo>
                  <a:lnTo>
                    <a:pt x="569061" y="69661"/>
                  </a:lnTo>
                  <a:lnTo>
                    <a:pt x="574234" y="67779"/>
                  </a:lnTo>
                  <a:lnTo>
                    <a:pt x="579408" y="65909"/>
                  </a:lnTo>
                  <a:lnTo>
                    <a:pt x="584581" y="64049"/>
                  </a:lnTo>
                  <a:lnTo>
                    <a:pt x="589754" y="62200"/>
                  </a:lnTo>
                  <a:lnTo>
                    <a:pt x="594927" y="60362"/>
                  </a:lnTo>
                  <a:lnTo>
                    <a:pt x="600101" y="58536"/>
                  </a:lnTo>
                  <a:lnTo>
                    <a:pt x="605274" y="56721"/>
                  </a:lnTo>
                  <a:lnTo>
                    <a:pt x="610447" y="54917"/>
                  </a:lnTo>
                  <a:lnTo>
                    <a:pt x="615621" y="53126"/>
                  </a:lnTo>
                  <a:lnTo>
                    <a:pt x="620794" y="51346"/>
                  </a:lnTo>
                  <a:lnTo>
                    <a:pt x="625967" y="49580"/>
                  </a:lnTo>
                  <a:lnTo>
                    <a:pt x="631140" y="47826"/>
                  </a:lnTo>
                  <a:lnTo>
                    <a:pt x="636314" y="46086"/>
                  </a:lnTo>
                  <a:lnTo>
                    <a:pt x="641487" y="44360"/>
                  </a:lnTo>
                  <a:lnTo>
                    <a:pt x="646660" y="42649"/>
                  </a:lnTo>
                  <a:lnTo>
                    <a:pt x="651834" y="40954"/>
                  </a:lnTo>
                  <a:lnTo>
                    <a:pt x="657007" y="39274"/>
                  </a:lnTo>
                  <a:lnTo>
                    <a:pt x="662180" y="37612"/>
                  </a:lnTo>
                  <a:lnTo>
                    <a:pt x="667353" y="35967"/>
                  </a:lnTo>
                  <a:lnTo>
                    <a:pt x="672527" y="34340"/>
                  </a:lnTo>
                  <a:lnTo>
                    <a:pt x="677700" y="32733"/>
                  </a:lnTo>
                  <a:lnTo>
                    <a:pt x="682873" y="31147"/>
                  </a:lnTo>
                  <a:lnTo>
                    <a:pt x="688047" y="29582"/>
                  </a:lnTo>
                  <a:lnTo>
                    <a:pt x="693220" y="28040"/>
                  </a:lnTo>
                  <a:lnTo>
                    <a:pt x="698393" y="26522"/>
                  </a:lnTo>
                  <a:lnTo>
                    <a:pt x="703566" y="25029"/>
                  </a:lnTo>
                  <a:lnTo>
                    <a:pt x="708740" y="23562"/>
                  </a:lnTo>
                  <a:lnTo>
                    <a:pt x="713913" y="22124"/>
                  </a:lnTo>
                  <a:lnTo>
                    <a:pt x="719086" y="20714"/>
                  </a:lnTo>
                  <a:lnTo>
                    <a:pt x="724260" y="19335"/>
                  </a:lnTo>
                  <a:lnTo>
                    <a:pt x="729433" y="17988"/>
                  </a:lnTo>
                  <a:lnTo>
                    <a:pt x="734606" y="16675"/>
                  </a:lnTo>
                  <a:lnTo>
                    <a:pt x="739779" y="15397"/>
                  </a:lnTo>
                  <a:lnTo>
                    <a:pt x="744953" y="14156"/>
                  </a:lnTo>
                  <a:lnTo>
                    <a:pt x="750126" y="12955"/>
                  </a:lnTo>
                  <a:lnTo>
                    <a:pt x="755299" y="11793"/>
                  </a:lnTo>
                  <a:lnTo>
                    <a:pt x="760473" y="10674"/>
                  </a:lnTo>
                  <a:lnTo>
                    <a:pt x="765646" y="9600"/>
                  </a:lnTo>
                  <a:lnTo>
                    <a:pt x="770819" y="8571"/>
                  </a:lnTo>
                  <a:lnTo>
                    <a:pt x="775992" y="7591"/>
                  </a:lnTo>
                  <a:lnTo>
                    <a:pt x="781166" y="6661"/>
                  </a:lnTo>
                  <a:lnTo>
                    <a:pt x="786339" y="5782"/>
                  </a:lnTo>
                  <a:lnTo>
                    <a:pt x="791512" y="4958"/>
                  </a:lnTo>
                  <a:lnTo>
                    <a:pt x="796686" y="4189"/>
                  </a:lnTo>
                  <a:lnTo>
                    <a:pt x="801859" y="3479"/>
                  </a:lnTo>
                  <a:lnTo>
                    <a:pt x="807032" y="2828"/>
                  </a:lnTo>
                  <a:lnTo>
                    <a:pt x="812205" y="2240"/>
                  </a:lnTo>
                  <a:lnTo>
                    <a:pt x="817379" y="1715"/>
                  </a:lnTo>
                  <a:lnTo>
                    <a:pt x="822552" y="1257"/>
                  </a:lnTo>
                  <a:lnTo>
                    <a:pt x="827725" y="866"/>
                  </a:lnTo>
                  <a:lnTo>
                    <a:pt x="832899" y="546"/>
                  </a:lnTo>
                  <a:lnTo>
                    <a:pt x="838072" y="297"/>
                  </a:lnTo>
                  <a:lnTo>
                    <a:pt x="843245" y="122"/>
                  </a:lnTo>
                  <a:lnTo>
                    <a:pt x="848418" y="22"/>
                  </a:lnTo>
                  <a:lnTo>
                    <a:pt x="853592" y="0"/>
                  </a:lnTo>
                  <a:lnTo>
                    <a:pt x="858765" y="56"/>
                  </a:lnTo>
                  <a:lnTo>
                    <a:pt x="863938" y="193"/>
                  </a:lnTo>
                  <a:lnTo>
                    <a:pt x="869112" y="412"/>
                  </a:lnTo>
                  <a:lnTo>
                    <a:pt x="874285" y="714"/>
                  </a:lnTo>
                  <a:lnTo>
                    <a:pt x="879458" y="1101"/>
                  </a:lnTo>
                  <a:lnTo>
                    <a:pt x="884631" y="1574"/>
                  </a:lnTo>
                  <a:lnTo>
                    <a:pt x="889805" y="2135"/>
                  </a:lnTo>
                  <a:lnTo>
                    <a:pt x="894978" y="2783"/>
                  </a:lnTo>
                  <a:lnTo>
                    <a:pt x="900151" y="3521"/>
                  </a:lnTo>
                  <a:lnTo>
                    <a:pt x="905325" y="4348"/>
                  </a:lnTo>
                  <a:lnTo>
                    <a:pt x="910498" y="5266"/>
                  </a:lnTo>
                  <a:lnTo>
                    <a:pt x="915671" y="6275"/>
                  </a:lnTo>
                  <a:lnTo>
                    <a:pt x="920844" y="7376"/>
                  </a:lnTo>
                  <a:lnTo>
                    <a:pt x="926018" y="8568"/>
                  </a:lnTo>
                  <a:lnTo>
                    <a:pt x="931191" y="9852"/>
                  </a:lnTo>
                  <a:lnTo>
                    <a:pt x="936364" y="11227"/>
                  </a:lnTo>
                  <a:lnTo>
                    <a:pt x="941538" y="12694"/>
                  </a:lnTo>
                  <a:lnTo>
                    <a:pt x="946711" y="14252"/>
                  </a:lnTo>
                  <a:lnTo>
                    <a:pt x="951884" y="15901"/>
                  </a:lnTo>
                  <a:lnTo>
                    <a:pt x="957057" y="17639"/>
                  </a:lnTo>
                  <a:lnTo>
                    <a:pt x="962231" y="19466"/>
                  </a:lnTo>
                  <a:lnTo>
                    <a:pt x="967404" y="21381"/>
                  </a:lnTo>
                  <a:lnTo>
                    <a:pt x="972577" y="23383"/>
                  </a:lnTo>
                  <a:lnTo>
                    <a:pt x="977751" y="25470"/>
                  </a:lnTo>
                  <a:lnTo>
                    <a:pt x="982924" y="27641"/>
                  </a:lnTo>
                  <a:lnTo>
                    <a:pt x="988097" y="29894"/>
                  </a:lnTo>
                  <a:lnTo>
                    <a:pt x="993270" y="32228"/>
                  </a:lnTo>
                  <a:lnTo>
                    <a:pt x="998444" y="34641"/>
                  </a:lnTo>
                  <a:lnTo>
                    <a:pt x="1003617" y="37131"/>
                  </a:lnTo>
                  <a:lnTo>
                    <a:pt x="1008790" y="39695"/>
                  </a:lnTo>
                  <a:lnTo>
                    <a:pt x="1013964" y="42331"/>
                  </a:lnTo>
                  <a:lnTo>
                    <a:pt x="1019137" y="45037"/>
                  </a:lnTo>
                  <a:lnTo>
                    <a:pt x="1024310" y="47811"/>
                  </a:lnTo>
                  <a:lnTo>
                    <a:pt x="1029483" y="50649"/>
                  </a:lnTo>
                  <a:lnTo>
                    <a:pt x="1034657" y="53550"/>
                  </a:lnTo>
                  <a:lnTo>
                    <a:pt x="1039830" y="56510"/>
                  </a:lnTo>
                  <a:lnTo>
                    <a:pt x="1045003" y="59527"/>
                  </a:lnTo>
                  <a:lnTo>
                    <a:pt x="1050177" y="62598"/>
                  </a:lnTo>
                  <a:lnTo>
                    <a:pt x="1055350" y="65720"/>
                  </a:lnTo>
                  <a:lnTo>
                    <a:pt x="1060523" y="68889"/>
                  </a:lnTo>
                  <a:lnTo>
                    <a:pt x="1065696" y="72104"/>
                  </a:lnTo>
                  <a:lnTo>
                    <a:pt x="1070870" y="75360"/>
                  </a:lnTo>
                  <a:lnTo>
                    <a:pt x="1076043" y="78656"/>
                  </a:lnTo>
                  <a:lnTo>
                    <a:pt x="1081216" y="81987"/>
                  </a:lnTo>
                  <a:lnTo>
                    <a:pt x="1086390" y="85352"/>
                  </a:lnTo>
                  <a:lnTo>
                    <a:pt x="1091563" y="88746"/>
                  </a:lnTo>
                  <a:lnTo>
                    <a:pt x="1096736" y="92168"/>
                  </a:lnTo>
                  <a:lnTo>
                    <a:pt x="1101909" y="95613"/>
                  </a:lnTo>
                  <a:lnTo>
                    <a:pt x="1107083" y="99080"/>
                  </a:lnTo>
                  <a:lnTo>
                    <a:pt x="1112256" y="102566"/>
                  </a:lnTo>
                  <a:lnTo>
                    <a:pt x="1117429" y="106067"/>
                  </a:lnTo>
                  <a:lnTo>
                    <a:pt x="1122603" y="109582"/>
                  </a:lnTo>
                  <a:lnTo>
                    <a:pt x="1127776" y="113107"/>
                  </a:lnTo>
                  <a:lnTo>
                    <a:pt x="1132949" y="116641"/>
                  </a:lnTo>
                  <a:lnTo>
                    <a:pt x="1138122" y="120181"/>
                  </a:lnTo>
                  <a:lnTo>
                    <a:pt x="1143296" y="123725"/>
                  </a:lnTo>
                  <a:lnTo>
                    <a:pt x="1148469" y="127271"/>
                  </a:lnTo>
                  <a:lnTo>
                    <a:pt x="1153642" y="130818"/>
                  </a:lnTo>
                  <a:lnTo>
                    <a:pt x="1158816" y="134363"/>
                  </a:lnTo>
                  <a:lnTo>
                    <a:pt x="1163989" y="137906"/>
                  </a:lnTo>
                  <a:lnTo>
                    <a:pt x="1169162" y="141444"/>
                  </a:lnTo>
                  <a:lnTo>
                    <a:pt x="1174335" y="144978"/>
                  </a:lnTo>
                  <a:lnTo>
                    <a:pt x="1179509" y="148506"/>
                  </a:lnTo>
                  <a:lnTo>
                    <a:pt x="1184682" y="152028"/>
                  </a:lnTo>
                  <a:lnTo>
                    <a:pt x="1189855" y="155544"/>
                  </a:lnTo>
                  <a:lnTo>
                    <a:pt x="1195029" y="159055"/>
                  </a:lnTo>
                  <a:lnTo>
                    <a:pt x="1200202" y="162562"/>
                  </a:lnTo>
                  <a:lnTo>
                    <a:pt x="1205375" y="166067"/>
                  </a:lnTo>
                  <a:lnTo>
                    <a:pt x="1210548" y="169570"/>
                  </a:lnTo>
                  <a:lnTo>
                    <a:pt x="1215722" y="173073"/>
                  </a:lnTo>
                  <a:lnTo>
                    <a:pt x="1220895" y="176579"/>
                  </a:lnTo>
                  <a:lnTo>
                    <a:pt x="1226068" y="180090"/>
                  </a:lnTo>
                  <a:lnTo>
                    <a:pt x="1231242" y="183609"/>
                  </a:lnTo>
                  <a:lnTo>
                    <a:pt x="1236415" y="187139"/>
                  </a:lnTo>
                  <a:lnTo>
                    <a:pt x="1241588" y="190683"/>
                  </a:lnTo>
                  <a:lnTo>
                    <a:pt x="1246761" y="194244"/>
                  </a:lnTo>
                  <a:lnTo>
                    <a:pt x="1251935" y="197826"/>
                  </a:lnTo>
                  <a:lnTo>
                    <a:pt x="1257108" y="201434"/>
                  </a:lnTo>
                  <a:lnTo>
                    <a:pt x="1262281" y="205071"/>
                  </a:lnTo>
                  <a:lnTo>
                    <a:pt x="1267455" y="208743"/>
                  </a:lnTo>
                  <a:lnTo>
                    <a:pt x="1272628" y="212452"/>
                  </a:lnTo>
                  <a:lnTo>
                    <a:pt x="1277801" y="216205"/>
                  </a:lnTo>
                  <a:lnTo>
                    <a:pt x="1282974" y="220006"/>
                  </a:lnTo>
                  <a:lnTo>
                    <a:pt x="1288148" y="223860"/>
                  </a:lnTo>
                  <a:lnTo>
                    <a:pt x="1293321" y="227772"/>
                  </a:lnTo>
                  <a:lnTo>
                    <a:pt x="1298494" y="231745"/>
                  </a:lnTo>
                  <a:lnTo>
                    <a:pt x="1303668" y="235786"/>
                  </a:lnTo>
                  <a:lnTo>
                    <a:pt x="1308841" y="239897"/>
                  </a:lnTo>
                  <a:lnTo>
                    <a:pt x="1314014" y="244082"/>
                  </a:lnTo>
                  <a:lnTo>
                    <a:pt x="1319187" y="248346"/>
                  </a:lnTo>
                  <a:lnTo>
                    <a:pt x="1324361" y="252691"/>
                  </a:lnTo>
                  <a:lnTo>
                    <a:pt x="1329534" y="257119"/>
                  </a:lnTo>
                  <a:lnTo>
                    <a:pt x="1334707" y="261632"/>
                  </a:lnTo>
                  <a:lnTo>
                    <a:pt x="1339881" y="266231"/>
                  </a:lnTo>
                  <a:lnTo>
                    <a:pt x="1345054" y="270916"/>
                  </a:lnTo>
                  <a:lnTo>
                    <a:pt x="1350227" y="275686"/>
                  </a:lnTo>
                  <a:lnTo>
                    <a:pt x="1355400" y="280539"/>
                  </a:lnTo>
                  <a:lnTo>
                    <a:pt x="1360574" y="285473"/>
                  </a:lnTo>
                  <a:lnTo>
                    <a:pt x="1365747" y="290483"/>
                  </a:lnTo>
                  <a:lnTo>
                    <a:pt x="1370920" y="295564"/>
                  </a:lnTo>
                  <a:lnTo>
                    <a:pt x="1376094" y="300711"/>
                  </a:lnTo>
                  <a:lnTo>
                    <a:pt x="1381267" y="305917"/>
                  </a:lnTo>
                  <a:lnTo>
                    <a:pt x="1386440" y="311173"/>
                  </a:lnTo>
                  <a:lnTo>
                    <a:pt x="1391613" y="316471"/>
                  </a:lnTo>
                  <a:lnTo>
                    <a:pt x="1396787" y="321802"/>
                  </a:lnTo>
                  <a:lnTo>
                    <a:pt x="1401960" y="327155"/>
                  </a:lnTo>
                  <a:lnTo>
                    <a:pt x="1407133" y="332519"/>
                  </a:lnTo>
                  <a:lnTo>
                    <a:pt x="1412307" y="337883"/>
                  </a:lnTo>
                  <a:lnTo>
                    <a:pt x="1417480" y="343236"/>
                  </a:lnTo>
                  <a:lnTo>
                    <a:pt x="1422653" y="348565"/>
                  </a:lnTo>
                  <a:lnTo>
                    <a:pt x="1427826" y="353860"/>
                  </a:lnTo>
                  <a:lnTo>
                    <a:pt x="1433000" y="359108"/>
                  </a:lnTo>
                  <a:lnTo>
                    <a:pt x="1438173" y="364299"/>
                  </a:lnTo>
                  <a:lnTo>
                    <a:pt x="1443346" y="369421"/>
                  </a:lnTo>
                  <a:lnTo>
                    <a:pt x="1448520" y="374465"/>
                  </a:lnTo>
                  <a:lnTo>
                    <a:pt x="1453693" y="379421"/>
                  </a:lnTo>
                  <a:lnTo>
                    <a:pt x="1458866" y="384281"/>
                  </a:lnTo>
                  <a:lnTo>
                    <a:pt x="1464039" y="389035"/>
                  </a:lnTo>
                  <a:lnTo>
                    <a:pt x="1469213" y="393677"/>
                  </a:lnTo>
                  <a:lnTo>
                    <a:pt x="1474386" y="398201"/>
                  </a:lnTo>
                  <a:lnTo>
                    <a:pt x="1479559" y="402601"/>
                  </a:lnTo>
                  <a:lnTo>
                    <a:pt x="1484733" y="406873"/>
                  </a:lnTo>
                  <a:lnTo>
                    <a:pt x="1489906" y="411013"/>
                  </a:lnTo>
                  <a:lnTo>
                    <a:pt x="1495079" y="415019"/>
                  </a:lnTo>
                  <a:lnTo>
                    <a:pt x="1500252" y="418888"/>
                  </a:lnTo>
                  <a:lnTo>
                    <a:pt x="1505426" y="422621"/>
                  </a:lnTo>
                  <a:lnTo>
                    <a:pt x="1510599" y="426215"/>
                  </a:lnTo>
                  <a:lnTo>
                    <a:pt x="1515772" y="429672"/>
                  </a:lnTo>
                  <a:lnTo>
                    <a:pt x="1520946" y="432993"/>
                  </a:lnTo>
                  <a:lnTo>
                    <a:pt x="1526119" y="436178"/>
                  </a:lnTo>
                  <a:lnTo>
                    <a:pt x="1531292" y="439231"/>
                  </a:lnTo>
                  <a:lnTo>
                    <a:pt x="1536465" y="442152"/>
                  </a:lnTo>
                  <a:lnTo>
                    <a:pt x="1541639" y="444946"/>
                  </a:lnTo>
                  <a:lnTo>
                    <a:pt x="1546812" y="447615"/>
                  </a:lnTo>
                  <a:lnTo>
                    <a:pt x="1551985" y="450163"/>
                  </a:lnTo>
                  <a:lnTo>
                    <a:pt x="1557159" y="452592"/>
                  </a:lnTo>
                  <a:lnTo>
                    <a:pt x="1562332" y="454907"/>
                  </a:lnTo>
                  <a:lnTo>
                    <a:pt x="1567505" y="457111"/>
                  </a:lnTo>
                  <a:lnTo>
                    <a:pt x="1572678" y="459209"/>
                  </a:lnTo>
                  <a:lnTo>
                    <a:pt x="1577852" y="461203"/>
                  </a:lnTo>
                  <a:lnTo>
                    <a:pt x="1583025" y="463099"/>
                  </a:lnTo>
                  <a:lnTo>
                    <a:pt x="1588198" y="464900"/>
                  </a:lnTo>
                  <a:lnTo>
                    <a:pt x="1593372" y="466609"/>
                  </a:lnTo>
                  <a:lnTo>
                    <a:pt x="1598545" y="468231"/>
                  </a:lnTo>
                  <a:lnTo>
                    <a:pt x="1603718" y="469769"/>
                  </a:lnTo>
                  <a:lnTo>
                    <a:pt x="1608891" y="471227"/>
                  </a:lnTo>
                  <a:lnTo>
                    <a:pt x="1614065" y="472609"/>
                  </a:lnTo>
                  <a:lnTo>
                    <a:pt x="1619238" y="473917"/>
                  </a:lnTo>
                  <a:lnTo>
                    <a:pt x="1624411" y="475154"/>
                  </a:lnTo>
                  <a:lnTo>
                    <a:pt x="1629585" y="476323"/>
                  </a:lnTo>
                  <a:lnTo>
                    <a:pt x="1634758" y="477428"/>
                  </a:lnTo>
                  <a:lnTo>
                    <a:pt x="1639931" y="478470"/>
                  </a:lnTo>
                  <a:lnTo>
                    <a:pt x="1645104" y="479453"/>
                  </a:lnTo>
                  <a:lnTo>
                    <a:pt x="1650278" y="480380"/>
                  </a:lnTo>
                  <a:lnTo>
                    <a:pt x="1655451" y="481252"/>
                  </a:lnTo>
                  <a:lnTo>
                    <a:pt x="1660624" y="482074"/>
                  </a:lnTo>
                  <a:lnTo>
                    <a:pt x="1665798" y="482847"/>
                  </a:lnTo>
                  <a:lnTo>
                    <a:pt x="1670971" y="483574"/>
                  </a:lnTo>
                  <a:lnTo>
                    <a:pt x="1676144" y="484257"/>
                  </a:lnTo>
                  <a:lnTo>
                    <a:pt x="1681317" y="484899"/>
                  </a:lnTo>
                  <a:lnTo>
                    <a:pt x="1686491" y="485501"/>
                  </a:lnTo>
                  <a:lnTo>
                    <a:pt x="1691664" y="486067"/>
                  </a:lnTo>
                  <a:lnTo>
                    <a:pt x="1696837" y="486597"/>
                  </a:lnTo>
                  <a:lnTo>
                    <a:pt x="1702011" y="487095"/>
                  </a:lnTo>
                  <a:lnTo>
                    <a:pt x="1707184" y="487561"/>
                  </a:lnTo>
                  <a:lnTo>
                    <a:pt x="1712357" y="487998"/>
                  </a:lnTo>
                  <a:lnTo>
                    <a:pt x="1717530" y="488408"/>
                  </a:lnTo>
                  <a:lnTo>
                    <a:pt x="1722704" y="488791"/>
                  </a:lnTo>
                  <a:lnTo>
                    <a:pt x="1727877" y="489150"/>
                  </a:lnTo>
                  <a:lnTo>
                    <a:pt x="1733050" y="489486"/>
                  </a:lnTo>
                  <a:lnTo>
                    <a:pt x="1738224" y="489800"/>
                  </a:lnTo>
                  <a:lnTo>
                    <a:pt x="1743397" y="490094"/>
                  </a:lnTo>
                  <a:lnTo>
                    <a:pt x="1748570" y="490370"/>
                  </a:lnTo>
                  <a:lnTo>
                    <a:pt x="1753743" y="490627"/>
                  </a:lnTo>
                  <a:lnTo>
                    <a:pt x="1758917" y="490867"/>
                  </a:lnTo>
                  <a:lnTo>
                    <a:pt x="1764090" y="491092"/>
                  </a:lnTo>
                  <a:lnTo>
                    <a:pt x="1769263" y="491302"/>
                  </a:lnTo>
                  <a:lnTo>
                    <a:pt x="1774437" y="491498"/>
                  </a:lnTo>
                  <a:lnTo>
                    <a:pt x="1779610" y="491681"/>
                  </a:lnTo>
                  <a:lnTo>
                    <a:pt x="1784783" y="491853"/>
                  </a:lnTo>
                  <a:lnTo>
                    <a:pt x="1789956" y="492013"/>
                  </a:lnTo>
                  <a:lnTo>
                    <a:pt x="1795130" y="492162"/>
                  </a:lnTo>
                  <a:lnTo>
                    <a:pt x="1800303" y="492301"/>
                  </a:lnTo>
                  <a:lnTo>
                    <a:pt x="1805476" y="492431"/>
                  </a:lnTo>
                  <a:lnTo>
                    <a:pt x="1810650" y="492553"/>
                  </a:lnTo>
                  <a:lnTo>
                    <a:pt x="1815823" y="492666"/>
                  </a:lnTo>
                  <a:lnTo>
                    <a:pt x="1820996" y="492772"/>
                  </a:lnTo>
                  <a:lnTo>
                    <a:pt x="1826169" y="492871"/>
                  </a:lnTo>
                  <a:lnTo>
                    <a:pt x="1831343" y="492963"/>
                  </a:lnTo>
                  <a:lnTo>
                    <a:pt x="1836516" y="493049"/>
                  </a:lnTo>
                  <a:lnTo>
                    <a:pt x="1841689" y="493129"/>
                  </a:lnTo>
                  <a:lnTo>
                    <a:pt x="1846863" y="493203"/>
                  </a:lnTo>
                  <a:lnTo>
                    <a:pt x="1852036" y="493273"/>
                  </a:lnTo>
                  <a:lnTo>
                    <a:pt x="1857209" y="493338"/>
                  </a:lnTo>
                  <a:lnTo>
                    <a:pt x="1862382" y="493399"/>
                  </a:lnTo>
                  <a:lnTo>
                    <a:pt x="1867556" y="493455"/>
                  </a:lnTo>
                  <a:lnTo>
                    <a:pt x="1872729" y="493508"/>
                  </a:lnTo>
                  <a:lnTo>
                    <a:pt x="1877902" y="493557"/>
                  </a:lnTo>
                  <a:lnTo>
                    <a:pt x="1883076" y="493603"/>
                  </a:lnTo>
                  <a:lnTo>
                    <a:pt x="1883076" y="494231"/>
                  </a:lnTo>
                  <a:lnTo>
                    <a:pt x="1877902" y="494231"/>
                  </a:lnTo>
                  <a:lnTo>
                    <a:pt x="1872729" y="494231"/>
                  </a:lnTo>
                  <a:lnTo>
                    <a:pt x="1867556" y="494231"/>
                  </a:lnTo>
                  <a:lnTo>
                    <a:pt x="1862382" y="494231"/>
                  </a:lnTo>
                  <a:lnTo>
                    <a:pt x="1857209" y="494231"/>
                  </a:lnTo>
                  <a:lnTo>
                    <a:pt x="1852036" y="494231"/>
                  </a:lnTo>
                  <a:lnTo>
                    <a:pt x="1846863" y="494231"/>
                  </a:lnTo>
                  <a:lnTo>
                    <a:pt x="1841689" y="494231"/>
                  </a:lnTo>
                  <a:lnTo>
                    <a:pt x="1836516" y="494231"/>
                  </a:lnTo>
                  <a:lnTo>
                    <a:pt x="1831343" y="494231"/>
                  </a:lnTo>
                  <a:lnTo>
                    <a:pt x="1826169" y="494231"/>
                  </a:lnTo>
                  <a:lnTo>
                    <a:pt x="1820996" y="494231"/>
                  </a:lnTo>
                  <a:lnTo>
                    <a:pt x="1815823" y="494231"/>
                  </a:lnTo>
                  <a:lnTo>
                    <a:pt x="1810650" y="494231"/>
                  </a:lnTo>
                  <a:lnTo>
                    <a:pt x="1805476" y="494231"/>
                  </a:lnTo>
                  <a:lnTo>
                    <a:pt x="1800303" y="494231"/>
                  </a:lnTo>
                  <a:lnTo>
                    <a:pt x="1795130" y="494231"/>
                  </a:lnTo>
                  <a:lnTo>
                    <a:pt x="1789956" y="494231"/>
                  </a:lnTo>
                  <a:lnTo>
                    <a:pt x="1784783" y="494231"/>
                  </a:lnTo>
                  <a:lnTo>
                    <a:pt x="1779610" y="494231"/>
                  </a:lnTo>
                  <a:lnTo>
                    <a:pt x="1774437" y="494231"/>
                  </a:lnTo>
                  <a:lnTo>
                    <a:pt x="1769263" y="494231"/>
                  </a:lnTo>
                  <a:lnTo>
                    <a:pt x="1764090" y="494231"/>
                  </a:lnTo>
                  <a:lnTo>
                    <a:pt x="1758917" y="494231"/>
                  </a:lnTo>
                  <a:lnTo>
                    <a:pt x="1753743" y="494231"/>
                  </a:lnTo>
                  <a:lnTo>
                    <a:pt x="1748570" y="494231"/>
                  </a:lnTo>
                  <a:lnTo>
                    <a:pt x="1743397" y="494231"/>
                  </a:lnTo>
                  <a:lnTo>
                    <a:pt x="1738224" y="494231"/>
                  </a:lnTo>
                  <a:lnTo>
                    <a:pt x="1733050" y="494231"/>
                  </a:lnTo>
                  <a:lnTo>
                    <a:pt x="1727877" y="494231"/>
                  </a:lnTo>
                  <a:lnTo>
                    <a:pt x="1722704" y="494231"/>
                  </a:lnTo>
                  <a:lnTo>
                    <a:pt x="1717530" y="494231"/>
                  </a:lnTo>
                  <a:lnTo>
                    <a:pt x="1712357" y="494231"/>
                  </a:lnTo>
                  <a:lnTo>
                    <a:pt x="1707184" y="494231"/>
                  </a:lnTo>
                  <a:lnTo>
                    <a:pt x="1702011" y="494231"/>
                  </a:lnTo>
                  <a:lnTo>
                    <a:pt x="1696837" y="494231"/>
                  </a:lnTo>
                  <a:lnTo>
                    <a:pt x="1691664" y="494231"/>
                  </a:lnTo>
                  <a:lnTo>
                    <a:pt x="1686491" y="494231"/>
                  </a:lnTo>
                  <a:lnTo>
                    <a:pt x="1681317" y="494231"/>
                  </a:lnTo>
                  <a:lnTo>
                    <a:pt x="1676144" y="494231"/>
                  </a:lnTo>
                  <a:lnTo>
                    <a:pt x="1670971" y="494231"/>
                  </a:lnTo>
                  <a:lnTo>
                    <a:pt x="1665798" y="494231"/>
                  </a:lnTo>
                  <a:lnTo>
                    <a:pt x="1660624" y="494231"/>
                  </a:lnTo>
                  <a:lnTo>
                    <a:pt x="1655451" y="494231"/>
                  </a:lnTo>
                  <a:lnTo>
                    <a:pt x="1650278" y="494231"/>
                  </a:lnTo>
                  <a:lnTo>
                    <a:pt x="1645104" y="494231"/>
                  </a:lnTo>
                  <a:lnTo>
                    <a:pt x="1639931" y="494231"/>
                  </a:lnTo>
                  <a:lnTo>
                    <a:pt x="1634758" y="494231"/>
                  </a:lnTo>
                  <a:lnTo>
                    <a:pt x="1629585" y="494231"/>
                  </a:lnTo>
                  <a:lnTo>
                    <a:pt x="1624411" y="494231"/>
                  </a:lnTo>
                  <a:lnTo>
                    <a:pt x="1619238" y="494231"/>
                  </a:lnTo>
                  <a:lnTo>
                    <a:pt x="1614065" y="494231"/>
                  </a:lnTo>
                  <a:lnTo>
                    <a:pt x="1608891" y="494231"/>
                  </a:lnTo>
                  <a:lnTo>
                    <a:pt x="1603718" y="494231"/>
                  </a:lnTo>
                  <a:lnTo>
                    <a:pt x="1598545" y="494231"/>
                  </a:lnTo>
                  <a:lnTo>
                    <a:pt x="1593372" y="494231"/>
                  </a:lnTo>
                  <a:lnTo>
                    <a:pt x="1588198" y="494231"/>
                  </a:lnTo>
                  <a:lnTo>
                    <a:pt x="1583025" y="494231"/>
                  </a:lnTo>
                  <a:lnTo>
                    <a:pt x="1577852" y="494231"/>
                  </a:lnTo>
                  <a:lnTo>
                    <a:pt x="1572678" y="494231"/>
                  </a:lnTo>
                  <a:lnTo>
                    <a:pt x="1567505" y="494231"/>
                  </a:lnTo>
                  <a:lnTo>
                    <a:pt x="1562332" y="494231"/>
                  </a:lnTo>
                  <a:lnTo>
                    <a:pt x="1557159" y="494231"/>
                  </a:lnTo>
                  <a:lnTo>
                    <a:pt x="1551985" y="494231"/>
                  </a:lnTo>
                  <a:lnTo>
                    <a:pt x="1546812" y="494231"/>
                  </a:lnTo>
                  <a:lnTo>
                    <a:pt x="1541639" y="494231"/>
                  </a:lnTo>
                  <a:lnTo>
                    <a:pt x="1536465" y="494231"/>
                  </a:lnTo>
                  <a:lnTo>
                    <a:pt x="1531292" y="494231"/>
                  </a:lnTo>
                  <a:lnTo>
                    <a:pt x="1526119" y="494231"/>
                  </a:lnTo>
                  <a:lnTo>
                    <a:pt x="1520946" y="494231"/>
                  </a:lnTo>
                  <a:lnTo>
                    <a:pt x="1515772" y="494231"/>
                  </a:lnTo>
                  <a:lnTo>
                    <a:pt x="1510599" y="494231"/>
                  </a:lnTo>
                  <a:lnTo>
                    <a:pt x="1505426" y="494231"/>
                  </a:lnTo>
                  <a:lnTo>
                    <a:pt x="1500252" y="494231"/>
                  </a:lnTo>
                  <a:lnTo>
                    <a:pt x="1495079" y="494231"/>
                  </a:lnTo>
                  <a:lnTo>
                    <a:pt x="1489906" y="494231"/>
                  </a:lnTo>
                  <a:lnTo>
                    <a:pt x="1484733" y="494231"/>
                  </a:lnTo>
                  <a:lnTo>
                    <a:pt x="1479559" y="494231"/>
                  </a:lnTo>
                  <a:lnTo>
                    <a:pt x="1474386" y="494231"/>
                  </a:lnTo>
                  <a:lnTo>
                    <a:pt x="1469213" y="494231"/>
                  </a:lnTo>
                  <a:lnTo>
                    <a:pt x="1464039" y="494231"/>
                  </a:lnTo>
                  <a:lnTo>
                    <a:pt x="1458866" y="494231"/>
                  </a:lnTo>
                  <a:lnTo>
                    <a:pt x="1453693" y="494231"/>
                  </a:lnTo>
                  <a:lnTo>
                    <a:pt x="1448520" y="494231"/>
                  </a:lnTo>
                  <a:lnTo>
                    <a:pt x="1443346" y="494231"/>
                  </a:lnTo>
                  <a:lnTo>
                    <a:pt x="1438173" y="494231"/>
                  </a:lnTo>
                  <a:lnTo>
                    <a:pt x="1433000" y="494231"/>
                  </a:lnTo>
                  <a:lnTo>
                    <a:pt x="1427826" y="494231"/>
                  </a:lnTo>
                  <a:lnTo>
                    <a:pt x="1422653" y="494231"/>
                  </a:lnTo>
                  <a:lnTo>
                    <a:pt x="1417480" y="494231"/>
                  </a:lnTo>
                  <a:lnTo>
                    <a:pt x="1412307" y="494231"/>
                  </a:lnTo>
                  <a:lnTo>
                    <a:pt x="1407133" y="494231"/>
                  </a:lnTo>
                  <a:lnTo>
                    <a:pt x="1401960" y="494231"/>
                  </a:lnTo>
                  <a:lnTo>
                    <a:pt x="1396787" y="494231"/>
                  </a:lnTo>
                  <a:lnTo>
                    <a:pt x="1391613" y="494231"/>
                  </a:lnTo>
                  <a:lnTo>
                    <a:pt x="1386440" y="494231"/>
                  </a:lnTo>
                  <a:lnTo>
                    <a:pt x="1381267" y="494231"/>
                  </a:lnTo>
                  <a:lnTo>
                    <a:pt x="1376094" y="494231"/>
                  </a:lnTo>
                  <a:lnTo>
                    <a:pt x="1370920" y="494231"/>
                  </a:lnTo>
                  <a:lnTo>
                    <a:pt x="1365747" y="494231"/>
                  </a:lnTo>
                  <a:lnTo>
                    <a:pt x="1360574" y="494231"/>
                  </a:lnTo>
                  <a:lnTo>
                    <a:pt x="1355400" y="494231"/>
                  </a:lnTo>
                  <a:lnTo>
                    <a:pt x="1350227" y="494231"/>
                  </a:lnTo>
                  <a:lnTo>
                    <a:pt x="1345054" y="494231"/>
                  </a:lnTo>
                  <a:lnTo>
                    <a:pt x="1339881" y="494231"/>
                  </a:lnTo>
                  <a:lnTo>
                    <a:pt x="1334707" y="494231"/>
                  </a:lnTo>
                  <a:lnTo>
                    <a:pt x="1329534" y="494231"/>
                  </a:lnTo>
                  <a:lnTo>
                    <a:pt x="1324361" y="494231"/>
                  </a:lnTo>
                  <a:lnTo>
                    <a:pt x="1319187" y="494231"/>
                  </a:lnTo>
                  <a:lnTo>
                    <a:pt x="1314014" y="494231"/>
                  </a:lnTo>
                  <a:lnTo>
                    <a:pt x="1308841" y="494231"/>
                  </a:lnTo>
                  <a:lnTo>
                    <a:pt x="1303668" y="494231"/>
                  </a:lnTo>
                  <a:lnTo>
                    <a:pt x="1298494" y="494231"/>
                  </a:lnTo>
                  <a:lnTo>
                    <a:pt x="1293321" y="494231"/>
                  </a:lnTo>
                  <a:lnTo>
                    <a:pt x="1288148" y="494231"/>
                  </a:lnTo>
                  <a:lnTo>
                    <a:pt x="1282974" y="494231"/>
                  </a:lnTo>
                  <a:lnTo>
                    <a:pt x="1277801" y="494231"/>
                  </a:lnTo>
                  <a:lnTo>
                    <a:pt x="1272628" y="494231"/>
                  </a:lnTo>
                  <a:lnTo>
                    <a:pt x="1267455" y="494231"/>
                  </a:lnTo>
                  <a:lnTo>
                    <a:pt x="1262281" y="494231"/>
                  </a:lnTo>
                  <a:lnTo>
                    <a:pt x="1257108" y="494231"/>
                  </a:lnTo>
                  <a:lnTo>
                    <a:pt x="1251935" y="494231"/>
                  </a:lnTo>
                  <a:lnTo>
                    <a:pt x="1246761" y="494231"/>
                  </a:lnTo>
                  <a:lnTo>
                    <a:pt x="1241588" y="494231"/>
                  </a:lnTo>
                  <a:lnTo>
                    <a:pt x="1236415" y="494231"/>
                  </a:lnTo>
                  <a:lnTo>
                    <a:pt x="1231242" y="494231"/>
                  </a:lnTo>
                  <a:lnTo>
                    <a:pt x="1226068" y="494231"/>
                  </a:lnTo>
                  <a:lnTo>
                    <a:pt x="1220895" y="494231"/>
                  </a:lnTo>
                  <a:lnTo>
                    <a:pt x="1215722" y="494231"/>
                  </a:lnTo>
                  <a:lnTo>
                    <a:pt x="1210548" y="494231"/>
                  </a:lnTo>
                  <a:lnTo>
                    <a:pt x="1205375" y="494231"/>
                  </a:lnTo>
                  <a:lnTo>
                    <a:pt x="1200202" y="494231"/>
                  </a:lnTo>
                  <a:lnTo>
                    <a:pt x="1195029" y="494231"/>
                  </a:lnTo>
                  <a:lnTo>
                    <a:pt x="1189855" y="494231"/>
                  </a:lnTo>
                  <a:lnTo>
                    <a:pt x="1184682" y="494231"/>
                  </a:lnTo>
                  <a:lnTo>
                    <a:pt x="1179509" y="494231"/>
                  </a:lnTo>
                  <a:lnTo>
                    <a:pt x="1174335" y="494231"/>
                  </a:lnTo>
                  <a:lnTo>
                    <a:pt x="1169162" y="494231"/>
                  </a:lnTo>
                  <a:lnTo>
                    <a:pt x="1163989" y="494231"/>
                  </a:lnTo>
                  <a:lnTo>
                    <a:pt x="1158816" y="494231"/>
                  </a:lnTo>
                  <a:lnTo>
                    <a:pt x="1153642" y="494231"/>
                  </a:lnTo>
                  <a:lnTo>
                    <a:pt x="1148469" y="494231"/>
                  </a:lnTo>
                  <a:lnTo>
                    <a:pt x="1143296" y="494231"/>
                  </a:lnTo>
                  <a:lnTo>
                    <a:pt x="1138122" y="494231"/>
                  </a:lnTo>
                  <a:lnTo>
                    <a:pt x="1132949" y="494231"/>
                  </a:lnTo>
                  <a:lnTo>
                    <a:pt x="1127776" y="494231"/>
                  </a:lnTo>
                  <a:lnTo>
                    <a:pt x="1122603" y="494231"/>
                  </a:lnTo>
                  <a:lnTo>
                    <a:pt x="1117429" y="494231"/>
                  </a:lnTo>
                  <a:lnTo>
                    <a:pt x="1112256" y="494231"/>
                  </a:lnTo>
                  <a:lnTo>
                    <a:pt x="1107083" y="494231"/>
                  </a:lnTo>
                  <a:lnTo>
                    <a:pt x="1101909" y="494231"/>
                  </a:lnTo>
                  <a:lnTo>
                    <a:pt x="1096736" y="494231"/>
                  </a:lnTo>
                  <a:lnTo>
                    <a:pt x="1091563" y="494231"/>
                  </a:lnTo>
                  <a:lnTo>
                    <a:pt x="1086390" y="494231"/>
                  </a:lnTo>
                  <a:lnTo>
                    <a:pt x="1081216" y="494231"/>
                  </a:lnTo>
                  <a:lnTo>
                    <a:pt x="1076043" y="494231"/>
                  </a:lnTo>
                  <a:lnTo>
                    <a:pt x="1070870" y="494231"/>
                  </a:lnTo>
                  <a:lnTo>
                    <a:pt x="1065696" y="494231"/>
                  </a:lnTo>
                  <a:lnTo>
                    <a:pt x="1060523" y="494231"/>
                  </a:lnTo>
                  <a:lnTo>
                    <a:pt x="1055350" y="494231"/>
                  </a:lnTo>
                  <a:lnTo>
                    <a:pt x="1050177" y="494231"/>
                  </a:lnTo>
                  <a:lnTo>
                    <a:pt x="1045003" y="494231"/>
                  </a:lnTo>
                  <a:lnTo>
                    <a:pt x="1039830" y="494231"/>
                  </a:lnTo>
                  <a:lnTo>
                    <a:pt x="1034657" y="494231"/>
                  </a:lnTo>
                  <a:lnTo>
                    <a:pt x="1029483" y="494231"/>
                  </a:lnTo>
                  <a:lnTo>
                    <a:pt x="1024310" y="494231"/>
                  </a:lnTo>
                  <a:lnTo>
                    <a:pt x="1019137" y="494231"/>
                  </a:lnTo>
                  <a:lnTo>
                    <a:pt x="1013964" y="494231"/>
                  </a:lnTo>
                  <a:lnTo>
                    <a:pt x="1008790" y="494231"/>
                  </a:lnTo>
                  <a:lnTo>
                    <a:pt x="1003617" y="494231"/>
                  </a:lnTo>
                  <a:lnTo>
                    <a:pt x="998444" y="494231"/>
                  </a:lnTo>
                  <a:lnTo>
                    <a:pt x="993270" y="494231"/>
                  </a:lnTo>
                  <a:lnTo>
                    <a:pt x="988097" y="494231"/>
                  </a:lnTo>
                  <a:lnTo>
                    <a:pt x="982924" y="494231"/>
                  </a:lnTo>
                  <a:lnTo>
                    <a:pt x="977751" y="494231"/>
                  </a:lnTo>
                  <a:lnTo>
                    <a:pt x="972577" y="494231"/>
                  </a:lnTo>
                  <a:lnTo>
                    <a:pt x="967404" y="494231"/>
                  </a:lnTo>
                  <a:lnTo>
                    <a:pt x="962231" y="494231"/>
                  </a:lnTo>
                  <a:lnTo>
                    <a:pt x="957057" y="494231"/>
                  </a:lnTo>
                  <a:lnTo>
                    <a:pt x="951884" y="494231"/>
                  </a:lnTo>
                  <a:lnTo>
                    <a:pt x="946711" y="494231"/>
                  </a:lnTo>
                  <a:lnTo>
                    <a:pt x="941538" y="494231"/>
                  </a:lnTo>
                  <a:lnTo>
                    <a:pt x="936364" y="494231"/>
                  </a:lnTo>
                  <a:lnTo>
                    <a:pt x="931191" y="494231"/>
                  </a:lnTo>
                  <a:lnTo>
                    <a:pt x="926018" y="494231"/>
                  </a:lnTo>
                  <a:lnTo>
                    <a:pt x="920844" y="494231"/>
                  </a:lnTo>
                  <a:lnTo>
                    <a:pt x="915671" y="494231"/>
                  </a:lnTo>
                  <a:lnTo>
                    <a:pt x="910498" y="494231"/>
                  </a:lnTo>
                  <a:lnTo>
                    <a:pt x="905325" y="494231"/>
                  </a:lnTo>
                  <a:lnTo>
                    <a:pt x="900151" y="494231"/>
                  </a:lnTo>
                  <a:lnTo>
                    <a:pt x="894978" y="494231"/>
                  </a:lnTo>
                  <a:lnTo>
                    <a:pt x="889805" y="494231"/>
                  </a:lnTo>
                  <a:lnTo>
                    <a:pt x="884631" y="494231"/>
                  </a:lnTo>
                  <a:lnTo>
                    <a:pt x="879458" y="494231"/>
                  </a:lnTo>
                  <a:lnTo>
                    <a:pt x="874285" y="494231"/>
                  </a:lnTo>
                  <a:lnTo>
                    <a:pt x="869112" y="494231"/>
                  </a:lnTo>
                  <a:lnTo>
                    <a:pt x="863938" y="494231"/>
                  </a:lnTo>
                  <a:lnTo>
                    <a:pt x="858765" y="494231"/>
                  </a:lnTo>
                  <a:lnTo>
                    <a:pt x="853592" y="494231"/>
                  </a:lnTo>
                  <a:lnTo>
                    <a:pt x="848418" y="494231"/>
                  </a:lnTo>
                  <a:lnTo>
                    <a:pt x="843245" y="494231"/>
                  </a:lnTo>
                  <a:lnTo>
                    <a:pt x="838072" y="494231"/>
                  </a:lnTo>
                  <a:lnTo>
                    <a:pt x="832899" y="494231"/>
                  </a:lnTo>
                  <a:lnTo>
                    <a:pt x="827725" y="494231"/>
                  </a:lnTo>
                  <a:lnTo>
                    <a:pt x="822552" y="494231"/>
                  </a:lnTo>
                  <a:lnTo>
                    <a:pt x="817379" y="494231"/>
                  </a:lnTo>
                  <a:lnTo>
                    <a:pt x="812205" y="494231"/>
                  </a:lnTo>
                  <a:lnTo>
                    <a:pt x="807032" y="494231"/>
                  </a:lnTo>
                  <a:lnTo>
                    <a:pt x="801859" y="494231"/>
                  </a:lnTo>
                  <a:lnTo>
                    <a:pt x="796686" y="494231"/>
                  </a:lnTo>
                  <a:lnTo>
                    <a:pt x="791512" y="494231"/>
                  </a:lnTo>
                  <a:lnTo>
                    <a:pt x="786339" y="494231"/>
                  </a:lnTo>
                  <a:lnTo>
                    <a:pt x="781166" y="494231"/>
                  </a:lnTo>
                  <a:lnTo>
                    <a:pt x="775992" y="494231"/>
                  </a:lnTo>
                  <a:lnTo>
                    <a:pt x="770819" y="494231"/>
                  </a:lnTo>
                  <a:lnTo>
                    <a:pt x="765646" y="494231"/>
                  </a:lnTo>
                  <a:lnTo>
                    <a:pt x="760473" y="494231"/>
                  </a:lnTo>
                  <a:lnTo>
                    <a:pt x="755299" y="494231"/>
                  </a:lnTo>
                  <a:lnTo>
                    <a:pt x="750126" y="494231"/>
                  </a:lnTo>
                  <a:lnTo>
                    <a:pt x="744953" y="494231"/>
                  </a:lnTo>
                  <a:lnTo>
                    <a:pt x="739779" y="494231"/>
                  </a:lnTo>
                  <a:lnTo>
                    <a:pt x="734606" y="494231"/>
                  </a:lnTo>
                  <a:lnTo>
                    <a:pt x="729433" y="494231"/>
                  </a:lnTo>
                  <a:lnTo>
                    <a:pt x="724260" y="494231"/>
                  </a:lnTo>
                  <a:lnTo>
                    <a:pt x="719086" y="494231"/>
                  </a:lnTo>
                  <a:lnTo>
                    <a:pt x="713913" y="494231"/>
                  </a:lnTo>
                  <a:lnTo>
                    <a:pt x="708740" y="494231"/>
                  </a:lnTo>
                  <a:lnTo>
                    <a:pt x="703566" y="494231"/>
                  </a:lnTo>
                  <a:lnTo>
                    <a:pt x="698393" y="494231"/>
                  </a:lnTo>
                  <a:lnTo>
                    <a:pt x="693220" y="494231"/>
                  </a:lnTo>
                  <a:lnTo>
                    <a:pt x="688047" y="494231"/>
                  </a:lnTo>
                  <a:lnTo>
                    <a:pt x="682873" y="494231"/>
                  </a:lnTo>
                  <a:lnTo>
                    <a:pt x="677700" y="494231"/>
                  </a:lnTo>
                  <a:lnTo>
                    <a:pt x="672527" y="494231"/>
                  </a:lnTo>
                  <a:lnTo>
                    <a:pt x="667353" y="494231"/>
                  </a:lnTo>
                  <a:lnTo>
                    <a:pt x="662180" y="494231"/>
                  </a:lnTo>
                  <a:lnTo>
                    <a:pt x="657007" y="494231"/>
                  </a:lnTo>
                  <a:lnTo>
                    <a:pt x="651834" y="494231"/>
                  </a:lnTo>
                  <a:lnTo>
                    <a:pt x="646660" y="494231"/>
                  </a:lnTo>
                  <a:lnTo>
                    <a:pt x="641487" y="494231"/>
                  </a:lnTo>
                  <a:lnTo>
                    <a:pt x="636314" y="494231"/>
                  </a:lnTo>
                  <a:lnTo>
                    <a:pt x="631140" y="494231"/>
                  </a:lnTo>
                  <a:lnTo>
                    <a:pt x="625967" y="494231"/>
                  </a:lnTo>
                  <a:lnTo>
                    <a:pt x="620794" y="494231"/>
                  </a:lnTo>
                  <a:lnTo>
                    <a:pt x="615621" y="494231"/>
                  </a:lnTo>
                  <a:lnTo>
                    <a:pt x="610447" y="494231"/>
                  </a:lnTo>
                  <a:lnTo>
                    <a:pt x="605274" y="494231"/>
                  </a:lnTo>
                  <a:lnTo>
                    <a:pt x="600101" y="494231"/>
                  </a:lnTo>
                  <a:lnTo>
                    <a:pt x="594927" y="494231"/>
                  </a:lnTo>
                  <a:lnTo>
                    <a:pt x="589754" y="494231"/>
                  </a:lnTo>
                  <a:lnTo>
                    <a:pt x="584581" y="494231"/>
                  </a:lnTo>
                  <a:lnTo>
                    <a:pt x="579408" y="494231"/>
                  </a:lnTo>
                  <a:lnTo>
                    <a:pt x="574234" y="494231"/>
                  </a:lnTo>
                  <a:lnTo>
                    <a:pt x="569061" y="494231"/>
                  </a:lnTo>
                  <a:lnTo>
                    <a:pt x="563888" y="494231"/>
                  </a:lnTo>
                  <a:lnTo>
                    <a:pt x="558714" y="494231"/>
                  </a:lnTo>
                  <a:lnTo>
                    <a:pt x="553541" y="494231"/>
                  </a:lnTo>
                  <a:lnTo>
                    <a:pt x="548368" y="494231"/>
                  </a:lnTo>
                  <a:lnTo>
                    <a:pt x="543195" y="494231"/>
                  </a:lnTo>
                  <a:lnTo>
                    <a:pt x="538021" y="494231"/>
                  </a:lnTo>
                  <a:lnTo>
                    <a:pt x="532848" y="494231"/>
                  </a:lnTo>
                  <a:lnTo>
                    <a:pt x="527675" y="494231"/>
                  </a:lnTo>
                  <a:lnTo>
                    <a:pt x="522501" y="494231"/>
                  </a:lnTo>
                  <a:lnTo>
                    <a:pt x="517328" y="494231"/>
                  </a:lnTo>
                  <a:lnTo>
                    <a:pt x="512155" y="494231"/>
                  </a:lnTo>
                  <a:lnTo>
                    <a:pt x="506982" y="494231"/>
                  </a:lnTo>
                  <a:lnTo>
                    <a:pt x="501808" y="494231"/>
                  </a:lnTo>
                  <a:lnTo>
                    <a:pt x="496635" y="494231"/>
                  </a:lnTo>
                  <a:lnTo>
                    <a:pt x="491462" y="494231"/>
                  </a:lnTo>
                  <a:lnTo>
                    <a:pt x="486288" y="494231"/>
                  </a:lnTo>
                  <a:lnTo>
                    <a:pt x="481115" y="494231"/>
                  </a:lnTo>
                  <a:lnTo>
                    <a:pt x="475942" y="494231"/>
                  </a:lnTo>
                  <a:lnTo>
                    <a:pt x="470769" y="494231"/>
                  </a:lnTo>
                  <a:lnTo>
                    <a:pt x="465595" y="494231"/>
                  </a:lnTo>
                  <a:lnTo>
                    <a:pt x="460422" y="494231"/>
                  </a:lnTo>
                  <a:lnTo>
                    <a:pt x="455249" y="494231"/>
                  </a:lnTo>
                  <a:lnTo>
                    <a:pt x="450075" y="494231"/>
                  </a:lnTo>
                  <a:lnTo>
                    <a:pt x="444902" y="494231"/>
                  </a:lnTo>
                  <a:lnTo>
                    <a:pt x="439729" y="494231"/>
                  </a:lnTo>
                  <a:lnTo>
                    <a:pt x="434556" y="494231"/>
                  </a:lnTo>
                  <a:lnTo>
                    <a:pt x="429382" y="494231"/>
                  </a:lnTo>
                  <a:lnTo>
                    <a:pt x="424209" y="494231"/>
                  </a:lnTo>
                  <a:lnTo>
                    <a:pt x="419036" y="494231"/>
                  </a:lnTo>
                  <a:lnTo>
                    <a:pt x="413862" y="494231"/>
                  </a:lnTo>
                  <a:lnTo>
                    <a:pt x="408689" y="494231"/>
                  </a:lnTo>
                  <a:lnTo>
                    <a:pt x="403516" y="494231"/>
                  </a:lnTo>
                  <a:lnTo>
                    <a:pt x="398343" y="494231"/>
                  </a:lnTo>
                  <a:lnTo>
                    <a:pt x="393169" y="494231"/>
                  </a:lnTo>
                  <a:lnTo>
                    <a:pt x="387996" y="494231"/>
                  </a:lnTo>
                  <a:lnTo>
                    <a:pt x="382823" y="494231"/>
                  </a:lnTo>
                  <a:lnTo>
                    <a:pt x="377649" y="494231"/>
                  </a:lnTo>
                  <a:lnTo>
                    <a:pt x="372476" y="494231"/>
                  </a:lnTo>
                  <a:lnTo>
                    <a:pt x="367303" y="494231"/>
                  </a:lnTo>
                  <a:lnTo>
                    <a:pt x="362130" y="494231"/>
                  </a:lnTo>
                  <a:lnTo>
                    <a:pt x="356956" y="494231"/>
                  </a:lnTo>
                  <a:lnTo>
                    <a:pt x="351783" y="494231"/>
                  </a:lnTo>
                  <a:lnTo>
                    <a:pt x="346610" y="494231"/>
                  </a:lnTo>
                  <a:lnTo>
                    <a:pt x="341436" y="494231"/>
                  </a:lnTo>
                  <a:lnTo>
                    <a:pt x="336263" y="494231"/>
                  </a:lnTo>
                  <a:lnTo>
                    <a:pt x="331090" y="494231"/>
                  </a:lnTo>
                  <a:lnTo>
                    <a:pt x="325917" y="494231"/>
                  </a:lnTo>
                  <a:lnTo>
                    <a:pt x="320743" y="494231"/>
                  </a:lnTo>
                  <a:lnTo>
                    <a:pt x="315570" y="494231"/>
                  </a:lnTo>
                  <a:lnTo>
                    <a:pt x="310397" y="494231"/>
                  </a:lnTo>
                  <a:lnTo>
                    <a:pt x="305223" y="494231"/>
                  </a:lnTo>
                  <a:lnTo>
                    <a:pt x="300050" y="494231"/>
                  </a:lnTo>
                  <a:lnTo>
                    <a:pt x="294877" y="494231"/>
                  </a:lnTo>
                  <a:lnTo>
                    <a:pt x="289704" y="494231"/>
                  </a:lnTo>
                  <a:lnTo>
                    <a:pt x="284530" y="494231"/>
                  </a:lnTo>
                  <a:lnTo>
                    <a:pt x="279357" y="494231"/>
                  </a:lnTo>
                  <a:lnTo>
                    <a:pt x="274184" y="494231"/>
                  </a:lnTo>
                  <a:lnTo>
                    <a:pt x="269010" y="494231"/>
                  </a:lnTo>
                  <a:lnTo>
                    <a:pt x="263837" y="494231"/>
                  </a:lnTo>
                  <a:lnTo>
                    <a:pt x="258664" y="494231"/>
                  </a:lnTo>
                  <a:lnTo>
                    <a:pt x="253491" y="494231"/>
                  </a:lnTo>
                  <a:lnTo>
                    <a:pt x="248317" y="494231"/>
                  </a:lnTo>
                  <a:lnTo>
                    <a:pt x="243144" y="494231"/>
                  </a:lnTo>
                  <a:lnTo>
                    <a:pt x="237971" y="494231"/>
                  </a:lnTo>
                  <a:lnTo>
                    <a:pt x="232797" y="494231"/>
                  </a:lnTo>
                  <a:lnTo>
                    <a:pt x="227624" y="494231"/>
                  </a:lnTo>
                  <a:lnTo>
                    <a:pt x="222451" y="494231"/>
                  </a:lnTo>
                  <a:lnTo>
                    <a:pt x="217278" y="494231"/>
                  </a:lnTo>
                  <a:lnTo>
                    <a:pt x="212104" y="494231"/>
                  </a:lnTo>
                  <a:lnTo>
                    <a:pt x="206931" y="494231"/>
                  </a:lnTo>
                  <a:lnTo>
                    <a:pt x="201758" y="494231"/>
                  </a:lnTo>
                  <a:lnTo>
                    <a:pt x="196584" y="494231"/>
                  </a:lnTo>
                  <a:lnTo>
                    <a:pt x="191411" y="494231"/>
                  </a:lnTo>
                  <a:lnTo>
                    <a:pt x="186238" y="494231"/>
                  </a:lnTo>
                  <a:lnTo>
                    <a:pt x="181065" y="494231"/>
                  </a:lnTo>
                  <a:lnTo>
                    <a:pt x="175891" y="494231"/>
                  </a:lnTo>
                  <a:lnTo>
                    <a:pt x="170718" y="494231"/>
                  </a:lnTo>
                  <a:lnTo>
                    <a:pt x="165545" y="494231"/>
                  </a:lnTo>
                  <a:lnTo>
                    <a:pt x="160371" y="494231"/>
                  </a:lnTo>
                  <a:lnTo>
                    <a:pt x="155198" y="494231"/>
                  </a:lnTo>
                  <a:lnTo>
                    <a:pt x="150025" y="494231"/>
                  </a:lnTo>
                  <a:lnTo>
                    <a:pt x="144852" y="494231"/>
                  </a:lnTo>
                  <a:lnTo>
                    <a:pt x="139678" y="494231"/>
                  </a:lnTo>
                  <a:lnTo>
                    <a:pt x="134505" y="494231"/>
                  </a:lnTo>
                  <a:lnTo>
                    <a:pt x="129332" y="494231"/>
                  </a:lnTo>
                  <a:lnTo>
                    <a:pt x="124158" y="494231"/>
                  </a:lnTo>
                  <a:lnTo>
                    <a:pt x="118985" y="494231"/>
                  </a:lnTo>
                  <a:lnTo>
                    <a:pt x="113812" y="494231"/>
                  </a:lnTo>
                  <a:lnTo>
                    <a:pt x="108639" y="494231"/>
                  </a:lnTo>
                  <a:lnTo>
                    <a:pt x="103465" y="494231"/>
                  </a:lnTo>
                  <a:lnTo>
                    <a:pt x="98292" y="494231"/>
                  </a:lnTo>
                  <a:lnTo>
                    <a:pt x="93119" y="494231"/>
                  </a:lnTo>
                  <a:lnTo>
                    <a:pt x="87945" y="494231"/>
                  </a:lnTo>
                  <a:lnTo>
                    <a:pt x="82772" y="494231"/>
                  </a:lnTo>
                  <a:lnTo>
                    <a:pt x="77599" y="494231"/>
                  </a:lnTo>
                  <a:lnTo>
                    <a:pt x="72426" y="494231"/>
                  </a:lnTo>
                  <a:lnTo>
                    <a:pt x="67252" y="494231"/>
                  </a:lnTo>
                  <a:lnTo>
                    <a:pt x="62079" y="494231"/>
                  </a:lnTo>
                  <a:lnTo>
                    <a:pt x="56906" y="494231"/>
                  </a:lnTo>
                  <a:lnTo>
                    <a:pt x="51732" y="494231"/>
                  </a:lnTo>
                  <a:lnTo>
                    <a:pt x="46559" y="494231"/>
                  </a:lnTo>
                  <a:lnTo>
                    <a:pt x="41386" y="494231"/>
                  </a:lnTo>
                  <a:lnTo>
                    <a:pt x="36213" y="494231"/>
                  </a:lnTo>
                  <a:lnTo>
                    <a:pt x="31039" y="494231"/>
                  </a:lnTo>
                  <a:lnTo>
                    <a:pt x="25866" y="494231"/>
                  </a:lnTo>
                  <a:lnTo>
                    <a:pt x="20693" y="494231"/>
                  </a:lnTo>
                  <a:lnTo>
                    <a:pt x="15519" y="494231"/>
                  </a:lnTo>
                  <a:lnTo>
                    <a:pt x="10346" y="494231"/>
                  </a:lnTo>
                  <a:lnTo>
                    <a:pt x="5173" y="494231"/>
                  </a:lnTo>
                  <a:lnTo>
                    <a:pt x="0" y="494231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596816" y="2133330"/>
              <a:ext cx="1883076" cy="493603"/>
            </a:xfrm>
            <a:custGeom>
              <a:avLst/>
              <a:pathLst>
                <a:path w="1883076" h="493603">
                  <a:moveTo>
                    <a:pt x="0" y="414927"/>
                  </a:moveTo>
                  <a:lnTo>
                    <a:pt x="0" y="414927"/>
                  </a:lnTo>
                  <a:lnTo>
                    <a:pt x="5173" y="411381"/>
                  </a:lnTo>
                  <a:lnTo>
                    <a:pt x="10346" y="407752"/>
                  </a:lnTo>
                  <a:lnTo>
                    <a:pt x="15519" y="404044"/>
                  </a:lnTo>
                  <a:lnTo>
                    <a:pt x="20693" y="400260"/>
                  </a:lnTo>
                  <a:lnTo>
                    <a:pt x="25866" y="396403"/>
                  </a:lnTo>
                  <a:lnTo>
                    <a:pt x="31039" y="392479"/>
                  </a:lnTo>
                  <a:lnTo>
                    <a:pt x="36213" y="388491"/>
                  </a:lnTo>
                  <a:lnTo>
                    <a:pt x="41386" y="384444"/>
                  </a:lnTo>
                  <a:lnTo>
                    <a:pt x="46559" y="380342"/>
                  </a:lnTo>
                  <a:lnTo>
                    <a:pt x="51732" y="376191"/>
                  </a:lnTo>
                  <a:lnTo>
                    <a:pt x="56906" y="371996"/>
                  </a:lnTo>
                  <a:lnTo>
                    <a:pt x="62079" y="367760"/>
                  </a:lnTo>
                  <a:lnTo>
                    <a:pt x="67252" y="363491"/>
                  </a:lnTo>
                  <a:lnTo>
                    <a:pt x="72426" y="359191"/>
                  </a:lnTo>
                  <a:lnTo>
                    <a:pt x="77599" y="354867"/>
                  </a:lnTo>
                  <a:lnTo>
                    <a:pt x="82772" y="350524"/>
                  </a:lnTo>
                  <a:lnTo>
                    <a:pt x="87945" y="346166"/>
                  </a:lnTo>
                  <a:lnTo>
                    <a:pt x="93119" y="341798"/>
                  </a:lnTo>
                  <a:lnTo>
                    <a:pt x="98292" y="337425"/>
                  </a:lnTo>
                  <a:lnTo>
                    <a:pt x="103465" y="333051"/>
                  </a:lnTo>
                  <a:lnTo>
                    <a:pt x="108639" y="328680"/>
                  </a:lnTo>
                  <a:lnTo>
                    <a:pt x="113812" y="324318"/>
                  </a:lnTo>
                  <a:lnTo>
                    <a:pt x="118985" y="319967"/>
                  </a:lnTo>
                  <a:lnTo>
                    <a:pt x="124158" y="315631"/>
                  </a:lnTo>
                  <a:lnTo>
                    <a:pt x="129332" y="311314"/>
                  </a:lnTo>
                  <a:lnTo>
                    <a:pt x="134505" y="307019"/>
                  </a:lnTo>
                  <a:lnTo>
                    <a:pt x="139678" y="302749"/>
                  </a:lnTo>
                  <a:lnTo>
                    <a:pt x="144852" y="298507"/>
                  </a:lnTo>
                  <a:lnTo>
                    <a:pt x="150025" y="294295"/>
                  </a:lnTo>
                  <a:lnTo>
                    <a:pt x="155198" y="290116"/>
                  </a:lnTo>
                  <a:lnTo>
                    <a:pt x="160371" y="285971"/>
                  </a:lnTo>
                  <a:lnTo>
                    <a:pt x="165545" y="281863"/>
                  </a:lnTo>
                  <a:lnTo>
                    <a:pt x="170718" y="277794"/>
                  </a:lnTo>
                  <a:lnTo>
                    <a:pt x="175891" y="273764"/>
                  </a:lnTo>
                  <a:lnTo>
                    <a:pt x="181065" y="269775"/>
                  </a:lnTo>
                  <a:lnTo>
                    <a:pt x="186238" y="265829"/>
                  </a:lnTo>
                  <a:lnTo>
                    <a:pt x="191411" y="261925"/>
                  </a:lnTo>
                  <a:lnTo>
                    <a:pt x="196584" y="258065"/>
                  </a:lnTo>
                  <a:lnTo>
                    <a:pt x="201758" y="254249"/>
                  </a:lnTo>
                  <a:lnTo>
                    <a:pt x="206931" y="250478"/>
                  </a:lnTo>
                  <a:lnTo>
                    <a:pt x="212104" y="246751"/>
                  </a:lnTo>
                  <a:lnTo>
                    <a:pt x="217278" y="243070"/>
                  </a:lnTo>
                  <a:lnTo>
                    <a:pt x="222451" y="239434"/>
                  </a:lnTo>
                  <a:lnTo>
                    <a:pt x="227624" y="235843"/>
                  </a:lnTo>
                  <a:lnTo>
                    <a:pt x="232797" y="232297"/>
                  </a:lnTo>
                  <a:lnTo>
                    <a:pt x="237971" y="228795"/>
                  </a:lnTo>
                  <a:lnTo>
                    <a:pt x="243144" y="225338"/>
                  </a:lnTo>
                  <a:lnTo>
                    <a:pt x="248317" y="221925"/>
                  </a:lnTo>
                  <a:lnTo>
                    <a:pt x="253491" y="218555"/>
                  </a:lnTo>
                  <a:lnTo>
                    <a:pt x="258664" y="215229"/>
                  </a:lnTo>
                  <a:lnTo>
                    <a:pt x="263837" y="211945"/>
                  </a:lnTo>
                  <a:lnTo>
                    <a:pt x="269010" y="208703"/>
                  </a:lnTo>
                  <a:lnTo>
                    <a:pt x="274184" y="205503"/>
                  </a:lnTo>
                  <a:lnTo>
                    <a:pt x="279357" y="202343"/>
                  </a:lnTo>
                  <a:lnTo>
                    <a:pt x="284530" y="199223"/>
                  </a:lnTo>
                  <a:lnTo>
                    <a:pt x="289704" y="196142"/>
                  </a:lnTo>
                  <a:lnTo>
                    <a:pt x="294877" y="193100"/>
                  </a:lnTo>
                  <a:lnTo>
                    <a:pt x="300050" y="190097"/>
                  </a:lnTo>
                  <a:lnTo>
                    <a:pt x="305223" y="187130"/>
                  </a:lnTo>
                  <a:lnTo>
                    <a:pt x="310397" y="184200"/>
                  </a:lnTo>
                  <a:lnTo>
                    <a:pt x="315570" y="181305"/>
                  </a:lnTo>
                  <a:lnTo>
                    <a:pt x="320743" y="178446"/>
                  </a:lnTo>
                  <a:lnTo>
                    <a:pt x="325917" y="175621"/>
                  </a:lnTo>
                  <a:lnTo>
                    <a:pt x="331090" y="172829"/>
                  </a:lnTo>
                  <a:lnTo>
                    <a:pt x="336263" y="170071"/>
                  </a:lnTo>
                  <a:lnTo>
                    <a:pt x="341436" y="167344"/>
                  </a:lnTo>
                  <a:lnTo>
                    <a:pt x="346610" y="164649"/>
                  </a:lnTo>
                  <a:lnTo>
                    <a:pt x="351783" y="161985"/>
                  </a:lnTo>
                  <a:lnTo>
                    <a:pt x="356956" y="159350"/>
                  </a:lnTo>
                  <a:lnTo>
                    <a:pt x="362130" y="156745"/>
                  </a:lnTo>
                  <a:lnTo>
                    <a:pt x="367303" y="154169"/>
                  </a:lnTo>
                  <a:lnTo>
                    <a:pt x="372476" y="151620"/>
                  </a:lnTo>
                  <a:lnTo>
                    <a:pt x="377649" y="149099"/>
                  </a:lnTo>
                  <a:lnTo>
                    <a:pt x="382823" y="146604"/>
                  </a:lnTo>
                  <a:lnTo>
                    <a:pt x="387996" y="144135"/>
                  </a:lnTo>
                  <a:lnTo>
                    <a:pt x="393169" y="141691"/>
                  </a:lnTo>
                  <a:lnTo>
                    <a:pt x="398343" y="139272"/>
                  </a:lnTo>
                  <a:lnTo>
                    <a:pt x="403516" y="136876"/>
                  </a:lnTo>
                  <a:lnTo>
                    <a:pt x="408689" y="134504"/>
                  </a:lnTo>
                  <a:lnTo>
                    <a:pt x="413862" y="132155"/>
                  </a:lnTo>
                  <a:lnTo>
                    <a:pt x="419036" y="129828"/>
                  </a:lnTo>
                  <a:lnTo>
                    <a:pt x="424209" y="127522"/>
                  </a:lnTo>
                  <a:lnTo>
                    <a:pt x="429382" y="125238"/>
                  </a:lnTo>
                  <a:lnTo>
                    <a:pt x="434556" y="122973"/>
                  </a:lnTo>
                  <a:lnTo>
                    <a:pt x="439729" y="120729"/>
                  </a:lnTo>
                  <a:lnTo>
                    <a:pt x="444902" y="118503"/>
                  </a:lnTo>
                  <a:lnTo>
                    <a:pt x="450075" y="116297"/>
                  </a:lnTo>
                  <a:lnTo>
                    <a:pt x="455249" y="114108"/>
                  </a:lnTo>
                  <a:lnTo>
                    <a:pt x="460422" y="111937"/>
                  </a:lnTo>
                  <a:lnTo>
                    <a:pt x="465595" y="109783"/>
                  </a:lnTo>
                  <a:lnTo>
                    <a:pt x="470769" y="107646"/>
                  </a:lnTo>
                  <a:lnTo>
                    <a:pt x="475942" y="105525"/>
                  </a:lnTo>
                  <a:lnTo>
                    <a:pt x="481115" y="103420"/>
                  </a:lnTo>
                  <a:lnTo>
                    <a:pt x="486288" y="101330"/>
                  </a:lnTo>
                  <a:lnTo>
                    <a:pt x="491462" y="99254"/>
                  </a:lnTo>
                  <a:lnTo>
                    <a:pt x="496635" y="97193"/>
                  </a:lnTo>
                  <a:lnTo>
                    <a:pt x="501808" y="95146"/>
                  </a:lnTo>
                  <a:lnTo>
                    <a:pt x="506982" y="93113"/>
                  </a:lnTo>
                  <a:lnTo>
                    <a:pt x="512155" y="91093"/>
                  </a:lnTo>
                  <a:lnTo>
                    <a:pt x="517328" y="89085"/>
                  </a:lnTo>
                  <a:lnTo>
                    <a:pt x="522501" y="87090"/>
                  </a:lnTo>
                  <a:lnTo>
                    <a:pt x="527675" y="85108"/>
                  </a:lnTo>
                  <a:lnTo>
                    <a:pt x="532848" y="83137"/>
                  </a:lnTo>
                  <a:lnTo>
                    <a:pt x="538021" y="81178"/>
                  </a:lnTo>
                  <a:lnTo>
                    <a:pt x="543195" y="79231"/>
                  </a:lnTo>
                  <a:lnTo>
                    <a:pt x="548368" y="77295"/>
                  </a:lnTo>
                  <a:lnTo>
                    <a:pt x="553541" y="75370"/>
                  </a:lnTo>
                  <a:lnTo>
                    <a:pt x="558714" y="73456"/>
                  </a:lnTo>
                  <a:lnTo>
                    <a:pt x="563888" y="71553"/>
                  </a:lnTo>
                  <a:lnTo>
                    <a:pt x="569061" y="69661"/>
                  </a:lnTo>
                  <a:lnTo>
                    <a:pt x="574234" y="67779"/>
                  </a:lnTo>
                  <a:lnTo>
                    <a:pt x="579408" y="65909"/>
                  </a:lnTo>
                  <a:lnTo>
                    <a:pt x="584581" y="64049"/>
                  </a:lnTo>
                  <a:lnTo>
                    <a:pt x="589754" y="62200"/>
                  </a:lnTo>
                  <a:lnTo>
                    <a:pt x="594927" y="60362"/>
                  </a:lnTo>
                  <a:lnTo>
                    <a:pt x="600101" y="58536"/>
                  </a:lnTo>
                  <a:lnTo>
                    <a:pt x="605274" y="56721"/>
                  </a:lnTo>
                  <a:lnTo>
                    <a:pt x="610447" y="54917"/>
                  </a:lnTo>
                  <a:lnTo>
                    <a:pt x="615621" y="53126"/>
                  </a:lnTo>
                  <a:lnTo>
                    <a:pt x="620794" y="51346"/>
                  </a:lnTo>
                  <a:lnTo>
                    <a:pt x="625967" y="49580"/>
                  </a:lnTo>
                  <a:lnTo>
                    <a:pt x="631140" y="47826"/>
                  </a:lnTo>
                  <a:lnTo>
                    <a:pt x="636314" y="46086"/>
                  </a:lnTo>
                  <a:lnTo>
                    <a:pt x="641487" y="44360"/>
                  </a:lnTo>
                  <a:lnTo>
                    <a:pt x="646660" y="42649"/>
                  </a:lnTo>
                  <a:lnTo>
                    <a:pt x="651834" y="40954"/>
                  </a:lnTo>
                  <a:lnTo>
                    <a:pt x="657007" y="39274"/>
                  </a:lnTo>
                  <a:lnTo>
                    <a:pt x="662180" y="37612"/>
                  </a:lnTo>
                  <a:lnTo>
                    <a:pt x="667353" y="35967"/>
                  </a:lnTo>
                  <a:lnTo>
                    <a:pt x="672527" y="34340"/>
                  </a:lnTo>
                  <a:lnTo>
                    <a:pt x="677700" y="32733"/>
                  </a:lnTo>
                  <a:lnTo>
                    <a:pt x="682873" y="31147"/>
                  </a:lnTo>
                  <a:lnTo>
                    <a:pt x="688047" y="29582"/>
                  </a:lnTo>
                  <a:lnTo>
                    <a:pt x="693220" y="28040"/>
                  </a:lnTo>
                  <a:lnTo>
                    <a:pt x="698393" y="26522"/>
                  </a:lnTo>
                  <a:lnTo>
                    <a:pt x="703566" y="25029"/>
                  </a:lnTo>
                  <a:lnTo>
                    <a:pt x="708740" y="23562"/>
                  </a:lnTo>
                  <a:lnTo>
                    <a:pt x="713913" y="22124"/>
                  </a:lnTo>
                  <a:lnTo>
                    <a:pt x="719086" y="20714"/>
                  </a:lnTo>
                  <a:lnTo>
                    <a:pt x="724260" y="19335"/>
                  </a:lnTo>
                  <a:lnTo>
                    <a:pt x="729433" y="17988"/>
                  </a:lnTo>
                  <a:lnTo>
                    <a:pt x="734606" y="16675"/>
                  </a:lnTo>
                  <a:lnTo>
                    <a:pt x="739779" y="15397"/>
                  </a:lnTo>
                  <a:lnTo>
                    <a:pt x="744953" y="14156"/>
                  </a:lnTo>
                  <a:lnTo>
                    <a:pt x="750126" y="12955"/>
                  </a:lnTo>
                  <a:lnTo>
                    <a:pt x="755299" y="11793"/>
                  </a:lnTo>
                  <a:lnTo>
                    <a:pt x="760473" y="10674"/>
                  </a:lnTo>
                  <a:lnTo>
                    <a:pt x="765646" y="9600"/>
                  </a:lnTo>
                  <a:lnTo>
                    <a:pt x="770819" y="8571"/>
                  </a:lnTo>
                  <a:lnTo>
                    <a:pt x="775992" y="7591"/>
                  </a:lnTo>
                  <a:lnTo>
                    <a:pt x="781166" y="6661"/>
                  </a:lnTo>
                  <a:lnTo>
                    <a:pt x="786339" y="5782"/>
                  </a:lnTo>
                  <a:lnTo>
                    <a:pt x="791512" y="4958"/>
                  </a:lnTo>
                  <a:lnTo>
                    <a:pt x="796686" y="4189"/>
                  </a:lnTo>
                  <a:lnTo>
                    <a:pt x="801859" y="3479"/>
                  </a:lnTo>
                  <a:lnTo>
                    <a:pt x="807032" y="2828"/>
                  </a:lnTo>
                  <a:lnTo>
                    <a:pt x="812205" y="2240"/>
                  </a:lnTo>
                  <a:lnTo>
                    <a:pt x="817379" y="1715"/>
                  </a:lnTo>
                  <a:lnTo>
                    <a:pt x="822552" y="1257"/>
                  </a:lnTo>
                  <a:lnTo>
                    <a:pt x="827725" y="866"/>
                  </a:lnTo>
                  <a:lnTo>
                    <a:pt x="832899" y="546"/>
                  </a:lnTo>
                  <a:lnTo>
                    <a:pt x="838072" y="297"/>
                  </a:lnTo>
                  <a:lnTo>
                    <a:pt x="843245" y="122"/>
                  </a:lnTo>
                  <a:lnTo>
                    <a:pt x="848418" y="22"/>
                  </a:lnTo>
                  <a:lnTo>
                    <a:pt x="853592" y="0"/>
                  </a:lnTo>
                  <a:lnTo>
                    <a:pt x="858765" y="56"/>
                  </a:lnTo>
                  <a:lnTo>
                    <a:pt x="863938" y="193"/>
                  </a:lnTo>
                  <a:lnTo>
                    <a:pt x="869112" y="412"/>
                  </a:lnTo>
                  <a:lnTo>
                    <a:pt x="874285" y="714"/>
                  </a:lnTo>
                  <a:lnTo>
                    <a:pt x="879458" y="1101"/>
                  </a:lnTo>
                  <a:lnTo>
                    <a:pt x="884631" y="1574"/>
                  </a:lnTo>
                  <a:lnTo>
                    <a:pt x="889805" y="2135"/>
                  </a:lnTo>
                  <a:lnTo>
                    <a:pt x="894978" y="2783"/>
                  </a:lnTo>
                  <a:lnTo>
                    <a:pt x="900151" y="3521"/>
                  </a:lnTo>
                  <a:lnTo>
                    <a:pt x="905325" y="4348"/>
                  </a:lnTo>
                  <a:lnTo>
                    <a:pt x="910498" y="5266"/>
                  </a:lnTo>
                  <a:lnTo>
                    <a:pt x="915671" y="6275"/>
                  </a:lnTo>
                  <a:lnTo>
                    <a:pt x="920844" y="7376"/>
                  </a:lnTo>
                  <a:lnTo>
                    <a:pt x="926018" y="8568"/>
                  </a:lnTo>
                  <a:lnTo>
                    <a:pt x="931191" y="9852"/>
                  </a:lnTo>
                  <a:lnTo>
                    <a:pt x="936364" y="11227"/>
                  </a:lnTo>
                  <a:lnTo>
                    <a:pt x="941538" y="12694"/>
                  </a:lnTo>
                  <a:lnTo>
                    <a:pt x="946711" y="14252"/>
                  </a:lnTo>
                  <a:lnTo>
                    <a:pt x="951884" y="15901"/>
                  </a:lnTo>
                  <a:lnTo>
                    <a:pt x="957057" y="17639"/>
                  </a:lnTo>
                  <a:lnTo>
                    <a:pt x="962231" y="19466"/>
                  </a:lnTo>
                  <a:lnTo>
                    <a:pt x="967404" y="21381"/>
                  </a:lnTo>
                  <a:lnTo>
                    <a:pt x="972577" y="23383"/>
                  </a:lnTo>
                  <a:lnTo>
                    <a:pt x="977751" y="25470"/>
                  </a:lnTo>
                  <a:lnTo>
                    <a:pt x="982924" y="27641"/>
                  </a:lnTo>
                  <a:lnTo>
                    <a:pt x="988097" y="29894"/>
                  </a:lnTo>
                  <a:lnTo>
                    <a:pt x="993270" y="32228"/>
                  </a:lnTo>
                  <a:lnTo>
                    <a:pt x="998444" y="34641"/>
                  </a:lnTo>
                  <a:lnTo>
                    <a:pt x="1003617" y="37131"/>
                  </a:lnTo>
                  <a:lnTo>
                    <a:pt x="1008790" y="39695"/>
                  </a:lnTo>
                  <a:lnTo>
                    <a:pt x="1013964" y="42331"/>
                  </a:lnTo>
                  <a:lnTo>
                    <a:pt x="1019137" y="45037"/>
                  </a:lnTo>
                  <a:lnTo>
                    <a:pt x="1024310" y="47811"/>
                  </a:lnTo>
                  <a:lnTo>
                    <a:pt x="1029483" y="50649"/>
                  </a:lnTo>
                  <a:lnTo>
                    <a:pt x="1034657" y="53550"/>
                  </a:lnTo>
                  <a:lnTo>
                    <a:pt x="1039830" y="56510"/>
                  </a:lnTo>
                  <a:lnTo>
                    <a:pt x="1045003" y="59527"/>
                  </a:lnTo>
                  <a:lnTo>
                    <a:pt x="1050177" y="62598"/>
                  </a:lnTo>
                  <a:lnTo>
                    <a:pt x="1055350" y="65720"/>
                  </a:lnTo>
                  <a:lnTo>
                    <a:pt x="1060523" y="68889"/>
                  </a:lnTo>
                  <a:lnTo>
                    <a:pt x="1065696" y="72104"/>
                  </a:lnTo>
                  <a:lnTo>
                    <a:pt x="1070870" y="75360"/>
                  </a:lnTo>
                  <a:lnTo>
                    <a:pt x="1076043" y="78656"/>
                  </a:lnTo>
                  <a:lnTo>
                    <a:pt x="1081216" y="81987"/>
                  </a:lnTo>
                  <a:lnTo>
                    <a:pt x="1086390" y="85352"/>
                  </a:lnTo>
                  <a:lnTo>
                    <a:pt x="1091563" y="88746"/>
                  </a:lnTo>
                  <a:lnTo>
                    <a:pt x="1096736" y="92168"/>
                  </a:lnTo>
                  <a:lnTo>
                    <a:pt x="1101909" y="95613"/>
                  </a:lnTo>
                  <a:lnTo>
                    <a:pt x="1107083" y="99080"/>
                  </a:lnTo>
                  <a:lnTo>
                    <a:pt x="1112256" y="102566"/>
                  </a:lnTo>
                  <a:lnTo>
                    <a:pt x="1117429" y="106067"/>
                  </a:lnTo>
                  <a:lnTo>
                    <a:pt x="1122603" y="109582"/>
                  </a:lnTo>
                  <a:lnTo>
                    <a:pt x="1127776" y="113107"/>
                  </a:lnTo>
                  <a:lnTo>
                    <a:pt x="1132949" y="116641"/>
                  </a:lnTo>
                  <a:lnTo>
                    <a:pt x="1138122" y="120181"/>
                  </a:lnTo>
                  <a:lnTo>
                    <a:pt x="1143296" y="123725"/>
                  </a:lnTo>
                  <a:lnTo>
                    <a:pt x="1148469" y="127271"/>
                  </a:lnTo>
                  <a:lnTo>
                    <a:pt x="1153642" y="130818"/>
                  </a:lnTo>
                  <a:lnTo>
                    <a:pt x="1158816" y="134363"/>
                  </a:lnTo>
                  <a:lnTo>
                    <a:pt x="1163989" y="137906"/>
                  </a:lnTo>
                  <a:lnTo>
                    <a:pt x="1169162" y="141444"/>
                  </a:lnTo>
                  <a:lnTo>
                    <a:pt x="1174335" y="144978"/>
                  </a:lnTo>
                  <a:lnTo>
                    <a:pt x="1179509" y="148506"/>
                  </a:lnTo>
                  <a:lnTo>
                    <a:pt x="1184682" y="152028"/>
                  </a:lnTo>
                  <a:lnTo>
                    <a:pt x="1189855" y="155544"/>
                  </a:lnTo>
                  <a:lnTo>
                    <a:pt x="1195029" y="159055"/>
                  </a:lnTo>
                  <a:lnTo>
                    <a:pt x="1200202" y="162562"/>
                  </a:lnTo>
                  <a:lnTo>
                    <a:pt x="1205375" y="166067"/>
                  </a:lnTo>
                  <a:lnTo>
                    <a:pt x="1210548" y="169570"/>
                  </a:lnTo>
                  <a:lnTo>
                    <a:pt x="1215722" y="173073"/>
                  </a:lnTo>
                  <a:lnTo>
                    <a:pt x="1220895" y="176579"/>
                  </a:lnTo>
                  <a:lnTo>
                    <a:pt x="1226068" y="180090"/>
                  </a:lnTo>
                  <a:lnTo>
                    <a:pt x="1231242" y="183609"/>
                  </a:lnTo>
                  <a:lnTo>
                    <a:pt x="1236415" y="187139"/>
                  </a:lnTo>
                  <a:lnTo>
                    <a:pt x="1241588" y="190683"/>
                  </a:lnTo>
                  <a:lnTo>
                    <a:pt x="1246761" y="194244"/>
                  </a:lnTo>
                  <a:lnTo>
                    <a:pt x="1251935" y="197826"/>
                  </a:lnTo>
                  <a:lnTo>
                    <a:pt x="1257108" y="201434"/>
                  </a:lnTo>
                  <a:lnTo>
                    <a:pt x="1262281" y="205071"/>
                  </a:lnTo>
                  <a:lnTo>
                    <a:pt x="1267455" y="208743"/>
                  </a:lnTo>
                  <a:lnTo>
                    <a:pt x="1272628" y="212452"/>
                  </a:lnTo>
                  <a:lnTo>
                    <a:pt x="1277801" y="216205"/>
                  </a:lnTo>
                  <a:lnTo>
                    <a:pt x="1282974" y="220006"/>
                  </a:lnTo>
                  <a:lnTo>
                    <a:pt x="1288148" y="223860"/>
                  </a:lnTo>
                  <a:lnTo>
                    <a:pt x="1293321" y="227772"/>
                  </a:lnTo>
                  <a:lnTo>
                    <a:pt x="1298494" y="231745"/>
                  </a:lnTo>
                  <a:lnTo>
                    <a:pt x="1303668" y="235786"/>
                  </a:lnTo>
                  <a:lnTo>
                    <a:pt x="1308841" y="239897"/>
                  </a:lnTo>
                  <a:lnTo>
                    <a:pt x="1314014" y="244082"/>
                  </a:lnTo>
                  <a:lnTo>
                    <a:pt x="1319187" y="248346"/>
                  </a:lnTo>
                  <a:lnTo>
                    <a:pt x="1324361" y="252691"/>
                  </a:lnTo>
                  <a:lnTo>
                    <a:pt x="1329534" y="257119"/>
                  </a:lnTo>
                  <a:lnTo>
                    <a:pt x="1334707" y="261632"/>
                  </a:lnTo>
                  <a:lnTo>
                    <a:pt x="1339881" y="266231"/>
                  </a:lnTo>
                  <a:lnTo>
                    <a:pt x="1345054" y="270916"/>
                  </a:lnTo>
                  <a:lnTo>
                    <a:pt x="1350227" y="275686"/>
                  </a:lnTo>
                  <a:lnTo>
                    <a:pt x="1355400" y="280539"/>
                  </a:lnTo>
                  <a:lnTo>
                    <a:pt x="1360574" y="285473"/>
                  </a:lnTo>
                  <a:lnTo>
                    <a:pt x="1365747" y="290483"/>
                  </a:lnTo>
                  <a:lnTo>
                    <a:pt x="1370920" y="295564"/>
                  </a:lnTo>
                  <a:lnTo>
                    <a:pt x="1376094" y="300711"/>
                  </a:lnTo>
                  <a:lnTo>
                    <a:pt x="1381267" y="305917"/>
                  </a:lnTo>
                  <a:lnTo>
                    <a:pt x="1386440" y="311173"/>
                  </a:lnTo>
                  <a:lnTo>
                    <a:pt x="1391613" y="316471"/>
                  </a:lnTo>
                  <a:lnTo>
                    <a:pt x="1396787" y="321802"/>
                  </a:lnTo>
                  <a:lnTo>
                    <a:pt x="1401960" y="327155"/>
                  </a:lnTo>
                  <a:lnTo>
                    <a:pt x="1407133" y="332519"/>
                  </a:lnTo>
                  <a:lnTo>
                    <a:pt x="1412307" y="337883"/>
                  </a:lnTo>
                  <a:lnTo>
                    <a:pt x="1417480" y="343236"/>
                  </a:lnTo>
                  <a:lnTo>
                    <a:pt x="1422653" y="348565"/>
                  </a:lnTo>
                  <a:lnTo>
                    <a:pt x="1427826" y="353860"/>
                  </a:lnTo>
                  <a:lnTo>
                    <a:pt x="1433000" y="359108"/>
                  </a:lnTo>
                  <a:lnTo>
                    <a:pt x="1438173" y="364299"/>
                  </a:lnTo>
                  <a:lnTo>
                    <a:pt x="1443346" y="369421"/>
                  </a:lnTo>
                  <a:lnTo>
                    <a:pt x="1448520" y="374465"/>
                  </a:lnTo>
                  <a:lnTo>
                    <a:pt x="1453693" y="379421"/>
                  </a:lnTo>
                  <a:lnTo>
                    <a:pt x="1458866" y="384281"/>
                  </a:lnTo>
                  <a:lnTo>
                    <a:pt x="1464039" y="389035"/>
                  </a:lnTo>
                  <a:lnTo>
                    <a:pt x="1469213" y="393677"/>
                  </a:lnTo>
                  <a:lnTo>
                    <a:pt x="1474386" y="398201"/>
                  </a:lnTo>
                  <a:lnTo>
                    <a:pt x="1479559" y="402601"/>
                  </a:lnTo>
                  <a:lnTo>
                    <a:pt x="1484733" y="406873"/>
                  </a:lnTo>
                  <a:lnTo>
                    <a:pt x="1489906" y="411013"/>
                  </a:lnTo>
                  <a:lnTo>
                    <a:pt x="1495079" y="415019"/>
                  </a:lnTo>
                  <a:lnTo>
                    <a:pt x="1500252" y="418888"/>
                  </a:lnTo>
                  <a:lnTo>
                    <a:pt x="1505426" y="422621"/>
                  </a:lnTo>
                  <a:lnTo>
                    <a:pt x="1510599" y="426215"/>
                  </a:lnTo>
                  <a:lnTo>
                    <a:pt x="1515772" y="429672"/>
                  </a:lnTo>
                  <a:lnTo>
                    <a:pt x="1520946" y="432993"/>
                  </a:lnTo>
                  <a:lnTo>
                    <a:pt x="1526119" y="436178"/>
                  </a:lnTo>
                  <a:lnTo>
                    <a:pt x="1531292" y="439231"/>
                  </a:lnTo>
                  <a:lnTo>
                    <a:pt x="1536465" y="442152"/>
                  </a:lnTo>
                  <a:lnTo>
                    <a:pt x="1541639" y="444946"/>
                  </a:lnTo>
                  <a:lnTo>
                    <a:pt x="1546812" y="447615"/>
                  </a:lnTo>
                  <a:lnTo>
                    <a:pt x="1551985" y="450163"/>
                  </a:lnTo>
                  <a:lnTo>
                    <a:pt x="1557159" y="452592"/>
                  </a:lnTo>
                  <a:lnTo>
                    <a:pt x="1562332" y="454907"/>
                  </a:lnTo>
                  <a:lnTo>
                    <a:pt x="1567505" y="457111"/>
                  </a:lnTo>
                  <a:lnTo>
                    <a:pt x="1572678" y="459209"/>
                  </a:lnTo>
                  <a:lnTo>
                    <a:pt x="1577852" y="461203"/>
                  </a:lnTo>
                  <a:lnTo>
                    <a:pt x="1583025" y="463099"/>
                  </a:lnTo>
                  <a:lnTo>
                    <a:pt x="1588198" y="464900"/>
                  </a:lnTo>
                  <a:lnTo>
                    <a:pt x="1593372" y="466609"/>
                  </a:lnTo>
                  <a:lnTo>
                    <a:pt x="1598545" y="468231"/>
                  </a:lnTo>
                  <a:lnTo>
                    <a:pt x="1603718" y="469769"/>
                  </a:lnTo>
                  <a:lnTo>
                    <a:pt x="1608891" y="471227"/>
                  </a:lnTo>
                  <a:lnTo>
                    <a:pt x="1614065" y="472609"/>
                  </a:lnTo>
                  <a:lnTo>
                    <a:pt x="1619238" y="473917"/>
                  </a:lnTo>
                  <a:lnTo>
                    <a:pt x="1624411" y="475154"/>
                  </a:lnTo>
                  <a:lnTo>
                    <a:pt x="1629585" y="476323"/>
                  </a:lnTo>
                  <a:lnTo>
                    <a:pt x="1634758" y="477428"/>
                  </a:lnTo>
                  <a:lnTo>
                    <a:pt x="1639931" y="478470"/>
                  </a:lnTo>
                  <a:lnTo>
                    <a:pt x="1645104" y="479453"/>
                  </a:lnTo>
                  <a:lnTo>
                    <a:pt x="1650278" y="480380"/>
                  </a:lnTo>
                  <a:lnTo>
                    <a:pt x="1655451" y="481252"/>
                  </a:lnTo>
                  <a:lnTo>
                    <a:pt x="1660624" y="482074"/>
                  </a:lnTo>
                  <a:lnTo>
                    <a:pt x="1665798" y="482847"/>
                  </a:lnTo>
                  <a:lnTo>
                    <a:pt x="1670971" y="483574"/>
                  </a:lnTo>
                  <a:lnTo>
                    <a:pt x="1676144" y="484257"/>
                  </a:lnTo>
                  <a:lnTo>
                    <a:pt x="1681317" y="484899"/>
                  </a:lnTo>
                  <a:lnTo>
                    <a:pt x="1686491" y="485501"/>
                  </a:lnTo>
                  <a:lnTo>
                    <a:pt x="1691664" y="486067"/>
                  </a:lnTo>
                  <a:lnTo>
                    <a:pt x="1696837" y="486597"/>
                  </a:lnTo>
                  <a:lnTo>
                    <a:pt x="1702011" y="487095"/>
                  </a:lnTo>
                  <a:lnTo>
                    <a:pt x="1707184" y="487561"/>
                  </a:lnTo>
                  <a:lnTo>
                    <a:pt x="1712357" y="487998"/>
                  </a:lnTo>
                  <a:lnTo>
                    <a:pt x="1717530" y="488408"/>
                  </a:lnTo>
                  <a:lnTo>
                    <a:pt x="1722704" y="488791"/>
                  </a:lnTo>
                  <a:lnTo>
                    <a:pt x="1727877" y="489150"/>
                  </a:lnTo>
                  <a:lnTo>
                    <a:pt x="1733050" y="489486"/>
                  </a:lnTo>
                  <a:lnTo>
                    <a:pt x="1738224" y="489800"/>
                  </a:lnTo>
                  <a:lnTo>
                    <a:pt x="1743397" y="490094"/>
                  </a:lnTo>
                  <a:lnTo>
                    <a:pt x="1748570" y="490370"/>
                  </a:lnTo>
                  <a:lnTo>
                    <a:pt x="1753743" y="490627"/>
                  </a:lnTo>
                  <a:lnTo>
                    <a:pt x="1758917" y="490867"/>
                  </a:lnTo>
                  <a:lnTo>
                    <a:pt x="1764090" y="491092"/>
                  </a:lnTo>
                  <a:lnTo>
                    <a:pt x="1769263" y="491302"/>
                  </a:lnTo>
                  <a:lnTo>
                    <a:pt x="1774437" y="491498"/>
                  </a:lnTo>
                  <a:lnTo>
                    <a:pt x="1779610" y="491681"/>
                  </a:lnTo>
                  <a:lnTo>
                    <a:pt x="1784783" y="491853"/>
                  </a:lnTo>
                  <a:lnTo>
                    <a:pt x="1789956" y="492013"/>
                  </a:lnTo>
                  <a:lnTo>
                    <a:pt x="1795130" y="492162"/>
                  </a:lnTo>
                  <a:lnTo>
                    <a:pt x="1800303" y="492301"/>
                  </a:lnTo>
                  <a:lnTo>
                    <a:pt x="1805476" y="492431"/>
                  </a:lnTo>
                  <a:lnTo>
                    <a:pt x="1810650" y="492553"/>
                  </a:lnTo>
                  <a:lnTo>
                    <a:pt x="1815823" y="492666"/>
                  </a:lnTo>
                  <a:lnTo>
                    <a:pt x="1820996" y="492772"/>
                  </a:lnTo>
                  <a:lnTo>
                    <a:pt x="1826169" y="492871"/>
                  </a:lnTo>
                  <a:lnTo>
                    <a:pt x="1831343" y="492963"/>
                  </a:lnTo>
                  <a:lnTo>
                    <a:pt x="1836516" y="493049"/>
                  </a:lnTo>
                  <a:lnTo>
                    <a:pt x="1841689" y="493129"/>
                  </a:lnTo>
                  <a:lnTo>
                    <a:pt x="1846863" y="493203"/>
                  </a:lnTo>
                  <a:lnTo>
                    <a:pt x="1852036" y="493273"/>
                  </a:lnTo>
                  <a:lnTo>
                    <a:pt x="1857209" y="493338"/>
                  </a:lnTo>
                  <a:lnTo>
                    <a:pt x="1862382" y="493399"/>
                  </a:lnTo>
                  <a:lnTo>
                    <a:pt x="1867556" y="493455"/>
                  </a:lnTo>
                  <a:lnTo>
                    <a:pt x="1872729" y="493508"/>
                  </a:lnTo>
                  <a:lnTo>
                    <a:pt x="1877902" y="493557"/>
                  </a:lnTo>
                  <a:lnTo>
                    <a:pt x="1883076" y="493603"/>
                  </a:lnTo>
                  <a:lnTo>
                    <a:pt x="1883076" y="4936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8210881" y="1848652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596816" y="37986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596816" y="36039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596816" y="340918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596816" y="321446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596816" y="3019734"/>
              <a:ext cx="1883076" cy="176722"/>
            </a:xfrm>
            <a:custGeom>
              <a:avLst/>
              <a:pathLst>
                <a:path w="1883076" h="176722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1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1"/>
                  </a:lnTo>
                  <a:lnTo>
                    <a:pt x="1712357" y="1"/>
                  </a:lnTo>
                  <a:lnTo>
                    <a:pt x="1707184" y="2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2"/>
                  </a:lnTo>
                  <a:lnTo>
                    <a:pt x="1686491" y="2"/>
                  </a:lnTo>
                  <a:lnTo>
                    <a:pt x="1681317" y="3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4"/>
                  </a:lnTo>
                  <a:lnTo>
                    <a:pt x="1655451" y="4"/>
                  </a:lnTo>
                  <a:lnTo>
                    <a:pt x="1650278" y="4"/>
                  </a:lnTo>
                  <a:lnTo>
                    <a:pt x="1645104" y="4"/>
                  </a:lnTo>
                  <a:lnTo>
                    <a:pt x="1639931" y="5"/>
                  </a:lnTo>
                  <a:lnTo>
                    <a:pt x="1634758" y="5"/>
                  </a:lnTo>
                  <a:lnTo>
                    <a:pt x="1629585" y="5"/>
                  </a:lnTo>
                  <a:lnTo>
                    <a:pt x="1624411" y="6"/>
                  </a:lnTo>
                  <a:lnTo>
                    <a:pt x="1619238" y="6"/>
                  </a:lnTo>
                  <a:lnTo>
                    <a:pt x="1614065" y="6"/>
                  </a:lnTo>
                  <a:lnTo>
                    <a:pt x="1608891" y="7"/>
                  </a:lnTo>
                  <a:lnTo>
                    <a:pt x="1603718" y="7"/>
                  </a:lnTo>
                  <a:lnTo>
                    <a:pt x="1598545" y="7"/>
                  </a:lnTo>
                  <a:lnTo>
                    <a:pt x="1593372" y="8"/>
                  </a:lnTo>
                  <a:lnTo>
                    <a:pt x="1588198" y="8"/>
                  </a:lnTo>
                  <a:lnTo>
                    <a:pt x="1583025" y="8"/>
                  </a:lnTo>
                  <a:lnTo>
                    <a:pt x="1577852" y="9"/>
                  </a:lnTo>
                  <a:lnTo>
                    <a:pt x="1572678" y="9"/>
                  </a:lnTo>
                  <a:lnTo>
                    <a:pt x="1567505" y="9"/>
                  </a:lnTo>
                  <a:lnTo>
                    <a:pt x="1562332" y="10"/>
                  </a:lnTo>
                  <a:lnTo>
                    <a:pt x="1557159" y="10"/>
                  </a:lnTo>
                  <a:lnTo>
                    <a:pt x="1551985" y="10"/>
                  </a:lnTo>
                  <a:lnTo>
                    <a:pt x="1546812" y="10"/>
                  </a:lnTo>
                  <a:lnTo>
                    <a:pt x="1541639" y="11"/>
                  </a:lnTo>
                  <a:lnTo>
                    <a:pt x="1536465" y="11"/>
                  </a:lnTo>
                  <a:lnTo>
                    <a:pt x="1531292" y="11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2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2"/>
                  </a:lnTo>
                  <a:lnTo>
                    <a:pt x="1489906" y="12"/>
                  </a:lnTo>
                  <a:lnTo>
                    <a:pt x="1484733" y="12"/>
                  </a:lnTo>
                  <a:lnTo>
                    <a:pt x="1479559" y="12"/>
                  </a:lnTo>
                  <a:lnTo>
                    <a:pt x="1474386" y="12"/>
                  </a:lnTo>
                  <a:lnTo>
                    <a:pt x="1469213" y="12"/>
                  </a:lnTo>
                  <a:lnTo>
                    <a:pt x="1464039" y="12"/>
                  </a:lnTo>
                  <a:lnTo>
                    <a:pt x="1458866" y="12"/>
                  </a:lnTo>
                  <a:lnTo>
                    <a:pt x="1453693" y="12"/>
                  </a:lnTo>
                  <a:lnTo>
                    <a:pt x="1448520" y="12"/>
                  </a:lnTo>
                  <a:lnTo>
                    <a:pt x="1443346" y="12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2"/>
                  </a:lnTo>
                  <a:lnTo>
                    <a:pt x="1422653" y="12"/>
                  </a:lnTo>
                  <a:lnTo>
                    <a:pt x="1417480" y="12"/>
                  </a:lnTo>
                  <a:lnTo>
                    <a:pt x="1412307" y="12"/>
                  </a:lnTo>
                  <a:lnTo>
                    <a:pt x="1407133" y="12"/>
                  </a:lnTo>
                  <a:lnTo>
                    <a:pt x="1401960" y="12"/>
                  </a:lnTo>
                  <a:lnTo>
                    <a:pt x="1396787" y="12"/>
                  </a:lnTo>
                  <a:lnTo>
                    <a:pt x="1391613" y="12"/>
                  </a:lnTo>
                  <a:lnTo>
                    <a:pt x="1386440" y="12"/>
                  </a:lnTo>
                  <a:lnTo>
                    <a:pt x="1381267" y="12"/>
                  </a:lnTo>
                  <a:lnTo>
                    <a:pt x="1376094" y="12"/>
                  </a:lnTo>
                  <a:lnTo>
                    <a:pt x="1370920" y="12"/>
                  </a:lnTo>
                  <a:lnTo>
                    <a:pt x="1365747" y="12"/>
                  </a:lnTo>
                  <a:lnTo>
                    <a:pt x="1360574" y="12"/>
                  </a:lnTo>
                  <a:lnTo>
                    <a:pt x="1355400" y="12"/>
                  </a:lnTo>
                  <a:lnTo>
                    <a:pt x="1350227" y="12"/>
                  </a:lnTo>
                  <a:lnTo>
                    <a:pt x="1345054" y="12"/>
                  </a:lnTo>
                  <a:lnTo>
                    <a:pt x="1339881" y="12"/>
                  </a:lnTo>
                  <a:lnTo>
                    <a:pt x="1334707" y="12"/>
                  </a:lnTo>
                  <a:lnTo>
                    <a:pt x="1329534" y="12"/>
                  </a:lnTo>
                  <a:lnTo>
                    <a:pt x="1324361" y="12"/>
                  </a:lnTo>
                  <a:lnTo>
                    <a:pt x="1319187" y="12"/>
                  </a:lnTo>
                  <a:lnTo>
                    <a:pt x="1314014" y="12"/>
                  </a:lnTo>
                  <a:lnTo>
                    <a:pt x="1308841" y="12"/>
                  </a:lnTo>
                  <a:lnTo>
                    <a:pt x="1303668" y="12"/>
                  </a:lnTo>
                  <a:lnTo>
                    <a:pt x="1298494" y="12"/>
                  </a:lnTo>
                  <a:lnTo>
                    <a:pt x="1293321" y="13"/>
                  </a:lnTo>
                  <a:lnTo>
                    <a:pt x="1288148" y="13"/>
                  </a:lnTo>
                  <a:lnTo>
                    <a:pt x="1282974" y="13"/>
                  </a:lnTo>
                  <a:lnTo>
                    <a:pt x="1277801" y="13"/>
                  </a:lnTo>
                  <a:lnTo>
                    <a:pt x="1272628" y="13"/>
                  </a:lnTo>
                  <a:lnTo>
                    <a:pt x="1267455" y="13"/>
                  </a:lnTo>
                  <a:lnTo>
                    <a:pt x="1262281" y="13"/>
                  </a:lnTo>
                  <a:lnTo>
                    <a:pt x="1257108" y="13"/>
                  </a:lnTo>
                  <a:lnTo>
                    <a:pt x="1251935" y="14"/>
                  </a:lnTo>
                  <a:lnTo>
                    <a:pt x="1246761" y="14"/>
                  </a:lnTo>
                  <a:lnTo>
                    <a:pt x="1241588" y="14"/>
                  </a:lnTo>
                  <a:lnTo>
                    <a:pt x="1236415" y="14"/>
                  </a:lnTo>
                  <a:lnTo>
                    <a:pt x="1231242" y="14"/>
                  </a:lnTo>
                  <a:lnTo>
                    <a:pt x="1226068" y="14"/>
                  </a:lnTo>
                  <a:lnTo>
                    <a:pt x="1220895" y="15"/>
                  </a:lnTo>
                  <a:lnTo>
                    <a:pt x="1215722" y="15"/>
                  </a:lnTo>
                  <a:lnTo>
                    <a:pt x="1210548" y="15"/>
                  </a:lnTo>
                  <a:lnTo>
                    <a:pt x="1205375" y="15"/>
                  </a:lnTo>
                  <a:lnTo>
                    <a:pt x="1200202" y="16"/>
                  </a:lnTo>
                  <a:lnTo>
                    <a:pt x="1195029" y="16"/>
                  </a:lnTo>
                  <a:lnTo>
                    <a:pt x="1189855" y="16"/>
                  </a:lnTo>
                  <a:lnTo>
                    <a:pt x="1184682" y="17"/>
                  </a:lnTo>
                  <a:lnTo>
                    <a:pt x="1179509" y="17"/>
                  </a:lnTo>
                  <a:lnTo>
                    <a:pt x="1174335" y="17"/>
                  </a:lnTo>
                  <a:lnTo>
                    <a:pt x="1169162" y="18"/>
                  </a:lnTo>
                  <a:lnTo>
                    <a:pt x="1163989" y="18"/>
                  </a:lnTo>
                  <a:lnTo>
                    <a:pt x="1158816" y="19"/>
                  </a:lnTo>
                  <a:lnTo>
                    <a:pt x="1153642" y="19"/>
                  </a:lnTo>
                  <a:lnTo>
                    <a:pt x="1148469" y="20"/>
                  </a:lnTo>
                  <a:lnTo>
                    <a:pt x="1143296" y="20"/>
                  </a:lnTo>
                  <a:lnTo>
                    <a:pt x="1138122" y="21"/>
                  </a:lnTo>
                  <a:lnTo>
                    <a:pt x="1132949" y="21"/>
                  </a:lnTo>
                  <a:lnTo>
                    <a:pt x="1127776" y="22"/>
                  </a:lnTo>
                  <a:lnTo>
                    <a:pt x="1122603" y="22"/>
                  </a:lnTo>
                  <a:lnTo>
                    <a:pt x="1117429" y="23"/>
                  </a:lnTo>
                  <a:lnTo>
                    <a:pt x="1112256" y="23"/>
                  </a:lnTo>
                  <a:lnTo>
                    <a:pt x="1107083" y="24"/>
                  </a:lnTo>
                  <a:lnTo>
                    <a:pt x="1101909" y="25"/>
                  </a:lnTo>
                  <a:lnTo>
                    <a:pt x="1096736" y="26"/>
                  </a:lnTo>
                  <a:lnTo>
                    <a:pt x="1091563" y="26"/>
                  </a:lnTo>
                  <a:lnTo>
                    <a:pt x="1086390" y="27"/>
                  </a:lnTo>
                  <a:lnTo>
                    <a:pt x="1081216" y="28"/>
                  </a:lnTo>
                  <a:lnTo>
                    <a:pt x="1076043" y="29"/>
                  </a:lnTo>
                  <a:lnTo>
                    <a:pt x="1070870" y="30"/>
                  </a:lnTo>
                  <a:lnTo>
                    <a:pt x="1065696" y="30"/>
                  </a:lnTo>
                  <a:lnTo>
                    <a:pt x="1060523" y="31"/>
                  </a:lnTo>
                  <a:lnTo>
                    <a:pt x="1055350" y="32"/>
                  </a:lnTo>
                  <a:lnTo>
                    <a:pt x="1050177" y="33"/>
                  </a:lnTo>
                  <a:lnTo>
                    <a:pt x="1045003" y="35"/>
                  </a:lnTo>
                  <a:lnTo>
                    <a:pt x="1039830" y="36"/>
                  </a:lnTo>
                  <a:lnTo>
                    <a:pt x="1034657" y="37"/>
                  </a:lnTo>
                  <a:lnTo>
                    <a:pt x="1029483" y="38"/>
                  </a:lnTo>
                  <a:lnTo>
                    <a:pt x="1024310" y="39"/>
                  </a:lnTo>
                  <a:lnTo>
                    <a:pt x="1019137" y="40"/>
                  </a:lnTo>
                  <a:lnTo>
                    <a:pt x="1013964" y="42"/>
                  </a:lnTo>
                  <a:lnTo>
                    <a:pt x="1008790" y="43"/>
                  </a:lnTo>
                  <a:lnTo>
                    <a:pt x="1003617" y="45"/>
                  </a:lnTo>
                  <a:lnTo>
                    <a:pt x="998444" y="46"/>
                  </a:lnTo>
                  <a:lnTo>
                    <a:pt x="993270" y="48"/>
                  </a:lnTo>
                  <a:lnTo>
                    <a:pt x="988097" y="49"/>
                  </a:lnTo>
                  <a:lnTo>
                    <a:pt x="982924" y="51"/>
                  </a:lnTo>
                  <a:lnTo>
                    <a:pt x="977751" y="53"/>
                  </a:lnTo>
                  <a:lnTo>
                    <a:pt x="972577" y="54"/>
                  </a:lnTo>
                  <a:lnTo>
                    <a:pt x="967404" y="56"/>
                  </a:lnTo>
                  <a:lnTo>
                    <a:pt x="962231" y="58"/>
                  </a:lnTo>
                  <a:lnTo>
                    <a:pt x="957057" y="60"/>
                  </a:lnTo>
                  <a:lnTo>
                    <a:pt x="951884" y="62"/>
                  </a:lnTo>
                  <a:lnTo>
                    <a:pt x="946711" y="64"/>
                  </a:lnTo>
                  <a:lnTo>
                    <a:pt x="941538" y="66"/>
                  </a:lnTo>
                  <a:lnTo>
                    <a:pt x="936364" y="69"/>
                  </a:lnTo>
                  <a:lnTo>
                    <a:pt x="931191" y="71"/>
                  </a:lnTo>
                  <a:lnTo>
                    <a:pt x="926018" y="74"/>
                  </a:lnTo>
                  <a:lnTo>
                    <a:pt x="920844" y="76"/>
                  </a:lnTo>
                  <a:lnTo>
                    <a:pt x="915671" y="79"/>
                  </a:lnTo>
                  <a:lnTo>
                    <a:pt x="910498" y="81"/>
                  </a:lnTo>
                  <a:lnTo>
                    <a:pt x="905325" y="84"/>
                  </a:lnTo>
                  <a:lnTo>
                    <a:pt x="900151" y="87"/>
                  </a:lnTo>
                  <a:lnTo>
                    <a:pt x="894978" y="90"/>
                  </a:lnTo>
                  <a:lnTo>
                    <a:pt x="889805" y="93"/>
                  </a:lnTo>
                  <a:lnTo>
                    <a:pt x="884631" y="97"/>
                  </a:lnTo>
                  <a:lnTo>
                    <a:pt x="879458" y="100"/>
                  </a:lnTo>
                  <a:lnTo>
                    <a:pt x="874285" y="103"/>
                  </a:lnTo>
                  <a:lnTo>
                    <a:pt x="869112" y="107"/>
                  </a:lnTo>
                  <a:lnTo>
                    <a:pt x="863938" y="111"/>
                  </a:lnTo>
                  <a:lnTo>
                    <a:pt x="858765" y="115"/>
                  </a:lnTo>
                  <a:lnTo>
                    <a:pt x="853592" y="119"/>
                  </a:lnTo>
                  <a:lnTo>
                    <a:pt x="848418" y="123"/>
                  </a:lnTo>
                  <a:lnTo>
                    <a:pt x="843245" y="128"/>
                  </a:lnTo>
                  <a:lnTo>
                    <a:pt x="838072" y="132"/>
                  </a:lnTo>
                  <a:lnTo>
                    <a:pt x="832899" y="137"/>
                  </a:lnTo>
                  <a:lnTo>
                    <a:pt x="827725" y="142"/>
                  </a:lnTo>
                  <a:lnTo>
                    <a:pt x="822552" y="147"/>
                  </a:lnTo>
                  <a:lnTo>
                    <a:pt x="817379" y="152"/>
                  </a:lnTo>
                  <a:lnTo>
                    <a:pt x="812205" y="158"/>
                  </a:lnTo>
                  <a:lnTo>
                    <a:pt x="807032" y="164"/>
                  </a:lnTo>
                  <a:lnTo>
                    <a:pt x="801859" y="170"/>
                  </a:lnTo>
                  <a:lnTo>
                    <a:pt x="796686" y="176"/>
                  </a:lnTo>
                  <a:lnTo>
                    <a:pt x="791512" y="182"/>
                  </a:lnTo>
                  <a:lnTo>
                    <a:pt x="786339" y="189"/>
                  </a:lnTo>
                  <a:lnTo>
                    <a:pt x="781166" y="196"/>
                  </a:lnTo>
                  <a:lnTo>
                    <a:pt x="775992" y="204"/>
                  </a:lnTo>
                  <a:lnTo>
                    <a:pt x="770819" y="211"/>
                  </a:lnTo>
                  <a:lnTo>
                    <a:pt x="765646" y="219"/>
                  </a:lnTo>
                  <a:lnTo>
                    <a:pt x="760473" y="228"/>
                  </a:lnTo>
                  <a:lnTo>
                    <a:pt x="755299" y="236"/>
                  </a:lnTo>
                  <a:lnTo>
                    <a:pt x="750126" y="246"/>
                  </a:lnTo>
                  <a:lnTo>
                    <a:pt x="744953" y="255"/>
                  </a:lnTo>
                  <a:lnTo>
                    <a:pt x="739779" y="265"/>
                  </a:lnTo>
                  <a:lnTo>
                    <a:pt x="734606" y="275"/>
                  </a:lnTo>
                  <a:lnTo>
                    <a:pt x="729433" y="286"/>
                  </a:lnTo>
                  <a:lnTo>
                    <a:pt x="724260" y="297"/>
                  </a:lnTo>
                  <a:lnTo>
                    <a:pt x="719086" y="309"/>
                  </a:lnTo>
                  <a:lnTo>
                    <a:pt x="713913" y="321"/>
                  </a:lnTo>
                  <a:lnTo>
                    <a:pt x="708740" y="334"/>
                  </a:lnTo>
                  <a:lnTo>
                    <a:pt x="703566" y="348"/>
                  </a:lnTo>
                  <a:lnTo>
                    <a:pt x="698393" y="362"/>
                  </a:lnTo>
                  <a:lnTo>
                    <a:pt x="693220" y="377"/>
                  </a:lnTo>
                  <a:lnTo>
                    <a:pt x="688047" y="392"/>
                  </a:lnTo>
                  <a:lnTo>
                    <a:pt x="682873" y="408"/>
                  </a:lnTo>
                  <a:lnTo>
                    <a:pt x="677700" y="425"/>
                  </a:lnTo>
                  <a:lnTo>
                    <a:pt x="672527" y="443"/>
                  </a:lnTo>
                  <a:lnTo>
                    <a:pt x="667353" y="461"/>
                  </a:lnTo>
                  <a:lnTo>
                    <a:pt x="662180" y="480"/>
                  </a:lnTo>
                  <a:lnTo>
                    <a:pt x="657007" y="501"/>
                  </a:lnTo>
                  <a:lnTo>
                    <a:pt x="651834" y="522"/>
                  </a:lnTo>
                  <a:lnTo>
                    <a:pt x="646660" y="544"/>
                  </a:lnTo>
                  <a:lnTo>
                    <a:pt x="641487" y="567"/>
                  </a:lnTo>
                  <a:lnTo>
                    <a:pt x="636314" y="592"/>
                  </a:lnTo>
                  <a:lnTo>
                    <a:pt x="631140" y="617"/>
                  </a:lnTo>
                  <a:lnTo>
                    <a:pt x="625967" y="644"/>
                  </a:lnTo>
                  <a:lnTo>
                    <a:pt x="620794" y="672"/>
                  </a:lnTo>
                  <a:lnTo>
                    <a:pt x="615621" y="702"/>
                  </a:lnTo>
                  <a:lnTo>
                    <a:pt x="610447" y="733"/>
                  </a:lnTo>
                  <a:lnTo>
                    <a:pt x="605274" y="765"/>
                  </a:lnTo>
                  <a:lnTo>
                    <a:pt x="600101" y="800"/>
                  </a:lnTo>
                  <a:lnTo>
                    <a:pt x="594927" y="835"/>
                  </a:lnTo>
                  <a:lnTo>
                    <a:pt x="589754" y="873"/>
                  </a:lnTo>
                  <a:lnTo>
                    <a:pt x="584581" y="912"/>
                  </a:lnTo>
                  <a:lnTo>
                    <a:pt x="579408" y="954"/>
                  </a:lnTo>
                  <a:lnTo>
                    <a:pt x="574234" y="998"/>
                  </a:lnTo>
                  <a:lnTo>
                    <a:pt x="569061" y="1043"/>
                  </a:lnTo>
                  <a:lnTo>
                    <a:pt x="563888" y="1091"/>
                  </a:lnTo>
                  <a:lnTo>
                    <a:pt x="558714" y="1142"/>
                  </a:lnTo>
                  <a:lnTo>
                    <a:pt x="553541" y="1195"/>
                  </a:lnTo>
                  <a:lnTo>
                    <a:pt x="548368" y="1251"/>
                  </a:lnTo>
                  <a:lnTo>
                    <a:pt x="543195" y="1309"/>
                  </a:lnTo>
                  <a:lnTo>
                    <a:pt x="538021" y="1371"/>
                  </a:lnTo>
                  <a:lnTo>
                    <a:pt x="532848" y="1436"/>
                  </a:lnTo>
                  <a:lnTo>
                    <a:pt x="527675" y="1504"/>
                  </a:lnTo>
                  <a:lnTo>
                    <a:pt x="522501" y="1576"/>
                  </a:lnTo>
                  <a:lnTo>
                    <a:pt x="517328" y="1651"/>
                  </a:lnTo>
                  <a:lnTo>
                    <a:pt x="512155" y="1731"/>
                  </a:lnTo>
                  <a:lnTo>
                    <a:pt x="506982" y="1814"/>
                  </a:lnTo>
                  <a:lnTo>
                    <a:pt x="501808" y="1902"/>
                  </a:lnTo>
                  <a:lnTo>
                    <a:pt x="496635" y="1995"/>
                  </a:lnTo>
                  <a:lnTo>
                    <a:pt x="491462" y="2092"/>
                  </a:lnTo>
                  <a:lnTo>
                    <a:pt x="486288" y="2195"/>
                  </a:lnTo>
                  <a:lnTo>
                    <a:pt x="481115" y="2303"/>
                  </a:lnTo>
                  <a:lnTo>
                    <a:pt x="475942" y="2417"/>
                  </a:lnTo>
                  <a:lnTo>
                    <a:pt x="470769" y="2536"/>
                  </a:lnTo>
                  <a:lnTo>
                    <a:pt x="465595" y="2663"/>
                  </a:lnTo>
                  <a:lnTo>
                    <a:pt x="460422" y="2795"/>
                  </a:lnTo>
                  <a:lnTo>
                    <a:pt x="455249" y="2935"/>
                  </a:lnTo>
                  <a:lnTo>
                    <a:pt x="450075" y="3083"/>
                  </a:lnTo>
                  <a:lnTo>
                    <a:pt x="444902" y="3238"/>
                  </a:lnTo>
                  <a:lnTo>
                    <a:pt x="439729" y="3402"/>
                  </a:lnTo>
                  <a:lnTo>
                    <a:pt x="434556" y="3574"/>
                  </a:lnTo>
                  <a:lnTo>
                    <a:pt x="429382" y="3756"/>
                  </a:lnTo>
                  <a:lnTo>
                    <a:pt x="424209" y="3948"/>
                  </a:lnTo>
                  <a:lnTo>
                    <a:pt x="419036" y="4150"/>
                  </a:lnTo>
                  <a:lnTo>
                    <a:pt x="413862" y="4363"/>
                  </a:lnTo>
                  <a:lnTo>
                    <a:pt x="408689" y="4587"/>
                  </a:lnTo>
                  <a:lnTo>
                    <a:pt x="403516" y="4823"/>
                  </a:lnTo>
                  <a:lnTo>
                    <a:pt x="398343" y="5073"/>
                  </a:lnTo>
                  <a:lnTo>
                    <a:pt x="393169" y="5335"/>
                  </a:lnTo>
                  <a:lnTo>
                    <a:pt x="387996" y="5612"/>
                  </a:lnTo>
                  <a:lnTo>
                    <a:pt x="382823" y="5904"/>
                  </a:lnTo>
                  <a:lnTo>
                    <a:pt x="377649" y="6212"/>
                  </a:lnTo>
                  <a:lnTo>
                    <a:pt x="372476" y="6537"/>
                  </a:lnTo>
                  <a:lnTo>
                    <a:pt x="367303" y="6879"/>
                  </a:lnTo>
                  <a:lnTo>
                    <a:pt x="362130" y="7240"/>
                  </a:lnTo>
                  <a:lnTo>
                    <a:pt x="356956" y="7620"/>
                  </a:lnTo>
                  <a:lnTo>
                    <a:pt x="351783" y="8021"/>
                  </a:lnTo>
                  <a:lnTo>
                    <a:pt x="346610" y="8444"/>
                  </a:lnTo>
                  <a:lnTo>
                    <a:pt x="341436" y="8890"/>
                  </a:lnTo>
                  <a:lnTo>
                    <a:pt x="336263" y="9360"/>
                  </a:lnTo>
                  <a:lnTo>
                    <a:pt x="331090" y="9855"/>
                  </a:lnTo>
                  <a:lnTo>
                    <a:pt x="325917" y="10377"/>
                  </a:lnTo>
                  <a:lnTo>
                    <a:pt x="320743" y="10926"/>
                  </a:lnTo>
                  <a:lnTo>
                    <a:pt x="315570" y="11506"/>
                  </a:lnTo>
                  <a:lnTo>
                    <a:pt x="310397" y="12116"/>
                  </a:lnTo>
                  <a:lnTo>
                    <a:pt x="305223" y="12760"/>
                  </a:lnTo>
                  <a:lnTo>
                    <a:pt x="300050" y="13437"/>
                  </a:lnTo>
                  <a:lnTo>
                    <a:pt x="294877" y="14151"/>
                  </a:lnTo>
                  <a:lnTo>
                    <a:pt x="289704" y="14902"/>
                  </a:lnTo>
                  <a:lnTo>
                    <a:pt x="284530" y="15694"/>
                  </a:lnTo>
                  <a:lnTo>
                    <a:pt x="279357" y="16527"/>
                  </a:lnTo>
                  <a:lnTo>
                    <a:pt x="274184" y="17403"/>
                  </a:lnTo>
                  <a:lnTo>
                    <a:pt x="269010" y="18326"/>
                  </a:lnTo>
                  <a:lnTo>
                    <a:pt x="263837" y="19296"/>
                  </a:lnTo>
                  <a:lnTo>
                    <a:pt x="258664" y="20316"/>
                  </a:lnTo>
                  <a:lnTo>
                    <a:pt x="253491" y="21389"/>
                  </a:lnTo>
                  <a:lnTo>
                    <a:pt x="248317" y="22517"/>
                  </a:lnTo>
                  <a:lnTo>
                    <a:pt x="243144" y="23701"/>
                  </a:lnTo>
                  <a:lnTo>
                    <a:pt x="237971" y="24946"/>
                  </a:lnTo>
                  <a:lnTo>
                    <a:pt x="232797" y="26253"/>
                  </a:lnTo>
                  <a:lnTo>
                    <a:pt x="227624" y="27624"/>
                  </a:lnTo>
                  <a:lnTo>
                    <a:pt x="222451" y="29063"/>
                  </a:lnTo>
                  <a:lnTo>
                    <a:pt x="217278" y="30572"/>
                  </a:lnTo>
                  <a:lnTo>
                    <a:pt x="212104" y="32154"/>
                  </a:lnTo>
                  <a:lnTo>
                    <a:pt x="206931" y="33811"/>
                  </a:lnTo>
                  <a:lnTo>
                    <a:pt x="201758" y="35546"/>
                  </a:lnTo>
                  <a:lnTo>
                    <a:pt x="196584" y="37362"/>
                  </a:lnTo>
                  <a:lnTo>
                    <a:pt x="191411" y="39262"/>
                  </a:lnTo>
                  <a:lnTo>
                    <a:pt x="186238" y="41247"/>
                  </a:lnTo>
                  <a:lnTo>
                    <a:pt x="181065" y="43322"/>
                  </a:lnTo>
                  <a:lnTo>
                    <a:pt x="175891" y="45487"/>
                  </a:lnTo>
                  <a:lnTo>
                    <a:pt x="170718" y="47746"/>
                  </a:lnTo>
                  <a:lnTo>
                    <a:pt x="165545" y="50102"/>
                  </a:lnTo>
                  <a:lnTo>
                    <a:pt x="160371" y="52555"/>
                  </a:lnTo>
                  <a:lnTo>
                    <a:pt x="155198" y="55109"/>
                  </a:lnTo>
                  <a:lnTo>
                    <a:pt x="150025" y="57765"/>
                  </a:lnTo>
                  <a:lnTo>
                    <a:pt x="144852" y="60525"/>
                  </a:lnTo>
                  <a:lnTo>
                    <a:pt x="139678" y="63390"/>
                  </a:lnTo>
                  <a:lnTo>
                    <a:pt x="134505" y="66362"/>
                  </a:lnTo>
                  <a:lnTo>
                    <a:pt x="129332" y="69441"/>
                  </a:lnTo>
                  <a:lnTo>
                    <a:pt x="124158" y="72629"/>
                  </a:lnTo>
                  <a:lnTo>
                    <a:pt x="118985" y="75925"/>
                  </a:lnTo>
                  <a:lnTo>
                    <a:pt x="113812" y="79330"/>
                  </a:lnTo>
                  <a:lnTo>
                    <a:pt x="108639" y="82843"/>
                  </a:lnTo>
                  <a:lnTo>
                    <a:pt x="103465" y="86464"/>
                  </a:lnTo>
                  <a:lnTo>
                    <a:pt x="98292" y="90191"/>
                  </a:lnTo>
                  <a:lnTo>
                    <a:pt x="93119" y="94024"/>
                  </a:lnTo>
                  <a:lnTo>
                    <a:pt x="87945" y="97960"/>
                  </a:lnTo>
                  <a:lnTo>
                    <a:pt x="82772" y="101997"/>
                  </a:lnTo>
                  <a:lnTo>
                    <a:pt x="77599" y="106131"/>
                  </a:lnTo>
                  <a:lnTo>
                    <a:pt x="72426" y="110361"/>
                  </a:lnTo>
                  <a:lnTo>
                    <a:pt x="67252" y="114681"/>
                  </a:lnTo>
                  <a:lnTo>
                    <a:pt x="62079" y="119088"/>
                  </a:lnTo>
                  <a:lnTo>
                    <a:pt x="56906" y="123578"/>
                  </a:lnTo>
                  <a:lnTo>
                    <a:pt x="51732" y="128145"/>
                  </a:lnTo>
                  <a:lnTo>
                    <a:pt x="46559" y="132784"/>
                  </a:lnTo>
                  <a:lnTo>
                    <a:pt x="41386" y="137490"/>
                  </a:lnTo>
                  <a:lnTo>
                    <a:pt x="36213" y="142255"/>
                  </a:lnTo>
                  <a:lnTo>
                    <a:pt x="31039" y="147074"/>
                  </a:lnTo>
                  <a:lnTo>
                    <a:pt x="25866" y="151940"/>
                  </a:lnTo>
                  <a:lnTo>
                    <a:pt x="20693" y="156846"/>
                  </a:lnTo>
                  <a:lnTo>
                    <a:pt x="15519" y="161785"/>
                  </a:lnTo>
                  <a:lnTo>
                    <a:pt x="10346" y="166748"/>
                  </a:lnTo>
                  <a:lnTo>
                    <a:pt x="5173" y="171730"/>
                  </a:lnTo>
                  <a:lnTo>
                    <a:pt x="0" y="176722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596816" y="3019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96816" y="3019734"/>
              <a:ext cx="1883076" cy="202241"/>
            </a:xfrm>
            <a:custGeom>
              <a:avLst/>
              <a:pathLst>
                <a:path w="1883076" h="202241">
                  <a:moveTo>
                    <a:pt x="0" y="176722"/>
                  </a:moveTo>
                  <a:lnTo>
                    <a:pt x="5173" y="171730"/>
                  </a:lnTo>
                  <a:lnTo>
                    <a:pt x="10346" y="166748"/>
                  </a:lnTo>
                  <a:lnTo>
                    <a:pt x="15519" y="161784"/>
                  </a:lnTo>
                  <a:lnTo>
                    <a:pt x="20693" y="156846"/>
                  </a:lnTo>
                  <a:lnTo>
                    <a:pt x="25866" y="151940"/>
                  </a:lnTo>
                  <a:lnTo>
                    <a:pt x="31039" y="147074"/>
                  </a:lnTo>
                  <a:lnTo>
                    <a:pt x="36213" y="142255"/>
                  </a:lnTo>
                  <a:lnTo>
                    <a:pt x="41386" y="137490"/>
                  </a:lnTo>
                  <a:lnTo>
                    <a:pt x="46559" y="132784"/>
                  </a:lnTo>
                  <a:lnTo>
                    <a:pt x="51732" y="128145"/>
                  </a:lnTo>
                  <a:lnTo>
                    <a:pt x="56906" y="123578"/>
                  </a:lnTo>
                  <a:lnTo>
                    <a:pt x="62079" y="119088"/>
                  </a:lnTo>
                  <a:lnTo>
                    <a:pt x="67252" y="114681"/>
                  </a:lnTo>
                  <a:lnTo>
                    <a:pt x="72426" y="110360"/>
                  </a:lnTo>
                  <a:lnTo>
                    <a:pt x="77599" y="106131"/>
                  </a:lnTo>
                  <a:lnTo>
                    <a:pt x="82772" y="101996"/>
                  </a:lnTo>
                  <a:lnTo>
                    <a:pt x="87945" y="97960"/>
                  </a:lnTo>
                  <a:lnTo>
                    <a:pt x="93119" y="94024"/>
                  </a:lnTo>
                  <a:lnTo>
                    <a:pt x="98292" y="90191"/>
                  </a:lnTo>
                  <a:lnTo>
                    <a:pt x="103465" y="86464"/>
                  </a:lnTo>
                  <a:lnTo>
                    <a:pt x="108639" y="82843"/>
                  </a:lnTo>
                  <a:lnTo>
                    <a:pt x="113812" y="79330"/>
                  </a:lnTo>
                  <a:lnTo>
                    <a:pt x="118985" y="75925"/>
                  </a:lnTo>
                  <a:lnTo>
                    <a:pt x="124158" y="72628"/>
                  </a:lnTo>
                  <a:lnTo>
                    <a:pt x="129332" y="69441"/>
                  </a:lnTo>
                  <a:lnTo>
                    <a:pt x="134505" y="66361"/>
                  </a:lnTo>
                  <a:lnTo>
                    <a:pt x="139678" y="63390"/>
                  </a:lnTo>
                  <a:lnTo>
                    <a:pt x="144852" y="60525"/>
                  </a:lnTo>
                  <a:lnTo>
                    <a:pt x="150025" y="57765"/>
                  </a:lnTo>
                  <a:lnTo>
                    <a:pt x="155198" y="55109"/>
                  </a:lnTo>
                  <a:lnTo>
                    <a:pt x="160371" y="52555"/>
                  </a:lnTo>
                  <a:lnTo>
                    <a:pt x="165545" y="50102"/>
                  </a:lnTo>
                  <a:lnTo>
                    <a:pt x="170718" y="47746"/>
                  </a:lnTo>
                  <a:lnTo>
                    <a:pt x="175891" y="45487"/>
                  </a:lnTo>
                  <a:lnTo>
                    <a:pt x="181065" y="43321"/>
                  </a:lnTo>
                  <a:lnTo>
                    <a:pt x="186238" y="41247"/>
                  </a:lnTo>
                  <a:lnTo>
                    <a:pt x="191411" y="39261"/>
                  </a:lnTo>
                  <a:lnTo>
                    <a:pt x="196584" y="37362"/>
                  </a:lnTo>
                  <a:lnTo>
                    <a:pt x="201758" y="35546"/>
                  </a:lnTo>
                  <a:lnTo>
                    <a:pt x="206931" y="33811"/>
                  </a:lnTo>
                  <a:lnTo>
                    <a:pt x="212104" y="32154"/>
                  </a:lnTo>
                  <a:lnTo>
                    <a:pt x="217278" y="30572"/>
                  </a:lnTo>
                  <a:lnTo>
                    <a:pt x="222451" y="29063"/>
                  </a:lnTo>
                  <a:lnTo>
                    <a:pt x="227624" y="27624"/>
                  </a:lnTo>
                  <a:lnTo>
                    <a:pt x="232797" y="26253"/>
                  </a:lnTo>
                  <a:lnTo>
                    <a:pt x="237971" y="24946"/>
                  </a:lnTo>
                  <a:lnTo>
                    <a:pt x="243144" y="23701"/>
                  </a:lnTo>
                  <a:lnTo>
                    <a:pt x="248317" y="22517"/>
                  </a:lnTo>
                  <a:lnTo>
                    <a:pt x="253491" y="21389"/>
                  </a:lnTo>
                  <a:lnTo>
                    <a:pt x="258664" y="20316"/>
                  </a:lnTo>
                  <a:lnTo>
                    <a:pt x="263837" y="19296"/>
                  </a:lnTo>
                  <a:lnTo>
                    <a:pt x="269010" y="18325"/>
                  </a:lnTo>
                  <a:lnTo>
                    <a:pt x="274184" y="17403"/>
                  </a:lnTo>
                  <a:lnTo>
                    <a:pt x="279357" y="16526"/>
                  </a:lnTo>
                  <a:lnTo>
                    <a:pt x="284530" y="15694"/>
                  </a:lnTo>
                  <a:lnTo>
                    <a:pt x="289704" y="14902"/>
                  </a:lnTo>
                  <a:lnTo>
                    <a:pt x="294877" y="14151"/>
                  </a:lnTo>
                  <a:lnTo>
                    <a:pt x="300050" y="13437"/>
                  </a:lnTo>
                  <a:lnTo>
                    <a:pt x="305223" y="12760"/>
                  </a:lnTo>
                  <a:lnTo>
                    <a:pt x="310397" y="12116"/>
                  </a:lnTo>
                  <a:lnTo>
                    <a:pt x="315570" y="11506"/>
                  </a:lnTo>
                  <a:lnTo>
                    <a:pt x="320743" y="10926"/>
                  </a:lnTo>
                  <a:lnTo>
                    <a:pt x="325917" y="10376"/>
                  </a:lnTo>
                  <a:lnTo>
                    <a:pt x="331090" y="9855"/>
                  </a:lnTo>
                  <a:lnTo>
                    <a:pt x="336263" y="9359"/>
                  </a:lnTo>
                  <a:lnTo>
                    <a:pt x="341436" y="8890"/>
                  </a:lnTo>
                  <a:lnTo>
                    <a:pt x="346610" y="8444"/>
                  </a:lnTo>
                  <a:lnTo>
                    <a:pt x="351783" y="8021"/>
                  </a:lnTo>
                  <a:lnTo>
                    <a:pt x="356956" y="7620"/>
                  </a:lnTo>
                  <a:lnTo>
                    <a:pt x="362130" y="7240"/>
                  </a:lnTo>
                  <a:lnTo>
                    <a:pt x="367303" y="6879"/>
                  </a:lnTo>
                  <a:lnTo>
                    <a:pt x="372476" y="6537"/>
                  </a:lnTo>
                  <a:lnTo>
                    <a:pt x="377649" y="6212"/>
                  </a:lnTo>
                  <a:lnTo>
                    <a:pt x="382823" y="5904"/>
                  </a:lnTo>
                  <a:lnTo>
                    <a:pt x="387996" y="5612"/>
                  </a:lnTo>
                  <a:lnTo>
                    <a:pt x="393169" y="5335"/>
                  </a:lnTo>
                  <a:lnTo>
                    <a:pt x="398343" y="5072"/>
                  </a:lnTo>
                  <a:lnTo>
                    <a:pt x="403516" y="4823"/>
                  </a:lnTo>
                  <a:lnTo>
                    <a:pt x="408689" y="4587"/>
                  </a:lnTo>
                  <a:lnTo>
                    <a:pt x="413862" y="4362"/>
                  </a:lnTo>
                  <a:lnTo>
                    <a:pt x="419036" y="4150"/>
                  </a:lnTo>
                  <a:lnTo>
                    <a:pt x="424209" y="3948"/>
                  </a:lnTo>
                  <a:lnTo>
                    <a:pt x="429382" y="3756"/>
                  </a:lnTo>
                  <a:lnTo>
                    <a:pt x="434556" y="3574"/>
                  </a:lnTo>
                  <a:lnTo>
                    <a:pt x="439729" y="3402"/>
                  </a:lnTo>
                  <a:lnTo>
                    <a:pt x="444902" y="3238"/>
                  </a:lnTo>
                  <a:lnTo>
                    <a:pt x="450075" y="3083"/>
                  </a:lnTo>
                  <a:lnTo>
                    <a:pt x="455249" y="2935"/>
                  </a:lnTo>
                  <a:lnTo>
                    <a:pt x="460422" y="2795"/>
                  </a:lnTo>
                  <a:lnTo>
                    <a:pt x="465595" y="2662"/>
                  </a:lnTo>
                  <a:lnTo>
                    <a:pt x="470769" y="2536"/>
                  </a:lnTo>
                  <a:lnTo>
                    <a:pt x="475942" y="2417"/>
                  </a:lnTo>
                  <a:lnTo>
                    <a:pt x="481115" y="2303"/>
                  </a:lnTo>
                  <a:lnTo>
                    <a:pt x="486288" y="2195"/>
                  </a:lnTo>
                  <a:lnTo>
                    <a:pt x="491462" y="2092"/>
                  </a:lnTo>
                  <a:lnTo>
                    <a:pt x="496635" y="1995"/>
                  </a:lnTo>
                  <a:lnTo>
                    <a:pt x="501808" y="1902"/>
                  </a:lnTo>
                  <a:lnTo>
                    <a:pt x="506982" y="1814"/>
                  </a:lnTo>
                  <a:lnTo>
                    <a:pt x="512155" y="1731"/>
                  </a:lnTo>
                  <a:lnTo>
                    <a:pt x="517328" y="1651"/>
                  </a:lnTo>
                  <a:lnTo>
                    <a:pt x="522501" y="1576"/>
                  </a:lnTo>
                  <a:lnTo>
                    <a:pt x="527675" y="1504"/>
                  </a:lnTo>
                  <a:lnTo>
                    <a:pt x="532848" y="1436"/>
                  </a:lnTo>
                  <a:lnTo>
                    <a:pt x="538021" y="1371"/>
                  </a:lnTo>
                  <a:lnTo>
                    <a:pt x="543195" y="1309"/>
                  </a:lnTo>
                  <a:lnTo>
                    <a:pt x="548368" y="1251"/>
                  </a:lnTo>
                  <a:lnTo>
                    <a:pt x="553541" y="1195"/>
                  </a:lnTo>
                  <a:lnTo>
                    <a:pt x="558714" y="1142"/>
                  </a:lnTo>
                  <a:lnTo>
                    <a:pt x="563888" y="1091"/>
                  </a:lnTo>
                  <a:lnTo>
                    <a:pt x="569061" y="1043"/>
                  </a:lnTo>
                  <a:lnTo>
                    <a:pt x="574234" y="997"/>
                  </a:lnTo>
                  <a:lnTo>
                    <a:pt x="579408" y="954"/>
                  </a:lnTo>
                  <a:lnTo>
                    <a:pt x="584581" y="912"/>
                  </a:lnTo>
                  <a:lnTo>
                    <a:pt x="589754" y="873"/>
                  </a:lnTo>
                  <a:lnTo>
                    <a:pt x="594927" y="835"/>
                  </a:lnTo>
                  <a:lnTo>
                    <a:pt x="600101" y="799"/>
                  </a:lnTo>
                  <a:lnTo>
                    <a:pt x="605274" y="765"/>
                  </a:lnTo>
                  <a:lnTo>
                    <a:pt x="610447" y="733"/>
                  </a:lnTo>
                  <a:lnTo>
                    <a:pt x="615621" y="702"/>
                  </a:lnTo>
                  <a:lnTo>
                    <a:pt x="620794" y="672"/>
                  </a:lnTo>
                  <a:lnTo>
                    <a:pt x="625967" y="644"/>
                  </a:lnTo>
                  <a:lnTo>
                    <a:pt x="631140" y="617"/>
                  </a:lnTo>
                  <a:lnTo>
                    <a:pt x="636314" y="592"/>
                  </a:lnTo>
                  <a:lnTo>
                    <a:pt x="641487" y="567"/>
                  </a:lnTo>
                  <a:lnTo>
                    <a:pt x="646660" y="544"/>
                  </a:lnTo>
                  <a:lnTo>
                    <a:pt x="651834" y="522"/>
                  </a:lnTo>
                  <a:lnTo>
                    <a:pt x="657007" y="500"/>
                  </a:lnTo>
                  <a:lnTo>
                    <a:pt x="662180" y="480"/>
                  </a:lnTo>
                  <a:lnTo>
                    <a:pt x="667353" y="461"/>
                  </a:lnTo>
                  <a:lnTo>
                    <a:pt x="672527" y="442"/>
                  </a:lnTo>
                  <a:lnTo>
                    <a:pt x="677700" y="425"/>
                  </a:lnTo>
                  <a:lnTo>
                    <a:pt x="682873" y="408"/>
                  </a:lnTo>
                  <a:lnTo>
                    <a:pt x="688047" y="392"/>
                  </a:lnTo>
                  <a:lnTo>
                    <a:pt x="693220" y="376"/>
                  </a:lnTo>
                  <a:lnTo>
                    <a:pt x="698393" y="362"/>
                  </a:lnTo>
                  <a:lnTo>
                    <a:pt x="703566" y="348"/>
                  </a:lnTo>
                  <a:lnTo>
                    <a:pt x="708740" y="334"/>
                  </a:lnTo>
                  <a:lnTo>
                    <a:pt x="713913" y="321"/>
                  </a:lnTo>
                  <a:lnTo>
                    <a:pt x="719086" y="309"/>
                  </a:lnTo>
                  <a:lnTo>
                    <a:pt x="724260" y="297"/>
                  </a:lnTo>
                  <a:lnTo>
                    <a:pt x="729433" y="286"/>
                  </a:lnTo>
                  <a:lnTo>
                    <a:pt x="734606" y="275"/>
                  </a:lnTo>
                  <a:lnTo>
                    <a:pt x="739779" y="265"/>
                  </a:lnTo>
                  <a:lnTo>
                    <a:pt x="744953" y="255"/>
                  </a:lnTo>
                  <a:lnTo>
                    <a:pt x="750126" y="245"/>
                  </a:lnTo>
                  <a:lnTo>
                    <a:pt x="755299" y="236"/>
                  </a:lnTo>
                  <a:lnTo>
                    <a:pt x="760473" y="228"/>
                  </a:lnTo>
                  <a:lnTo>
                    <a:pt x="765646" y="219"/>
                  </a:lnTo>
                  <a:lnTo>
                    <a:pt x="770819" y="211"/>
                  </a:lnTo>
                  <a:lnTo>
                    <a:pt x="775992" y="204"/>
                  </a:lnTo>
                  <a:lnTo>
                    <a:pt x="781166" y="196"/>
                  </a:lnTo>
                  <a:lnTo>
                    <a:pt x="786339" y="189"/>
                  </a:lnTo>
                  <a:lnTo>
                    <a:pt x="791512" y="182"/>
                  </a:lnTo>
                  <a:lnTo>
                    <a:pt x="796686" y="176"/>
                  </a:lnTo>
                  <a:lnTo>
                    <a:pt x="801859" y="169"/>
                  </a:lnTo>
                  <a:lnTo>
                    <a:pt x="807032" y="163"/>
                  </a:lnTo>
                  <a:lnTo>
                    <a:pt x="812205" y="158"/>
                  </a:lnTo>
                  <a:lnTo>
                    <a:pt x="817379" y="152"/>
                  </a:lnTo>
                  <a:lnTo>
                    <a:pt x="822552" y="147"/>
                  </a:lnTo>
                  <a:lnTo>
                    <a:pt x="827725" y="142"/>
                  </a:lnTo>
                  <a:lnTo>
                    <a:pt x="832899" y="137"/>
                  </a:lnTo>
                  <a:lnTo>
                    <a:pt x="838072" y="132"/>
                  </a:lnTo>
                  <a:lnTo>
                    <a:pt x="843245" y="127"/>
                  </a:lnTo>
                  <a:lnTo>
                    <a:pt x="848418" y="123"/>
                  </a:lnTo>
                  <a:lnTo>
                    <a:pt x="853592" y="119"/>
                  </a:lnTo>
                  <a:lnTo>
                    <a:pt x="858765" y="115"/>
                  </a:lnTo>
                  <a:lnTo>
                    <a:pt x="863938" y="111"/>
                  </a:lnTo>
                  <a:lnTo>
                    <a:pt x="869112" y="107"/>
                  </a:lnTo>
                  <a:lnTo>
                    <a:pt x="874285" y="103"/>
                  </a:lnTo>
                  <a:lnTo>
                    <a:pt x="879458" y="100"/>
                  </a:lnTo>
                  <a:lnTo>
                    <a:pt x="884631" y="96"/>
                  </a:lnTo>
                  <a:lnTo>
                    <a:pt x="889805" y="93"/>
                  </a:lnTo>
                  <a:lnTo>
                    <a:pt x="894978" y="90"/>
                  </a:lnTo>
                  <a:lnTo>
                    <a:pt x="900151" y="87"/>
                  </a:lnTo>
                  <a:lnTo>
                    <a:pt x="905325" y="84"/>
                  </a:lnTo>
                  <a:lnTo>
                    <a:pt x="910498" y="81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3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2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4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5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1"/>
                  </a:lnTo>
                  <a:lnTo>
                    <a:pt x="1712357" y="1"/>
                  </a:lnTo>
                  <a:lnTo>
                    <a:pt x="1707184" y="1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2"/>
                  </a:lnTo>
                  <a:lnTo>
                    <a:pt x="1686491" y="2"/>
                  </a:lnTo>
                  <a:lnTo>
                    <a:pt x="1681317" y="2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3"/>
                  </a:lnTo>
                  <a:lnTo>
                    <a:pt x="1655451" y="4"/>
                  </a:lnTo>
                  <a:lnTo>
                    <a:pt x="1650278" y="4"/>
                  </a:lnTo>
                  <a:lnTo>
                    <a:pt x="1645104" y="4"/>
                  </a:lnTo>
                  <a:lnTo>
                    <a:pt x="1639931" y="5"/>
                  </a:lnTo>
                  <a:lnTo>
                    <a:pt x="1634758" y="5"/>
                  </a:lnTo>
                  <a:lnTo>
                    <a:pt x="1629585" y="5"/>
                  </a:lnTo>
                  <a:lnTo>
                    <a:pt x="1624411" y="6"/>
                  </a:lnTo>
                  <a:lnTo>
                    <a:pt x="1619238" y="6"/>
                  </a:lnTo>
                  <a:lnTo>
                    <a:pt x="1614065" y="6"/>
                  </a:lnTo>
                  <a:lnTo>
                    <a:pt x="1608891" y="7"/>
                  </a:lnTo>
                  <a:lnTo>
                    <a:pt x="1603718" y="7"/>
                  </a:lnTo>
                  <a:lnTo>
                    <a:pt x="1598545" y="7"/>
                  </a:lnTo>
                  <a:lnTo>
                    <a:pt x="1593372" y="8"/>
                  </a:lnTo>
                  <a:lnTo>
                    <a:pt x="1588198" y="8"/>
                  </a:lnTo>
                  <a:lnTo>
                    <a:pt x="1583025" y="8"/>
                  </a:lnTo>
                  <a:lnTo>
                    <a:pt x="1577852" y="9"/>
                  </a:lnTo>
                  <a:lnTo>
                    <a:pt x="1572678" y="9"/>
                  </a:lnTo>
                  <a:lnTo>
                    <a:pt x="1567505" y="9"/>
                  </a:lnTo>
                  <a:lnTo>
                    <a:pt x="1562332" y="10"/>
                  </a:lnTo>
                  <a:lnTo>
                    <a:pt x="1557159" y="10"/>
                  </a:lnTo>
                  <a:lnTo>
                    <a:pt x="1551985" y="10"/>
                  </a:lnTo>
                  <a:lnTo>
                    <a:pt x="1546812" y="10"/>
                  </a:lnTo>
                  <a:lnTo>
                    <a:pt x="1541639" y="11"/>
                  </a:lnTo>
                  <a:lnTo>
                    <a:pt x="1536465" y="11"/>
                  </a:lnTo>
                  <a:lnTo>
                    <a:pt x="1531292" y="11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1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2"/>
                  </a:lnTo>
                  <a:lnTo>
                    <a:pt x="1489906" y="12"/>
                  </a:lnTo>
                  <a:lnTo>
                    <a:pt x="1484733" y="12"/>
                  </a:lnTo>
                  <a:lnTo>
                    <a:pt x="1479559" y="12"/>
                  </a:lnTo>
                  <a:lnTo>
                    <a:pt x="1474386" y="12"/>
                  </a:lnTo>
                  <a:lnTo>
                    <a:pt x="1469213" y="12"/>
                  </a:lnTo>
                  <a:lnTo>
                    <a:pt x="1464039" y="12"/>
                  </a:lnTo>
                  <a:lnTo>
                    <a:pt x="1458866" y="12"/>
                  </a:lnTo>
                  <a:lnTo>
                    <a:pt x="1453693" y="12"/>
                  </a:lnTo>
                  <a:lnTo>
                    <a:pt x="1448520" y="12"/>
                  </a:lnTo>
                  <a:lnTo>
                    <a:pt x="1443346" y="12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2"/>
                  </a:lnTo>
                  <a:lnTo>
                    <a:pt x="1422653" y="12"/>
                  </a:lnTo>
                  <a:lnTo>
                    <a:pt x="1417480" y="12"/>
                  </a:lnTo>
                  <a:lnTo>
                    <a:pt x="1412307" y="12"/>
                  </a:lnTo>
                  <a:lnTo>
                    <a:pt x="1407133" y="12"/>
                  </a:lnTo>
                  <a:lnTo>
                    <a:pt x="1401960" y="12"/>
                  </a:lnTo>
                  <a:lnTo>
                    <a:pt x="1396787" y="12"/>
                  </a:lnTo>
                  <a:lnTo>
                    <a:pt x="1391613" y="12"/>
                  </a:lnTo>
                  <a:lnTo>
                    <a:pt x="1386440" y="12"/>
                  </a:lnTo>
                  <a:lnTo>
                    <a:pt x="1381267" y="12"/>
                  </a:lnTo>
                  <a:lnTo>
                    <a:pt x="1376094" y="12"/>
                  </a:lnTo>
                  <a:lnTo>
                    <a:pt x="1370920" y="12"/>
                  </a:lnTo>
                  <a:lnTo>
                    <a:pt x="1365747" y="12"/>
                  </a:lnTo>
                  <a:lnTo>
                    <a:pt x="1360574" y="12"/>
                  </a:lnTo>
                  <a:lnTo>
                    <a:pt x="1355400" y="12"/>
                  </a:lnTo>
                  <a:lnTo>
                    <a:pt x="1350227" y="12"/>
                  </a:lnTo>
                  <a:lnTo>
                    <a:pt x="1345054" y="12"/>
                  </a:lnTo>
                  <a:lnTo>
                    <a:pt x="1339881" y="12"/>
                  </a:lnTo>
                  <a:lnTo>
                    <a:pt x="1334707" y="12"/>
                  </a:lnTo>
                  <a:lnTo>
                    <a:pt x="1329534" y="12"/>
                  </a:lnTo>
                  <a:lnTo>
                    <a:pt x="1324361" y="12"/>
                  </a:lnTo>
                  <a:lnTo>
                    <a:pt x="1319187" y="12"/>
                  </a:lnTo>
                  <a:lnTo>
                    <a:pt x="1314014" y="12"/>
                  </a:lnTo>
                  <a:lnTo>
                    <a:pt x="1308841" y="12"/>
                  </a:lnTo>
                  <a:lnTo>
                    <a:pt x="1303668" y="12"/>
                  </a:lnTo>
                  <a:lnTo>
                    <a:pt x="1298494" y="12"/>
                  </a:lnTo>
                  <a:lnTo>
                    <a:pt x="1293321" y="12"/>
                  </a:lnTo>
                  <a:lnTo>
                    <a:pt x="1288148" y="13"/>
                  </a:lnTo>
                  <a:lnTo>
                    <a:pt x="1282974" y="13"/>
                  </a:lnTo>
                  <a:lnTo>
                    <a:pt x="1277801" y="13"/>
                  </a:lnTo>
                  <a:lnTo>
                    <a:pt x="1272628" y="13"/>
                  </a:lnTo>
                  <a:lnTo>
                    <a:pt x="1267455" y="13"/>
                  </a:lnTo>
                  <a:lnTo>
                    <a:pt x="1262281" y="13"/>
                  </a:lnTo>
                  <a:lnTo>
                    <a:pt x="1257108" y="13"/>
                  </a:lnTo>
                  <a:lnTo>
                    <a:pt x="1251935" y="13"/>
                  </a:lnTo>
                  <a:lnTo>
                    <a:pt x="1246761" y="14"/>
                  </a:lnTo>
                  <a:lnTo>
                    <a:pt x="1241588" y="14"/>
                  </a:lnTo>
                  <a:lnTo>
                    <a:pt x="1236415" y="14"/>
                  </a:lnTo>
                  <a:lnTo>
                    <a:pt x="1231242" y="14"/>
                  </a:lnTo>
                  <a:lnTo>
                    <a:pt x="1226068" y="14"/>
                  </a:lnTo>
                  <a:lnTo>
                    <a:pt x="1220895" y="15"/>
                  </a:lnTo>
                  <a:lnTo>
                    <a:pt x="1215722" y="15"/>
                  </a:lnTo>
                  <a:lnTo>
                    <a:pt x="1210548" y="15"/>
                  </a:lnTo>
                  <a:lnTo>
                    <a:pt x="1205375" y="15"/>
                  </a:lnTo>
                  <a:lnTo>
                    <a:pt x="1200202" y="16"/>
                  </a:lnTo>
                  <a:lnTo>
                    <a:pt x="1195029" y="16"/>
                  </a:lnTo>
                  <a:lnTo>
                    <a:pt x="1189855" y="16"/>
                  </a:lnTo>
                  <a:lnTo>
                    <a:pt x="1184682" y="17"/>
                  </a:lnTo>
                  <a:lnTo>
                    <a:pt x="1179509" y="17"/>
                  </a:lnTo>
                  <a:lnTo>
                    <a:pt x="1174335" y="17"/>
                  </a:lnTo>
                  <a:lnTo>
                    <a:pt x="1169162" y="18"/>
                  </a:lnTo>
                  <a:lnTo>
                    <a:pt x="1163989" y="18"/>
                  </a:lnTo>
                  <a:lnTo>
                    <a:pt x="1158816" y="18"/>
                  </a:lnTo>
                  <a:lnTo>
                    <a:pt x="1153642" y="19"/>
                  </a:lnTo>
                  <a:lnTo>
                    <a:pt x="1148469" y="19"/>
                  </a:lnTo>
                  <a:lnTo>
                    <a:pt x="1143296" y="20"/>
                  </a:lnTo>
                  <a:lnTo>
                    <a:pt x="1138122" y="20"/>
                  </a:lnTo>
                  <a:lnTo>
                    <a:pt x="1132949" y="21"/>
                  </a:lnTo>
                  <a:lnTo>
                    <a:pt x="1127776" y="21"/>
                  </a:lnTo>
                  <a:lnTo>
                    <a:pt x="1122603" y="22"/>
                  </a:lnTo>
                  <a:lnTo>
                    <a:pt x="1117429" y="23"/>
                  </a:lnTo>
                  <a:lnTo>
                    <a:pt x="1112256" y="23"/>
                  </a:lnTo>
                  <a:lnTo>
                    <a:pt x="1107083" y="24"/>
                  </a:lnTo>
                  <a:lnTo>
                    <a:pt x="1101909" y="25"/>
                  </a:lnTo>
                  <a:lnTo>
                    <a:pt x="1096736" y="25"/>
                  </a:lnTo>
                  <a:lnTo>
                    <a:pt x="1091563" y="26"/>
                  </a:lnTo>
                  <a:lnTo>
                    <a:pt x="1086390" y="27"/>
                  </a:lnTo>
                  <a:lnTo>
                    <a:pt x="1081216" y="28"/>
                  </a:lnTo>
                  <a:lnTo>
                    <a:pt x="1076043" y="29"/>
                  </a:lnTo>
                  <a:lnTo>
                    <a:pt x="1070870" y="29"/>
                  </a:lnTo>
                  <a:lnTo>
                    <a:pt x="1065696" y="30"/>
                  </a:lnTo>
                  <a:lnTo>
                    <a:pt x="1060523" y="31"/>
                  </a:lnTo>
                  <a:lnTo>
                    <a:pt x="1055350" y="32"/>
                  </a:lnTo>
                  <a:lnTo>
                    <a:pt x="1050177" y="33"/>
                  </a:lnTo>
                  <a:lnTo>
                    <a:pt x="1045003" y="34"/>
                  </a:lnTo>
                  <a:lnTo>
                    <a:pt x="1039830" y="36"/>
                  </a:lnTo>
                  <a:lnTo>
                    <a:pt x="1034657" y="37"/>
                  </a:lnTo>
                  <a:lnTo>
                    <a:pt x="1029483" y="38"/>
                  </a:lnTo>
                  <a:lnTo>
                    <a:pt x="1024310" y="39"/>
                  </a:lnTo>
                  <a:lnTo>
                    <a:pt x="1019137" y="40"/>
                  </a:lnTo>
                  <a:lnTo>
                    <a:pt x="1013964" y="42"/>
                  </a:lnTo>
                  <a:lnTo>
                    <a:pt x="1008790" y="43"/>
                  </a:lnTo>
                  <a:lnTo>
                    <a:pt x="1003617" y="45"/>
                  </a:lnTo>
                  <a:lnTo>
                    <a:pt x="998444" y="46"/>
                  </a:lnTo>
                  <a:lnTo>
                    <a:pt x="993270" y="48"/>
                  </a:lnTo>
                  <a:lnTo>
                    <a:pt x="988097" y="49"/>
                  </a:lnTo>
                  <a:lnTo>
                    <a:pt x="982924" y="51"/>
                  </a:lnTo>
                  <a:lnTo>
                    <a:pt x="977751" y="53"/>
                  </a:lnTo>
                  <a:lnTo>
                    <a:pt x="972577" y="54"/>
                  </a:lnTo>
                  <a:lnTo>
                    <a:pt x="967404" y="56"/>
                  </a:lnTo>
                  <a:lnTo>
                    <a:pt x="962231" y="58"/>
                  </a:lnTo>
                  <a:lnTo>
                    <a:pt x="957057" y="60"/>
                  </a:lnTo>
                  <a:lnTo>
                    <a:pt x="951884" y="62"/>
                  </a:lnTo>
                  <a:lnTo>
                    <a:pt x="946711" y="64"/>
                  </a:lnTo>
                  <a:lnTo>
                    <a:pt x="941538" y="66"/>
                  </a:lnTo>
                  <a:lnTo>
                    <a:pt x="936364" y="69"/>
                  </a:lnTo>
                  <a:lnTo>
                    <a:pt x="931191" y="71"/>
                  </a:lnTo>
                  <a:lnTo>
                    <a:pt x="926018" y="74"/>
                  </a:lnTo>
                  <a:lnTo>
                    <a:pt x="920844" y="76"/>
                  </a:lnTo>
                  <a:lnTo>
                    <a:pt x="915671" y="79"/>
                  </a:lnTo>
                  <a:lnTo>
                    <a:pt x="910498" y="82"/>
                  </a:lnTo>
                  <a:lnTo>
                    <a:pt x="905325" y="85"/>
                  </a:lnTo>
                  <a:lnTo>
                    <a:pt x="900151" y="88"/>
                  </a:lnTo>
                  <a:lnTo>
                    <a:pt x="894978" y="91"/>
                  </a:lnTo>
                  <a:lnTo>
                    <a:pt x="889805" y="94"/>
                  </a:lnTo>
                  <a:lnTo>
                    <a:pt x="884631" y="97"/>
                  </a:lnTo>
                  <a:lnTo>
                    <a:pt x="879458" y="101"/>
                  </a:lnTo>
                  <a:lnTo>
                    <a:pt x="874285" y="104"/>
                  </a:lnTo>
                  <a:lnTo>
                    <a:pt x="869112" y="108"/>
                  </a:lnTo>
                  <a:lnTo>
                    <a:pt x="863938" y="112"/>
                  </a:lnTo>
                  <a:lnTo>
                    <a:pt x="858765" y="116"/>
                  </a:lnTo>
                  <a:lnTo>
                    <a:pt x="853592" y="120"/>
                  </a:lnTo>
                  <a:lnTo>
                    <a:pt x="848418" y="125"/>
                  </a:lnTo>
                  <a:lnTo>
                    <a:pt x="843245" y="130"/>
                  </a:lnTo>
                  <a:lnTo>
                    <a:pt x="838072" y="134"/>
                  </a:lnTo>
                  <a:lnTo>
                    <a:pt x="832899" y="139"/>
                  </a:lnTo>
                  <a:lnTo>
                    <a:pt x="827725" y="145"/>
                  </a:lnTo>
                  <a:lnTo>
                    <a:pt x="822552" y="150"/>
                  </a:lnTo>
                  <a:lnTo>
                    <a:pt x="817379" y="156"/>
                  </a:lnTo>
                  <a:lnTo>
                    <a:pt x="812205" y="162"/>
                  </a:lnTo>
                  <a:lnTo>
                    <a:pt x="807032" y="168"/>
                  </a:lnTo>
                  <a:lnTo>
                    <a:pt x="801859" y="175"/>
                  </a:lnTo>
                  <a:lnTo>
                    <a:pt x="796686" y="182"/>
                  </a:lnTo>
                  <a:lnTo>
                    <a:pt x="791512" y="189"/>
                  </a:lnTo>
                  <a:lnTo>
                    <a:pt x="786339" y="197"/>
                  </a:lnTo>
                  <a:lnTo>
                    <a:pt x="781166" y="204"/>
                  </a:lnTo>
                  <a:lnTo>
                    <a:pt x="775992" y="213"/>
                  </a:lnTo>
                  <a:lnTo>
                    <a:pt x="770819" y="221"/>
                  </a:lnTo>
                  <a:lnTo>
                    <a:pt x="765646" y="231"/>
                  </a:lnTo>
                  <a:lnTo>
                    <a:pt x="760473" y="240"/>
                  </a:lnTo>
                  <a:lnTo>
                    <a:pt x="755299" y="250"/>
                  </a:lnTo>
                  <a:lnTo>
                    <a:pt x="750126" y="261"/>
                  </a:lnTo>
                  <a:lnTo>
                    <a:pt x="744953" y="272"/>
                  </a:lnTo>
                  <a:lnTo>
                    <a:pt x="739779" y="284"/>
                  </a:lnTo>
                  <a:lnTo>
                    <a:pt x="734606" y="296"/>
                  </a:lnTo>
                  <a:lnTo>
                    <a:pt x="729433" y="309"/>
                  </a:lnTo>
                  <a:lnTo>
                    <a:pt x="724260" y="322"/>
                  </a:lnTo>
                  <a:lnTo>
                    <a:pt x="719086" y="337"/>
                  </a:lnTo>
                  <a:lnTo>
                    <a:pt x="713913" y="352"/>
                  </a:lnTo>
                  <a:lnTo>
                    <a:pt x="708740" y="368"/>
                  </a:lnTo>
                  <a:lnTo>
                    <a:pt x="703566" y="384"/>
                  </a:lnTo>
                  <a:lnTo>
                    <a:pt x="698393" y="402"/>
                  </a:lnTo>
                  <a:lnTo>
                    <a:pt x="693220" y="421"/>
                  </a:lnTo>
                  <a:lnTo>
                    <a:pt x="688047" y="440"/>
                  </a:lnTo>
                  <a:lnTo>
                    <a:pt x="682873" y="461"/>
                  </a:lnTo>
                  <a:lnTo>
                    <a:pt x="677700" y="483"/>
                  </a:lnTo>
                  <a:lnTo>
                    <a:pt x="672527" y="506"/>
                  </a:lnTo>
                  <a:lnTo>
                    <a:pt x="667353" y="530"/>
                  </a:lnTo>
                  <a:lnTo>
                    <a:pt x="662180" y="555"/>
                  </a:lnTo>
                  <a:lnTo>
                    <a:pt x="657007" y="582"/>
                  </a:lnTo>
                  <a:lnTo>
                    <a:pt x="651834" y="611"/>
                  </a:lnTo>
                  <a:lnTo>
                    <a:pt x="646660" y="641"/>
                  </a:lnTo>
                  <a:lnTo>
                    <a:pt x="641487" y="673"/>
                  </a:lnTo>
                  <a:lnTo>
                    <a:pt x="636314" y="706"/>
                  </a:lnTo>
                  <a:lnTo>
                    <a:pt x="631140" y="741"/>
                  </a:lnTo>
                  <a:lnTo>
                    <a:pt x="625967" y="779"/>
                  </a:lnTo>
                  <a:lnTo>
                    <a:pt x="620794" y="818"/>
                  </a:lnTo>
                  <a:lnTo>
                    <a:pt x="615621" y="860"/>
                  </a:lnTo>
                  <a:lnTo>
                    <a:pt x="610447" y="904"/>
                  </a:lnTo>
                  <a:lnTo>
                    <a:pt x="605274" y="950"/>
                  </a:lnTo>
                  <a:lnTo>
                    <a:pt x="600101" y="999"/>
                  </a:lnTo>
                  <a:lnTo>
                    <a:pt x="594927" y="1051"/>
                  </a:lnTo>
                  <a:lnTo>
                    <a:pt x="589754" y="1106"/>
                  </a:lnTo>
                  <a:lnTo>
                    <a:pt x="584581" y="1164"/>
                  </a:lnTo>
                  <a:lnTo>
                    <a:pt x="579408" y="1225"/>
                  </a:lnTo>
                  <a:lnTo>
                    <a:pt x="574234" y="1289"/>
                  </a:lnTo>
                  <a:lnTo>
                    <a:pt x="569061" y="1357"/>
                  </a:lnTo>
                  <a:lnTo>
                    <a:pt x="563888" y="1429"/>
                  </a:lnTo>
                  <a:lnTo>
                    <a:pt x="558714" y="1505"/>
                  </a:lnTo>
                  <a:lnTo>
                    <a:pt x="553541" y="1585"/>
                  </a:lnTo>
                  <a:lnTo>
                    <a:pt x="548368" y="1669"/>
                  </a:lnTo>
                  <a:lnTo>
                    <a:pt x="543195" y="1758"/>
                  </a:lnTo>
                  <a:lnTo>
                    <a:pt x="538021" y="1852"/>
                  </a:lnTo>
                  <a:lnTo>
                    <a:pt x="532848" y="1951"/>
                  </a:lnTo>
                  <a:lnTo>
                    <a:pt x="527675" y="2056"/>
                  </a:lnTo>
                  <a:lnTo>
                    <a:pt x="522501" y="2166"/>
                  </a:lnTo>
                  <a:lnTo>
                    <a:pt x="517328" y="2283"/>
                  </a:lnTo>
                  <a:lnTo>
                    <a:pt x="512155" y="2406"/>
                  </a:lnTo>
                  <a:lnTo>
                    <a:pt x="506982" y="2535"/>
                  </a:lnTo>
                  <a:lnTo>
                    <a:pt x="501808" y="2672"/>
                  </a:lnTo>
                  <a:lnTo>
                    <a:pt x="496635" y="2815"/>
                  </a:lnTo>
                  <a:lnTo>
                    <a:pt x="491462" y="2967"/>
                  </a:lnTo>
                  <a:lnTo>
                    <a:pt x="486288" y="3127"/>
                  </a:lnTo>
                  <a:lnTo>
                    <a:pt x="481115" y="3295"/>
                  </a:lnTo>
                  <a:lnTo>
                    <a:pt x="475942" y="3473"/>
                  </a:lnTo>
                  <a:lnTo>
                    <a:pt x="470769" y="3660"/>
                  </a:lnTo>
                  <a:lnTo>
                    <a:pt x="465595" y="3856"/>
                  </a:lnTo>
                  <a:lnTo>
                    <a:pt x="460422" y="4064"/>
                  </a:lnTo>
                  <a:lnTo>
                    <a:pt x="455249" y="4282"/>
                  </a:lnTo>
                  <a:lnTo>
                    <a:pt x="450075" y="4511"/>
                  </a:lnTo>
                  <a:lnTo>
                    <a:pt x="444902" y="4753"/>
                  </a:lnTo>
                  <a:lnTo>
                    <a:pt x="439729" y="5008"/>
                  </a:lnTo>
                  <a:lnTo>
                    <a:pt x="434556" y="5275"/>
                  </a:lnTo>
                  <a:lnTo>
                    <a:pt x="429382" y="5557"/>
                  </a:lnTo>
                  <a:lnTo>
                    <a:pt x="424209" y="5853"/>
                  </a:lnTo>
                  <a:lnTo>
                    <a:pt x="419036" y="6164"/>
                  </a:lnTo>
                  <a:lnTo>
                    <a:pt x="413862" y="6492"/>
                  </a:lnTo>
                  <a:lnTo>
                    <a:pt x="408689" y="6836"/>
                  </a:lnTo>
                  <a:lnTo>
                    <a:pt x="403516" y="7198"/>
                  </a:lnTo>
                  <a:lnTo>
                    <a:pt x="398343" y="7578"/>
                  </a:lnTo>
                  <a:lnTo>
                    <a:pt x="393169" y="7978"/>
                  </a:lnTo>
                  <a:lnTo>
                    <a:pt x="387996" y="8398"/>
                  </a:lnTo>
                  <a:lnTo>
                    <a:pt x="382823" y="8839"/>
                  </a:lnTo>
                  <a:lnTo>
                    <a:pt x="377649" y="9302"/>
                  </a:lnTo>
                  <a:lnTo>
                    <a:pt x="372476" y="9788"/>
                  </a:lnTo>
                  <a:lnTo>
                    <a:pt x="367303" y="10299"/>
                  </a:lnTo>
                  <a:lnTo>
                    <a:pt x="362130" y="10835"/>
                  </a:lnTo>
                  <a:lnTo>
                    <a:pt x="356956" y="11397"/>
                  </a:lnTo>
                  <a:lnTo>
                    <a:pt x="351783" y="11988"/>
                  </a:lnTo>
                  <a:lnTo>
                    <a:pt x="346610" y="12607"/>
                  </a:lnTo>
                  <a:lnTo>
                    <a:pt x="341436" y="13257"/>
                  </a:lnTo>
                  <a:lnTo>
                    <a:pt x="336263" y="13938"/>
                  </a:lnTo>
                  <a:lnTo>
                    <a:pt x="331090" y="14653"/>
                  </a:lnTo>
                  <a:lnTo>
                    <a:pt x="325917" y="15402"/>
                  </a:lnTo>
                  <a:lnTo>
                    <a:pt x="320743" y="16187"/>
                  </a:lnTo>
                  <a:lnTo>
                    <a:pt x="315570" y="17010"/>
                  </a:lnTo>
                  <a:lnTo>
                    <a:pt x="310397" y="17873"/>
                  </a:lnTo>
                  <a:lnTo>
                    <a:pt x="305223" y="18776"/>
                  </a:lnTo>
                  <a:lnTo>
                    <a:pt x="300050" y="19722"/>
                  </a:lnTo>
                  <a:lnTo>
                    <a:pt x="294877" y="20713"/>
                  </a:lnTo>
                  <a:lnTo>
                    <a:pt x="289704" y="21750"/>
                  </a:lnTo>
                  <a:lnTo>
                    <a:pt x="284530" y="22835"/>
                  </a:lnTo>
                  <a:lnTo>
                    <a:pt x="279357" y="23971"/>
                  </a:lnTo>
                  <a:lnTo>
                    <a:pt x="274184" y="25159"/>
                  </a:lnTo>
                  <a:lnTo>
                    <a:pt x="269010" y="26402"/>
                  </a:lnTo>
                  <a:lnTo>
                    <a:pt x="263837" y="27701"/>
                  </a:lnTo>
                  <a:lnTo>
                    <a:pt x="258664" y="29058"/>
                  </a:lnTo>
                  <a:lnTo>
                    <a:pt x="253491" y="30477"/>
                  </a:lnTo>
                  <a:lnTo>
                    <a:pt x="248317" y="31959"/>
                  </a:lnTo>
                  <a:lnTo>
                    <a:pt x="243144" y="33506"/>
                  </a:lnTo>
                  <a:lnTo>
                    <a:pt x="237971" y="35121"/>
                  </a:lnTo>
                  <a:lnTo>
                    <a:pt x="232797" y="36806"/>
                  </a:lnTo>
                  <a:lnTo>
                    <a:pt x="227624" y="38564"/>
                  </a:lnTo>
                  <a:lnTo>
                    <a:pt x="222451" y="40396"/>
                  </a:lnTo>
                  <a:lnTo>
                    <a:pt x="217278" y="42306"/>
                  </a:lnTo>
                  <a:lnTo>
                    <a:pt x="212104" y="44295"/>
                  </a:lnTo>
                  <a:lnTo>
                    <a:pt x="206931" y="46366"/>
                  </a:lnTo>
                  <a:lnTo>
                    <a:pt x="201758" y="48521"/>
                  </a:lnTo>
                  <a:lnTo>
                    <a:pt x="196584" y="50762"/>
                  </a:lnTo>
                  <a:lnTo>
                    <a:pt x="191411" y="53092"/>
                  </a:lnTo>
                  <a:lnTo>
                    <a:pt x="186238" y="55513"/>
                  </a:lnTo>
                  <a:lnTo>
                    <a:pt x="181065" y="58026"/>
                  </a:lnTo>
                  <a:lnTo>
                    <a:pt x="175891" y="60634"/>
                  </a:lnTo>
                  <a:lnTo>
                    <a:pt x="170718" y="63338"/>
                  </a:lnTo>
                  <a:lnTo>
                    <a:pt x="165545" y="66140"/>
                  </a:lnTo>
                  <a:lnTo>
                    <a:pt x="160371" y="69041"/>
                  </a:lnTo>
                  <a:lnTo>
                    <a:pt x="155198" y="72043"/>
                  </a:lnTo>
                  <a:lnTo>
                    <a:pt x="150025" y="75146"/>
                  </a:lnTo>
                  <a:lnTo>
                    <a:pt x="144852" y="78352"/>
                  </a:lnTo>
                  <a:lnTo>
                    <a:pt x="139678" y="81660"/>
                  </a:lnTo>
                  <a:lnTo>
                    <a:pt x="134505" y="85072"/>
                  </a:lnTo>
                  <a:lnTo>
                    <a:pt x="129332" y="88587"/>
                  </a:lnTo>
                  <a:lnTo>
                    <a:pt x="124158" y="92205"/>
                  </a:lnTo>
                  <a:lnTo>
                    <a:pt x="118985" y="95924"/>
                  </a:lnTo>
                  <a:lnTo>
                    <a:pt x="113812" y="99745"/>
                  </a:lnTo>
                  <a:lnTo>
                    <a:pt x="108639" y="103665"/>
                  </a:lnTo>
                  <a:lnTo>
                    <a:pt x="103465" y="107683"/>
                  </a:lnTo>
                  <a:lnTo>
                    <a:pt x="98292" y="111796"/>
                  </a:lnTo>
                  <a:lnTo>
                    <a:pt x="93119" y="116003"/>
                  </a:lnTo>
                  <a:lnTo>
                    <a:pt x="87945" y="120299"/>
                  </a:lnTo>
                  <a:lnTo>
                    <a:pt x="82772" y="124681"/>
                  </a:lnTo>
                  <a:lnTo>
                    <a:pt x="77599" y="129146"/>
                  </a:lnTo>
                  <a:lnTo>
                    <a:pt x="72426" y="133689"/>
                  </a:lnTo>
                  <a:lnTo>
                    <a:pt x="67252" y="138305"/>
                  </a:lnTo>
                  <a:lnTo>
                    <a:pt x="62079" y="142990"/>
                  </a:lnTo>
                  <a:lnTo>
                    <a:pt x="56906" y="147738"/>
                  </a:lnTo>
                  <a:lnTo>
                    <a:pt x="51732" y="152542"/>
                  </a:lnTo>
                  <a:lnTo>
                    <a:pt x="46559" y="157398"/>
                  </a:lnTo>
                  <a:lnTo>
                    <a:pt x="41386" y="162297"/>
                  </a:lnTo>
                  <a:lnTo>
                    <a:pt x="36213" y="167235"/>
                  </a:lnTo>
                  <a:lnTo>
                    <a:pt x="31039" y="172203"/>
                  </a:lnTo>
                  <a:lnTo>
                    <a:pt x="25866" y="177194"/>
                  </a:lnTo>
                  <a:lnTo>
                    <a:pt x="20693" y="182201"/>
                  </a:lnTo>
                  <a:lnTo>
                    <a:pt x="15519" y="187217"/>
                  </a:lnTo>
                  <a:lnTo>
                    <a:pt x="10346" y="192234"/>
                  </a:lnTo>
                  <a:lnTo>
                    <a:pt x="5173" y="197244"/>
                  </a:lnTo>
                  <a:lnTo>
                    <a:pt x="0" y="202241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596816" y="3019734"/>
              <a:ext cx="1883076" cy="176722"/>
            </a:xfrm>
            <a:custGeom>
              <a:avLst/>
              <a:pathLst>
                <a:path w="1883076" h="176722">
                  <a:moveTo>
                    <a:pt x="0" y="176722"/>
                  </a:moveTo>
                  <a:lnTo>
                    <a:pt x="0" y="176722"/>
                  </a:lnTo>
                  <a:lnTo>
                    <a:pt x="5173" y="171730"/>
                  </a:lnTo>
                  <a:lnTo>
                    <a:pt x="10346" y="166748"/>
                  </a:lnTo>
                  <a:lnTo>
                    <a:pt x="15519" y="161784"/>
                  </a:lnTo>
                  <a:lnTo>
                    <a:pt x="20693" y="156846"/>
                  </a:lnTo>
                  <a:lnTo>
                    <a:pt x="25866" y="151940"/>
                  </a:lnTo>
                  <a:lnTo>
                    <a:pt x="31039" y="147074"/>
                  </a:lnTo>
                  <a:lnTo>
                    <a:pt x="36213" y="142255"/>
                  </a:lnTo>
                  <a:lnTo>
                    <a:pt x="41386" y="137490"/>
                  </a:lnTo>
                  <a:lnTo>
                    <a:pt x="46559" y="132784"/>
                  </a:lnTo>
                  <a:lnTo>
                    <a:pt x="51732" y="128145"/>
                  </a:lnTo>
                  <a:lnTo>
                    <a:pt x="56906" y="123578"/>
                  </a:lnTo>
                  <a:lnTo>
                    <a:pt x="62079" y="119088"/>
                  </a:lnTo>
                  <a:lnTo>
                    <a:pt x="67252" y="114681"/>
                  </a:lnTo>
                  <a:lnTo>
                    <a:pt x="72426" y="110360"/>
                  </a:lnTo>
                  <a:lnTo>
                    <a:pt x="77599" y="106131"/>
                  </a:lnTo>
                  <a:lnTo>
                    <a:pt x="82772" y="101996"/>
                  </a:lnTo>
                  <a:lnTo>
                    <a:pt x="87945" y="97960"/>
                  </a:lnTo>
                  <a:lnTo>
                    <a:pt x="93119" y="94024"/>
                  </a:lnTo>
                  <a:lnTo>
                    <a:pt x="98292" y="90191"/>
                  </a:lnTo>
                  <a:lnTo>
                    <a:pt x="103465" y="86464"/>
                  </a:lnTo>
                  <a:lnTo>
                    <a:pt x="108639" y="82843"/>
                  </a:lnTo>
                  <a:lnTo>
                    <a:pt x="113812" y="79330"/>
                  </a:lnTo>
                  <a:lnTo>
                    <a:pt x="118985" y="75925"/>
                  </a:lnTo>
                  <a:lnTo>
                    <a:pt x="124158" y="72628"/>
                  </a:lnTo>
                  <a:lnTo>
                    <a:pt x="129332" y="69441"/>
                  </a:lnTo>
                  <a:lnTo>
                    <a:pt x="134505" y="66361"/>
                  </a:lnTo>
                  <a:lnTo>
                    <a:pt x="139678" y="63390"/>
                  </a:lnTo>
                  <a:lnTo>
                    <a:pt x="144852" y="60525"/>
                  </a:lnTo>
                  <a:lnTo>
                    <a:pt x="150025" y="57765"/>
                  </a:lnTo>
                  <a:lnTo>
                    <a:pt x="155198" y="55109"/>
                  </a:lnTo>
                  <a:lnTo>
                    <a:pt x="160371" y="52555"/>
                  </a:lnTo>
                  <a:lnTo>
                    <a:pt x="165545" y="50102"/>
                  </a:lnTo>
                  <a:lnTo>
                    <a:pt x="170718" y="47746"/>
                  </a:lnTo>
                  <a:lnTo>
                    <a:pt x="175891" y="45487"/>
                  </a:lnTo>
                  <a:lnTo>
                    <a:pt x="181065" y="43321"/>
                  </a:lnTo>
                  <a:lnTo>
                    <a:pt x="186238" y="41247"/>
                  </a:lnTo>
                  <a:lnTo>
                    <a:pt x="191411" y="39261"/>
                  </a:lnTo>
                  <a:lnTo>
                    <a:pt x="196584" y="37362"/>
                  </a:lnTo>
                  <a:lnTo>
                    <a:pt x="201758" y="35546"/>
                  </a:lnTo>
                  <a:lnTo>
                    <a:pt x="206931" y="33811"/>
                  </a:lnTo>
                  <a:lnTo>
                    <a:pt x="212104" y="32154"/>
                  </a:lnTo>
                  <a:lnTo>
                    <a:pt x="217278" y="30572"/>
                  </a:lnTo>
                  <a:lnTo>
                    <a:pt x="222451" y="29063"/>
                  </a:lnTo>
                  <a:lnTo>
                    <a:pt x="227624" y="27624"/>
                  </a:lnTo>
                  <a:lnTo>
                    <a:pt x="232797" y="26253"/>
                  </a:lnTo>
                  <a:lnTo>
                    <a:pt x="237971" y="24946"/>
                  </a:lnTo>
                  <a:lnTo>
                    <a:pt x="243144" y="23701"/>
                  </a:lnTo>
                  <a:lnTo>
                    <a:pt x="248317" y="22517"/>
                  </a:lnTo>
                  <a:lnTo>
                    <a:pt x="253491" y="21389"/>
                  </a:lnTo>
                  <a:lnTo>
                    <a:pt x="258664" y="20316"/>
                  </a:lnTo>
                  <a:lnTo>
                    <a:pt x="263837" y="19296"/>
                  </a:lnTo>
                  <a:lnTo>
                    <a:pt x="269010" y="18325"/>
                  </a:lnTo>
                  <a:lnTo>
                    <a:pt x="274184" y="17403"/>
                  </a:lnTo>
                  <a:lnTo>
                    <a:pt x="279357" y="16526"/>
                  </a:lnTo>
                  <a:lnTo>
                    <a:pt x="284530" y="15694"/>
                  </a:lnTo>
                  <a:lnTo>
                    <a:pt x="289704" y="14902"/>
                  </a:lnTo>
                  <a:lnTo>
                    <a:pt x="294877" y="14151"/>
                  </a:lnTo>
                  <a:lnTo>
                    <a:pt x="300050" y="13437"/>
                  </a:lnTo>
                  <a:lnTo>
                    <a:pt x="305223" y="12760"/>
                  </a:lnTo>
                  <a:lnTo>
                    <a:pt x="310397" y="12116"/>
                  </a:lnTo>
                  <a:lnTo>
                    <a:pt x="315570" y="11506"/>
                  </a:lnTo>
                  <a:lnTo>
                    <a:pt x="320743" y="10926"/>
                  </a:lnTo>
                  <a:lnTo>
                    <a:pt x="325917" y="10376"/>
                  </a:lnTo>
                  <a:lnTo>
                    <a:pt x="331090" y="9855"/>
                  </a:lnTo>
                  <a:lnTo>
                    <a:pt x="336263" y="9359"/>
                  </a:lnTo>
                  <a:lnTo>
                    <a:pt x="341436" y="8890"/>
                  </a:lnTo>
                  <a:lnTo>
                    <a:pt x="346610" y="8444"/>
                  </a:lnTo>
                  <a:lnTo>
                    <a:pt x="351783" y="8021"/>
                  </a:lnTo>
                  <a:lnTo>
                    <a:pt x="356956" y="7620"/>
                  </a:lnTo>
                  <a:lnTo>
                    <a:pt x="362130" y="7240"/>
                  </a:lnTo>
                  <a:lnTo>
                    <a:pt x="367303" y="6879"/>
                  </a:lnTo>
                  <a:lnTo>
                    <a:pt x="372476" y="6537"/>
                  </a:lnTo>
                  <a:lnTo>
                    <a:pt x="377649" y="6212"/>
                  </a:lnTo>
                  <a:lnTo>
                    <a:pt x="382823" y="5904"/>
                  </a:lnTo>
                  <a:lnTo>
                    <a:pt x="387996" y="5612"/>
                  </a:lnTo>
                  <a:lnTo>
                    <a:pt x="393169" y="5335"/>
                  </a:lnTo>
                  <a:lnTo>
                    <a:pt x="398343" y="5072"/>
                  </a:lnTo>
                  <a:lnTo>
                    <a:pt x="403516" y="4823"/>
                  </a:lnTo>
                  <a:lnTo>
                    <a:pt x="408689" y="4587"/>
                  </a:lnTo>
                  <a:lnTo>
                    <a:pt x="413862" y="4362"/>
                  </a:lnTo>
                  <a:lnTo>
                    <a:pt x="419036" y="4150"/>
                  </a:lnTo>
                  <a:lnTo>
                    <a:pt x="424209" y="3948"/>
                  </a:lnTo>
                  <a:lnTo>
                    <a:pt x="429382" y="3756"/>
                  </a:lnTo>
                  <a:lnTo>
                    <a:pt x="434556" y="3574"/>
                  </a:lnTo>
                  <a:lnTo>
                    <a:pt x="439729" y="3402"/>
                  </a:lnTo>
                  <a:lnTo>
                    <a:pt x="444902" y="3238"/>
                  </a:lnTo>
                  <a:lnTo>
                    <a:pt x="450075" y="3083"/>
                  </a:lnTo>
                  <a:lnTo>
                    <a:pt x="455249" y="2935"/>
                  </a:lnTo>
                  <a:lnTo>
                    <a:pt x="460422" y="2795"/>
                  </a:lnTo>
                  <a:lnTo>
                    <a:pt x="465595" y="2662"/>
                  </a:lnTo>
                  <a:lnTo>
                    <a:pt x="470769" y="2536"/>
                  </a:lnTo>
                  <a:lnTo>
                    <a:pt x="475942" y="2417"/>
                  </a:lnTo>
                  <a:lnTo>
                    <a:pt x="481115" y="2303"/>
                  </a:lnTo>
                  <a:lnTo>
                    <a:pt x="486288" y="2195"/>
                  </a:lnTo>
                  <a:lnTo>
                    <a:pt x="491462" y="2092"/>
                  </a:lnTo>
                  <a:lnTo>
                    <a:pt x="496635" y="1995"/>
                  </a:lnTo>
                  <a:lnTo>
                    <a:pt x="501808" y="1902"/>
                  </a:lnTo>
                  <a:lnTo>
                    <a:pt x="506982" y="1814"/>
                  </a:lnTo>
                  <a:lnTo>
                    <a:pt x="512155" y="1731"/>
                  </a:lnTo>
                  <a:lnTo>
                    <a:pt x="517328" y="1651"/>
                  </a:lnTo>
                  <a:lnTo>
                    <a:pt x="522501" y="1576"/>
                  </a:lnTo>
                  <a:lnTo>
                    <a:pt x="527675" y="1504"/>
                  </a:lnTo>
                  <a:lnTo>
                    <a:pt x="532848" y="1436"/>
                  </a:lnTo>
                  <a:lnTo>
                    <a:pt x="538021" y="1371"/>
                  </a:lnTo>
                  <a:lnTo>
                    <a:pt x="543195" y="1309"/>
                  </a:lnTo>
                  <a:lnTo>
                    <a:pt x="548368" y="1251"/>
                  </a:lnTo>
                  <a:lnTo>
                    <a:pt x="553541" y="1195"/>
                  </a:lnTo>
                  <a:lnTo>
                    <a:pt x="558714" y="1142"/>
                  </a:lnTo>
                  <a:lnTo>
                    <a:pt x="563888" y="1091"/>
                  </a:lnTo>
                  <a:lnTo>
                    <a:pt x="569061" y="1043"/>
                  </a:lnTo>
                  <a:lnTo>
                    <a:pt x="574234" y="997"/>
                  </a:lnTo>
                  <a:lnTo>
                    <a:pt x="579408" y="954"/>
                  </a:lnTo>
                  <a:lnTo>
                    <a:pt x="584581" y="912"/>
                  </a:lnTo>
                  <a:lnTo>
                    <a:pt x="589754" y="873"/>
                  </a:lnTo>
                  <a:lnTo>
                    <a:pt x="594927" y="835"/>
                  </a:lnTo>
                  <a:lnTo>
                    <a:pt x="600101" y="799"/>
                  </a:lnTo>
                  <a:lnTo>
                    <a:pt x="605274" y="765"/>
                  </a:lnTo>
                  <a:lnTo>
                    <a:pt x="610447" y="733"/>
                  </a:lnTo>
                  <a:lnTo>
                    <a:pt x="615621" y="702"/>
                  </a:lnTo>
                  <a:lnTo>
                    <a:pt x="620794" y="672"/>
                  </a:lnTo>
                  <a:lnTo>
                    <a:pt x="625967" y="644"/>
                  </a:lnTo>
                  <a:lnTo>
                    <a:pt x="631140" y="617"/>
                  </a:lnTo>
                  <a:lnTo>
                    <a:pt x="636314" y="592"/>
                  </a:lnTo>
                  <a:lnTo>
                    <a:pt x="641487" y="567"/>
                  </a:lnTo>
                  <a:lnTo>
                    <a:pt x="646660" y="544"/>
                  </a:lnTo>
                  <a:lnTo>
                    <a:pt x="651834" y="522"/>
                  </a:lnTo>
                  <a:lnTo>
                    <a:pt x="657007" y="500"/>
                  </a:lnTo>
                  <a:lnTo>
                    <a:pt x="662180" y="480"/>
                  </a:lnTo>
                  <a:lnTo>
                    <a:pt x="667353" y="461"/>
                  </a:lnTo>
                  <a:lnTo>
                    <a:pt x="672527" y="442"/>
                  </a:lnTo>
                  <a:lnTo>
                    <a:pt x="677700" y="425"/>
                  </a:lnTo>
                  <a:lnTo>
                    <a:pt x="682873" y="408"/>
                  </a:lnTo>
                  <a:lnTo>
                    <a:pt x="688047" y="392"/>
                  </a:lnTo>
                  <a:lnTo>
                    <a:pt x="693220" y="376"/>
                  </a:lnTo>
                  <a:lnTo>
                    <a:pt x="698393" y="362"/>
                  </a:lnTo>
                  <a:lnTo>
                    <a:pt x="703566" y="348"/>
                  </a:lnTo>
                  <a:lnTo>
                    <a:pt x="708740" y="334"/>
                  </a:lnTo>
                  <a:lnTo>
                    <a:pt x="713913" y="321"/>
                  </a:lnTo>
                  <a:lnTo>
                    <a:pt x="719086" y="309"/>
                  </a:lnTo>
                  <a:lnTo>
                    <a:pt x="724260" y="297"/>
                  </a:lnTo>
                  <a:lnTo>
                    <a:pt x="729433" y="286"/>
                  </a:lnTo>
                  <a:lnTo>
                    <a:pt x="734606" y="275"/>
                  </a:lnTo>
                  <a:lnTo>
                    <a:pt x="739779" y="265"/>
                  </a:lnTo>
                  <a:lnTo>
                    <a:pt x="744953" y="255"/>
                  </a:lnTo>
                  <a:lnTo>
                    <a:pt x="750126" y="245"/>
                  </a:lnTo>
                  <a:lnTo>
                    <a:pt x="755299" y="236"/>
                  </a:lnTo>
                  <a:lnTo>
                    <a:pt x="760473" y="228"/>
                  </a:lnTo>
                  <a:lnTo>
                    <a:pt x="765646" y="219"/>
                  </a:lnTo>
                  <a:lnTo>
                    <a:pt x="770819" y="211"/>
                  </a:lnTo>
                  <a:lnTo>
                    <a:pt x="775992" y="204"/>
                  </a:lnTo>
                  <a:lnTo>
                    <a:pt x="781166" y="196"/>
                  </a:lnTo>
                  <a:lnTo>
                    <a:pt x="786339" y="189"/>
                  </a:lnTo>
                  <a:lnTo>
                    <a:pt x="791512" y="182"/>
                  </a:lnTo>
                  <a:lnTo>
                    <a:pt x="796686" y="176"/>
                  </a:lnTo>
                  <a:lnTo>
                    <a:pt x="801859" y="169"/>
                  </a:lnTo>
                  <a:lnTo>
                    <a:pt x="807032" y="163"/>
                  </a:lnTo>
                  <a:lnTo>
                    <a:pt x="812205" y="158"/>
                  </a:lnTo>
                  <a:lnTo>
                    <a:pt x="817379" y="152"/>
                  </a:lnTo>
                  <a:lnTo>
                    <a:pt x="822552" y="147"/>
                  </a:lnTo>
                  <a:lnTo>
                    <a:pt x="827725" y="142"/>
                  </a:lnTo>
                  <a:lnTo>
                    <a:pt x="832899" y="137"/>
                  </a:lnTo>
                  <a:lnTo>
                    <a:pt x="838072" y="132"/>
                  </a:lnTo>
                  <a:lnTo>
                    <a:pt x="843245" y="127"/>
                  </a:lnTo>
                  <a:lnTo>
                    <a:pt x="848418" y="123"/>
                  </a:lnTo>
                  <a:lnTo>
                    <a:pt x="853592" y="119"/>
                  </a:lnTo>
                  <a:lnTo>
                    <a:pt x="858765" y="115"/>
                  </a:lnTo>
                  <a:lnTo>
                    <a:pt x="863938" y="111"/>
                  </a:lnTo>
                  <a:lnTo>
                    <a:pt x="869112" y="107"/>
                  </a:lnTo>
                  <a:lnTo>
                    <a:pt x="874285" y="103"/>
                  </a:lnTo>
                  <a:lnTo>
                    <a:pt x="879458" y="100"/>
                  </a:lnTo>
                  <a:lnTo>
                    <a:pt x="884631" y="96"/>
                  </a:lnTo>
                  <a:lnTo>
                    <a:pt x="889805" y="93"/>
                  </a:lnTo>
                  <a:lnTo>
                    <a:pt x="894978" y="90"/>
                  </a:lnTo>
                  <a:lnTo>
                    <a:pt x="900151" y="87"/>
                  </a:lnTo>
                  <a:lnTo>
                    <a:pt x="905325" y="84"/>
                  </a:lnTo>
                  <a:lnTo>
                    <a:pt x="910498" y="81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3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2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4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5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96816" y="3019734"/>
              <a:ext cx="1883076" cy="393595"/>
            </a:xfrm>
            <a:custGeom>
              <a:avLst/>
              <a:pathLst>
                <a:path w="1883076" h="393595">
                  <a:moveTo>
                    <a:pt x="0" y="202241"/>
                  </a:moveTo>
                  <a:lnTo>
                    <a:pt x="5173" y="197244"/>
                  </a:lnTo>
                  <a:lnTo>
                    <a:pt x="10346" y="192234"/>
                  </a:lnTo>
                  <a:lnTo>
                    <a:pt x="15519" y="187217"/>
                  </a:lnTo>
                  <a:lnTo>
                    <a:pt x="20693" y="182201"/>
                  </a:lnTo>
                  <a:lnTo>
                    <a:pt x="25866" y="177194"/>
                  </a:lnTo>
                  <a:lnTo>
                    <a:pt x="31039" y="172203"/>
                  </a:lnTo>
                  <a:lnTo>
                    <a:pt x="36213" y="167235"/>
                  </a:lnTo>
                  <a:lnTo>
                    <a:pt x="41386" y="162297"/>
                  </a:lnTo>
                  <a:lnTo>
                    <a:pt x="46559" y="157398"/>
                  </a:lnTo>
                  <a:lnTo>
                    <a:pt x="51732" y="152542"/>
                  </a:lnTo>
                  <a:lnTo>
                    <a:pt x="56906" y="147738"/>
                  </a:lnTo>
                  <a:lnTo>
                    <a:pt x="62079" y="142990"/>
                  </a:lnTo>
                  <a:lnTo>
                    <a:pt x="67252" y="138305"/>
                  </a:lnTo>
                  <a:lnTo>
                    <a:pt x="72426" y="133689"/>
                  </a:lnTo>
                  <a:lnTo>
                    <a:pt x="77599" y="129146"/>
                  </a:lnTo>
                  <a:lnTo>
                    <a:pt x="82772" y="124681"/>
                  </a:lnTo>
                  <a:lnTo>
                    <a:pt x="87945" y="120299"/>
                  </a:lnTo>
                  <a:lnTo>
                    <a:pt x="93119" y="116003"/>
                  </a:lnTo>
                  <a:lnTo>
                    <a:pt x="98292" y="111796"/>
                  </a:lnTo>
                  <a:lnTo>
                    <a:pt x="103465" y="107683"/>
                  </a:lnTo>
                  <a:lnTo>
                    <a:pt x="108639" y="103665"/>
                  </a:lnTo>
                  <a:lnTo>
                    <a:pt x="113812" y="99745"/>
                  </a:lnTo>
                  <a:lnTo>
                    <a:pt x="118985" y="95924"/>
                  </a:lnTo>
                  <a:lnTo>
                    <a:pt x="124158" y="92205"/>
                  </a:lnTo>
                  <a:lnTo>
                    <a:pt x="129332" y="88587"/>
                  </a:lnTo>
                  <a:lnTo>
                    <a:pt x="134505" y="85072"/>
                  </a:lnTo>
                  <a:lnTo>
                    <a:pt x="139678" y="81660"/>
                  </a:lnTo>
                  <a:lnTo>
                    <a:pt x="144852" y="78352"/>
                  </a:lnTo>
                  <a:lnTo>
                    <a:pt x="150025" y="75146"/>
                  </a:lnTo>
                  <a:lnTo>
                    <a:pt x="155198" y="72043"/>
                  </a:lnTo>
                  <a:lnTo>
                    <a:pt x="160371" y="69041"/>
                  </a:lnTo>
                  <a:lnTo>
                    <a:pt x="165545" y="66140"/>
                  </a:lnTo>
                  <a:lnTo>
                    <a:pt x="170718" y="63338"/>
                  </a:lnTo>
                  <a:lnTo>
                    <a:pt x="175891" y="60634"/>
                  </a:lnTo>
                  <a:lnTo>
                    <a:pt x="181065" y="58026"/>
                  </a:lnTo>
                  <a:lnTo>
                    <a:pt x="186238" y="55513"/>
                  </a:lnTo>
                  <a:lnTo>
                    <a:pt x="191411" y="53092"/>
                  </a:lnTo>
                  <a:lnTo>
                    <a:pt x="196584" y="50762"/>
                  </a:lnTo>
                  <a:lnTo>
                    <a:pt x="201758" y="48521"/>
                  </a:lnTo>
                  <a:lnTo>
                    <a:pt x="206931" y="46366"/>
                  </a:lnTo>
                  <a:lnTo>
                    <a:pt x="212104" y="44295"/>
                  </a:lnTo>
                  <a:lnTo>
                    <a:pt x="217278" y="42306"/>
                  </a:lnTo>
                  <a:lnTo>
                    <a:pt x="222451" y="40396"/>
                  </a:lnTo>
                  <a:lnTo>
                    <a:pt x="227624" y="38564"/>
                  </a:lnTo>
                  <a:lnTo>
                    <a:pt x="232797" y="36806"/>
                  </a:lnTo>
                  <a:lnTo>
                    <a:pt x="237971" y="35121"/>
                  </a:lnTo>
                  <a:lnTo>
                    <a:pt x="243144" y="33506"/>
                  </a:lnTo>
                  <a:lnTo>
                    <a:pt x="248317" y="31959"/>
                  </a:lnTo>
                  <a:lnTo>
                    <a:pt x="253491" y="30477"/>
                  </a:lnTo>
                  <a:lnTo>
                    <a:pt x="258664" y="29058"/>
                  </a:lnTo>
                  <a:lnTo>
                    <a:pt x="263837" y="27701"/>
                  </a:lnTo>
                  <a:lnTo>
                    <a:pt x="269010" y="26402"/>
                  </a:lnTo>
                  <a:lnTo>
                    <a:pt x="274184" y="25159"/>
                  </a:lnTo>
                  <a:lnTo>
                    <a:pt x="279357" y="23971"/>
                  </a:lnTo>
                  <a:lnTo>
                    <a:pt x="284530" y="22835"/>
                  </a:lnTo>
                  <a:lnTo>
                    <a:pt x="289704" y="21750"/>
                  </a:lnTo>
                  <a:lnTo>
                    <a:pt x="294877" y="20713"/>
                  </a:lnTo>
                  <a:lnTo>
                    <a:pt x="300050" y="19722"/>
                  </a:lnTo>
                  <a:lnTo>
                    <a:pt x="305223" y="18776"/>
                  </a:lnTo>
                  <a:lnTo>
                    <a:pt x="310397" y="17873"/>
                  </a:lnTo>
                  <a:lnTo>
                    <a:pt x="315570" y="17010"/>
                  </a:lnTo>
                  <a:lnTo>
                    <a:pt x="320743" y="16187"/>
                  </a:lnTo>
                  <a:lnTo>
                    <a:pt x="325917" y="15402"/>
                  </a:lnTo>
                  <a:lnTo>
                    <a:pt x="331090" y="14653"/>
                  </a:lnTo>
                  <a:lnTo>
                    <a:pt x="336263" y="13938"/>
                  </a:lnTo>
                  <a:lnTo>
                    <a:pt x="341436" y="13257"/>
                  </a:lnTo>
                  <a:lnTo>
                    <a:pt x="346610" y="12607"/>
                  </a:lnTo>
                  <a:lnTo>
                    <a:pt x="351783" y="11988"/>
                  </a:lnTo>
                  <a:lnTo>
                    <a:pt x="356956" y="11397"/>
                  </a:lnTo>
                  <a:lnTo>
                    <a:pt x="362130" y="10835"/>
                  </a:lnTo>
                  <a:lnTo>
                    <a:pt x="367303" y="10299"/>
                  </a:lnTo>
                  <a:lnTo>
                    <a:pt x="372476" y="9788"/>
                  </a:lnTo>
                  <a:lnTo>
                    <a:pt x="377649" y="9302"/>
                  </a:lnTo>
                  <a:lnTo>
                    <a:pt x="382823" y="8839"/>
                  </a:lnTo>
                  <a:lnTo>
                    <a:pt x="387996" y="8398"/>
                  </a:lnTo>
                  <a:lnTo>
                    <a:pt x="393169" y="7978"/>
                  </a:lnTo>
                  <a:lnTo>
                    <a:pt x="398343" y="7578"/>
                  </a:lnTo>
                  <a:lnTo>
                    <a:pt x="403516" y="7198"/>
                  </a:lnTo>
                  <a:lnTo>
                    <a:pt x="408689" y="6836"/>
                  </a:lnTo>
                  <a:lnTo>
                    <a:pt x="413862" y="6492"/>
                  </a:lnTo>
                  <a:lnTo>
                    <a:pt x="419036" y="6164"/>
                  </a:lnTo>
                  <a:lnTo>
                    <a:pt x="424209" y="5853"/>
                  </a:lnTo>
                  <a:lnTo>
                    <a:pt x="429382" y="5557"/>
                  </a:lnTo>
                  <a:lnTo>
                    <a:pt x="434556" y="5275"/>
                  </a:lnTo>
                  <a:lnTo>
                    <a:pt x="439729" y="5008"/>
                  </a:lnTo>
                  <a:lnTo>
                    <a:pt x="444902" y="4753"/>
                  </a:lnTo>
                  <a:lnTo>
                    <a:pt x="450075" y="4511"/>
                  </a:lnTo>
                  <a:lnTo>
                    <a:pt x="455249" y="4282"/>
                  </a:lnTo>
                  <a:lnTo>
                    <a:pt x="460422" y="4064"/>
                  </a:lnTo>
                  <a:lnTo>
                    <a:pt x="465595" y="3856"/>
                  </a:lnTo>
                  <a:lnTo>
                    <a:pt x="470769" y="3660"/>
                  </a:lnTo>
                  <a:lnTo>
                    <a:pt x="475942" y="3473"/>
                  </a:lnTo>
                  <a:lnTo>
                    <a:pt x="481115" y="3295"/>
                  </a:lnTo>
                  <a:lnTo>
                    <a:pt x="486288" y="3127"/>
                  </a:lnTo>
                  <a:lnTo>
                    <a:pt x="491462" y="2967"/>
                  </a:lnTo>
                  <a:lnTo>
                    <a:pt x="496635" y="2815"/>
                  </a:lnTo>
                  <a:lnTo>
                    <a:pt x="501808" y="2672"/>
                  </a:lnTo>
                  <a:lnTo>
                    <a:pt x="506982" y="2535"/>
                  </a:lnTo>
                  <a:lnTo>
                    <a:pt x="512155" y="2406"/>
                  </a:lnTo>
                  <a:lnTo>
                    <a:pt x="517328" y="2283"/>
                  </a:lnTo>
                  <a:lnTo>
                    <a:pt x="522501" y="2166"/>
                  </a:lnTo>
                  <a:lnTo>
                    <a:pt x="527675" y="2056"/>
                  </a:lnTo>
                  <a:lnTo>
                    <a:pt x="532848" y="1951"/>
                  </a:lnTo>
                  <a:lnTo>
                    <a:pt x="538021" y="1852"/>
                  </a:lnTo>
                  <a:lnTo>
                    <a:pt x="543195" y="1758"/>
                  </a:lnTo>
                  <a:lnTo>
                    <a:pt x="548368" y="1669"/>
                  </a:lnTo>
                  <a:lnTo>
                    <a:pt x="553541" y="1585"/>
                  </a:lnTo>
                  <a:lnTo>
                    <a:pt x="558714" y="1505"/>
                  </a:lnTo>
                  <a:lnTo>
                    <a:pt x="563888" y="1429"/>
                  </a:lnTo>
                  <a:lnTo>
                    <a:pt x="569061" y="1357"/>
                  </a:lnTo>
                  <a:lnTo>
                    <a:pt x="574234" y="1289"/>
                  </a:lnTo>
                  <a:lnTo>
                    <a:pt x="579408" y="1225"/>
                  </a:lnTo>
                  <a:lnTo>
                    <a:pt x="584581" y="1164"/>
                  </a:lnTo>
                  <a:lnTo>
                    <a:pt x="589754" y="1106"/>
                  </a:lnTo>
                  <a:lnTo>
                    <a:pt x="594927" y="1051"/>
                  </a:lnTo>
                  <a:lnTo>
                    <a:pt x="600101" y="999"/>
                  </a:lnTo>
                  <a:lnTo>
                    <a:pt x="605274" y="950"/>
                  </a:lnTo>
                  <a:lnTo>
                    <a:pt x="610447" y="904"/>
                  </a:lnTo>
                  <a:lnTo>
                    <a:pt x="615621" y="860"/>
                  </a:lnTo>
                  <a:lnTo>
                    <a:pt x="620794" y="818"/>
                  </a:lnTo>
                  <a:lnTo>
                    <a:pt x="625967" y="779"/>
                  </a:lnTo>
                  <a:lnTo>
                    <a:pt x="631140" y="741"/>
                  </a:lnTo>
                  <a:lnTo>
                    <a:pt x="636314" y="706"/>
                  </a:lnTo>
                  <a:lnTo>
                    <a:pt x="641487" y="673"/>
                  </a:lnTo>
                  <a:lnTo>
                    <a:pt x="646660" y="641"/>
                  </a:lnTo>
                  <a:lnTo>
                    <a:pt x="651834" y="611"/>
                  </a:lnTo>
                  <a:lnTo>
                    <a:pt x="657007" y="582"/>
                  </a:lnTo>
                  <a:lnTo>
                    <a:pt x="662180" y="555"/>
                  </a:lnTo>
                  <a:lnTo>
                    <a:pt x="667353" y="530"/>
                  </a:lnTo>
                  <a:lnTo>
                    <a:pt x="672527" y="506"/>
                  </a:lnTo>
                  <a:lnTo>
                    <a:pt x="677700" y="483"/>
                  </a:lnTo>
                  <a:lnTo>
                    <a:pt x="682873" y="461"/>
                  </a:lnTo>
                  <a:lnTo>
                    <a:pt x="688047" y="440"/>
                  </a:lnTo>
                  <a:lnTo>
                    <a:pt x="693220" y="421"/>
                  </a:lnTo>
                  <a:lnTo>
                    <a:pt x="698393" y="402"/>
                  </a:lnTo>
                  <a:lnTo>
                    <a:pt x="703566" y="384"/>
                  </a:lnTo>
                  <a:lnTo>
                    <a:pt x="708740" y="368"/>
                  </a:lnTo>
                  <a:lnTo>
                    <a:pt x="713913" y="352"/>
                  </a:lnTo>
                  <a:lnTo>
                    <a:pt x="719086" y="337"/>
                  </a:lnTo>
                  <a:lnTo>
                    <a:pt x="724260" y="322"/>
                  </a:lnTo>
                  <a:lnTo>
                    <a:pt x="729433" y="309"/>
                  </a:lnTo>
                  <a:lnTo>
                    <a:pt x="734606" y="296"/>
                  </a:lnTo>
                  <a:lnTo>
                    <a:pt x="739779" y="284"/>
                  </a:lnTo>
                  <a:lnTo>
                    <a:pt x="744953" y="272"/>
                  </a:lnTo>
                  <a:lnTo>
                    <a:pt x="750126" y="261"/>
                  </a:lnTo>
                  <a:lnTo>
                    <a:pt x="755299" y="250"/>
                  </a:lnTo>
                  <a:lnTo>
                    <a:pt x="760473" y="240"/>
                  </a:lnTo>
                  <a:lnTo>
                    <a:pt x="765646" y="231"/>
                  </a:lnTo>
                  <a:lnTo>
                    <a:pt x="770819" y="221"/>
                  </a:lnTo>
                  <a:lnTo>
                    <a:pt x="775992" y="213"/>
                  </a:lnTo>
                  <a:lnTo>
                    <a:pt x="781166" y="204"/>
                  </a:lnTo>
                  <a:lnTo>
                    <a:pt x="786339" y="197"/>
                  </a:lnTo>
                  <a:lnTo>
                    <a:pt x="791512" y="189"/>
                  </a:lnTo>
                  <a:lnTo>
                    <a:pt x="796686" y="182"/>
                  </a:lnTo>
                  <a:lnTo>
                    <a:pt x="801859" y="175"/>
                  </a:lnTo>
                  <a:lnTo>
                    <a:pt x="807032" y="168"/>
                  </a:lnTo>
                  <a:lnTo>
                    <a:pt x="812205" y="162"/>
                  </a:lnTo>
                  <a:lnTo>
                    <a:pt x="817379" y="156"/>
                  </a:lnTo>
                  <a:lnTo>
                    <a:pt x="822552" y="150"/>
                  </a:lnTo>
                  <a:lnTo>
                    <a:pt x="827725" y="145"/>
                  </a:lnTo>
                  <a:lnTo>
                    <a:pt x="832899" y="139"/>
                  </a:lnTo>
                  <a:lnTo>
                    <a:pt x="838072" y="134"/>
                  </a:lnTo>
                  <a:lnTo>
                    <a:pt x="843245" y="130"/>
                  </a:lnTo>
                  <a:lnTo>
                    <a:pt x="848418" y="125"/>
                  </a:lnTo>
                  <a:lnTo>
                    <a:pt x="853592" y="120"/>
                  </a:lnTo>
                  <a:lnTo>
                    <a:pt x="858765" y="116"/>
                  </a:lnTo>
                  <a:lnTo>
                    <a:pt x="863938" y="112"/>
                  </a:lnTo>
                  <a:lnTo>
                    <a:pt x="869112" y="108"/>
                  </a:lnTo>
                  <a:lnTo>
                    <a:pt x="874285" y="104"/>
                  </a:lnTo>
                  <a:lnTo>
                    <a:pt x="879458" y="101"/>
                  </a:lnTo>
                  <a:lnTo>
                    <a:pt x="884631" y="97"/>
                  </a:lnTo>
                  <a:lnTo>
                    <a:pt x="889805" y="94"/>
                  </a:lnTo>
                  <a:lnTo>
                    <a:pt x="894978" y="91"/>
                  </a:lnTo>
                  <a:lnTo>
                    <a:pt x="900151" y="88"/>
                  </a:lnTo>
                  <a:lnTo>
                    <a:pt x="905325" y="85"/>
                  </a:lnTo>
                  <a:lnTo>
                    <a:pt x="910498" y="82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4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3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6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1"/>
                  </a:lnTo>
                  <a:lnTo>
                    <a:pt x="1743397" y="1"/>
                  </a:lnTo>
                  <a:lnTo>
                    <a:pt x="1738224" y="1"/>
                  </a:lnTo>
                  <a:lnTo>
                    <a:pt x="1733050" y="1"/>
                  </a:lnTo>
                  <a:lnTo>
                    <a:pt x="1727877" y="1"/>
                  </a:lnTo>
                  <a:lnTo>
                    <a:pt x="1722704" y="1"/>
                  </a:lnTo>
                  <a:lnTo>
                    <a:pt x="1717530" y="1"/>
                  </a:lnTo>
                  <a:lnTo>
                    <a:pt x="1712357" y="1"/>
                  </a:lnTo>
                  <a:lnTo>
                    <a:pt x="1707184" y="1"/>
                  </a:lnTo>
                  <a:lnTo>
                    <a:pt x="1702011" y="2"/>
                  </a:lnTo>
                  <a:lnTo>
                    <a:pt x="1696837" y="2"/>
                  </a:lnTo>
                  <a:lnTo>
                    <a:pt x="1691664" y="2"/>
                  </a:lnTo>
                  <a:lnTo>
                    <a:pt x="1686491" y="2"/>
                  </a:lnTo>
                  <a:lnTo>
                    <a:pt x="1681317" y="2"/>
                  </a:lnTo>
                  <a:lnTo>
                    <a:pt x="1676144" y="3"/>
                  </a:lnTo>
                  <a:lnTo>
                    <a:pt x="1670971" y="3"/>
                  </a:lnTo>
                  <a:lnTo>
                    <a:pt x="1665798" y="3"/>
                  </a:lnTo>
                  <a:lnTo>
                    <a:pt x="1660624" y="3"/>
                  </a:lnTo>
                  <a:lnTo>
                    <a:pt x="1655451" y="4"/>
                  </a:lnTo>
                  <a:lnTo>
                    <a:pt x="1650278" y="4"/>
                  </a:lnTo>
                  <a:lnTo>
                    <a:pt x="1645104" y="4"/>
                  </a:lnTo>
                  <a:lnTo>
                    <a:pt x="1639931" y="5"/>
                  </a:lnTo>
                  <a:lnTo>
                    <a:pt x="1634758" y="5"/>
                  </a:lnTo>
                  <a:lnTo>
                    <a:pt x="1629585" y="5"/>
                  </a:lnTo>
                  <a:lnTo>
                    <a:pt x="1624411" y="6"/>
                  </a:lnTo>
                  <a:lnTo>
                    <a:pt x="1619238" y="6"/>
                  </a:lnTo>
                  <a:lnTo>
                    <a:pt x="1614065" y="6"/>
                  </a:lnTo>
                  <a:lnTo>
                    <a:pt x="1608891" y="7"/>
                  </a:lnTo>
                  <a:lnTo>
                    <a:pt x="1603718" y="7"/>
                  </a:lnTo>
                  <a:lnTo>
                    <a:pt x="1598545" y="7"/>
                  </a:lnTo>
                  <a:lnTo>
                    <a:pt x="1593372" y="8"/>
                  </a:lnTo>
                  <a:lnTo>
                    <a:pt x="1588198" y="8"/>
                  </a:lnTo>
                  <a:lnTo>
                    <a:pt x="1583025" y="8"/>
                  </a:lnTo>
                  <a:lnTo>
                    <a:pt x="1577852" y="9"/>
                  </a:lnTo>
                  <a:lnTo>
                    <a:pt x="1572678" y="9"/>
                  </a:lnTo>
                  <a:lnTo>
                    <a:pt x="1567505" y="9"/>
                  </a:lnTo>
                  <a:lnTo>
                    <a:pt x="1562332" y="10"/>
                  </a:lnTo>
                  <a:lnTo>
                    <a:pt x="1557159" y="10"/>
                  </a:lnTo>
                  <a:lnTo>
                    <a:pt x="1551985" y="10"/>
                  </a:lnTo>
                  <a:lnTo>
                    <a:pt x="1546812" y="10"/>
                  </a:lnTo>
                  <a:lnTo>
                    <a:pt x="1541639" y="11"/>
                  </a:lnTo>
                  <a:lnTo>
                    <a:pt x="1536465" y="11"/>
                  </a:lnTo>
                  <a:lnTo>
                    <a:pt x="1531292" y="11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1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2"/>
                  </a:lnTo>
                  <a:lnTo>
                    <a:pt x="1489906" y="12"/>
                  </a:lnTo>
                  <a:lnTo>
                    <a:pt x="1484733" y="12"/>
                  </a:lnTo>
                  <a:lnTo>
                    <a:pt x="1479559" y="12"/>
                  </a:lnTo>
                  <a:lnTo>
                    <a:pt x="1474386" y="12"/>
                  </a:lnTo>
                  <a:lnTo>
                    <a:pt x="1469213" y="12"/>
                  </a:lnTo>
                  <a:lnTo>
                    <a:pt x="1464039" y="12"/>
                  </a:lnTo>
                  <a:lnTo>
                    <a:pt x="1458866" y="12"/>
                  </a:lnTo>
                  <a:lnTo>
                    <a:pt x="1453693" y="12"/>
                  </a:lnTo>
                  <a:lnTo>
                    <a:pt x="1448520" y="12"/>
                  </a:lnTo>
                  <a:lnTo>
                    <a:pt x="1443346" y="12"/>
                  </a:lnTo>
                  <a:lnTo>
                    <a:pt x="1438173" y="12"/>
                  </a:lnTo>
                  <a:lnTo>
                    <a:pt x="1433000" y="12"/>
                  </a:lnTo>
                  <a:lnTo>
                    <a:pt x="1427826" y="12"/>
                  </a:lnTo>
                  <a:lnTo>
                    <a:pt x="1422653" y="12"/>
                  </a:lnTo>
                  <a:lnTo>
                    <a:pt x="1417480" y="12"/>
                  </a:lnTo>
                  <a:lnTo>
                    <a:pt x="1412307" y="12"/>
                  </a:lnTo>
                  <a:lnTo>
                    <a:pt x="1407133" y="12"/>
                  </a:lnTo>
                  <a:lnTo>
                    <a:pt x="1401960" y="12"/>
                  </a:lnTo>
                  <a:lnTo>
                    <a:pt x="1396787" y="12"/>
                  </a:lnTo>
                  <a:lnTo>
                    <a:pt x="1391613" y="12"/>
                  </a:lnTo>
                  <a:lnTo>
                    <a:pt x="1386440" y="12"/>
                  </a:lnTo>
                  <a:lnTo>
                    <a:pt x="1381267" y="12"/>
                  </a:lnTo>
                  <a:lnTo>
                    <a:pt x="1376094" y="12"/>
                  </a:lnTo>
                  <a:lnTo>
                    <a:pt x="1370920" y="12"/>
                  </a:lnTo>
                  <a:lnTo>
                    <a:pt x="1365747" y="12"/>
                  </a:lnTo>
                  <a:lnTo>
                    <a:pt x="1360574" y="12"/>
                  </a:lnTo>
                  <a:lnTo>
                    <a:pt x="1355400" y="12"/>
                  </a:lnTo>
                  <a:lnTo>
                    <a:pt x="1350227" y="12"/>
                  </a:lnTo>
                  <a:lnTo>
                    <a:pt x="1345054" y="12"/>
                  </a:lnTo>
                  <a:lnTo>
                    <a:pt x="1339881" y="12"/>
                  </a:lnTo>
                  <a:lnTo>
                    <a:pt x="1334707" y="12"/>
                  </a:lnTo>
                  <a:lnTo>
                    <a:pt x="1329534" y="12"/>
                  </a:lnTo>
                  <a:lnTo>
                    <a:pt x="1324361" y="12"/>
                  </a:lnTo>
                  <a:lnTo>
                    <a:pt x="1319187" y="12"/>
                  </a:lnTo>
                  <a:lnTo>
                    <a:pt x="1314014" y="12"/>
                  </a:lnTo>
                  <a:lnTo>
                    <a:pt x="1308841" y="12"/>
                  </a:lnTo>
                  <a:lnTo>
                    <a:pt x="1303668" y="12"/>
                  </a:lnTo>
                  <a:lnTo>
                    <a:pt x="1298494" y="12"/>
                  </a:lnTo>
                  <a:lnTo>
                    <a:pt x="1293321" y="12"/>
                  </a:lnTo>
                  <a:lnTo>
                    <a:pt x="1288148" y="13"/>
                  </a:lnTo>
                  <a:lnTo>
                    <a:pt x="1282974" y="13"/>
                  </a:lnTo>
                  <a:lnTo>
                    <a:pt x="1277801" y="13"/>
                  </a:lnTo>
                  <a:lnTo>
                    <a:pt x="1272628" y="13"/>
                  </a:lnTo>
                  <a:lnTo>
                    <a:pt x="1267455" y="13"/>
                  </a:lnTo>
                  <a:lnTo>
                    <a:pt x="1262281" y="13"/>
                  </a:lnTo>
                  <a:lnTo>
                    <a:pt x="1257108" y="13"/>
                  </a:lnTo>
                  <a:lnTo>
                    <a:pt x="1251935" y="13"/>
                  </a:lnTo>
                  <a:lnTo>
                    <a:pt x="1246761" y="14"/>
                  </a:lnTo>
                  <a:lnTo>
                    <a:pt x="1241588" y="14"/>
                  </a:lnTo>
                  <a:lnTo>
                    <a:pt x="1236415" y="14"/>
                  </a:lnTo>
                  <a:lnTo>
                    <a:pt x="1231242" y="14"/>
                  </a:lnTo>
                  <a:lnTo>
                    <a:pt x="1226068" y="14"/>
                  </a:lnTo>
                  <a:lnTo>
                    <a:pt x="1220895" y="15"/>
                  </a:lnTo>
                  <a:lnTo>
                    <a:pt x="1215722" y="15"/>
                  </a:lnTo>
                  <a:lnTo>
                    <a:pt x="1210548" y="15"/>
                  </a:lnTo>
                  <a:lnTo>
                    <a:pt x="1205375" y="15"/>
                  </a:lnTo>
                  <a:lnTo>
                    <a:pt x="1200202" y="16"/>
                  </a:lnTo>
                  <a:lnTo>
                    <a:pt x="1195029" y="16"/>
                  </a:lnTo>
                  <a:lnTo>
                    <a:pt x="1189855" y="16"/>
                  </a:lnTo>
                  <a:lnTo>
                    <a:pt x="1184682" y="17"/>
                  </a:lnTo>
                  <a:lnTo>
                    <a:pt x="1179509" y="17"/>
                  </a:lnTo>
                  <a:lnTo>
                    <a:pt x="1174335" y="17"/>
                  </a:lnTo>
                  <a:lnTo>
                    <a:pt x="1169162" y="18"/>
                  </a:lnTo>
                  <a:lnTo>
                    <a:pt x="1163989" y="18"/>
                  </a:lnTo>
                  <a:lnTo>
                    <a:pt x="1158816" y="18"/>
                  </a:lnTo>
                  <a:lnTo>
                    <a:pt x="1153642" y="19"/>
                  </a:lnTo>
                  <a:lnTo>
                    <a:pt x="1148469" y="19"/>
                  </a:lnTo>
                  <a:lnTo>
                    <a:pt x="1143296" y="20"/>
                  </a:lnTo>
                  <a:lnTo>
                    <a:pt x="1138122" y="20"/>
                  </a:lnTo>
                  <a:lnTo>
                    <a:pt x="1132949" y="21"/>
                  </a:lnTo>
                  <a:lnTo>
                    <a:pt x="1127776" y="21"/>
                  </a:lnTo>
                  <a:lnTo>
                    <a:pt x="1122603" y="22"/>
                  </a:lnTo>
                  <a:lnTo>
                    <a:pt x="1117429" y="23"/>
                  </a:lnTo>
                  <a:lnTo>
                    <a:pt x="1112256" y="23"/>
                  </a:lnTo>
                  <a:lnTo>
                    <a:pt x="1107083" y="24"/>
                  </a:lnTo>
                  <a:lnTo>
                    <a:pt x="1101909" y="25"/>
                  </a:lnTo>
                  <a:lnTo>
                    <a:pt x="1096736" y="25"/>
                  </a:lnTo>
                  <a:lnTo>
                    <a:pt x="1091563" y="26"/>
                  </a:lnTo>
                  <a:lnTo>
                    <a:pt x="1086390" y="27"/>
                  </a:lnTo>
                  <a:lnTo>
                    <a:pt x="1081216" y="28"/>
                  </a:lnTo>
                  <a:lnTo>
                    <a:pt x="1076043" y="29"/>
                  </a:lnTo>
                  <a:lnTo>
                    <a:pt x="1070870" y="29"/>
                  </a:lnTo>
                  <a:lnTo>
                    <a:pt x="1065696" y="30"/>
                  </a:lnTo>
                  <a:lnTo>
                    <a:pt x="1060523" y="31"/>
                  </a:lnTo>
                  <a:lnTo>
                    <a:pt x="1055350" y="32"/>
                  </a:lnTo>
                  <a:lnTo>
                    <a:pt x="1050177" y="33"/>
                  </a:lnTo>
                  <a:lnTo>
                    <a:pt x="1045003" y="34"/>
                  </a:lnTo>
                  <a:lnTo>
                    <a:pt x="1039830" y="36"/>
                  </a:lnTo>
                  <a:lnTo>
                    <a:pt x="1034657" y="37"/>
                  </a:lnTo>
                  <a:lnTo>
                    <a:pt x="1029483" y="38"/>
                  </a:lnTo>
                  <a:lnTo>
                    <a:pt x="1024310" y="39"/>
                  </a:lnTo>
                  <a:lnTo>
                    <a:pt x="1019137" y="40"/>
                  </a:lnTo>
                  <a:lnTo>
                    <a:pt x="1013964" y="42"/>
                  </a:lnTo>
                  <a:lnTo>
                    <a:pt x="1008790" y="43"/>
                  </a:lnTo>
                  <a:lnTo>
                    <a:pt x="1003617" y="45"/>
                  </a:lnTo>
                  <a:lnTo>
                    <a:pt x="998444" y="46"/>
                  </a:lnTo>
                  <a:lnTo>
                    <a:pt x="993270" y="48"/>
                  </a:lnTo>
                  <a:lnTo>
                    <a:pt x="988097" y="49"/>
                  </a:lnTo>
                  <a:lnTo>
                    <a:pt x="982924" y="51"/>
                  </a:lnTo>
                  <a:lnTo>
                    <a:pt x="977751" y="53"/>
                  </a:lnTo>
                  <a:lnTo>
                    <a:pt x="972577" y="54"/>
                  </a:lnTo>
                  <a:lnTo>
                    <a:pt x="967404" y="56"/>
                  </a:lnTo>
                  <a:lnTo>
                    <a:pt x="962231" y="58"/>
                  </a:lnTo>
                  <a:lnTo>
                    <a:pt x="957057" y="60"/>
                  </a:lnTo>
                  <a:lnTo>
                    <a:pt x="951884" y="62"/>
                  </a:lnTo>
                  <a:lnTo>
                    <a:pt x="946711" y="64"/>
                  </a:lnTo>
                  <a:lnTo>
                    <a:pt x="941538" y="66"/>
                  </a:lnTo>
                  <a:lnTo>
                    <a:pt x="936364" y="69"/>
                  </a:lnTo>
                  <a:lnTo>
                    <a:pt x="931191" y="71"/>
                  </a:lnTo>
                  <a:lnTo>
                    <a:pt x="926018" y="74"/>
                  </a:lnTo>
                  <a:lnTo>
                    <a:pt x="920844" y="76"/>
                  </a:lnTo>
                  <a:lnTo>
                    <a:pt x="915671" y="79"/>
                  </a:lnTo>
                  <a:lnTo>
                    <a:pt x="910498" y="82"/>
                  </a:lnTo>
                  <a:lnTo>
                    <a:pt x="905325" y="85"/>
                  </a:lnTo>
                  <a:lnTo>
                    <a:pt x="900151" y="88"/>
                  </a:lnTo>
                  <a:lnTo>
                    <a:pt x="894978" y="91"/>
                  </a:lnTo>
                  <a:lnTo>
                    <a:pt x="889805" y="94"/>
                  </a:lnTo>
                  <a:lnTo>
                    <a:pt x="884631" y="97"/>
                  </a:lnTo>
                  <a:lnTo>
                    <a:pt x="879458" y="101"/>
                  </a:lnTo>
                  <a:lnTo>
                    <a:pt x="874285" y="104"/>
                  </a:lnTo>
                  <a:lnTo>
                    <a:pt x="869112" y="108"/>
                  </a:lnTo>
                  <a:lnTo>
                    <a:pt x="863938" y="112"/>
                  </a:lnTo>
                  <a:lnTo>
                    <a:pt x="858765" y="116"/>
                  </a:lnTo>
                  <a:lnTo>
                    <a:pt x="853592" y="120"/>
                  </a:lnTo>
                  <a:lnTo>
                    <a:pt x="848418" y="125"/>
                  </a:lnTo>
                  <a:lnTo>
                    <a:pt x="843245" y="130"/>
                  </a:lnTo>
                  <a:lnTo>
                    <a:pt x="838072" y="134"/>
                  </a:lnTo>
                  <a:lnTo>
                    <a:pt x="832899" y="139"/>
                  </a:lnTo>
                  <a:lnTo>
                    <a:pt x="827725" y="145"/>
                  </a:lnTo>
                  <a:lnTo>
                    <a:pt x="822552" y="150"/>
                  </a:lnTo>
                  <a:lnTo>
                    <a:pt x="817379" y="156"/>
                  </a:lnTo>
                  <a:lnTo>
                    <a:pt x="812205" y="162"/>
                  </a:lnTo>
                  <a:lnTo>
                    <a:pt x="807032" y="168"/>
                  </a:lnTo>
                  <a:lnTo>
                    <a:pt x="801859" y="175"/>
                  </a:lnTo>
                  <a:lnTo>
                    <a:pt x="796686" y="182"/>
                  </a:lnTo>
                  <a:lnTo>
                    <a:pt x="791512" y="189"/>
                  </a:lnTo>
                  <a:lnTo>
                    <a:pt x="786339" y="197"/>
                  </a:lnTo>
                  <a:lnTo>
                    <a:pt x="781166" y="204"/>
                  </a:lnTo>
                  <a:lnTo>
                    <a:pt x="775992" y="213"/>
                  </a:lnTo>
                  <a:lnTo>
                    <a:pt x="770819" y="221"/>
                  </a:lnTo>
                  <a:lnTo>
                    <a:pt x="765646" y="231"/>
                  </a:lnTo>
                  <a:lnTo>
                    <a:pt x="760473" y="240"/>
                  </a:lnTo>
                  <a:lnTo>
                    <a:pt x="755299" y="250"/>
                  </a:lnTo>
                  <a:lnTo>
                    <a:pt x="750126" y="261"/>
                  </a:lnTo>
                  <a:lnTo>
                    <a:pt x="744953" y="272"/>
                  </a:lnTo>
                  <a:lnTo>
                    <a:pt x="739779" y="284"/>
                  </a:lnTo>
                  <a:lnTo>
                    <a:pt x="734606" y="296"/>
                  </a:lnTo>
                  <a:lnTo>
                    <a:pt x="729433" y="309"/>
                  </a:lnTo>
                  <a:lnTo>
                    <a:pt x="724260" y="323"/>
                  </a:lnTo>
                  <a:lnTo>
                    <a:pt x="719086" y="337"/>
                  </a:lnTo>
                  <a:lnTo>
                    <a:pt x="713913" y="352"/>
                  </a:lnTo>
                  <a:lnTo>
                    <a:pt x="708740" y="368"/>
                  </a:lnTo>
                  <a:lnTo>
                    <a:pt x="703566" y="385"/>
                  </a:lnTo>
                  <a:lnTo>
                    <a:pt x="698393" y="403"/>
                  </a:lnTo>
                  <a:lnTo>
                    <a:pt x="693220" y="421"/>
                  </a:lnTo>
                  <a:lnTo>
                    <a:pt x="688047" y="441"/>
                  </a:lnTo>
                  <a:lnTo>
                    <a:pt x="682873" y="462"/>
                  </a:lnTo>
                  <a:lnTo>
                    <a:pt x="677700" y="484"/>
                  </a:lnTo>
                  <a:lnTo>
                    <a:pt x="672527" y="507"/>
                  </a:lnTo>
                  <a:lnTo>
                    <a:pt x="667353" y="531"/>
                  </a:lnTo>
                  <a:lnTo>
                    <a:pt x="662180" y="557"/>
                  </a:lnTo>
                  <a:lnTo>
                    <a:pt x="657007" y="584"/>
                  </a:lnTo>
                  <a:lnTo>
                    <a:pt x="651834" y="613"/>
                  </a:lnTo>
                  <a:lnTo>
                    <a:pt x="646660" y="643"/>
                  </a:lnTo>
                  <a:lnTo>
                    <a:pt x="641487" y="675"/>
                  </a:lnTo>
                  <a:lnTo>
                    <a:pt x="636314" y="709"/>
                  </a:lnTo>
                  <a:lnTo>
                    <a:pt x="631140" y="745"/>
                  </a:lnTo>
                  <a:lnTo>
                    <a:pt x="625967" y="783"/>
                  </a:lnTo>
                  <a:lnTo>
                    <a:pt x="620794" y="823"/>
                  </a:lnTo>
                  <a:lnTo>
                    <a:pt x="615621" y="866"/>
                  </a:lnTo>
                  <a:lnTo>
                    <a:pt x="610447" y="911"/>
                  </a:lnTo>
                  <a:lnTo>
                    <a:pt x="605274" y="958"/>
                  </a:lnTo>
                  <a:lnTo>
                    <a:pt x="600101" y="1008"/>
                  </a:lnTo>
                  <a:lnTo>
                    <a:pt x="594927" y="1062"/>
                  </a:lnTo>
                  <a:lnTo>
                    <a:pt x="589754" y="1118"/>
                  </a:lnTo>
                  <a:lnTo>
                    <a:pt x="584581" y="1177"/>
                  </a:lnTo>
                  <a:lnTo>
                    <a:pt x="579408" y="1240"/>
                  </a:lnTo>
                  <a:lnTo>
                    <a:pt x="574234" y="1307"/>
                  </a:lnTo>
                  <a:lnTo>
                    <a:pt x="569061" y="1378"/>
                  </a:lnTo>
                  <a:lnTo>
                    <a:pt x="563888" y="1452"/>
                  </a:lnTo>
                  <a:lnTo>
                    <a:pt x="558714" y="1531"/>
                  </a:lnTo>
                  <a:lnTo>
                    <a:pt x="553541" y="1615"/>
                  </a:lnTo>
                  <a:lnTo>
                    <a:pt x="548368" y="1704"/>
                  </a:lnTo>
                  <a:lnTo>
                    <a:pt x="543195" y="1797"/>
                  </a:lnTo>
                  <a:lnTo>
                    <a:pt x="538021" y="1897"/>
                  </a:lnTo>
                  <a:lnTo>
                    <a:pt x="532848" y="2002"/>
                  </a:lnTo>
                  <a:lnTo>
                    <a:pt x="527675" y="2113"/>
                  </a:lnTo>
                  <a:lnTo>
                    <a:pt x="522501" y="2231"/>
                  </a:lnTo>
                  <a:lnTo>
                    <a:pt x="517328" y="2356"/>
                  </a:lnTo>
                  <a:lnTo>
                    <a:pt x="512155" y="2489"/>
                  </a:lnTo>
                  <a:lnTo>
                    <a:pt x="506982" y="2629"/>
                  </a:lnTo>
                  <a:lnTo>
                    <a:pt x="501808" y="2777"/>
                  </a:lnTo>
                  <a:lnTo>
                    <a:pt x="496635" y="2935"/>
                  </a:lnTo>
                  <a:lnTo>
                    <a:pt x="491462" y="3101"/>
                  </a:lnTo>
                  <a:lnTo>
                    <a:pt x="486288" y="3278"/>
                  </a:lnTo>
                  <a:lnTo>
                    <a:pt x="481115" y="3465"/>
                  </a:lnTo>
                  <a:lnTo>
                    <a:pt x="475942" y="3663"/>
                  </a:lnTo>
                  <a:lnTo>
                    <a:pt x="470769" y="3873"/>
                  </a:lnTo>
                  <a:lnTo>
                    <a:pt x="465595" y="4095"/>
                  </a:lnTo>
                  <a:lnTo>
                    <a:pt x="460422" y="4331"/>
                  </a:lnTo>
                  <a:lnTo>
                    <a:pt x="455249" y="4580"/>
                  </a:lnTo>
                  <a:lnTo>
                    <a:pt x="450075" y="4845"/>
                  </a:lnTo>
                  <a:lnTo>
                    <a:pt x="444902" y="5125"/>
                  </a:lnTo>
                  <a:lnTo>
                    <a:pt x="439729" y="5422"/>
                  </a:lnTo>
                  <a:lnTo>
                    <a:pt x="434556" y="5737"/>
                  </a:lnTo>
                  <a:lnTo>
                    <a:pt x="429382" y="6071"/>
                  </a:lnTo>
                  <a:lnTo>
                    <a:pt x="424209" y="6425"/>
                  </a:lnTo>
                  <a:lnTo>
                    <a:pt x="419036" y="6800"/>
                  </a:lnTo>
                  <a:lnTo>
                    <a:pt x="413862" y="7197"/>
                  </a:lnTo>
                  <a:lnTo>
                    <a:pt x="408689" y="7618"/>
                  </a:lnTo>
                  <a:lnTo>
                    <a:pt x="403516" y="8064"/>
                  </a:lnTo>
                  <a:lnTo>
                    <a:pt x="398343" y="8538"/>
                  </a:lnTo>
                  <a:lnTo>
                    <a:pt x="393169" y="9039"/>
                  </a:lnTo>
                  <a:lnTo>
                    <a:pt x="387996" y="9570"/>
                  </a:lnTo>
                  <a:lnTo>
                    <a:pt x="382823" y="10134"/>
                  </a:lnTo>
                  <a:lnTo>
                    <a:pt x="377649" y="10730"/>
                  </a:lnTo>
                  <a:lnTo>
                    <a:pt x="372476" y="11363"/>
                  </a:lnTo>
                  <a:lnTo>
                    <a:pt x="367303" y="12033"/>
                  </a:lnTo>
                  <a:lnTo>
                    <a:pt x="362130" y="12744"/>
                  </a:lnTo>
                  <a:lnTo>
                    <a:pt x="356956" y="13496"/>
                  </a:lnTo>
                  <a:lnTo>
                    <a:pt x="351783" y="14294"/>
                  </a:lnTo>
                  <a:lnTo>
                    <a:pt x="346610" y="15139"/>
                  </a:lnTo>
                  <a:lnTo>
                    <a:pt x="341436" y="16034"/>
                  </a:lnTo>
                  <a:lnTo>
                    <a:pt x="336263" y="16982"/>
                  </a:lnTo>
                  <a:lnTo>
                    <a:pt x="331090" y="17986"/>
                  </a:lnTo>
                  <a:lnTo>
                    <a:pt x="325917" y="19050"/>
                  </a:lnTo>
                  <a:lnTo>
                    <a:pt x="320743" y="20176"/>
                  </a:lnTo>
                  <a:lnTo>
                    <a:pt x="315570" y="21368"/>
                  </a:lnTo>
                  <a:lnTo>
                    <a:pt x="310397" y="22629"/>
                  </a:lnTo>
                  <a:lnTo>
                    <a:pt x="305223" y="23965"/>
                  </a:lnTo>
                  <a:lnTo>
                    <a:pt x="300050" y="25377"/>
                  </a:lnTo>
                  <a:lnTo>
                    <a:pt x="294877" y="26872"/>
                  </a:lnTo>
                  <a:lnTo>
                    <a:pt x="289704" y="28452"/>
                  </a:lnTo>
                  <a:lnTo>
                    <a:pt x="284530" y="30123"/>
                  </a:lnTo>
                  <a:lnTo>
                    <a:pt x="279357" y="31889"/>
                  </a:lnTo>
                  <a:lnTo>
                    <a:pt x="274184" y="33755"/>
                  </a:lnTo>
                  <a:lnTo>
                    <a:pt x="269010" y="35727"/>
                  </a:lnTo>
                  <a:lnTo>
                    <a:pt x="263837" y="37809"/>
                  </a:lnTo>
                  <a:lnTo>
                    <a:pt x="258664" y="40006"/>
                  </a:lnTo>
                  <a:lnTo>
                    <a:pt x="253491" y="42325"/>
                  </a:lnTo>
                  <a:lnTo>
                    <a:pt x="248317" y="44771"/>
                  </a:lnTo>
                  <a:lnTo>
                    <a:pt x="243144" y="47350"/>
                  </a:lnTo>
                  <a:lnTo>
                    <a:pt x="237971" y="50068"/>
                  </a:lnTo>
                  <a:lnTo>
                    <a:pt x="232797" y="52930"/>
                  </a:lnTo>
                  <a:lnTo>
                    <a:pt x="227624" y="55945"/>
                  </a:lnTo>
                  <a:lnTo>
                    <a:pt x="222451" y="59116"/>
                  </a:lnTo>
                  <a:lnTo>
                    <a:pt x="217278" y="62452"/>
                  </a:lnTo>
                  <a:lnTo>
                    <a:pt x="212104" y="65958"/>
                  </a:lnTo>
                  <a:lnTo>
                    <a:pt x="206931" y="69642"/>
                  </a:lnTo>
                  <a:lnTo>
                    <a:pt x="201758" y="73508"/>
                  </a:lnTo>
                  <a:lnTo>
                    <a:pt x="196584" y="77565"/>
                  </a:lnTo>
                  <a:lnTo>
                    <a:pt x="191411" y="81818"/>
                  </a:lnTo>
                  <a:lnTo>
                    <a:pt x="186238" y="86273"/>
                  </a:lnTo>
                  <a:lnTo>
                    <a:pt x="181065" y="90937"/>
                  </a:lnTo>
                  <a:lnTo>
                    <a:pt x="175891" y="95815"/>
                  </a:lnTo>
                  <a:lnTo>
                    <a:pt x="170718" y="100914"/>
                  </a:lnTo>
                  <a:lnTo>
                    <a:pt x="165545" y="106238"/>
                  </a:lnTo>
                  <a:lnTo>
                    <a:pt x="160371" y="111793"/>
                  </a:lnTo>
                  <a:lnTo>
                    <a:pt x="155198" y="117584"/>
                  </a:lnTo>
                  <a:lnTo>
                    <a:pt x="150025" y="123613"/>
                  </a:lnTo>
                  <a:lnTo>
                    <a:pt x="144852" y="129886"/>
                  </a:lnTo>
                  <a:lnTo>
                    <a:pt x="139678" y="136406"/>
                  </a:lnTo>
                  <a:lnTo>
                    <a:pt x="134505" y="143174"/>
                  </a:lnTo>
                  <a:lnTo>
                    <a:pt x="129332" y="150193"/>
                  </a:lnTo>
                  <a:lnTo>
                    <a:pt x="124158" y="157463"/>
                  </a:lnTo>
                  <a:lnTo>
                    <a:pt x="118985" y="164985"/>
                  </a:lnTo>
                  <a:lnTo>
                    <a:pt x="113812" y="172759"/>
                  </a:lnTo>
                  <a:lnTo>
                    <a:pt x="108639" y="180782"/>
                  </a:lnTo>
                  <a:lnTo>
                    <a:pt x="103465" y="189053"/>
                  </a:lnTo>
                  <a:lnTo>
                    <a:pt x="98292" y="197568"/>
                  </a:lnTo>
                  <a:lnTo>
                    <a:pt x="93119" y="206322"/>
                  </a:lnTo>
                  <a:lnTo>
                    <a:pt x="87945" y="215310"/>
                  </a:lnTo>
                  <a:lnTo>
                    <a:pt x="82772" y="224526"/>
                  </a:lnTo>
                  <a:lnTo>
                    <a:pt x="77599" y="233961"/>
                  </a:lnTo>
                  <a:lnTo>
                    <a:pt x="72426" y="243607"/>
                  </a:lnTo>
                  <a:lnTo>
                    <a:pt x="67252" y="253453"/>
                  </a:lnTo>
                  <a:lnTo>
                    <a:pt x="62079" y="263490"/>
                  </a:lnTo>
                  <a:lnTo>
                    <a:pt x="56906" y="273706"/>
                  </a:lnTo>
                  <a:lnTo>
                    <a:pt x="51732" y="284086"/>
                  </a:lnTo>
                  <a:lnTo>
                    <a:pt x="46559" y="294618"/>
                  </a:lnTo>
                  <a:lnTo>
                    <a:pt x="41386" y="305288"/>
                  </a:lnTo>
                  <a:lnTo>
                    <a:pt x="36213" y="316078"/>
                  </a:lnTo>
                  <a:lnTo>
                    <a:pt x="31039" y="326974"/>
                  </a:lnTo>
                  <a:lnTo>
                    <a:pt x="25866" y="337958"/>
                  </a:lnTo>
                  <a:lnTo>
                    <a:pt x="20693" y="349014"/>
                  </a:lnTo>
                  <a:lnTo>
                    <a:pt x="15519" y="360124"/>
                  </a:lnTo>
                  <a:lnTo>
                    <a:pt x="10346" y="371269"/>
                  </a:lnTo>
                  <a:lnTo>
                    <a:pt x="5173" y="382432"/>
                  </a:lnTo>
                  <a:lnTo>
                    <a:pt x="0" y="393595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596816" y="3019734"/>
              <a:ext cx="1883076" cy="202241"/>
            </a:xfrm>
            <a:custGeom>
              <a:avLst/>
              <a:pathLst>
                <a:path w="1883076" h="202241">
                  <a:moveTo>
                    <a:pt x="0" y="202241"/>
                  </a:moveTo>
                  <a:lnTo>
                    <a:pt x="0" y="202241"/>
                  </a:lnTo>
                  <a:lnTo>
                    <a:pt x="5173" y="197244"/>
                  </a:lnTo>
                  <a:lnTo>
                    <a:pt x="10346" y="192234"/>
                  </a:lnTo>
                  <a:lnTo>
                    <a:pt x="15519" y="187217"/>
                  </a:lnTo>
                  <a:lnTo>
                    <a:pt x="20693" y="182201"/>
                  </a:lnTo>
                  <a:lnTo>
                    <a:pt x="25866" y="177194"/>
                  </a:lnTo>
                  <a:lnTo>
                    <a:pt x="31039" y="172203"/>
                  </a:lnTo>
                  <a:lnTo>
                    <a:pt x="36213" y="167235"/>
                  </a:lnTo>
                  <a:lnTo>
                    <a:pt x="41386" y="162297"/>
                  </a:lnTo>
                  <a:lnTo>
                    <a:pt x="46559" y="157398"/>
                  </a:lnTo>
                  <a:lnTo>
                    <a:pt x="51732" y="152542"/>
                  </a:lnTo>
                  <a:lnTo>
                    <a:pt x="56906" y="147738"/>
                  </a:lnTo>
                  <a:lnTo>
                    <a:pt x="62079" y="142990"/>
                  </a:lnTo>
                  <a:lnTo>
                    <a:pt x="67252" y="138305"/>
                  </a:lnTo>
                  <a:lnTo>
                    <a:pt x="72426" y="133689"/>
                  </a:lnTo>
                  <a:lnTo>
                    <a:pt x="77599" y="129146"/>
                  </a:lnTo>
                  <a:lnTo>
                    <a:pt x="82772" y="124681"/>
                  </a:lnTo>
                  <a:lnTo>
                    <a:pt x="87945" y="120299"/>
                  </a:lnTo>
                  <a:lnTo>
                    <a:pt x="93119" y="116003"/>
                  </a:lnTo>
                  <a:lnTo>
                    <a:pt x="98292" y="111796"/>
                  </a:lnTo>
                  <a:lnTo>
                    <a:pt x="103465" y="107683"/>
                  </a:lnTo>
                  <a:lnTo>
                    <a:pt x="108639" y="103665"/>
                  </a:lnTo>
                  <a:lnTo>
                    <a:pt x="113812" y="99745"/>
                  </a:lnTo>
                  <a:lnTo>
                    <a:pt x="118985" y="95924"/>
                  </a:lnTo>
                  <a:lnTo>
                    <a:pt x="124158" y="92205"/>
                  </a:lnTo>
                  <a:lnTo>
                    <a:pt x="129332" y="88587"/>
                  </a:lnTo>
                  <a:lnTo>
                    <a:pt x="134505" y="85072"/>
                  </a:lnTo>
                  <a:lnTo>
                    <a:pt x="139678" y="81660"/>
                  </a:lnTo>
                  <a:lnTo>
                    <a:pt x="144852" y="78352"/>
                  </a:lnTo>
                  <a:lnTo>
                    <a:pt x="150025" y="75146"/>
                  </a:lnTo>
                  <a:lnTo>
                    <a:pt x="155198" y="72043"/>
                  </a:lnTo>
                  <a:lnTo>
                    <a:pt x="160371" y="69041"/>
                  </a:lnTo>
                  <a:lnTo>
                    <a:pt x="165545" y="66140"/>
                  </a:lnTo>
                  <a:lnTo>
                    <a:pt x="170718" y="63338"/>
                  </a:lnTo>
                  <a:lnTo>
                    <a:pt x="175891" y="60634"/>
                  </a:lnTo>
                  <a:lnTo>
                    <a:pt x="181065" y="58026"/>
                  </a:lnTo>
                  <a:lnTo>
                    <a:pt x="186238" y="55513"/>
                  </a:lnTo>
                  <a:lnTo>
                    <a:pt x="191411" y="53092"/>
                  </a:lnTo>
                  <a:lnTo>
                    <a:pt x="196584" y="50762"/>
                  </a:lnTo>
                  <a:lnTo>
                    <a:pt x="201758" y="48521"/>
                  </a:lnTo>
                  <a:lnTo>
                    <a:pt x="206931" y="46366"/>
                  </a:lnTo>
                  <a:lnTo>
                    <a:pt x="212104" y="44295"/>
                  </a:lnTo>
                  <a:lnTo>
                    <a:pt x="217278" y="42306"/>
                  </a:lnTo>
                  <a:lnTo>
                    <a:pt x="222451" y="40396"/>
                  </a:lnTo>
                  <a:lnTo>
                    <a:pt x="227624" y="38564"/>
                  </a:lnTo>
                  <a:lnTo>
                    <a:pt x="232797" y="36806"/>
                  </a:lnTo>
                  <a:lnTo>
                    <a:pt x="237971" y="35121"/>
                  </a:lnTo>
                  <a:lnTo>
                    <a:pt x="243144" y="33506"/>
                  </a:lnTo>
                  <a:lnTo>
                    <a:pt x="248317" y="31959"/>
                  </a:lnTo>
                  <a:lnTo>
                    <a:pt x="253491" y="30477"/>
                  </a:lnTo>
                  <a:lnTo>
                    <a:pt x="258664" y="29058"/>
                  </a:lnTo>
                  <a:lnTo>
                    <a:pt x="263837" y="27701"/>
                  </a:lnTo>
                  <a:lnTo>
                    <a:pt x="269010" y="26402"/>
                  </a:lnTo>
                  <a:lnTo>
                    <a:pt x="274184" y="25159"/>
                  </a:lnTo>
                  <a:lnTo>
                    <a:pt x="279357" y="23971"/>
                  </a:lnTo>
                  <a:lnTo>
                    <a:pt x="284530" y="22835"/>
                  </a:lnTo>
                  <a:lnTo>
                    <a:pt x="289704" y="21750"/>
                  </a:lnTo>
                  <a:lnTo>
                    <a:pt x="294877" y="20713"/>
                  </a:lnTo>
                  <a:lnTo>
                    <a:pt x="300050" y="19722"/>
                  </a:lnTo>
                  <a:lnTo>
                    <a:pt x="305223" y="18776"/>
                  </a:lnTo>
                  <a:lnTo>
                    <a:pt x="310397" y="17873"/>
                  </a:lnTo>
                  <a:lnTo>
                    <a:pt x="315570" y="17010"/>
                  </a:lnTo>
                  <a:lnTo>
                    <a:pt x="320743" y="16187"/>
                  </a:lnTo>
                  <a:lnTo>
                    <a:pt x="325917" y="15402"/>
                  </a:lnTo>
                  <a:lnTo>
                    <a:pt x="331090" y="14653"/>
                  </a:lnTo>
                  <a:lnTo>
                    <a:pt x="336263" y="13938"/>
                  </a:lnTo>
                  <a:lnTo>
                    <a:pt x="341436" y="13257"/>
                  </a:lnTo>
                  <a:lnTo>
                    <a:pt x="346610" y="12607"/>
                  </a:lnTo>
                  <a:lnTo>
                    <a:pt x="351783" y="11988"/>
                  </a:lnTo>
                  <a:lnTo>
                    <a:pt x="356956" y="11397"/>
                  </a:lnTo>
                  <a:lnTo>
                    <a:pt x="362130" y="10835"/>
                  </a:lnTo>
                  <a:lnTo>
                    <a:pt x="367303" y="10299"/>
                  </a:lnTo>
                  <a:lnTo>
                    <a:pt x="372476" y="9788"/>
                  </a:lnTo>
                  <a:lnTo>
                    <a:pt x="377649" y="9302"/>
                  </a:lnTo>
                  <a:lnTo>
                    <a:pt x="382823" y="8839"/>
                  </a:lnTo>
                  <a:lnTo>
                    <a:pt x="387996" y="8398"/>
                  </a:lnTo>
                  <a:lnTo>
                    <a:pt x="393169" y="7978"/>
                  </a:lnTo>
                  <a:lnTo>
                    <a:pt x="398343" y="7578"/>
                  </a:lnTo>
                  <a:lnTo>
                    <a:pt x="403516" y="7198"/>
                  </a:lnTo>
                  <a:lnTo>
                    <a:pt x="408689" y="6836"/>
                  </a:lnTo>
                  <a:lnTo>
                    <a:pt x="413862" y="6492"/>
                  </a:lnTo>
                  <a:lnTo>
                    <a:pt x="419036" y="6164"/>
                  </a:lnTo>
                  <a:lnTo>
                    <a:pt x="424209" y="5853"/>
                  </a:lnTo>
                  <a:lnTo>
                    <a:pt x="429382" y="5557"/>
                  </a:lnTo>
                  <a:lnTo>
                    <a:pt x="434556" y="5275"/>
                  </a:lnTo>
                  <a:lnTo>
                    <a:pt x="439729" y="5008"/>
                  </a:lnTo>
                  <a:lnTo>
                    <a:pt x="444902" y="4753"/>
                  </a:lnTo>
                  <a:lnTo>
                    <a:pt x="450075" y="4511"/>
                  </a:lnTo>
                  <a:lnTo>
                    <a:pt x="455249" y="4282"/>
                  </a:lnTo>
                  <a:lnTo>
                    <a:pt x="460422" y="4064"/>
                  </a:lnTo>
                  <a:lnTo>
                    <a:pt x="465595" y="3856"/>
                  </a:lnTo>
                  <a:lnTo>
                    <a:pt x="470769" y="3660"/>
                  </a:lnTo>
                  <a:lnTo>
                    <a:pt x="475942" y="3473"/>
                  </a:lnTo>
                  <a:lnTo>
                    <a:pt x="481115" y="3295"/>
                  </a:lnTo>
                  <a:lnTo>
                    <a:pt x="486288" y="3127"/>
                  </a:lnTo>
                  <a:lnTo>
                    <a:pt x="491462" y="2967"/>
                  </a:lnTo>
                  <a:lnTo>
                    <a:pt x="496635" y="2815"/>
                  </a:lnTo>
                  <a:lnTo>
                    <a:pt x="501808" y="2672"/>
                  </a:lnTo>
                  <a:lnTo>
                    <a:pt x="506982" y="2535"/>
                  </a:lnTo>
                  <a:lnTo>
                    <a:pt x="512155" y="2406"/>
                  </a:lnTo>
                  <a:lnTo>
                    <a:pt x="517328" y="2283"/>
                  </a:lnTo>
                  <a:lnTo>
                    <a:pt x="522501" y="2166"/>
                  </a:lnTo>
                  <a:lnTo>
                    <a:pt x="527675" y="2056"/>
                  </a:lnTo>
                  <a:lnTo>
                    <a:pt x="532848" y="1951"/>
                  </a:lnTo>
                  <a:lnTo>
                    <a:pt x="538021" y="1852"/>
                  </a:lnTo>
                  <a:lnTo>
                    <a:pt x="543195" y="1758"/>
                  </a:lnTo>
                  <a:lnTo>
                    <a:pt x="548368" y="1669"/>
                  </a:lnTo>
                  <a:lnTo>
                    <a:pt x="553541" y="1585"/>
                  </a:lnTo>
                  <a:lnTo>
                    <a:pt x="558714" y="1505"/>
                  </a:lnTo>
                  <a:lnTo>
                    <a:pt x="563888" y="1429"/>
                  </a:lnTo>
                  <a:lnTo>
                    <a:pt x="569061" y="1357"/>
                  </a:lnTo>
                  <a:lnTo>
                    <a:pt x="574234" y="1289"/>
                  </a:lnTo>
                  <a:lnTo>
                    <a:pt x="579408" y="1225"/>
                  </a:lnTo>
                  <a:lnTo>
                    <a:pt x="584581" y="1164"/>
                  </a:lnTo>
                  <a:lnTo>
                    <a:pt x="589754" y="1106"/>
                  </a:lnTo>
                  <a:lnTo>
                    <a:pt x="594927" y="1051"/>
                  </a:lnTo>
                  <a:lnTo>
                    <a:pt x="600101" y="999"/>
                  </a:lnTo>
                  <a:lnTo>
                    <a:pt x="605274" y="950"/>
                  </a:lnTo>
                  <a:lnTo>
                    <a:pt x="610447" y="904"/>
                  </a:lnTo>
                  <a:lnTo>
                    <a:pt x="615621" y="860"/>
                  </a:lnTo>
                  <a:lnTo>
                    <a:pt x="620794" y="818"/>
                  </a:lnTo>
                  <a:lnTo>
                    <a:pt x="625967" y="779"/>
                  </a:lnTo>
                  <a:lnTo>
                    <a:pt x="631140" y="741"/>
                  </a:lnTo>
                  <a:lnTo>
                    <a:pt x="636314" y="706"/>
                  </a:lnTo>
                  <a:lnTo>
                    <a:pt x="641487" y="673"/>
                  </a:lnTo>
                  <a:lnTo>
                    <a:pt x="646660" y="641"/>
                  </a:lnTo>
                  <a:lnTo>
                    <a:pt x="651834" y="611"/>
                  </a:lnTo>
                  <a:lnTo>
                    <a:pt x="657007" y="582"/>
                  </a:lnTo>
                  <a:lnTo>
                    <a:pt x="662180" y="555"/>
                  </a:lnTo>
                  <a:lnTo>
                    <a:pt x="667353" y="530"/>
                  </a:lnTo>
                  <a:lnTo>
                    <a:pt x="672527" y="506"/>
                  </a:lnTo>
                  <a:lnTo>
                    <a:pt x="677700" y="483"/>
                  </a:lnTo>
                  <a:lnTo>
                    <a:pt x="682873" y="461"/>
                  </a:lnTo>
                  <a:lnTo>
                    <a:pt x="688047" y="440"/>
                  </a:lnTo>
                  <a:lnTo>
                    <a:pt x="693220" y="421"/>
                  </a:lnTo>
                  <a:lnTo>
                    <a:pt x="698393" y="402"/>
                  </a:lnTo>
                  <a:lnTo>
                    <a:pt x="703566" y="384"/>
                  </a:lnTo>
                  <a:lnTo>
                    <a:pt x="708740" y="368"/>
                  </a:lnTo>
                  <a:lnTo>
                    <a:pt x="713913" y="352"/>
                  </a:lnTo>
                  <a:lnTo>
                    <a:pt x="719086" y="337"/>
                  </a:lnTo>
                  <a:lnTo>
                    <a:pt x="724260" y="322"/>
                  </a:lnTo>
                  <a:lnTo>
                    <a:pt x="729433" y="309"/>
                  </a:lnTo>
                  <a:lnTo>
                    <a:pt x="734606" y="296"/>
                  </a:lnTo>
                  <a:lnTo>
                    <a:pt x="739779" y="284"/>
                  </a:lnTo>
                  <a:lnTo>
                    <a:pt x="744953" y="272"/>
                  </a:lnTo>
                  <a:lnTo>
                    <a:pt x="750126" y="261"/>
                  </a:lnTo>
                  <a:lnTo>
                    <a:pt x="755299" y="250"/>
                  </a:lnTo>
                  <a:lnTo>
                    <a:pt x="760473" y="240"/>
                  </a:lnTo>
                  <a:lnTo>
                    <a:pt x="765646" y="231"/>
                  </a:lnTo>
                  <a:lnTo>
                    <a:pt x="770819" y="221"/>
                  </a:lnTo>
                  <a:lnTo>
                    <a:pt x="775992" y="213"/>
                  </a:lnTo>
                  <a:lnTo>
                    <a:pt x="781166" y="204"/>
                  </a:lnTo>
                  <a:lnTo>
                    <a:pt x="786339" y="197"/>
                  </a:lnTo>
                  <a:lnTo>
                    <a:pt x="791512" y="189"/>
                  </a:lnTo>
                  <a:lnTo>
                    <a:pt x="796686" y="182"/>
                  </a:lnTo>
                  <a:lnTo>
                    <a:pt x="801859" y="175"/>
                  </a:lnTo>
                  <a:lnTo>
                    <a:pt x="807032" y="168"/>
                  </a:lnTo>
                  <a:lnTo>
                    <a:pt x="812205" y="162"/>
                  </a:lnTo>
                  <a:lnTo>
                    <a:pt x="817379" y="156"/>
                  </a:lnTo>
                  <a:lnTo>
                    <a:pt x="822552" y="150"/>
                  </a:lnTo>
                  <a:lnTo>
                    <a:pt x="827725" y="145"/>
                  </a:lnTo>
                  <a:lnTo>
                    <a:pt x="832899" y="139"/>
                  </a:lnTo>
                  <a:lnTo>
                    <a:pt x="838072" y="134"/>
                  </a:lnTo>
                  <a:lnTo>
                    <a:pt x="843245" y="130"/>
                  </a:lnTo>
                  <a:lnTo>
                    <a:pt x="848418" y="125"/>
                  </a:lnTo>
                  <a:lnTo>
                    <a:pt x="853592" y="120"/>
                  </a:lnTo>
                  <a:lnTo>
                    <a:pt x="858765" y="116"/>
                  </a:lnTo>
                  <a:lnTo>
                    <a:pt x="863938" y="112"/>
                  </a:lnTo>
                  <a:lnTo>
                    <a:pt x="869112" y="108"/>
                  </a:lnTo>
                  <a:lnTo>
                    <a:pt x="874285" y="104"/>
                  </a:lnTo>
                  <a:lnTo>
                    <a:pt x="879458" y="101"/>
                  </a:lnTo>
                  <a:lnTo>
                    <a:pt x="884631" y="97"/>
                  </a:lnTo>
                  <a:lnTo>
                    <a:pt x="889805" y="94"/>
                  </a:lnTo>
                  <a:lnTo>
                    <a:pt x="894978" y="91"/>
                  </a:lnTo>
                  <a:lnTo>
                    <a:pt x="900151" y="88"/>
                  </a:lnTo>
                  <a:lnTo>
                    <a:pt x="905325" y="85"/>
                  </a:lnTo>
                  <a:lnTo>
                    <a:pt x="910498" y="82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4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3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6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596816" y="3019734"/>
              <a:ext cx="1883076" cy="448174"/>
            </a:xfrm>
            <a:custGeom>
              <a:avLst/>
              <a:pathLst>
                <a:path w="1883076" h="448174">
                  <a:moveTo>
                    <a:pt x="0" y="393595"/>
                  </a:moveTo>
                  <a:lnTo>
                    <a:pt x="5173" y="382432"/>
                  </a:lnTo>
                  <a:lnTo>
                    <a:pt x="10346" y="371269"/>
                  </a:lnTo>
                  <a:lnTo>
                    <a:pt x="15519" y="360124"/>
                  </a:lnTo>
                  <a:lnTo>
                    <a:pt x="20693" y="349014"/>
                  </a:lnTo>
                  <a:lnTo>
                    <a:pt x="25866" y="337958"/>
                  </a:lnTo>
                  <a:lnTo>
                    <a:pt x="31039" y="326974"/>
                  </a:lnTo>
                  <a:lnTo>
                    <a:pt x="36213" y="316078"/>
                  </a:lnTo>
                  <a:lnTo>
                    <a:pt x="41386" y="305288"/>
                  </a:lnTo>
                  <a:lnTo>
                    <a:pt x="46559" y="294618"/>
                  </a:lnTo>
                  <a:lnTo>
                    <a:pt x="51732" y="284086"/>
                  </a:lnTo>
                  <a:lnTo>
                    <a:pt x="56906" y="273706"/>
                  </a:lnTo>
                  <a:lnTo>
                    <a:pt x="62079" y="263490"/>
                  </a:lnTo>
                  <a:lnTo>
                    <a:pt x="67252" y="253453"/>
                  </a:lnTo>
                  <a:lnTo>
                    <a:pt x="72426" y="243607"/>
                  </a:lnTo>
                  <a:lnTo>
                    <a:pt x="77599" y="233961"/>
                  </a:lnTo>
                  <a:lnTo>
                    <a:pt x="82772" y="224526"/>
                  </a:lnTo>
                  <a:lnTo>
                    <a:pt x="87945" y="215310"/>
                  </a:lnTo>
                  <a:lnTo>
                    <a:pt x="93119" y="206322"/>
                  </a:lnTo>
                  <a:lnTo>
                    <a:pt x="98292" y="197568"/>
                  </a:lnTo>
                  <a:lnTo>
                    <a:pt x="103465" y="189053"/>
                  </a:lnTo>
                  <a:lnTo>
                    <a:pt x="108639" y="180782"/>
                  </a:lnTo>
                  <a:lnTo>
                    <a:pt x="113812" y="172759"/>
                  </a:lnTo>
                  <a:lnTo>
                    <a:pt x="118985" y="164985"/>
                  </a:lnTo>
                  <a:lnTo>
                    <a:pt x="124158" y="157463"/>
                  </a:lnTo>
                  <a:lnTo>
                    <a:pt x="129332" y="150193"/>
                  </a:lnTo>
                  <a:lnTo>
                    <a:pt x="134505" y="143174"/>
                  </a:lnTo>
                  <a:lnTo>
                    <a:pt x="139678" y="136406"/>
                  </a:lnTo>
                  <a:lnTo>
                    <a:pt x="144852" y="129886"/>
                  </a:lnTo>
                  <a:lnTo>
                    <a:pt x="150025" y="123613"/>
                  </a:lnTo>
                  <a:lnTo>
                    <a:pt x="155198" y="117584"/>
                  </a:lnTo>
                  <a:lnTo>
                    <a:pt x="160371" y="111793"/>
                  </a:lnTo>
                  <a:lnTo>
                    <a:pt x="165545" y="106238"/>
                  </a:lnTo>
                  <a:lnTo>
                    <a:pt x="170718" y="100914"/>
                  </a:lnTo>
                  <a:lnTo>
                    <a:pt x="175891" y="95815"/>
                  </a:lnTo>
                  <a:lnTo>
                    <a:pt x="181065" y="90937"/>
                  </a:lnTo>
                  <a:lnTo>
                    <a:pt x="186238" y="86273"/>
                  </a:lnTo>
                  <a:lnTo>
                    <a:pt x="191411" y="81818"/>
                  </a:lnTo>
                  <a:lnTo>
                    <a:pt x="196584" y="77565"/>
                  </a:lnTo>
                  <a:lnTo>
                    <a:pt x="201758" y="73508"/>
                  </a:lnTo>
                  <a:lnTo>
                    <a:pt x="206931" y="69642"/>
                  </a:lnTo>
                  <a:lnTo>
                    <a:pt x="212104" y="65958"/>
                  </a:lnTo>
                  <a:lnTo>
                    <a:pt x="217278" y="62452"/>
                  </a:lnTo>
                  <a:lnTo>
                    <a:pt x="222451" y="59116"/>
                  </a:lnTo>
                  <a:lnTo>
                    <a:pt x="227624" y="55945"/>
                  </a:lnTo>
                  <a:lnTo>
                    <a:pt x="232797" y="52930"/>
                  </a:lnTo>
                  <a:lnTo>
                    <a:pt x="237971" y="50068"/>
                  </a:lnTo>
                  <a:lnTo>
                    <a:pt x="243144" y="47350"/>
                  </a:lnTo>
                  <a:lnTo>
                    <a:pt x="248317" y="44771"/>
                  </a:lnTo>
                  <a:lnTo>
                    <a:pt x="253491" y="42325"/>
                  </a:lnTo>
                  <a:lnTo>
                    <a:pt x="258664" y="40006"/>
                  </a:lnTo>
                  <a:lnTo>
                    <a:pt x="263837" y="37809"/>
                  </a:lnTo>
                  <a:lnTo>
                    <a:pt x="269010" y="35727"/>
                  </a:lnTo>
                  <a:lnTo>
                    <a:pt x="274184" y="33755"/>
                  </a:lnTo>
                  <a:lnTo>
                    <a:pt x="279357" y="31889"/>
                  </a:lnTo>
                  <a:lnTo>
                    <a:pt x="284530" y="30123"/>
                  </a:lnTo>
                  <a:lnTo>
                    <a:pt x="289704" y="28452"/>
                  </a:lnTo>
                  <a:lnTo>
                    <a:pt x="294877" y="26872"/>
                  </a:lnTo>
                  <a:lnTo>
                    <a:pt x="300050" y="25377"/>
                  </a:lnTo>
                  <a:lnTo>
                    <a:pt x="305223" y="23965"/>
                  </a:lnTo>
                  <a:lnTo>
                    <a:pt x="310397" y="22629"/>
                  </a:lnTo>
                  <a:lnTo>
                    <a:pt x="315570" y="21368"/>
                  </a:lnTo>
                  <a:lnTo>
                    <a:pt x="320743" y="20176"/>
                  </a:lnTo>
                  <a:lnTo>
                    <a:pt x="325917" y="19050"/>
                  </a:lnTo>
                  <a:lnTo>
                    <a:pt x="331090" y="17986"/>
                  </a:lnTo>
                  <a:lnTo>
                    <a:pt x="336263" y="16982"/>
                  </a:lnTo>
                  <a:lnTo>
                    <a:pt x="341436" y="16034"/>
                  </a:lnTo>
                  <a:lnTo>
                    <a:pt x="346610" y="15139"/>
                  </a:lnTo>
                  <a:lnTo>
                    <a:pt x="351783" y="14294"/>
                  </a:lnTo>
                  <a:lnTo>
                    <a:pt x="356956" y="13496"/>
                  </a:lnTo>
                  <a:lnTo>
                    <a:pt x="362130" y="12744"/>
                  </a:lnTo>
                  <a:lnTo>
                    <a:pt x="367303" y="12033"/>
                  </a:lnTo>
                  <a:lnTo>
                    <a:pt x="372476" y="11363"/>
                  </a:lnTo>
                  <a:lnTo>
                    <a:pt x="377649" y="10730"/>
                  </a:lnTo>
                  <a:lnTo>
                    <a:pt x="382823" y="10134"/>
                  </a:lnTo>
                  <a:lnTo>
                    <a:pt x="387996" y="9570"/>
                  </a:lnTo>
                  <a:lnTo>
                    <a:pt x="393169" y="9039"/>
                  </a:lnTo>
                  <a:lnTo>
                    <a:pt x="398343" y="8538"/>
                  </a:lnTo>
                  <a:lnTo>
                    <a:pt x="403516" y="8064"/>
                  </a:lnTo>
                  <a:lnTo>
                    <a:pt x="408689" y="7618"/>
                  </a:lnTo>
                  <a:lnTo>
                    <a:pt x="413862" y="7197"/>
                  </a:lnTo>
                  <a:lnTo>
                    <a:pt x="419036" y="6800"/>
                  </a:lnTo>
                  <a:lnTo>
                    <a:pt x="424209" y="6425"/>
                  </a:lnTo>
                  <a:lnTo>
                    <a:pt x="429382" y="6071"/>
                  </a:lnTo>
                  <a:lnTo>
                    <a:pt x="434556" y="5737"/>
                  </a:lnTo>
                  <a:lnTo>
                    <a:pt x="439729" y="5422"/>
                  </a:lnTo>
                  <a:lnTo>
                    <a:pt x="444902" y="5125"/>
                  </a:lnTo>
                  <a:lnTo>
                    <a:pt x="450075" y="4845"/>
                  </a:lnTo>
                  <a:lnTo>
                    <a:pt x="455249" y="4580"/>
                  </a:lnTo>
                  <a:lnTo>
                    <a:pt x="460422" y="4331"/>
                  </a:lnTo>
                  <a:lnTo>
                    <a:pt x="465595" y="4095"/>
                  </a:lnTo>
                  <a:lnTo>
                    <a:pt x="470769" y="3873"/>
                  </a:lnTo>
                  <a:lnTo>
                    <a:pt x="475942" y="3663"/>
                  </a:lnTo>
                  <a:lnTo>
                    <a:pt x="481115" y="3465"/>
                  </a:lnTo>
                  <a:lnTo>
                    <a:pt x="486288" y="3278"/>
                  </a:lnTo>
                  <a:lnTo>
                    <a:pt x="491462" y="3101"/>
                  </a:lnTo>
                  <a:lnTo>
                    <a:pt x="496635" y="2935"/>
                  </a:lnTo>
                  <a:lnTo>
                    <a:pt x="501808" y="2777"/>
                  </a:lnTo>
                  <a:lnTo>
                    <a:pt x="506982" y="2629"/>
                  </a:lnTo>
                  <a:lnTo>
                    <a:pt x="512155" y="2489"/>
                  </a:lnTo>
                  <a:lnTo>
                    <a:pt x="517328" y="2356"/>
                  </a:lnTo>
                  <a:lnTo>
                    <a:pt x="522501" y="2231"/>
                  </a:lnTo>
                  <a:lnTo>
                    <a:pt x="527675" y="2113"/>
                  </a:lnTo>
                  <a:lnTo>
                    <a:pt x="532848" y="2002"/>
                  </a:lnTo>
                  <a:lnTo>
                    <a:pt x="538021" y="1897"/>
                  </a:lnTo>
                  <a:lnTo>
                    <a:pt x="543195" y="1797"/>
                  </a:lnTo>
                  <a:lnTo>
                    <a:pt x="548368" y="1704"/>
                  </a:lnTo>
                  <a:lnTo>
                    <a:pt x="553541" y="1615"/>
                  </a:lnTo>
                  <a:lnTo>
                    <a:pt x="558714" y="1531"/>
                  </a:lnTo>
                  <a:lnTo>
                    <a:pt x="563888" y="1452"/>
                  </a:lnTo>
                  <a:lnTo>
                    <a:pt x="569061" y="1378"/>
                  </a:lnTo>
                  <a:lnTo>
                    <a:pt x="574234" y="1307"/>
                  </a:lnTo>
                  <a:lnTo>
                    <a:pt x="579408" y="1240"/>
                  </a:lnTo>
                  <a:lnTo>
                    <a:pt x="584581" y="1177"/>
                  </a:lnTo>
                  <a:lnTo>
                    <a:pt x="589754" y="1118"/>
                  </a:lnTo>
                  <a:lnTo>
                    <a:pt x="594927" y="1062"/>
                  </a:lnTo>
                  <a:lnTo>
                    <a:pt x="600101" y="1008"/>
                  </a:lnTo>
                  <a:lnTo>
                    <a:pt x="605274" y="958"/>
                  </a:lnTo>
                  <a:lnTo>
                    <a:pt x="610447" y="911"/>
                  </a:lnTo>
                  <a:lnTo>
                    <a:pt x="615621" y="866"/>
                  </a:lnTo>
                  <a:lnTo>
                    <a:pt x="620794" y="823"/>
                  </a:lnTo>
                  <a:lnTo>
                    <a:pt x="625967" y="783"/>
                  </a:lnTo>
                  <a:lnTo>
                    <a:pt x="631140" y="745"/>
                  </a:lnTo>
                  <a:lnTo>
                    <a:pt x="636314" y="709"/>
                  </a:lnTo>
                  <a:lnTo>
                    <a:pt x="641487" y="675"/>
                  </a:lnTo>
                  <a:lnTo>
                    <a:pt x="646660" y="643"/>
                  </a:lnTo>
                  <a:lnTo>
                    <a:pt x="651834" y="613"/>
                  </a:lnTo>
                  <a:lnTo>
                    <a:pt x="657007" y="584"/>
                  </a:lnTo>
                  <a:lnTo>
                    <a:pt x="662180" y="557"/>
                  </a:lnTo>
                  <a:lnTo>
                    <a:pt x="667353" y="531"/>
                  </a:lnTo>
                  <a:lnTo>
                    <a:pt x="672527" y="507"/>
                  </a:lnTo>
                  <a:lnTo>
                    <a:pt x="677700" y="484"/>
                  </a:lnTo>
                  <a:lnTo>
                    <a:pt x="682873" y="462"/>
                  </a:lnTo>
                  <a:lnTo>
                    <a:pt x="688047" y="441"/>
                  </a:lnTo>
                  <a:lnTo>
                    <a:pt x="693220" y="421"/>
                  </a:lnTo>
                  <a:lnTo>
                    <a:pt x="698393" y="402"/>
                  </a:lnTo>
                  <a:lnTo>
                    <a:pt x="703566" y="385"/>
                  </a:lnTo>
                  <a:lnTo>
                    <a:pt x="708740" y="368"/>
                  </a:lnTo>
                  <a:lnTo>
                    <a:pt x="713913" y="352"/>
                  </a:lnTo>
                  <a:lnTo>
                    <a:pt x="719086" y="337"/>
                  </a:lnTo>
                  <a:lnTo>
                    <a:pt x="724260" y="323"/>
                  </a:lnTo>
                  <a:lnTo>
                    <a:pt x="729433" y="309"/>
                  </a:lnTo>
                  <a:lnTo>
                    <a:pt x="734606" y="296"/>
                  </a:lnTo>
                  <a:lnTo>
                    <a:pt x="739779" y="284"/>
                  </a:lnTo>
                  <a:lnTo>
                    <a:pt x="744953" y="272"/>
                  </a:lnTo>
                  <a:lnTo>
                    <a:pt x="750126" y="261"/>
                  </a:lnTo>
                  <a:lnTo>
                    <a:pt x="755299" y="250"/>
                  </a:lnTo>
                  <a:lnTo>
                    <a:pt x="760473" y="240"/>
                  </a:lnTo>
                  <a:lnTo>
                    <a:pt x="765646" y="231"/>
                  </a:lnTo>
                  <a:lnTo>
                    <a:pt x="770819" y="221"/>
                  </a:lnTo>
                  <a:lnTo>
                    <a:pt x="775992" y="213"/>
                  </a:lnTo>
                  <a:lnTo>
                    <a:pt x="781166" y="204"/>
                  </a:lnTo>
                  <a:lnTo>
                    <a:pt x="786339" y="197"/>
                  </a:lnTo>
                  <a:lnTo>
                    <a:pt x="791512" y="189"/>
                  </a:lnTo>
                  <a:lnTo>
                    <a:pt x="796686" y="182"/>
                  </a:lnTo>
                  <a:lnTo>
                    <a:pt x="801859" y="175"/>
                  </a:lnTo>
                  <a:lnTo>
                    <a:pt x="807032" y="168"/>
                  </a:lnTo>
                  <a:lnTo>
                    <a:pt x="812205" y="162"/>
                  </a:lnTo>
                  <a:lnTo>
                    <a:pt x="817379" y="156"/>
                  </a:lnTo>
                  <a:lnTo>
                    <a:pt x="822552" y="150"/>
                  </a:lnTo>
                  <a:lnTo>
                    <a:pt x="827725" y="145"/>
                  </a:lnTo>
                  <a:lnTo>
                    <a:pt x="832899" y="139"/>
                  </a:lnTo>
                  <a:lnTo>
                    <a:pt x="838072" y="134"/>
                  </a:lnTo>
                  <a:lnTo>
                    <a:pt x="843245" y="130"/>
                  </a:lnTo>
                  <a:lnTo>
                    <a:pt x="848418" y="125"/>
                  </a:lnTo>
                  <a:lnTo>
                    <a:pt x="853592" y="120"/>
                  </a:lnTo>
                  <a:lnTo>
                    <a:pt x="858765" y="116"/>
                  </a:lnTo>
                  <a:lnTo>
                    <a:pt x="863938" y="112"/>
                  </a:lnTo>
                  <a:lnTo>
                    <a:pt x="869112" y="108"/>
                  </a:lnTo>
                  <a:lnTo>
                    <a:pt x="874285" y="104"/>
                  </a:lnTo>
                  <a:lnTo>
                    <a:pt x="879458" y="101"/>
                  </a:lnTo>
                  <a:lnTo>
                    <a:pt x="884631" y="97"/>
                  </a:lnTo>
                  <a:lnTo>
                    <a:pt x="889805" y="94"/>
                  </a:lnTo>
                  <a:lnTo>
                    <a:pt x="894978" y="91"/>
                  </a:lnTo>
                  <a:lnTo>
                    <a:pt x="900151" y="88"/>
                  </a:lnTo>
                  <a:lnTo>
                    <a:pt x="905325" y="85"/>
                  </a:lnTo>
                  <a:lnTo>
                    <a:pt x="910498" y="82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4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3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5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9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101"/>
                  </a:lnTo>
                  <a:lnTo>
                    <a:pt x="1877902" y="111"/>
                  </a:lnTo>
                  <a:lnTo>
                    <a:pt x="1872729" y="121"/>
                  </a:lnTo>
                  <a:lnTo>
                    <a:pt x="1867556" y="132"/>
                  </a:lnTo>
                  <a:lnTo>
                    <a:pt x="1862382" y="145"/>
                  </a:lnTo>
                  <a:lnTo>
                    <a:pt x="1857209" y="158"/>
                  </a:lnTo>
                  <a:lnTo>
                    <a:pt x="1852036" y="173"/>
                  </a:lnTo>
                  <a:lnTo>
                    <a:pt x="1846863" y="189"/>
                  </a:lnTo>
                  <a:lnTo>
                    <a:pt x="1841689" y="206"/>
                  </a:lnTo>
                  <a:lnTo>
                    <a:pt x="1836516" y="225"/>
                  </a:lnTo>
                  <a:lnTo>
                    <a:pt x="1831343" y="246"/>
                  </a:lnTo>
                  <a:lnTo>
                    <a:pt x="1826169" y="269"/>
                  </a:lnTo>
                  <a:lnTo>
                    <a:pt x="1820996" y="294"/>
                  </a:lnTo>
                  <a:lnTo>
                    <a:pt x="1815823" y="321"/>
                  </a:lnTo>
                  <a:lnTo>
                    <a:pt x="1810650" y="350"/>
                  </a:lnTo>
                  <a:lnTo>
                    <a:pt x="1805476" y="382"/>
                  </a:lnTo>
                  <a:lnTo>
                    <a:pt x="1800303" y="417"/>
                  </a:lnTo>
                  <a:lnTo>
                    <a:pt x="1795130" y="456"/>
                  </a:lnTo>
                  <a:lnTo>
                    <a:pt x="1789956" y="497"/>
                  </a:lnTo>
                  <a:lnTo>
                    <a:pt x="1784783" y="542"/>
                  </a:lnTo>
                  <a:lnTo>
                    <a:pt x="1779610" y="592"/>
                  </a:lnTo>
                  <a:lnTo>
                    <a:pt x="1774437" y="645"/>
                  </a:lnTo>
                  <a:lnTo>
                    <a:pt x="1769263" y="704"/>
                  </a:lnTo>
                  <a:lnTo>
                    <a:pt x="1764090" y="767"/>
                  </a:lnTo>
                  <a:lnTo>
                    <a:pt x="1758917" y="836"/>
                  </a:lnTo>
                  <a:lnTo>
                    <a:pt x="1753743" y="911"/>
                  </a:lnTo>
                  <a:lnTo>
                    <a:pt x="1748570" y="992"/>
                  </a:lnTo>
                  <a:lnTo>
                    <a:pt x="1743397" y="1080"/>
                  </a:lnTo>
                  <a:lnTo>
                    <a:pt x="1738224" y="1175"/>
                  </a:lnTo>
                  <a:lnTo>
                    <a:pt x="1733050" y="1278"/>
                  </a:lnTo>
                  <a:lnTo>
                    <a:pt x="1727877" y="1389"/>
                  </a:lnTo>
                  <a:lnTo>
                    <a:pt x="1722704" y="1510"/>
                  </a:lnTo>
                  <a:lnTo>
                    <a:pt x="1717530" y="1639"/>
                  </a:lnTo>
                  <a:lnTo>
                    <a:pt x="1712357" y="1779"/>
                  </a:lnTo>
                  <a:lnTo>
                    <a:pt x="1707184" y="1930"/>
                  </a:lnTo>
                  <a:lnTo>
                    <a:pt x="1702011" y="2091"/>
                  </a:lnTo>
                  <a:lnTo>
                    <a:pt x="1696837" y="2265"/>
                  </a:lnTo>
                  <a:lnTo>
                    <a:pt x="1691664" y="2450"/>
                  </a:lnTo>
                  <a:lnTo>
                    <a:pt x="1686491" y="2649"/>
                  </a:lnTo>
                  <a:lnTo>
                    <a:pt x="1681317" y="2860"/>
                  </a:lnTo>
                  <a:lnTo>
                    <a:pt x="1676144" y="3086"/>
                  </a:lnTo>
                  <a:lnTo>
                    <a:pt x="1670971" y="3325"/>
                  </a:lnTo>
                  <a:lnTo>
                    <a:pt x="1665798" y="3578"/>
                  </a:lnTo>
                  <a:lnTo>
                    <a:pt x="1660624" y="3846"/>
                  </a:lnTo>
                  <a:lnTo>
                    <a:pt x="1655451" y="4127"/>
                  </a:lnTo>
                  <a:lnTo>
                    <a:pt x="1650278" y="4423"/>
                  </a:lnTo>
                  <a:lnTo>
                    <a:pt x="1645104" y="4733"/>
                  </a:lnTo>
                  <a:lnTo>
                    <a:pt x="1639931" y="5056"/>
                  </a:lnTo>
                  <a:lnTo>
                    <a:pt x="1634758" y="5391"/>
                  </a:lnTo>
                  <a:lnTo>
                    <a:pt x="1629585" y="5739"/>
                  </a:lnTo>
                  <a:lnTo>
                    <a:pt x="1624411" y="6097"/>
                  </a:lnTo>
                  <a:lnTo>
                    <a:pt x="1619238" y="6464"/>
                  </a:lnTo>
                  <a:lnTo>
                    <a:pt x="1614065" y="6840"/>
                  </a:lnTo>
                  <a:lnTo>
                    <a:pt x="1608891" y="7222"/>
                  </a:lnTo>
                  <a:lnTo>
                    <a:pt x="1603718" y="7608"/>
                  </a:lnTo>
                  <a:lnTo>
                    <a:pt x="1598545" y="7998"/>
                  </a:lnTo>
                  <a:lnTo>
                    <a:pt x="1593372" y="8388"/>
                  </a:lnTo>
                  <a:lnTo>
                    <a:pt x="1588198" y="8778"/>
                  </a:lnTo>
                  <a:lnTo>
                    <a:pt x="1583025" y="9166"/>
                  </a:lnTo>
                  <a:lnTo>
                    <a:pt x="1577852" y="9549"/>
                  </a:lnTo>
                  <a:lnTo>
                    <a:pt x="1572678" y="9927"/>
                  </a:lnTo>
                  <a:lnTo>
                    <a:pt x="1567505" y="10296"/>
                  </a:lnTo>
                  <a:lnTo>
                    <a:pt x="1562332" y="10656"/>
                  </a:lnTo>
                  <a:lnTo>
                    <a:pt x="1557159" y="11005"/>
                  </a:lnTo>
                  <a:lnTo>
                    <a:pt x="1551985" y="11341"/>
                  </a:lnTo>
                  <a:lnTo>
                    <a:pt x="1546812" y="11663"/>
                  </a:lnTo>
                  <a:lnTo>
                    <a:pt x="1541639" y="11971"/>
                  </a:lnTo>
                  <a:lnTo>
                    <a:pt x="1536465" y="12262"/>
                  </a:lnTo>
                  <a:lnTo>
                    <a:pt x="1531292" y="12538"/>
                  </a:lnTo>
                  <a:lnTo>
                    <a:pt x="1526119" y="12796"/>
                  </a:lnTo>
                  <a:lnTo>
                    <a:pt x="1520946" y="13037"/>
                  </a:lnTo>
                  <a:lnTo>
                    <a:pt x="1515772" y="13260"/>
                  </a:lnTo>
                  <a:lnTo>
                    <a:pt x="1510599" y="13467"/>
                  </a:lnTo>
                  <a:lnTo>
                    <a:pt x="1505426" y="13656"/>
                  </a:lnTo>
                  <a:lnTo>
                    <a:pt x="1500252" y="13828"/>
                  </a:lnTo>
                  <a:lnTo>
                    <a:pt x="1495079" y="13984"/>
                  </a:lnTo>
                  <a:lnTo>
                    <a:pt x="1489906" y="14125"/>
                  </a:lnTo>
                  <a:lnTo>
                    <a:pt x="1484733" y="14250"/>
                  </a:lnTo>
                  <a:lnTo>
                    <a:pt x="1479559" y="14362"/>
                  </a:lnTo>
                  <a:lnTo>
                    <a:pt x="1474386" y="14461"/>
                  </a:lnTo>
                  <a:lnTo>
                    <a:pt x="1469213" y="14547"/>
                  </a:lnTo>
                  <a:lnTo>
                    <a:pt x="1464039" y="14621"/>
                  </a:lnTo>
                  <a:lnTo>
                    <a:pt x="1458866" y="14686"/>
                  </a:lnTo>
                  <a:lnTo>
                    <a:pt x="1453693" y="14741"/>
                  </a:lnTo>
                  <a:lnTo>
                    <a:pt x="1448520" y="14787"/>
                  </a:lnTo>
                  <a:lnTo>
                    <a:pt x="1443346" y="14826"/>
                  </a:lnTo>
                  <a:lnTo>
                    <a:pt x="1438173" y="14858"/>
                  </a:lnTo>
                  <a:lnTo>
                    <a:pt x="1433000" y="14884"/>
                  </a:lnTo>
                  <a:lnTo>
                    <a:pt x="1427826" y="14905"/>
                  </a:lnTo>
                  <a:lnTo>
                    <a:pt x="1422653" y="14922"/>
                  </a:lnTo>
                  <a:lnTo>
                    <a:pt x="1417480" y="14935"/>
                  </a:lnTo>
                  <a:lnTo>
                    <a:pt x="1412307" y="14946"/>
                  </a:lnTo>
                  <a:lnTo>
                    <a:pt x="1407133" y="14954"/>
                  </a:lnTo>
                  <a:lnTo>
                    <a:pt x="1401960" y="14961"/>
                  </a:lnTo>
                  <a:lnTo>
                    <a:pt x="1396787" y="14967"/>
                  </a:lnTo>
                  <a:lnTo>
                    <a:pt x="1391613" y="14973"/>
                  </a:lnTo>
                  <a:lnTo>
                    <a:pt x="1386440" y="14979"/>
                  </a:lnTo>
                  <a:lnTo>
                    <a:pt x="1381267" y="14986"/>
                  </a:lnTo>
                  <a:lnTo>
                    <a:pt x="1376094" y="14993"/>
                  </a:lnTo>
                  <a:lnTo>
                    <a:pt x="1370920" y="15002"/>
                  </a:lnTo>
                  <a:lnTo>
                    <a:pt x="1365747" y="15014"/>
                  </a:lnTo>
                  <a:lnTo>
                    <a:pt x="1360574" y="15027"/>
                  </a:lnTo>
                  <a:lnTo>
                    <a:pt x="1355400" y="15043"/>
                  </a:lnTo>
                  <a:lnTo>
                    <a:pt x="1350227" y="15061"/>
                  </a:lnTo>
                  <a:lnTo>
                    <a:pt x="1345054" y="15083"/>
                  </a:lnTo>
                  <a:lnTo>
                    <a:pt x="1339881" y="15108"/>
                  </a:lnTo>
                  <a:lnTo>
                    <a:pt x="1334707" y="15137"/>
                  </a:lnTo>
                  <a:lnTo>
                    <a:pt x="1329534" y="15170"/>
                  </a:lnTo>
                  <a:lnTo>
                    <a:pt x="1324361" y="15207"/>
                  </a:lnTo>
                  <a:lnTo>
                    <a:pt x="1319187" y="15248"/>
                  </a:lnTo>
                  <a:lnTo>
                    <a:pt x="1314014" y="15293"/>
                  </a:lnTo>
                  <a:lnTo>
                    <a:pt x="1308841" y="15344"/>
                  </a:lnTo>
                  <a:lnTo>
                    <a:pt x="1303668" y="15398"/>
                  </a:lnTo>
                  <a:lnTo>
                    <a:pt x="1298494" y="15458"/>
                  </a:lnTo>
                  <a:lnTo>
                    <a:pt x="1293321" y="15523"/>
                  </a:lnTo>
                  <a:lnTo>
                    <a:pt x="1288148" y="15594"/>
                  </a:lnTo>
                  <a:lnTo>
                    <a:pt x="1282974" y="15669"/>
                  </a:lnTo>
                  <a:lnTo>
                    <a:pt x="1277801" y="15751"/>
                  </a:lnTo>
                  <a:lnTo>
                    <a:pt x="1272628" y="15838"/>
                  </a:lnTo>
                  <a:lnTo>
                    <a:pt x="1267455" y="15930"/>
                  </a:lnTo>
                  <a:lnTo>
                    <a:pt x="1262281" y="16029"/>
                  </a:lnTo>
                  <a:lnTo>
                    <a:pt x="1257108" y="16134"/>
                  </a:lnTo>
                  <a:lnTo>
                    <a:pt x="1251935" y="16245"/>
                  </a:lnTo>
                  <a:lnTo>
                    <a:pt x="1246761" y="16362"/>
                  </a:lnTo>
                  <a:lnTo>
                    <a:pt x="1241588" y="16486"/>
                  </a:lnTo>
                  <a:lnTo>
                    <a:pt x="1236415" y="16616"/>
                  </a:lnTo>
                  <a:lnTo>
                    <a:pt x="1231242" y="16753"/>
                  </a:lnTo>
                  <a:lnTo>
                    <a:pt x="1226068" y="16897"/>
                  </a:lnTo>
                  <a:lnTo>
                    <a:pt x="1220895" y="17048"/>
                  </a:lnTo>
                  <a:lnTo>
                    <a:pt x="1215722" y="17206"/>
                  </a:lnTo>
                  <a:lnTo>
                    <a:pt x="1210548" y="17371"/>
                  </a:lnTo>
                  <a:lnTo>
                    <a:pt x="1205375" y="17543"/>
                  </a:lnTo>
                  <a:lnTo>
                    <a:pt x="1200202" y="17723"/>
                  </a:lnTo>
                  <a:lnTo>
                    <a:pt x="1195029" y="17910"/>
                  </a:lnTo>
                  <a:lnTo>
                    <a:pt x="1189855" y="18105"/>
                  </a:lnTo>
                  <a:lnTo>
                    <a:pt x="1184682" y="18308"/>
                  </a:lnTo>
                  <a:lnTo>
                    <a:pt x="1179509" y="18519"/>
                  </a:lnTo>
                  <a:lnTo>
                    <a:pt x="1174335" y="18737"/>
                  </a:lnTo>
                  <a:lnTo>
                    <a:pt x="1169162" y="18964"/>
                  </a:lnTo>
                  <a:lnTo>
                    <a:pt x="1163989" y="19198"/>
                  </a:lnTo>
                  <a:lnTo>
                    <a:pt x="1158816" y="19440"/>
                  </a:lnTo>
                  <a:lnTo>
                    <a:pt x="1153642" y="19689"/>
                  </a:lnTo>
                  <a:lnTo>
                    <a:pt x="1148469" y="19947"/>
                  </a:lnTo>
                  <a:lnTo>
                    <a:pt x="1143296" y="20211"/>
                  </a:lnTo>
                  <a:lnTo>
                    <a:pt x="1138122" y="20483"/>
                  </a:lnTo>
                  <a:lnTo>
                    <a:pt x="1132949" y="20762"/>
                  </a:lnTo>
                  <a:lnTo>
                    <a:pt x="1127776" y="21047"/>
                  </a:lnTo>
                  <a:lnTo>
                    <a:pt x="1122603" y="21340"/>
                  </a:lnTo>
                  <a:lnTo>
                    <a:pt x="1117429" y="21639"/>
                  </a:lnTo>
                  <a:lnTo>
                    <a:pt x="1112256" y="21945"/>
                  </a:lnTo>
                  <a:lnTo>
                    <a:pt x="1107083" y="22256"/>
                  </a:lnTo>
                  <a:lnTo>
                    <a:pt x="1101909" y="22574"/>
                  </a:lnTo>
                  <a:lnTo>
                    <a:pt x="1096736" y="22898"/>
                  </a:lnTo>
                  <a:lnTo>
                    <a:pt x="1091563" y="23227"/>
                  </a:lnTo>
                  <a:lnTo>
                    <a:pt x="1086390" y="23561"/>
                  </a:lnTo>
                  <a:lnTo>
                    <a:pt x="1081216" y="23900"/>
                  </a:lnTo>
                  <a:lnTo>
                    <a:pt x="1076043" y="24245"/>
                  </a:lnTo>
                  <a:lnTo>
                    <a:pt x="1070870" y="24593"/>
                  </a:lnTo>
                  <a:lnTo>
                    <a:pt x="1065696" y="24946"/>
                  </a:lnTo>
                  <a:lnTo>
                    <a:pt x="1060523" y="25302"/>
                  </a:lnTo>
                  <a:lnTo>
                    <a:pt x="1055350" y="25663"/>
                  </a:lnTo>
                  <a:lnTo>
                    <a:pt x="1050177" y="26026"/>
                  </a:lnTo>
                  <a:lnTo>
                    <a:pt x="1045003" y="26392"/>
                  </a:lnTo>
                  <a:lnTo>
                    <a:pt x="1039830" y="26761"/>
                  </a:lnTo>
                  <a:lnTo>
                    <a:pt x="1034657" y="27133"/>
                  </a:lnTo>
                  <a:lnTo>
                    <a:pt x="1029483" y="27506"/>
                  </a:lnTo>
                  <a:lnTo>
                    <a:pt x="1024310" y="27880"/>
                  </a:lnTo>
                  <a:lnTo>
                    <a:pt x="1019137" y="28256"/>
                  </a:lnTo>
                  <a:lnTo>
                    <a:pt x="1013964" y="28633"/>
                  </a:lnTo>
                  <a:lnTo>
                    <a:pt x="1008790" y="29011"/>
                  </a:lnTo>
                  <a:lnTo>
                    <a:pt x="1003617" y="29389"/>
                  </a:lnTo>
                  <a:lnTo>
                    <a:pt x="998444" y="29766"/>
                  </a:lnTo>
                  <a:lnTo>
                    <a:pt x="993270" y="30144"/>
                  </a:lnTo>
                  <a:lnTo>
                    <a:pt x="988097" y="30520"/>
                  </a:lnTo>
                  <a:lnTo>
                    <a:pt x="982924" y="30896"/>
                  </a:lnTo>
                  <a:lnTo>
                    <a:pt x="977751" y="31271"/>
                  </a:lnTo>
                  <a:lnTo>
                    <a:pt x="972577" y="31643"/>
                  </a:lnTo>
                  <a:lnTo>
                    <a:pt x="967404" y="32014"/>
                  </a:lnTo>
                  <a:lnTo>
                    <a:pt x="962231" y="32384"/>
                  </a:lnTo>
                  <a:lnTo>
                    <a:pt x="957057" y="32750"/>
                  </a:lnTo>
                  <a:lnTo>
                    <a:pt x="951884" y="33115"/>
                  </a:lnTo>
                  <a:lnTo>
                    <a:pt x="946711" y="33476"/>
                  </a:lnTo>
                  <a:lnTo>
                    <a:pt x="941538" y="33835"/>
                  </a:lnTo>
                  <a:lnTo>
                    <a:pt x="936364" y="34190"/>
                  </a:lnTo>
                  <a:lnTo>
                    <a:pt x="931191" y="34543"/>
                  </a:lnTo>
                  <a:lnTo>
                    <a:pt x="926018" y="34892"/>
                  </a:lnTo>
                  <a:lnTo>
                    <a:pt x="920844" y="35237"/>
                  </a:lnTo>
                  <a:lnTo>
                    <a:pt x="915671" y="35579"/>
                  </a:lnTo>
                  <a:lnTo>
                    <a:pt x="910498" y="35918"/>
                  </a:lnTo>
                  <a:lnTo>
                    <a:pt x="905325" y="36252"/>
                  </a:lnTo>
                  <a:lnTo>
                    <a:pt x="900151" y="36583"/>
                  </a:lnTo>
                  <a:lnTo>
                    <a:pt x="894978" y="36910"/>
                  </a:lnTo>
                  <a:lnTo>
                    <a:pt x="889805" y="37233"/>
                  </a:lnTo>
                  <a:lnTo>
                    <a:pt x="884631" y="37553"/>
                  </a:lnTo>
                  <a:lnTo>
                    <a:pt x="879458" y="37869"/>
                  </a:lnTo>
                  <a:lnTo>
                    <a:pt x="874285" y="38181"/>
                  </a:lnTo>
                  <a:lnTo>
                    <a:pt x="869112" y="38489"/>
                  </a:lnTo>
                  <a:lnTo>
                    <a:pt x="863938" y="38794"/>
                  </a:lnTo>
                  <a:lnTo>
                    <a:pt x="858765" y="39095"/>
                  </a:lnTo>
                  <a:lnTo>
                    <a:pt x="853592" y="39392"/>
                  </a:lnTo>
                  <a:lnTo>
                    <a:pt x="848418" y="39687"/>
                  </a:lnTo>
                  <a:lnTo>
                    <a:pt x="843245" y="39978"/>
                  </a:lnTo>
                  <a:lnTo>
                    <a:pt x="838072" y="40266"/>
                  </a:lnTo>
                  <a:lnTo>
                    <a:pt x="832899" y="40551"/>
                  </a:lnTo>
                  <a:lnTo>
                    <a:pt x="827725" y="40833"/>
                  </a:lnTo>
                  <a:lnTo>
                    <a:pt x="822552" y="41112"/>
                  </a:lnTo>
                  <a:lnTo>
                    <a:pt x="817379" y="41389"/>
                  </a:lnTo>
                  <a:lnTo>
                    <a:pt x="812205" y="41663"/>
                  </a:lnTo>
                  <a:lnTo>
                    <a:pt x="807032" y="41935"/>
                  </a:lnTo>
                  <a:lnTo>
                    <a:pt x="801859" y="42205"/>
                  </a:lnTo>
                  <a:lnTo>
                    <a:pt x="796686" y="42474"/>
                  </a:lnTo>
                  <a:lnTo>
                    <a:pt x="791512" y="42740"/>
                  </a:lnTo>
                  <a:lnTo>
                    <a:pt x="786339" y="43005"/>
                  </a:lnTo>
                  <a:lnTo>
                    <a:pt x="781166" y="43269"/>
                  </a:lnTo>
                  <a:lnTo>
                    <a:pt x="775992" y="43531"/>
                  </a:lnTo>
                  <a:lnTo>
                    <a:pt x="770819" y="43793"/>
                  </a:lnTo>
                  <a:lnTo>
                    <a:pt x="765646" y="44053"/>
                  </a:lnTo>
                  <a:lnTo>
                    <a:pt x="760473" y="44314"/>
                  </a:lnTo>
                  <a:lnTo>
                    <a:pt x="755299" y="44573"/>
                  </a:lnTo>
                  <a:lnTo>
                    <a:pt x="750126" y="44833"/>
                  </a:lnTo>
                  <a:lnTo>
                    <a:pt x="744953" y="45092"/>
                  </a:lnTo>
                  <a:lnTo>
                    <a:pt x="739779" y="45352"/>
                  </a:lnTo>
                  <a:lnTo>
                    <a:pt x="734606" y="45612"/>
                  </a:lnTo>
                  <a:lnTo>
                    <a:pt x="729433" y="45872"/>
                  </a:lnTo>
                  <a:lnTo>
                    <a:pt x="724260" y="46134"/>
                  </a:lnTo>
                  <a:lnTo>
                    <a:pt x="719086" y="46396"/>
                  </a:lnTo>
                  <a:lnTo>
                    <a:pt x="713913" y="46659"/>
                  </a:lnTo>
                  <a:lnTo>
                    <a:pt x="708740" y="46924"/>
                  </a:lnTo>
                  <a:lnTo>
                    <a:pt x="703566" y="47190"/>
                  </a:lnTo>
                  <a:lnTo>
                    <a:pt x="698393" y="47458"/>
                  </a:lnTo>
                  <a:lnTo>
                    <a:pt x="693220" y="47727"/>
                  </a:lnTo>
                  <a:lnTo>
                    <a:pt x="688047" y="47999"/>
                  </a:lnTo>
                  <a:lnTo>
                    <a:pt x="682873" y="48273"/>
                  </a:lnTo>
                  <a:lnTo>
                    <a:pt x="677700" y="48549"/>
                  </a:lnTo>
                  <a:lnTo>
                    <a:pt x="672527" y="48828"/>
                  </a:lnTo>
                  <a:lnTo>
                    <a:pt x="667353" y="49109"/>
                  </a:lnTo>
                  <a:lnTo>
                    <a:pt x="662180" y="49394"/>
                  </a:lnTo>
                  <a:lnTo>
                    <a:pt x="657007" y="49682"/>
                  </a:lnTo>
                  <a:lnTo>
                    <a:pt x="651834" y="49973"/>
                  </a:lnTo>
                  <a:lnTo>
                    <a:pt x="646660" y="50267"/>
                  </a:lnTo>
                  <a:lnTo>
                    <a:pt x="641487" y="50566"/>
                  </a:lnTo>
                  <a:lnTo>
                    <a:pt x="636314" y="50868"/>
                  </a:lnTo>
                  <a:lnTo>
                    <a:pt x="631140" y="51174"/>
                  </a:lnTo>
                  <a:lnTo>
                    <a:pt x="625967" y="51485"/>
                  </a:lnTo>
                  <a:lnTo>
                    <a:pt x="620794" y="51799"/>
                  </a:lnTo>
                  <a:lnTo>
                    <a:pt x="615621" y="52119"/>
                  </a:lnTo>
                  <a:lnTo>
                    <a:pt x="610447" y="52444"/>
                  </a:lnTo>
                  <a:lnTo>
                    <a:pt x="605274" y="52773"/>
                  </a:lnTo>
                  <a:lnTo>
                    <a:pt x="600101" y="53108"/>
                  </a:lnTo>
                  <a:lnTo>
                    <a:pt x="594927" y="53449"/>
                  </a:lnTo>
                  <a:lnTo>
                    <a:pt x="589754" y="53795"/>
                  </a:lnTo>
                  <a:lnTo>
                    <a:pt x="584581" y="54147"/>
                  </a:lnTo>
                  <a:lnTo>
                    <a:pt x="579408" y="54505"/>
                  </a:lnTo>
                  <a:lnTo>
                    <a:pt x="574234" y="54870"/>
                  </a:lnTo>
                  <a:lnTo>
                    <a:pt x="569061" y="55242"/>
                  </a:lnTo>
                  <a:lnTo>
                    <a:pt x="563888" y="55621"/>
                  </a:lnTo>
                  <a:lnTo>
                    <a:pt x="558714" y="56007"/>
                  </a:lnTo>
                  <a:lnTo>
                    <a:pt x="553541" y="56400"/>
                  </a:lnTo>
                  <a:lnTo>
                    <a:pt x="548368" y="56801"/>
                  </a:lnTo>
                  <a:lnTo>
                    <a:pt x="543195" y="57211"/>
                  </a:lnTo>
                  <a:lnTo>
                    <a:pt x="538021" y="57629"/>
                  </a:lnTo>
                  <a:lnTo>
                    <a:pt x="532848" y="58056"/>
                  </a:lnTo>
                  <a:lnTo>
                    <a:pt x="527675" y="58492"/>
                  </a:lnTo>
                  <a:lnTo>
                    <a:pt x="522501" y="58937"/>
                  </a:lnTo>
                  <a:lnTo>
                    <a:pt x="517328" y="59393"/>
                  </a:lnTo>
                  <a:lnTo>
                    <a:pt x="512155" y="59859"/>
                  </a:lnTo>
                  <a:lnTo>
                    <a:pt x="506982" y="60335"/>
                  </a:lnTo>
                  <a:lnTo>
                    <a:pt x="501808" y="60823"/>
                  </a:lnTo>
                  <a:lnTo>
                    <a:pt x="496635" y="61323"/>
                  </a:lnTo>
                  <a:lnTo>
                    <a:pt x="491462" y="61835"/>
                  </a:lnTo>
                  <a:lnTo>
                    <a:pt x="486288" y="62360"/>
                  </a:lnTo>
                  <a:lnTo>
                    <a:pt x="481115" y="62898"/>
                  </a:lnTo>
                  <a:lnTo>
                    <a:pt x="475942" y="63450"/>
                  </a:lnTo>
                  <a:lnTo>
                    <a:pt x="470769" y="64016"/>
                  </a:lnTo>
                  <a:lnTo>
                    <a:pt x="465595" y="64598"/>
                  </a:lnTo>
                  <a:lnTo>
                    <a:pt x="460422" y="65195"/>
                  </a:lnTo>
                  <a:lnTo>
                    <a:pt x="455249" y="65809"/>
                  </a:lnTo>
                  <a:lnTo>
                    <a:pt x="450075" y="66441"/>
                  </a:lnTo>
                  <a:lnTo>
                    <a:pt x="444902" y="67091"/>
                  </a:lnTo>
                  <a:lnTo>
                    <a:pt x="439729" y="67760"/>
                  </a:lnTo>
                  <a:lnTo>
                    <a:pt x="434556" y="68449"/>
                  </a:lnTo>
                  <a:lnTo>
                    <a:pt x="429382" y="69158"/>
                  </a:lnTo>
                  <a:lnTo>
                    <a:pt x="424209" y="69890"/>
                  </a:lnTo>
                  <a:lnTo>
                    <a:pt x="419036" y="70645"/>
                  </a:lnTo>
                  <a:lnTo>
                    <a:pt x="413862" y="71424"/>
                  </a:lnTo>
                  <a:lnTo>
                    <a:pt x="408689" y="72228"/>
                  </a:lnTo>
                  <a:lnTo>
                    <a:pt x="403516" y="73059"/>
                  </a:lnTo>
                  <a:lnTo>
                    <a:pt x="398343" y="73918"/>
                  </a:lnTo>
                  <a:lnTo>
                    <a:pt x="393169" y="74807"/>
                  </a:lnTo>
                  <a:lnTo>
                    <a:pt x="387996" y="75726"/>
                  </a:lnTo>
                  <a:lnTo>
                    <a:pt x="382823" y="76678"/>
                  </a:lnTo>
                  <a:lnTo>
                    <a:pt x="377649" y="77664"/>
                  </a:lnTo>
                  <a:lnTo>
                    <a:pt x="372476" y="78686"/>
                  </a:lnTo>
                  <a:lnTo>
                    <a:pt x="367303" y="79746"/>
                  </a:lnTo>
                  <a:lnTo>
                    <a:pt x="362130" y="80845"/>
                  </a:lnTo>
                  <a:lnTo>
                    <a:pt x="356956" y="81986"/>
                  </a:lnTo>
                  <a:lnTo>
                    <a:pt x="351783" y="83171"/>
                  </a:lnTo>
                  <a:lnTo>
                    <a:pt x="346610" y="84402"/>
                  </a:lnTo>
                  <a:lnTo>
                    <a:pt x="341436" y="85682"/>
                  </a:lnTo>
                  <a:lnTo>
                    <a:pt x="336263" y="87012"/>
                  </a:lnTo>
                  <a:lnTo>
                    <a:pt x="331090" y="88397"/>
                  </a:lnTo>
                  <a:lnTo>
                    <a:pt x="325917" y="89837"/>
                  </a:lnTo>
                  <a:lnTo>
                    <a:pt x="320743" y="91338"/>
                  </a:lnTo>
                  <a:lnTo>
                    <a:pt x="315570" y="92900"/>
                  </a:lnTo>
                  <a:lnTo>
                    <a:pt x="310397" y="94528"/>
                  </a:lnTo>
                  <a:lnTo>
                    <a:pt x="305223" y="96224"/>
                  </a:lnTo>
                  <a:lnTo>
                    <a:pt x="300050" y="97993"/>
                  </a:lnTo>
                  <a:lnTo>
                    <a:pt x="294877" y="99838"/>
                  </a:lnTo>
                  <a:lnTo>
                    <a:pt x="289704" y="101762"/>
                  </a:lnTo>
                  <a:lnTo>
                    <a:pt x="284530" y="103769"/>
                  </a:lnTo>
                  <a:lnTo>
                    <a:pt x="279357" y="105864"/>
                  </a:lnTo>
                  <a:lnTo>
                    <a:pt x="274184" y="108050"/>
                  </a:lnTo>
                  <a:lnTo>
                    <a:pt x="269010" y="110332"/>
                  </a:lnTo>
                  <a:lnTo>
                    <a:pt x="263837" y="112714"/>
                  </a:lnTo>
                  <a:lnTo>
                    <a:pt x="258664" y="115201"/>
                  </a:lnTo>
                  <a:lnTo>
                    <a:pt x="253491" y="117798"/>
                  </a:lnTo>
                  <a:lnTo>
                    <a:pt x="248317" y="120509"/>
                  </a:lnTo>
                  <a:lnTo>
                    <a:pt x="243144" y="123339"/>
                  </a:lnTo>
                  <a:lnTo>
                    <a:pt x="237971" y="126293"/>
                  </a:lnTo>
                  <a:lnTo>
                    <a:pt x="232797" y="129377"/>
                  </a:lnTo>
                  <a:lnTo>
                    <a:pt x="227624" y="132595"/>
                  </a:lnTo>
                  <a:lnTo>
                    <a:pt x="222451" y="135953"/>
                  </a:lnTo>
                  <a:lnTo>
                    <a:pt x="217278" y="139457"/>
                  </a:lnTo>
                  <a:lnTo>
                    <a:pt x="212104" y="143111"/>
                  </a:lnTo>
                  <a:lnTo>
                    <a:pt x="206931" y="146920"/>
                  </a:lnTo>
                  <a:lnTo>
                    <a:pt x="201758" y="150891"/>
                  </a:lnTo>
                  <a:lnTo>
                    <a:pt x="196584" y="155028"/>
                  </a:lnTo>
                  <a:lnTo>
                    <a:pt x="191411" y="159336"/>
                  </a:lnTo>
                  <a:lnTo>
                    <a:pt x="186238" y="163821"/>
                  </a:lnTo>
                  <a:lnTo>
                    <a:pt x="181065" y="168488"/>
                  </a:lnTo>
                  <a:lnTo>
                    <a:pt x="175891" y="173340"/>
                  </a:lnTo>
                  <a:lnTo>
                    <a:pt x="170718" y="178383"/>
                  </a:lnTo>
                  <a:lnTo>
                    <a:pt x="165545" y="183620"/>
                  </a:lnTo>
                  <a:lnTo>
                    <a:pt x="160371" y="189056"/>
                  </a:lnTo>
                  <a:lnTo>
                    <a:pt x="155198" y="194694"/>
                  </a:lnTo>
                  <a:lnTo>
                    <a:pt x="150025" y="200537"/>
                  </a:lnTo>
                  <a:lnTo>
                    <a:pt x="144852" y="206587"/>
                  </a:lnTo>
                  <a:lnTo>
                    <a:pt x="139678" y="212847"/>
                  </a:lnTo>
                  <a:lnTo>
                    <a:pt x="134505" y="219318"/>
                  </a:lnTo>
                  <a:lnTo>
                    <a:pt x="129332" y="226001"/>
                  </a:lnTo>
                  <a:lnTo>
                    <a:pt x="124158" y="232896"/>
                  </a:lnTo>
                  <a:lnTo>
                    <a:pt x="118985" y="240003"/>
                  </a:lnTo>
                  <a:lnTo>
                    <a:pt x="113812" y="247320"/>
                  </a:lnTo>
                  <a:lnTo>
                    <a:pt x="108639" y="254846"/>
                  </a:lnTo>
                  <a:lnTo>
                    <a:pt x="103465" y="262577"/>
                  </a:lnTo>
                  <a:lnTo>
                    <a:pt x="98292" y="270509"/>
                  </a:lnTo>
                  <a:lnTo>
                    <a:pt x="93119" y="278639"/>
                  </a:lnTo>
                  <a:lnTo>
                    <a:pt x="87945" y="286960"/>
                  </a:lnTo>
                  <a:lnTo>
                    <a:pt x="82772" y="295466"/>
                  </a:lnTo>
                  <a:lnTo>
                    <a:pt x="77599" y="304150"/>
                  </a:lnTo>
                  <a:lnTo>
                    <a:pt x="72426" y="313003"/>
                  </a:lnTo>
                  <a:lnTo>
                    <a:pt x="67252" y="322016"/>
                  </a:lnTo>
                  <a:lnTo>
                    <a:pt x="62079" y="331179"/>
                  </a:lnTo>
                  <a:lnTo>
                    <a:pt x="56906" y="340481"/>
                  </a:lnTo>
                  <a:lnTo>
                    <a:pt x="51732" y="349910"/>
                  </a:lnTo>
                  <a:lnTo>
                    <a:pt x="46559" y="359454"/>
                  </a:lnTo>
                  <a:lnTo>
                    <a:pt x="41386" y="369100"/>
                  </a:lnTo>
                  <a:lnTo>
                    <a:pt x="36213" y="378834"/>
                  </a:lnTo>
                  <a:lnTo>
                    <a:pt x="31039" y="388641"/>
                  </a:lnTo>
                  <a:lnTo>
                    <a:pt x="25866" y="398506"/>
                  </a:lnTo>
                  <a:lnTo>
                    <a:pt x="20693" y="408416"/>
                  </a:lnTo>
                  <a:lnTo>
                    <a:pt x="15519" y="418353"/>
                  </a:lnTo>
                  <a:lnTo>
                    <a:pt x="10346" y="428302"/>
                  </a:lnTo>
                  <a:lnTo>
                    <a:pt x="5173" y="438248"/>
                  </a:lnTo>
                  <a:lnTo>
                    <a:pt x="0" y="448174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596816" y="3019734"/>
              <a:ext cx="1883076" cy="393595"/>
            </a:xfrm>
            <a:custGeom>
              <a:avLst/>
              <a:pathLst>
                <a:path w="1883076" h="393595">
                  <a:moveTo>
                    <a:pt x="0" y="393595"/>
                  </a:moveTo>
                  <a:lnTo>
                    <a:pt x="0" y="393595"/>
                  </a:lnTo>
                  <a:lnTo>
                    <a:pt x="5173" y="382432"/>
                  </a:lnTo>
                  <a:lnTo>
                    <a:pt x="10346" y="371269"/>
                  </a:lnTo>
                  <a:lnTo>
                    <a:pt x="15519" y="360124"/>
                  </a:lnTo>
                  <a:lnTo>
                    <a:pt x="20693" y="349014"/>
                  </a:lnTo>
                  <a:lnTo>
                    <a:pt x="25866" y="337958"/>
                  </a:lnTo>
                  <a:lnTo>
                    <a:pt x="31039" y="326974"/>
                  </a:lnTo>
                  <a:lnTo>
                    <a:pt x="36213" y="316078"/>
                  </a:lnTo>
                  <a:lnTo>
                    <a:pt x="41386" y="305288"/>
                  </a:lnTo>
                  <a:lnTo>
                    <a:pt x="46559" y="294618"/>
                  </a:lnTo>
                  <a:lnTo>
                    <a:pt x="51732" y="284086"/>
                  </a:lnTo>
                  <a:lnTo>
                    <a:pt x="56906" y="273706"/>
                  </a:lnTo>
                  <a:lnTo>
                    <a:pt x="62079" y="263490"/>
                  </a:lnTo>
                  <a:lnTo>
                    <a:pt x="67252" y="253453"/>
                  </a:lnTo>
                  <a:lnTo>
                    <a:pt x="72426" y="243607"/>
                  </a:lnTo>
                  <a:lnTo>
                    <a:pt x="77599" y="233961"/>
                  </a:lnTo>
                  <a:lnTo>
                    <a:pt x="82772" y="224526"/>
                  </a:lnTo>
                  <a:lnTo>
                    <a:pt x="87945" y="215310"/>
                  </a:lnTo>
                  <a:lnTo>
                    <a:pt x="93119" y="206322"/>
                  </a:lnTo>
                  <a:lnTo>
                    <a:pt x="98292" y="197568"/>
                  </a:lnTo>
                  <a:lnTo>
                    <a:pt x="103465" y="189053"/>
                  </a:lnTo>
                  <a:lnTo>
                    <a:pt x="108639" y="180782"/>
                  </a:lnTo>
                  <a:lnTo>
                    <a:pt x="113812" y="172759"/>
                  </a:lnTo>
                  <a:lnTo>
                    <a:pt x="118985" y="164985"/>
                  </a:lnTo>
                  <a:lnTo>
                    <a:pt x="124158" y="157463"/>
                  </a:lnTo>
                  <a:lnTo>
                    <a:pt x="129332" y="150193"/>
                  </a:lnTo>
                  <a:lnTo>
                    <a:pt x="134505" y="143174"/>
                  </a:lnTo>
                  <a:lnTo>
                    <a:pt x="139678" y="136406"/>
                  </a:lnTo>
                  <a:lnTo>
                    <a:pt x="144852" y="129886"/>
                  </a:lnTo>
                  <a:lnTo>
                    <a:pt x="150025" y="123613"/>
                  </a:lnTo>
                  <a:lnTo>
                    <a:pt x="155198" y="117584"/>
                  </a:lnTo>
                  <a:lnTo>
                    <a:pt x="160371" y="111793"/>
                  </a:lnTo>
                  <a:lnTo>
                    <a:pt x="165545" y="106238"/>
                  </a:lnTo>
                  <a:lnTo>
                    <a:pt x="170718" y="100914"/>
                  </a:lnTo>
                  <a:lnTo>
                    <a:pt x="175891" y="95815"/>
                  </a:lnTo>
                  <a:lnTo>
                    <a:pt x="181065" y="90937"/>
                  </a:lnTo>
                  <a:lnTo>
                    <a:pt x="186238" y="86273"/>
                  </a:lnTo>
                  <a:lnTo>
                    <a:pt x="191411" y="81818"/>
                  </a:lnTo>
                  <a:lnTo>
                    <a:pt x="196584" y="77565"/>
                  </a:lnTo>
                  <a:lnTo>
                    <a:pt x="201758" y="73508"/>
                  </a:lnTo>
                  <a:lnTo>
                    <a:pt x="206931" y="69642"/>
                  </a:lnTo>
                  <a:lnTo>
                    <a:pt x="212104" y="65958"/>
                  </a:lnTo>
                  <a:lnTo>
                    <a:pt x="217278" y="62452"/>
                  </a:lnTo>
                  <a:lnTo>
                    <a:pt x="222451" y="59116"/>
                  </a:lnTo>
                  <a:lnTo>
                    <a:pt x="227624" y="55945"/>
                  </a:lnTo>
                  <a:lnTo>
                    <a:pt x="232797" y="52930"/>
                  </a:lnTo>
                  <a:lnTo>
                    <a:pt x="237971" y="50068"/>
                  </a:lnTo>
                  <a:lnTo>
                    <a:pt x="243144" y="47350"/>
                  </a:lnTo>
                  <a:lnTo>
                    <a:pt x="248317" y="44771"/>
                  </a:lnTo>
                  <a:lnTo>
                    <a:pt x="253491" y="42325"/>
                  </a:lnTo>
                  <a:lnTo>
                    <a:pt x="258664" y="40006"/>
                  </a:lnTo>
                  <a:lnTo>
                    <a:pt x="263837" y="37809"/>
                  </a:lnTo>
                  <a:lnTo>
                    <a:pt x="269010" y="35727"/>
                  </a:lnTo>
                  <a:lnTo>
                    <a:pt x="274184" y="33755"/>
                  </a:lnTo>
                  <a:lnTo>
                    <a:pt x="279357" y="31889"/>
                  </a:lnTo>
                  <a:lnTo>
                    <a:pt x="284530" y="30123"/>
                  </a:lnTo>
                  <a:lnTo>
                    <a:pt x="289704" y="28452"/>
                  </a:lnTo>
                  <a:lnTo>
                    <a:pt x="294877" y="26872"/>
                  </a:lnTo>
                  <a:lnTo>
                    <a:pt x="300050" y="25377"/>
                  </a:lnTo>
                  <a:lnTo>
                    <a:pt x="305223" y="23965"/>
                  </a:lnTo>
                  <a:lnTo>
                    <a:pt x="310397" y="22629"/>
                  </a:lnTo>
                  <a:lnTo>
                    <a:pt x="315570" y="21368"/>
                  </a:lnTo>
                  <a:lnTo>
                    <a:pt x="320743" y="20176"/>
                  </a:lnTo>
                  <a:lnTo>
                    <a:pt x="325917" y="19050"/>
                  </a:lnTo>
                  <a:lnTo>
                    <a:pt x="331090" y="17986"/>
                  </a:lnTo>
                  <a:lnTo>
                    <a:pt x="336263" y="16982"/>
                  </a:lnTo>
                  <a:lnTo>
                    <a:pt x="341436" y="16034"/>
                  </a:lnTo>
                  <a:lnTo>
                    <a:pt x="346610" y="15139"/>
                  </a:lnTo>
                  <a:lnTo>
                    <a:pt x="351783" y="14294"/>
                  </a:lnTo>
                  <a:lnTo>
                    <a:pt x="356956" y="13496"/>
                  </a:lnTo>
                  <a:lnTo>
                    <a:pt x="362130" y="12744"/>
                  </a:lnTo>
                  <a:lnTo>
                    <a:pt x="367303" y="12033"/>
                  </a:lnTo>
                  <a:lnTo>
                    <a:pt x="372476" y="11363"/>
                  </a:lnTo>
                  <a:lnTo>
                    <a:pt x="377649" y="10730"/>
                  </a:lnTo>
                  <a:lnTo>
                    <a:pt x="382823" y="10134"/>
                  </a:lnTo>
                  <a:lnTo>
                    <a:pt x="387996" y="9570"/>
                  </a:lnTo>
                  <a:lnTo>
                    <a:pt x="393169" y="9039"/>
                  </a:lnTo>
                  <a:lnTo>
                    <a:pt x="398343" y="8538"/>
                  </a:lnTo>
                  <a:lnTo>
                    <a:pt x="403516" y="8064"/>
                  </a:lnTo>
                  <a:lnTo>
                    <a:pt x="408689" y="7618"/>
                  </a:lnTo>
                  <a:lnTo>
                    <a:pt x="413862" y="7197"/>
                  </a:lnTo>
                  <a:lnTo>
                    <a:pt x="419036" y="6800"/>
                  </a:lnTo>
                  <a:lnTo>
                    <a:pt x="424209" y="6425"/>
                  </a:lnTo>
                  <a:lnTo>
                    <a:pt x="429382" y="6071"/>
                  </a:lnTo>
                  <a:lnTo>
                    <a:pt x="434556" y="5737"/>
                  </a:lnTo>
                  <a:lnTo>
                    <a:pt x="439729" y="5422"/>
                  </a:lnTo>
                  <a:lnTo>
                    <a:pt x="444902" y="5125"/>
                  </a:lnTo>
                  <a:lnTo>
                    <a:pt x="450075" y="4845"/>
                  </a:lnTo>
                  <a:lnTo>
                    <a:pt x="455249" y="4580"/>
                  </a:lnTo>
                  <a:lnTo>
                    <a:pt x="460422" y="4331"/>
                  </a:lnTo>
                  <a:lnTo>
                    <a:pt x="465595" y="4095"/>
                  </a:lnTo>
                  <a:lnTo>
                    <a:pt x="470769" y="3873"/>
                  </a:lnTo>
                  <a:lnTo>
                    <a:pt x="475942" y="3663"/>
                  </a:lnTo>
                  <a:lnTo>
                    <a:pt x="481115" y="3465"/>
                  </a:lnTo>
                  <a:lnTo>
                    <a:pt x="486288" y="3278"/>
                  </a:lnTo>
                  <a:lnTo>
                    <a:pt x="491462" y="3101"/>
                  </a:lnTo>
                  <a:lnTo>
                    <a:pt x="496635" y="2935"/>
                  </a:lnTo>
                  <a:lnTo>
                    <a:pt x="501808" y="2777"/>
                  </a:lnTo>
                  <a:lnTo>
                    <a:pt x="506982" y="2629"/>
                  </a:lnTo>
                  <a:lnTo>
                    <a:pt x="512155" y="2489"/>
                  </a:lnTo>
                  <a:lnTo>
                    <a:pt x="517328" y="2356"/>
                  </a:lnTo>
                  <a:lnTo>
                    <a:pt x="522501" y="2231"/>
                  </a:lnTo>
                  <a:lnTo>
                    <a:pt x="527675" y="2113"/>
                  </a:lnTo>
                  <a:lnTo>
                    <a:pt x="532848" y="2002"/>
                  </a:lnTo>
                  <a:lnTo>
                    <a:pt x="538021" y="1897"/>
                  </a:lnTo>
                  <a:lnTo>
                    <a:pt x="543195" y="1797"/>
                  </a:lnTo>
                  <a:lnTo>
                    <a:pt x="548368" y="1704"/>
                  </a:lnTo>
                  <a:lnTo>
                    <a:pt x="553541" y="1615"/>
                  </a:lnTo>
                  <a:lnTo>
                    <a:pt x="558714" y="1531"/>
                  </a:lnTo>
                  <a:lnTo>
                    <a:pt x="563888" y="1452"/>
                  </a:lnTo>
                  <a:lnTo>
                    <a:pt x="569061" y="1378"/>
                  </a:lnTo>
                  <a:lnTo>
                    <a:pt x="574234" y="1307"/>
                  </a:lnTo>
                  <a:lnTo>
                    <a:pt x="579408" y="1240"/>
                  </a:lnTo>
                  <a:lnTo>
                    <a:pt x="584581" y="1177"/>
                  </a:lnTo>
                  <a:lnTo>
                    <a:pt x="589754" y="1118"/>
                  </a:lnTo>
                  <a:lnTo>
                    <a:pt x="594927" y="1062"/>
                  </a:lnTo>
                  <a:lnTo>
                    <a:pt x="600101" y="1008"/>
                  </a:lnTo>
                  <a:lnTo>
                    <a:pt x="605274" y="958"/>
                  </a:lnTo>
                  <a:lnTo>
                    <a:pt x="610447" y="911"/>
                  </a:lnTo>
                  <a:lnTo>
                    <a:pt x="615621" y="866"/>
                  </a:lnTo>
                  <a:lnTo>
                    <a:pt x="620794" y="823"/>
                  </a:lnTo>
                  <a:lnTo>
                    <a:pt x="625967" y="783"/>
                  </a:lnTo>
                  <a:lnTo>
                    <a:pt x="631140" y="745"/>
                  </a:lnTo>
                  <a:lnTo>
                    <a:pt x="636314" y="709"/>
                  </a:lnTo>
                  <a:lnTo>
                    <a:pt x="641487" y="675"/>
                  </a:lnTo>
                  <a:lnTo>
                    <a:pt x="646660" y="643"/>
                  </a:lnTo>
                  <a:lnTo>
                    <a:pt x="651834" y="613"/>
                  </a:lnTo>
                  <a:lnTo>
                    <a:pt x="657007" y="584"/>
                  </a:lnTo>
                  <a:lnTo>
                    <a:pt x="662180" y="557"/>
                  </a:lnTo>
                  <a:lnTo>
                    <a:pt x="667353" y="531"/>
                  </a:lnTo>
                  <a:lnTo>
                    <a:pt x="672527" y="507"/>
                  </a:lnTo>
                  <a:lnTo>
                    <a:pt x="677700" y="484"/>
                  </a:lnTo>
                  <a:lnTo>
                    <a:pt x="682873" y="462"/>
                  </a:lnTo>
                  <a:lnTo>
                    <a:pt x="688047" y="441"/>
                  </a:lnTo>
                  <a:lnTo>
                    <a:pt x="693220" y="421"/>
                  </a:lnTo>
                  <a:lnTo>
                    <a:pt x="698393" y="403"/>
                  </a:lnTo>
                  <a:lnTo>
                    <a:pt x="703566" y="385"/>
                  </a:lnTo>
                  <a:lnTo>
                    <a:pt x="708740" y="368"/>
                  </a:lnTo>
                  <a:lnTo>
                    <a:pt x="713913" y="352"/>
                  </a:lnTo>
                  <a:lnTo>
                    <a:pt x="719086" y="337"/>
                  </a:lnTo>
                  <a:lnTo>
                    <a:pt x="724260" y="323"/>
                  </a:lnTo>
                  <a:lnTo>
                    <a:pt x="729433" y="309"/>
                  </a:lnTo>
                  <a:lnTo>
                    <a:pt x="734606" y="296"/>
                  </a:lnTo>
                  <a:lnTo>
                    <a:pt x="739779" y="284"/>
                  </a:lnTo>
                  <a:lnTo>
                    <a:pt x="744953" y="272"/>
                  </a:lnTo>
                  <a:lnTo>
                    <a:pt x="750126" y="261"/>
                  </a:lnTo>
                  <a:lnTo>
                    <a:pt x="755299" y="250"/>
                  </a:lnTo>
                  <a:lnTo>
                    <a:pt x="760473" y="240"/>
                  </a:lnTo>
                  <a:lnTo>
                    <a:pt x="765646" y="231"/>
                  </a:lnTo>
                  <a:lnTo>
                    <a:pt x="770819" y="221"/>
                  </a:lnTo>
                  <a:lnTo>
                    <a:pt x="775992" y="213"/>
                  </a:lnTo>
                  <a:lnTo>
                    <a:pt x="781166" y="204"/>
                  </a:lnTo>
                  <a:lnTo>
                    <a:pt x="786339" y="197"/>
                  </a:lnTo>
                  <a:lnTo>
                    <a:pt x="791512" y="189"/>
                  </a:lnTo>
                  <a:lnTo>
                    <a:pt x="796686" y="182"/>
                  </a:lnTo>
                  <a:lnTo>
                    <a:pt x="801859" y="175"/>
                  </a:lnTo>
                  <a:lnTo>
                    <a:pt x="807032" y="168"/>
                  </a:lnTo>
                  <a:lnTo>
                    <a:pt x="812205" y="162"/>
                  </a:lnTo>
                  <a:lnTo>
                    <a:pt x="817379" y="156"/>
                  </a:lnTo>
                  <a:lnTo>
                    <a:pt x="822552" y="150"/>
                  </a:lnTo>
                  <a:lnTo>
                    <a:pt x="827725" y="145"/>
                  </a:lnTo>
                  <a:lnTo>
                    <a:pt x="832899" y="139"/>
                  </a:lnTo>
                  <a:lnTo>
                    <a:pt x="838072" y="134"/>
                  </a:lnTo>
                  <a:lnTo>
                    <a:pt x="843245" y="130"/>
                  </a:lnTo>
                  <a:lnTo>
                    <a:pt x="848418" y="125"/>
                  </a:lnTo>
                  <a:lnTo>
                    <a:pt x="853592" y="120"/>
                  </a:lnTo>
                  <a:lnTo>
                    <a:pt x="858765" y="116"/>
                  </a:lnTo>
                  <a:lnTo>
                    <a:pt x="863938" y="112"/>
                  </a:lnTo>
                  <a:lnTo>
                    <a:pt x="869112" y="108"/>
                  </a:lnTo>
                  <a:lnTo>
                    <a:pt x="874285" y="104"/>
                  </a:lnTo>
                  <a:lnTo>
                    <a:pt x="879458" y="101"/>
                  </a:lnTo>
                  <a:lnTo>
                    <a:pt x="884631" y="97"/>
                  </a:lnTo>
                  <a:lnTo>
                    <a:pt x="889805" y="94"/>
                  </a:lnTo>
                  <a:lnTo>
                    <a:pt x="894978" y="91"/>
                  </a:lnTo>
                  <a:lnTo>
                    <a:pt x="900151" y="88"/>
                  </a:lnTo>
                  <a:lnTo>
                    <a:pt x="905325" y="85"/>
                  </a:lnTo>
                  <a:lnTo>
                    <a:pt x="910498" y="82"/>
                  </a:lnTo>
                  <a:lnTo>
                    <a:pt x="915671" y="79"/>
                  </a:lnTo>
                  <a:lnTo>
                    <a:pt x="920844" y="76"/>
                  </a:lnTo>
                  <a:lnTo>
                    <a:pt x="926018" y="74"/>
                  </a:lnTo>
                  <a:lnTo>
                    <a:pt x="931191" y="71"/>
                  </a:lnTo>
                  <a:lnTo>
                    <a:pt x="936364" y="69"/>
                  </a:lnTo>
                  <a:lnTo>
                    <a:pt x="941538" y="66"/>
                  </a:lnTo>
                  <a:lnTo>
                    <a:pt x="946711" y="64"/>
                  </a:lnTo>
                  <a:lnTo>
                    <a:pt x="951884" y="62"/>
                  </a:lnTo>
                  <a:lnTo>
                    <a:pt x="957057" y="60"/>
                  </a:lnTo>
                  <a:lnTo>
                    <a:pt x="962231" y="58"/>
                  </a:lnTo>
                  <a:lnTo>
                    <a:pt x="967404" y="56"/>
                  </a:lnTo>
                  <a:lnTo>
                    <a:pt x="972577" y="54"/>
                  </a:lnTo>
                  <a:lnTo>
                    <a:pt x="977751" y="53"/>
                  </a:lnTo>
                  <a:lnTo>
                    <a:pt x="982924" y="51"/>
                  </a:lnTo>
                  <a:lnTo>
                    <a:pt x="988097" y="49"/>
                  </a:lnTo>
                  <a:lnTo>
                    <a:pt x="993270" y="48"/>
                  </a:lnTo>
                  <a:lnTo>
                    <a:pt x="998444" y="46"/>
                  </a:lnTo>
                  <a:lnTo>
                    <a:pt x="1003617" y="45"/>
                  </a:lnTo>
                  <a:lnTo>
                    <a:pt x="1008790" y="43"/>
                  </a:lnTo>
                  <a:lnTo>
                    <a:pt x="1013964" y="42"/>
                  </a:lnTo>
                  <a:lnTo>
                    <a:pt x="1019137" y="40"/>
                  </a:lnTo>
                  <a:lnTo>
                    <a:pt x="1024310" y="39"/>
                  </a:lnTo>
                  <a:lnTo>
                    <a:pt x="1029483" y="38"/>
                  </a:lnTo>
                  <a:lnTo>
                    <a:pt x="1034657" y="37"/>
                  </a:lnTo>
                  <a:lnTo>
                    <a:pt x="1039830" y="36"/>
                  </a:lnTo>
                  <a:lnTo>
                    <a:pt x="1045003" y="34"/>
                  </a:lnTo>
                  <a:lnTo>
                    <a:pt x="1050177" y="33"/>
                  </a:lnTo>
                  <a:lnTo>
                    <a:pt x="1055350" y="32"/>
                  </a:lnTo>
                  <a:lnTo>
                    <a:pt x="1060523" y="31"/>
                  </a:lnTo>
                  <a:lnTo>
                    <a:pt x="1065696" y="30"/>
                  </a:lnTo>
                  <a:lnTo>
                    <a:pt x="1070870" y="29"/>
                  </a:lnTo>
                  <a:lnTo>
                    <a:pt x="1076043" y="29"/>
                  </a:lnTo>
                  <a:lnTo>
                    <a:pt x="1081216" y="28"/>
                  </a:lnTo>
                  <a:lnTo>
                    <a:pt x="1086390" y="27"/>
                  </a:lnTo>
                  <a:lnTo>
                    <a:pt x="1091563" y="26"/>
                  </a:lnTo>
                  <a:lnTo>
                    <a:pt x="1096736" y="25"/>
                  </a:lnTo>
                  <a:lnTo>
                    <a:pt x="1101909" y="25"/>
                  </a:lnTo>
                  <a:lnTo>
                    <a:pt x="1107083" y="24"/>
                  </a:lnTo>
                  <a:lnTo>
                    <a:pt x="1112256" y="23"/>
                  </a:lnTo>
                  <a:lnTo>
                    <a:pt x="1117429" y="23"/>
                  </a:lnTo>
                  <a:lnTo>
                    <a:pt x="1122603" y="22"/>
                  </a:lnTo>
                  <a:lnTo>
                    <a:pt x="1127776" y="21"/>
                  </a:lnTo>
                  <a:lnTo>
                    <a:pt x="1132949" y="21"/>
                  </a:lnTo>
                  <a:lnTo>
                    <a:pt x="1138122" y="20"/>
                  </a:lnTo>
                  <a:lnTo>
                    <a:pt x="1143296" y="20"/>
                  </a:lnTo>
                  <a:lnTo>
                    <a:pt x="1148469" y="19"/>
                  </a:lnTo>
                  <a:lnTo>
                    <a:pt x="1153642" y="19"/>
                  </a:lnTo>
                  <a:lnTo>
                    <a:pt x="1158816" y="18"/>
                  </a:lnTo>
                  <a:lnTo>
                    <a:pt x="1163989" y="18"/>
                  </a:lnTo>
                  <a:lnTo>
                    <a:pt x="1169162" y="18"/>
                  </a:lnTo>
                  <a:lnTo>
                    <a:pt x="1174335" y="17"/>
                  </a:lnTo>
                  <a:lnTo>
                    <a:pt x="1179509" y="17"/>
                  </a:lnTo>
                  <a:lnTo>
                    <a:pt x="1184682" y="17"/>
                  </a:lnTo>
                  <a:lnTo>
                    <a:pt x="1189855" y="16"/>
                  </a:lnTo>
                  <a:lnTo>
                    <a:pt x="1195029" y="16"/>
                  </a:lnTo>
                  <a:lnTo>
                    <a:pt x="1200202" y="16"/>
                  </a:lnTo>
                  <a:lnTo>
                    <a:pt x="1205375" y="15"/>
                  </a:lnTo>
                  <a:lnTo>
                    <a:pt x="1210548" y="15"/>
                  </a:lnTo>
                  <a:lnTo>
                    <a:pt x="1215722" y="15"/>
                  </a:lnTo>
                  <a:lnTo>
                    <a:pt x="1220895" y="15"/>
                  </a:lnTo>
                  <a:lnTo>
                    <a:pt x="1226068" y="14"/>
                  </a:lnTo>
                  <a:lnTo>
                    <a:pt x="1231242" y="14"/>
                  </a:lnTo>
                  <a:lnTo>
                    <a:pt x="1236415" y="14"/>
                  </a:lnTo>
                  <a:lnTo>
                    <a:pt x="1241588" y="14"/>
                  </a:lnTo>
                  <a:lnTo>
                    <a:pt x="1246761" y="14"/>
                  </a:lnTo>
                  <a:lnTo>
                    <a:pt x="1251935" y="13"/>
                  </a:lnTo>
                  <a:lnTo>
                    <a:pt x="1257108" y="13"/>
                  </a:lnTo>
                  <a:lnTo>
                    <a:pt x="1262281" y="13"/>
                  </a:lnTo>
                  <a:lnTo>
                    <a:pt x="1267455" y="13"/>
                  </a:lnTo>
                  <a:lnTo>
                    <a:pt x="1272628" y="13"/>
                  </a:lnTo>
                  <a:lnTo>
                    <a:pt x="1277801" y="13"/>
                  </a:lnTo>
                  <a:lnTo>
                    <a:pt x="1282974" y="13"/>
                  </a:lnTo>
                  <a:lnTo>
                    <a:pt x="1288148" y="13"/>
                  </a:lnTo>
                  <a:lnTo>
                    <a:pt x="1293321" y="12"/>
                  </a:lnTo>
                  <a:lnTo>
                    <a:pt x="1298494" y="12"/>
                  </a:lnTo>
                  <a:lnTo>
                    <a:pt x="1303668" y="12"/>
                  </a:lnTo>
                  <a:lnTo>
                    <a:pt x="1308841" y="12"/>
                  </a:lnTo>
                  <a:lnTo>
                    <a:pt x="1314014" y="12"/>
                  </a:lnTo>
                  <a:lnTo>
                    <a:pt x="1319187" y="12"/>
                  </a:lnTo>
                  <a:lnTo>
                    <a:pt x="1324361" y="12"/>
                  </a:lnTo>
                  <a:lnTo>
                    <a:pt x="1329534" y="12"/>
                  </a:lnTo>
                  <a:lnTo>
                    <a:pt x="1334707" y="12"/>
                  </a:lnTo>
                  <a:lnTo>
                    <a:pt x="1339881" y="12"/>
                  </a:lnTo>
                  <a:lnTo>
                    <a:pt x="1345054" y="12"/>
                  </a:lnTo>
                  <a:lnTo>
                    <a:pt x="1350227" y="12"/>
                  </a:lnTo>
                  <a:lnTo>
                    <a:pt x="1355400" y="12"/>
                  </a:lnTo>
                  <a:lnTo>
                    <a:pt x="1360574" y="12"/>
                  </a:lnTo>
                  <a:lnTo>
                    <a:pt x="1365747" y="12"/>
                  </a:lnTo>
                  <a:lnTo>
                    <a:pt x="1370920" y="12"/>
                  </a:lnTo>
                  <a:lnTo>
                    <a:pt x="1376094" y="12"/>
                  </a:lnTo>
                  <a:lnTo>
                    <a:pt x="1381267" y="12"/>
                  </a:lnTo>
                  <a:lnTo>
                    <a:pt x="1386440" y="12"/>
                  </a:lnTo>
                  <a:lnTo>
                    <a:pt x="1391613" y="12"/>
                  </a:lnTo>
                  <a:lnTo>
                    <a:pt x="1396787" y="12"/>
                  </a:lnTo>
                  <a:lnTo>
                    <a:pt x="1401960" y="12"/>
                  </a:lnTo>
                  <a:lnTo>
                    <a:pt x="1407133" y="12"/>
                  </a:lnTo>
                  <a:lnTo>
                    <a:pt x="1412307" y="12"/>
                  </a:lnTo>
                  <a:lnTo>
                    <a:pt x="1417480" y="12"/>
                  </a:lnTo>
                  <a:lnTo>
                    <a:pt x="1422653" y="12"/>
                  </a:lnTo>
                  <a:lnTo>
                    <a:pt x="1427826" y="12"/>
                  </a:lnTo>
                  <a:lnTo>
                    <a:pt x="1433000" y="12"/>
                  </a:lnTo>
                  <a:lnTo>
                    <a:pt x="1438173" y="12"/>
                  </a:lnTo>
                  <a:lnTo>
                    <a:pt x="1443346" y="12"/>
                  </a:lnTo>
                  <a:lnTo>
                    <a:pt x="1448520" y="12"/>
                  </a:lnTo>
                  <a:lnTo>
                    <a:pt x="1453693" y="12"/>
                  </a:lnTo>
                  <a:lnTo>
                    <a:pt x="1458866" y="12"/>
                  </a:lnTo>
                  <a:lnTo>
                    <a:pt x="1464039" y="12"/>
                  </a:lnTo>
                  <a:lnTo>
                    <a:pt x="1469213" y="12"/>
                  </a:lnTo>
                  <a:lnTo>
                    <a:pt x="1474386" y="12"/>
                  </a:lnTo>
                  <a:lnTo>
                    <a:pt x="1479559" y="12"/>
                  </a:lnTo>
                  <a:lnTo>
                    <a:pt x="1484733" y="12"/>
                  </a:lnTo>
                  <a:lnTo>
                    <a:pt x="1489906" y="12"/>
                  </a:lnTo>
                  <a:lnTo>
                    <a:pt x="1495079" y="12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1"/>
                  </a:lnTo>
                  <a:lnTo>
                    <a:pt x="1536465" y="11"/>
                  </a:lnTo>
                  <a:lnTo>
                    <a:pt x="1541639" y="11"/>
                  </a:lnTo>
                  <a:lnTo>
                    <a:pt x="1546812" y="10"/>
                  </a:lnTo>
                  <a:lnTo>
                    <a:pt x="1551985" y="10"/>
                  </a:lnTo>
                  <a:lnTo>
                    <a:pt x="1557159" y="10"/>
                  </a:lnTo>
                  <a:lnTo>
                    <a:pt x="1562332" y="10"/>
                  </a:lnTo>
                  <a:lnTo>
                    <a:pt x="1567505" y="9"/>
                  </a:lnTo>
                  <a:lnTo>
                    <a:pt x="1572678" y="9"/>
                  </a:lnTo>
                  <a:lnTo>
                    <a:pt x="1577852" y="9"/>
                  </a:lnTo>
                  <a:lnTo>
                    <a:pt x="1583025" y="8"/>
                  </a:lnTo>
                  <a:lnTo>
                    <a:pt x="1588198" y="8"/>
                  </a:lnTo>
                  <a:lnTo>
                    <a:pt x="1593372" y="8"/>
                  </a:lnTo>
                  <a:lnTo>
                    <a:pt x="1598545" y="7"/>
                  </a:lnTo>
                  <a:lnTo>
                    <a:pt x="1603718" y="7"/>
                  </a:lnTo>
                  <a:lnTo>
                    <a:pt x="1608891" y="7"/>
                  </a:lnTo>
                  <a:lnTo>
                    <a:pt x="1614065" y="6"/>
                  </a:lnTo>
                  <a:lnTo>
                    <a:pt x="1619238" y="6"/>
                  </a:lnTo>
                  <a:lnTo>
                    <a:pt x="1624411" y="6"/>
                  </a:lnTo>
                  <a:lnTo>
                    <a:pt x="1629585" y="5"/>
                  </a:lnTo>
                  <a:lnTo>
                    <a:pt x="1634758" y="5"/>
                  </a:lnTo>
                  <a:lnTo>
                    <a:pt x="1639931" y="5"/>
                  </a:lnTo>
                  <a:lnTo>
                    <a:pt x="1645104" y="4"/>
                  </a:lnTo>
                  <a:lnTo>
                    <a:pt x="1650278" y="4"/>
                  </a:lnTo>
                  <a:lnTo>
                    <a:pt x="1655451" y="4"/>
                  </a:lnTo>
                  <a:lnTo>
                    <a:pt x="1660624" y="3"/>
                  </a:lnTo>
                  <a:lnTo>
                    <a:pt x="1665798" y="3"/>
                  </a:lnTo>
                  <a:lnTo>
                    <a:pt x="1670971" y="3"/>
                  </a:lnTo>
                  <a:lnTo>
                    <a:pt x="1676144" y="3"/>
                  </a:lnTo>
                  <a:lnTo>
                    <a:pt x="1681317" y="2"/>
                  </a:lnTo>
                  <a:lnTo>
                    <a:pt x="1686491" y="2"/>
                  </a:lnTo>
                  <a:lnTo>
                    <a:pt x="1691664" y="2"/>
                  </a:lnTo>
                  <a:lnTo>
                    <a:pt x="1696837" y="2"/>
                  </a:lnTo>
                  <a:lnTo>
                    <a:pt x="1702011" y="2"/>
                  </a:lnTo>
                  <a:lnTo>
                    <a:pt x="1707184" y="1"/>
                  </a:lnTo>
                  <a:lnTo>
                    <a:pt x="1712357" y="1"/>
                  </a:lnTo>
                  <a:lnTo>
                    <a:pt x="1717530" y="1"/>
                  </a:lnTo>
                  <a:lnTo>
                    <a:pt x="1722704" y="1"/>
                  </a:lnTo>
                  <a:lnTo>
                    <a:pt x="1727877" y="1"/>
                  </a:lnTo>
                  <a:lnTo>
                    <a:pt x="1733050" y="1"/>
                  </a:lnTo>
                  <a:lnTo>
                    <a:pt x="1738224" y="1"/>
                  </a:lnTo>
                  <a:lnTo>
                    <a:pt x="1743397" y="1"/>
                  </a:lnTo>
                  <a:lnTo>
                    <a:pt x="1748570" y="1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596816" y="3019836"/>
              <a:ext cx="1883076" cy="550607"/>
            </a:xfrm>
            <a:custGeom>
              <a:avLst/>
              <a:pathLst>
                <a:path w="1883076" h="550607">
                  <a:moveTo>
                    <a:pt x="0" y="448073"/>
                  </a:moveTo>
                  <a:lnTo>
                    <a:pt x="5173" y="438146"/>
                  </a:lnTo>
                  <a:lnTo>
                    <a:pt x="10346" y="428200"/>
                  </a:lnTo>
                  <a:lnTo>
                    <a:pt x="15519" y="418251"/>
                  </a:lnTo>
                  <a:lnTo>
                    <a:pt x="20693" y="408314"/>
                  </a:lnTo>
                  <a:lnTo>
                    <a:pt x="25866" y="398405"/>
                  </a:lnTo>
                  <a:lnTo>
                    <a:pt x="31039" y="388539"/>
                  </a:lnTo>
                  <a:lnTo>
                    <a:pt x="36213" y="378732"/>
                  </a:lnTo>
                  <a:lnTo>
                    <a:pt x="41386" y="368998"/>
                  </a:lnTo>
                  <a:lnTo>
                    <a:pt x="46559" y="359352"/>
                  </a:lnTo>
                  <a:lnTo>
                    <a:pt x="51732" y="349808"/>
                  </a:lnTo>
                  <a:lnTo>
                    <a:pt x="56906" y="340379"/>
                  </a:lnTo>
                  <a:lnTo>
                    <a:pt x="62079" y="331077"/>
                  </a:lnTo>
                  <a:lnTo>
                    <a:pt x="67252" y="321914"/>
                  </a:lnTo>
                  <a:lnTo>
                    <a:pt x="72426" y="312901"/>
                  </a:lnTo>
                  <a:lnTo>
                    <a:pt x="77599" y="304048"/>
                  </a:lnTo>
                  <a:lnTo>
                    <a:pt x="82772" y="295364"/>
                  </a:lnTo>
                  <a:lnTo>
                    <a:pt x="87945" y="286858"/>
                  </a:lnTo>
                  <a:lnTo>
                    <a:pt x="93119" y="278537"/>
                  </a:lnTo>
                  <a:lnTo>
                    <a:pt x="98292" y="270408"/>
                  </a:lnTo>
                  <a:lnTo>
                    <a:pt x="103465" y="262475"/>
                  </a:lnTo>
                  <a:lnTo>
                    <a:pt x="108639" y="254744"/>
                  </a:lnTo>
                  <a:lnTo>
                    <a:pt x="113812" y="247219"/>
                  </a:lnTo>
                  <a:lnTo>
                    <a:pt x="118985" y="239901"/>
                  </a:lnTo>
                  <a:lnTo>
                    <a:pt x="124158" y="232795"/>
                  </a:lnTo>
                  <a:lnTo>
                    <a:pt x="129332" y="225900"/>
                  </a:lnTo>
                  <a:lnTo>
                    <a:pt x="134505" y="219217"/>
                  </a:lnTo>
                  <a:lnTo>
                    <a:pt x="139678" y="212746"/>
                  </a:lnTo>
                  <a:lnTo>
                    <a:pt x="144852" y="206486"/>
                  </a:lnTo>
                  <a:lnTo>
                    <a:pt x="150025" y="200435"/>
                  </a:lnTo>
                  <a:lnTo>
                    <a:pt x="155198" y="194592"/>
                  </a:lnTo>
                  <a:lnTo>
                    <a:pt x="160371" y="188955"/>
                  </a:lnTo>
                  <a:lnTo>
                    <a:pt x="165545" y="183519"/>
                  </a:lnTo>
                  <a:lnTo>
                    <a:pt x="170718" y="178281"/>
                  </a:lnTo>
                  <a:lnTo>
                    <a:pt x="175891" y="173238"/>
                  </a:lnTo>
                  <a:lnTo>
                    <a:pt x="181065" y="168386"/>
                  </a:lnTo>
                  <a:lnTo>
                    <a:pt x="186238" y="163720"/>
                  </a:lnTo>
                  <a:lnTo>
                    <a:pt x="191411" y="159235"/>
                  </a:lnTo>
                  <a:lnTo>
                    <a:pt x="196584" y="154926"/>
                  </a:lnTo>
                  <a:lnTo>
                    <a:pt x="201758" y="150789"/>
                  </a:lnTo>
                  <a:lnTo>
                    <a:pt x="206931" y="146818"/>
                  </a:lnTo>
                  <a:lnTo>
                    <a:pt x="212104" y="143009"/>
                  </a:lnTo>
                  <a:lnTo>
                    <a:pt x="217278" y="139355"/>
                  </a:lnTo>
                  <a:lnTo>
                    <a:pt x="222451" y="135852"/>
                  </a:lnTo>
                  <a:lnTo>
                    <a:pt x="227624" y="132493"/>
                  </a:lnTo>
                  <a:lnTo>
                    <a:pt x="232797" y="129275"/>
                  </a:lnTo>
                  <a:lnTo>
                    <a:pt x="237971" y="126191"/>
                  </a:lnTo>
                  <a:lnTo>
                    <a:pt x="243144" y="123237"/>
                  </a:lnTo>
                  <a:lnTo>
                    <a:pt x="248317" y="120407"/>
                  </a:lnTo>
                  <a:lnTo>
                    <a:pt x="253491" y="117696"/>
                  </a:lnTo>
                  <a:lnTo>
                    <a:pt x="258664" y="115099"/>
                  </a:lnTo>
                  <a:lnTo>
                    <a:pt x="263837" y="112612"/>
                  </a:lnTo>
                  <a:lnTo>
                    <a:pt x="269010" y="110230"/>
                  </a:lnTo>
                  <a:lnTo>
                    <a:pt x="274184" y="107948"/>
                  </a:lnTo>
                  <a:lnTo>
                    <a:pt x="279357" y="105762"/>
                  </a:lnTo>
                  <a:lnTo>
                    <a:pt x="284530" y="103667"/>
                  </a:lnTo>
                  <a:lnTo>
                    <a:pt x="289704" y="101660"/>
                  </a:lnTo>
                  <a:lnTo>
                    <a:pt x="294877" y="99736"/>
                  </a:lnTo>
                  <a:lnTo>
                    <a:pt x="300050" y="97891"/>
                  </a:lnTo>
                  <a:lnTo>
                    <a:pt x="305223" y="96123"/>
                  </a:lnTo>
                  <a:lnTo>
                    <a:pt x="310397" y="94426"/>
                  </a:lnTo>
                  <a:lnTo>
                    <a:pt x="315570" y="92798"/>
                  </a:lnTo>
                  <a:lnTo>
                    <a:pt x="320743" y="91236"/>
                  </a:lnTo>
                  <a:lnTo>
                    <a:pt x="325917" y="89736"/>
                  </a:lnTo>
                  <a:lnTo>
                    <a:pt x="331090" y="88295"/>
                  </a:lnTo>
                  <a:lnTo>
                    <a:pt x="336263" y="86911"/>
                  </a:lnTo>
                  <a:lnTo>
                    <a:pt x="341436" y="85580"/>
                  </a:lnTo>
                  <a:lnTo>
                    <a:pt x="346610" y="84300"/>
                  </a:lnTo>
                  <a:lnTo>
                    <a:pt x="351783" y="83069"/>
                  </a:lnTo>
                  <a:lnTo>
                    <a:pt x="356956" y="81884"/>
                  </a:lnTo>
                  <a:lnTo>
                    <a:pt x="362130" y="80743"/>
                  </a:lnTo>
                  <a:lnTo>
                    <a:pt x="367303" y="79644"/>
                  </a:lnTo>
                  <a:lnTo>
                    <a:pt x="372476" y="78584"/>
                  </a:lnTo>
                  <a:lnTo>
                    <a:pt x="377649" y="77562"/>
                  </a:lnTo>
                  <a:lnTo>
                    <a:pt x="382823" y="76576"/>
                  </a:lnTo>
                  <a:lnTo>
                    <a:pt x="387996" y="75624"/>
                  </a:lnTo>
                  <a:lnTo>
                    <a:pt x="393169" y="74705"/>
                  </a:lnTo>
                  <a:lnTo>
                    <a:pt x="398343" y="73817"/>
                  </a:lnTo>
                  <a:lnTo>
                    <a:pt x="403516" y="72958"/>
                  </a:lnTo>
                  <a:lnTo>
                    <a:pt x="408689" y="72127"/>
                  </a:lnTo>
                  <a:lnTo>
                    <a:pt x="413862" y="71322"/>
                  </a:lnTo>
                  <a:lnTo>
                    <a:pt x="419036" y="70543"/>
                  </a:lnTo>
                  <a:lnTo>
                    <a:pt x="424209" y="69788"/>
                  </a:lnTo>
                  <a:lnTo>
                    <a:pt x="429382" y="69057"/>
                  </a:lnTo>
                  <a:lnTo>
                    <a:pt x="434556" y="68347"/>
                  </a:lnTo>
                  <a:lnTo>
                    <a:pt x="439729" y="67658"/>
                  </a:lnTo>
                  <a:lnTo>
                    <a:pt x="444902" y="66989"/>
                  </a:lnTo>
                  <a:lnTo>
                    <a:pt x="450075" y="66339"/>
                  </a:lnTo>
                  <a:lnTo>
                    <a:pt x="455249" y="65708"/>
                  </a:lnTo>
                  <a:lnTo>
                    <a:pt x="460422" y="65094"/>
                  </a:lnTo>
                  <a:lnTo>
                    <a:pt x="465595" y="64496"/>
                  </a:lnTo>
                  <a:lnTo>
                    <a:pt x="470769" y="63914"/>
                  </a:lnTo>
                  <a:lnTo>
                    <a:pt x="475942" y="63348"/>
                  </a:lnTo>
                  <a:lnTo>
                    <a:pt x="481115" y="62796"/>
                  </a:lnTo>
                  <a:lnTo>
                    <a:pt x="486288" y="62258"/>
                  </a:lnTo>
                  <a:lnTo>
                    <a:pt x="491462" y="61733"/>
                  </a:lnTo>
                  <a:lnTo>
                    <a:pt x="496635" y="61221"/>
                  </a:lnTo>
                  <a:lnTo>
                    <a:pt x="501808" y="60721"/>
                  </a:lnTo>
                  <a:lnTo>
                    <a:pt x="506982" y="60234"/>
                  </a:lnTo>
                  <a:lnTo>
                    <a:pt x="512155" y="59757"/>
                  </a:lnTo>
                  <a:lnTo>
                    <a:pt x="517328" y="59291"/>
                  </a:lnTo>
                  <a:lnTo>
                    <a:pt x="522501" y="58835"/>
                  </a:lnTo>
                  <a:lnTo>
                    <a:pt x="527675" y="58390"/>
                  </a:lnTo>
                  <a:lnTo>
                    <a:pt x="532848" y="57954"/>
                  </a:lnTo>
                  <a:lnTo>
                    <a:pt x="538021" y="57527"/>
                  </a:lnTo>
                  <a:lnTo>
                    <a:pt x="543195" y="57109"/>
                  </a:lnTo>
                  <a:lnTo>
                    <a:pt x="548368" y="56700"/>
                  </a:lnTo>
                  <a:lnTo>
                    <a:pt x="553541" y="56298"/>
                  </a:lnTo>
                  <a:lnTo>
                    <a:pt x="558714" y="55905"/>
                  </a:lnTo>
                  <a:lnTo>
                    <a:pt x="563888" y="55519"/>
                  </a:lnTo>
                  <a:lnTo>
                    <a:pt x="569061" y="55140"/>
                  </a:lnTo>
                  <a:lnTo>
                    <a:pt x="574234" y="54769"/>
                  </a:lnTo>
                  <a:lnTo>
                    <a:pt x="579408" y="54404"/>
                  </a:lnTo>
                  <a:lnTo>
                    <a:pt x="584581" y="54045"/>
                  </a:lnTo>
                  <a:lnTo>
                    <a:pt x="589754" y="53693"/>
                  </a:lnTo>
                  <a:lnTo>
                    <a:pt x="594927" y="53347"/>
                  </a:lnTo>
                  <a:lnTo>
                    <a:pt x="600101" y="53006"/>
                  </a:lnTo>
                  <a:lnTo>
                    <a:pt x="605274" y="52672"/>
                  </a:lnTo>
                  <a:lnTo>
                    <a:pt x="610447" y="52342"/>
                  </a:lnTo>
                  <a:lnTo>
                    <a:pt x="615621" y="52017"/>
                  </a:lnTo>
                  <a:lnTo>
                    <a:pt x="620794" y="51698"/>
                  </a:lnTo>
                  <a:lnTo>
                    <a:pt x="625967" y="51383"/>
                  </a:lnTo>
                  <a:lnTo>
                    <a:pt x="631140" y="51072"/>
                  </a:lnTo>
                  <a:lnTo>
                    <a:pt x="636314" y="50766"/>
                  </a:lnTo>
                  <a:lnTo>
                    <a:pt x="641487" y="50464"/>
                  </a:lnTo>
                  <a:lnTo>
                    <a:pt x="646660" y="50166"/>
                  </a:lnTo>
                  <a:lnTo>
                    <a:pt x="651834" y="49871"/>
                  </a:lnTo>
                  <a:lnTo>
                    <a:pt x="657007" y="49580"/>
                  </a:lnTo>
                  <a:lnTo>
                    <a:pt x="662180" y="49292"/>
                  </a:lnTo>
                  <a:lnTo>
                    <a:pt x="667353" y="49008"/>
                  </a:lnTo>
                  <a:lnTo>
                    <a:pt x="672527" y="48726"/>
                  </a:lnTo>
                  <a:lnTo>
                    <a:pt x="677700" y="48447"/>
                  </a:lnTo>
                  <a:lnTo>
                    <a:pt x="682873" y="48171"/>
                  </a:lnTo>
                  <a:lnTo>
                    <a:pt x="688047" y="47897"/>
                  </a:lnTo>
                  <a:lnTo>
                    <a:pt x="693220" y="47625"/>
                  </a:lnTo>
                  <a:lnTo>
                    <a:pt x="698393" y="47356"/>
                  </a:lnTo>
                  <a:lnTo>
                    <a:pt x="703566" y="47088"/>
                  </a:lnTo>
                  <a:lnTo>
                    <a:pt x="708740" y="46822"/>
                  </a:lnTo>
                  <a:lnTo>
                    <a:pt x="713913" y="46557"/>
                  </a:lnTo>
                  <a:lnTo>
                    <a:pt x="719086" y="46294"/>
                  </a:lnTo>
                  <a:lnTo>
                    <a:pt x="724260" y="46032"/>
                  </a:lnTo>
                  <a:lnTo>
                    <a:pt x="729433" y="45771"/>
                  </a:lnTo>
                  <a:lnTo>
                    <a:pt x="734606" y="45510"/>
                  </a:lnTo>
                  <a:lnTo>
                    <a:pt x="739779" y="45250"/>
                  </a:lnTo>
                  <a:lnTo>
                    <a:pt x="744953" y="44990"/>
                  </a:lnTo>
                  <a:lnTo>
                    <a:pt x="750126" y="44731"/>
                  </a:lnTo>
                  <a:lnTo>
                    <a:pt x="755299" y="44471"/>
                  </a:lnTo>
                  <a:lnTo>
                    <a:pt x="760473" y="44212"/>
                  </a:lnTo>
                  <a:lnTo>
                    <a:pt x="765646" y="43952"/>
                  </a:lnTo>
                  <a:lnTo>
                    <a:pt x="770819" y="43691"/>
                  </a:lnTo>
                  <a:lnTo>
                    <a:pt x="775992" y="43429"/>
                  </a:lnTo>
                  <a:lnTo>
                    <a:pt x="781166" y="43167"/>
                  </a:lnTo>
                  <a:lnTo>
                    <a:pt x="786339" y="42903"/>
                  </a:lnTo>
                  <a:lnTo>
                    <a:pt x="791512" y="42638"/>
                  </a:lnTo>
                  <a:lnTo>
                    <a:pt x="796686" y="42372"/>
                  </a:lnTo>
                  <a:lnTo>
                    <a:pt x="801859" y="42104"/>
                  </a:lnTo>
                  <a:lnTo>
                    <a:pt x="807032" y="41834"/>
                  </a:lnTo>
                  <a:lnTo>
                    <a:pt x="812205" y="41561"/>
                  </a:lnTo>
                  <a:lnTo>
                    <a:pt x="817379" y="41287"/>
                  </a:lnTo>
                  <a:lnTo>
                    <a:pt x="822552" y="41010"/>
                  </a:lnTo>
                  <a:lnTo>
                    <a:pt x="827725" y="40731"/>
                  </a:lnTo>
                  <a:lnTo>
                    <a:pt x="832899" y="40449"/>
                  </a:lnTo>
                  <a:lnTo>
                    <a:pt x="838072" y="40164"/>
                  </a:lnTo>
                  <a:lnTo>
                    <a:pt x="843245" y="39876"/>
                  </a:lnTo>
                  <a:lnTo>
                    <a:pt x="848418" y="39585"/>
                  </a:lnTo>
                  <a:lnTo>
                    <a:pt x="853592" y="39291"/>
                  </a:lnTo>
                  <a:lnTo>
                    <a:pt x="858765" y="38993"/>
                  </a:lnTo>
                  <a:lnTo>
                    <a:pt x="863938" y="38692"/>
                  </a:lnTo>
                  <a:lnTo>
                    <a:pt x="869112" y="38387"/>
                  </a:lnTo>
                  <a:lnTo>
                    <a:pt x="874285" y="38079"/>
                  </a:lnTo>
                  <a:lnTo>
                    <a:pt x="879458" y="37767"/>
                  </a:lnTo>
                  <a:lnTo>
                    <a:pt x="884631" y="37451"/>
                  </a:lnTo>
                  <a:lnTo>
                    <a:pt x="889805" y="37132"/>
                  </a:lnTo>
                  <a:lnTo>
                    <a:pt x="894978" y="36808"/>
                  </a:lnTo>
                  <a:lnTo>
                    <a:pt x="900151" y="36481"/>
                  </a:lnTo>
                  <a:lnTo>
                    <a:pt x="905325" y="36150"/>
                  </a:lnTo>
                  <a:lnTo>
                    <a:pt x="910498" y="35816"/>
                  </a:lnTo>
                  <a:lnTo>
                    <a:pt x="915671" y="35477"/>
                  </a:lnTo>
                  <a:lnTo>
                    <a:pt x="920844" y="35135"/>
                  </a:lnTo>
                  <a:lnTo>
                    <a:pt x="926018" y="34790"/>
                  </a:lnTo>
                  <a:lnTo>
                    <a:pt x="931191" y="34441"/>
                  </a:lnTo>
                  <a:lnTo>
                    <a:pt x="936364" y="34089"/>
                  </a:lnTo>
                  <a:lnTo>
                    <a:pt x="941538" y="33733"/>
                  </a:lnTo>
                  <a:lnTo>
                    <a:pt x="946711" y="33374"/>
                  </a:lnTo>
                  <a:lnTo>
                    <a:pt x="951884" y="33013"/>
                  </a:lnTo>
                  <a:lnTo>
                    <a:pt x="957057" y="32649"/>
                  </a:lnTo>
                  <a:lnTo>
                    <a:pt x="962231" y="32282"/>
                  </a:lnTo>
                  <a:lnTo>
                    <a:pt x="967404" y="31913"/>
                  </a:lnTo>
                  <a:lnTo>
                    <a:pt x="972577" y="31542"/>
                  </a:lnTo>
                  <a:lnTo>
                    <a:pt x="977751" y="31169"/>
                  </a:lnTo>
                  <a:lnTo>
                    <a:pt x="982924" y="30794"/>
                  </a:lnTo>
                  <a:lnTo>
                    <a:pt x="988097" y="30419"/>
                  </a:lnTo>
                  <a:lnTo>
                    <a:pt x="993270" y="30042"/>
                  </a:lnTo>
                  <a:lnTo>
                    <a:pt x="998444" y="29665"/>
                  </a:lnTo>
                  <a:lnTo>
                    <a:pt x="1003617" y="29287"/>
                  </a:lnTo>
                  <a:lnTo>
                    <a:pt x="1008790" y="28909"/>
                  </a:lnTo>
                  <a:lnTo>
                    <a:pt x="1013964" y="28532"/>
                  </a:lnTo>
                  <a:lnTo>
                    <a:pt x="1019137" y="28155"/>
                  </a:lnTo>
                  <a:lnTo>
                    <a:pt x="1024310" y="27779"/>
                  </a:lnTo>
                  <a:lnTo>
                    <a:pt x="1029483" y="27404"/>
                  </a:lnTo>
                  <a:lnTo>
                    <a:pt x="1034657" y="27031"/>
                  </a:lnTo>
                  <a:lnTo>
                    <a:pt x="1039830" y="26660"/>
                  </a:lnTo>
                  <a:lnTo>
                    <a:pt x="1045003" y="26291"/>
                  </a:lnTo>
                  <a:lnTo>
                    <a:pt x="1050177" y="25924"/>
                  </a:lnTo>
                  <a:lnTo>
                    <a:pt x="1055350" y="25561"/>
                  </a:lnTo>
                  <a:lnTo>
                    <a:pt x="1060523" y="25201"/>
                  </a:lnTo>
                  <a:lnTo>
                    <a:pt x="1065696" y="24844"/>
                  </a:lnTo>
                  <a:lnTo>
                    <a:pt x="1070870" y="24491"/>
                  </a:lnTo>
                  <a:lnTo>
                    <a:pt x="1076043" y="24143"/>
                  </a:lnTo>
                  <a:lnTo>
                    <a:pt x="1081216" y="23799"/>
                  </a:lnTo>
                  <a:lnTo>
                    <a:pt x="1086390" y="23459"/>
                  </a:lnTo>
                  <a:lnTo>
                    <a:pt x="1091563" y="23125"/>
                  </a:lnTo>
                  <a:lnTo>
                    <a:pt x="1096736" y="22796"/>
                  </a:lnTo>
                  <a:lnTo>
                    <a:pt x="1101909" y="22472"/>
                  </a:lnTo>
                  <a:lnTo>
                    <a:pt x="1107083" y="22155"/>
                  </a:lnTo>
                  <a:lnTo>
                    <a:pt x="1112256" y="21843"/>
                  </a:lnTo>
                  <a:lnTo>
                    <a:pt x="1117429" y="21537"/>
                  </a:lnTo>
                  <a:lnTo>
                    <a:pt x="1122603" y="21238"/>
                  </a:lnTo>
                  <a:lnTo>
                    <a:pt x="1127776" y="20946"/>
                  </a:lnTo>
                  <a:lnTo>
                    <a:pt x="1132949" y="20660"/>
                  </a:lnTo>
                  <a:lnTo>
                    <a:pt x="1138122" y="20381"/>
                  </a:lnTo>
                  <a:lnTo>
                    <a:pt x="1143296" y="20109"/>
                  </a:lnTo>
                  <a:lnTo>
                    <a:pt x="1148469" y="19845"/>
                  </a:lnTo>
                  <a:lnTo>
                    <a:pt x="1153642" y="19588"/>
                  </a:lnTo>
                  <a:lnTo>
                    <a:pt x="1158816" y="19338"/>
                  </a:lnTo>
                  <a:lnTo>
                    <a:pt x="1163989" y="19096"/>
                  </a:lnTo>
                  <a:lnTo>
                    <a:pt x="1169162" y="18862"/>
                  </a:lnTo>
                  <a:lnTo>
                    <a:pt x="1174335" y="18635"/>
                  </a:lnTo>
                  <a:lnTo>
                    <a:pt x="1179509" y="18417"/>
                  </a:lnTo>
                  <a:lnTo>
                    <a:pt x="1184682" y="18206"/>
                  </a:lnTo>
                  <a:lnTo>
                    <a:pt x="1189855" y="18004"/>
                  </a:lnTo>
                  <a:lnTo>
                    <a:pt x="1195029" y="17809"/>
                  </a:lnTo>
                  <a:lnTo>
                    <a:pt x="1200202" y="17621"/>
                  </a:lnTo>
                  <a:lnTo>
                    <a:pt x="1205375" y="17442"/>
                  </a:lnTo>
                  <a:lnTo>
                    <a:pt x="1210548" y="17269"/>
                  </a:lnTo>
                  <a:lnTo>
                    <a:pt x="1215722" y="17104"/>
                  </a:lnTo>
                  <a:lnTo>
                    <a:pt x="1220895" y="16946"/>
                  </a:lnTo>
                  <a:lnTo>
                    <a:pt x="1226068" y="16795"/>
                  </a:lnTo>
                  <a:lnTo>
                    <a:pt x="1231242" y="16652"/>
                  </a:lnTo>
                  <a:lnTo>
                    <a:pt x="1236415" y="16515"/>
                  </a:lnTo>
                  <a:lnTo>
                    <a:pt x="1241588" y="16384"/>
                  </a:lnTo>
                  <a:lnTo>
                    <a:pt x="1246761" y="16260"/>
                  </a:lnTo>
                  <a:lnTo>
                    <a:pt x="1251935" y="16143"/>
                  </a:lnTo>
                  <a:lnTo>
                    <a:pt x="1257108" y="16032"/>
                  </a:lnTo>
                  <a:lnTo>
                    <a:pt x="1262281" y="15927"/>
                  </a:lnTo>
                  <a:lnTo>
                    <a:pt x="1267455" y="15829"/>
                  </a:lnTo>
                  <a:lnTo>
                    <a:pt x="1272628" y="15736"/>
                  </a:lnTo>
                  <a:lnTo>
                    <a:pt x="1277801" y="15649"/>
                  </a:lnTo>
                  <a:lnTo>
                    <a:pt x="1282974" y="15568"/>
                  </a:lnTo>
                  <a:lnTo>
                    <a:pt x="1288148" y="15492"/>
                  </a:lnTo>
                  <a:lnTo>
                    <a:pt x="1293321" y="15422"/>
                  </a:lnTo>
                  <a:lnTo>
                    <a:pt x="1298494" y="15357"/>
                  </a:lnTo>
                  <a:lnTo>
                    <a:pt x="1303668" y="15297"/>
                  </a:lnTo>
                  <a:lnTo>
                    <a:pt x="1308841" y="15242"/>
                  </a:lnTo>
                  <a:lnTo>
                    <a:pt x="1314014" y="15192"/>
                  </a:lnTo>
                  <a:lnTo>
                    <a:pt x="1319187" y="15146"/>
                  </a:lnTo>
                  <a:lnTo>
                    <a:pt x="1324361" y="15105"/>
                  </a:lnTo>
                  <a:lnTo>
                    <a:pt x="1329534" y="15068"/>
                  </a:lnTo>
                  <a:lnTo>
                    <a:pt x="1334707" y="15036"/>
                  </a:lnTo>
                  <a:lnTo>
                    <a:pt x="1339881" y="15007"/>
                  </a:lnTo>
                  <a:lnTo>
                    <a:pt x="1345054" y="14981"/>
                  </a:lnTo>
                  <a:lnTo>
                    <a:pt x="1350227" y="14960"/>
                  </a:lnTo>
                  <a:lnTo>
                    <a:pt x="1355400" y="14941"/>
                  </a:lnTo>
                  <a:lnTo>
                    <a:pt x="1360574" y="14925"/>
                  </a:lnTo>
                  <a:lnTo>
                    <a:pt x="1365747" y="14912"/>
                  </a:lnTo>
                  <a:lnTo>
                    <a:pt x="1370920" y="14901"/>
                  </a:lnTo>
                  <a:lnTo>
                    <a:pt x="1376094" y="14892"/>
                  </a:lnTo>
                  <a:lnTo>
                    <a:pt x="1381267" y="14884"/>
                  </a:lnTo>
                  <a:lnTo>
                    <a:pt x="1386440" y="14877"/>
                  </a:lnTo>
                  <a:lnTo>
                    <a:pt x="1391613" y="14871"/>
                  </a:lnTo>
                  <a:lnTo>
                    <a:pt x="1396787" y="14865"/>
                  </a:lnTo>
                  <a:lnTo>
                    <a:pt x="1401960" y="14859"/>
                  </a:lnTo>
                  <a:lnTo>
                    <a:pt x="1407133" y="14852"/>
                  </a:lnTo>
                  <a:lnTo>
                    <a:pt x="1412307" y="14844"/>
                  </a:lnTo>
                  <a:lnTo>
                    <a:pt x="1417480" y="14833"/>
                  </a:lnTo>
                  <a:lnTo>
                    <a:pt x="1422653" y="14820"/>
                  </a:lnTo>
                  <a:lnTo>
                    <a:pt x="1427826" y="14803"/>
                  </a:lnTo>
                  <a:lnTo>
                    <a:pt x="1433000" y="14782"/>
                  </a:lnTo>
                  <a:lnTo>
                    <a:pt x="1438173" y="14756"/>
                  </a:lnTo>
                  <a:lnTo>
                    <a:pt x="1443346" y="14724"/>
                  </a:lnTo>
                  <a:lnTo>
                    <a:pt x="1448520" y="14685"/>
                  </a:lnTo>
                  <a:lnTo>
                    <a:pt x="1453693" y="14639"/>
                  </a:lnTo>
                  <a:lnTo>
                    <a:pt x="1458866" y="14584"/>
                  </a:lnTo>
                  <a:lnTo>
                    <a:pt x="1464039" y="14520"/>
                  </a:lnTo>
                  <a:lnTo>
                    <a:pt x="1469213" y="14445"/>
                  </a:lnTo>
                  <a:lnTo>
                    <a:pt x="1474386" y="14359"/>
                  </a:lnTo>
                  <a:lnTo>
                    <a:pt x="1479559" y="14260"/>
                  </a:lnTo>
                  <a:lnTo>
                    <a:pt x="1484733" y="14149"/>
                  </a:lnTo>
                  <a:lnTo>
                    <a:pt x="1489906" y="14023"/>
                  </a:lnTo>
                  <a:lnTo>
                    <a:pt x="1495079" y="13882"/>
                  </a:lnTo>
                  <a:lnTo>
                    <a:pt x="1500252" y="13726"/>
                  </a:lnTo>
                  <a:lnTo>
                    <a:pt x="1505426" y="13554"/>
                  </a:lnTo>
                  <a:lnTo>
                    <a:pt x="1510599" y="13365"/>
                  </a:lnTo>
                  <a:lnTo>
                    <a:pt x="1515772" y="13159"/>
                  </a:lnTo>
                  <a:lnTo>
                    <a:pt x="1520946" y="12935"/>
                  </a:lnTo>
                  <a:lnTo>
                    <a:pt x="1526119" y="12694"/>
                  </a:lnTo>
                  <a:lnTo>
                    <a:pt x="1531292" y="12436"/>
                  </a:lnTo>
                  <a:lnTo>
                    <a:pt x="1536465" y="12161"/>
                  </a:lnTo>
                  <a:lnTo>
                    <a:pt x="1541639" y="11869"/>
                  </a:lnTo>
                  <a:lnTo>
                    <a:pt x="1546812" y="11561"/>
                  </a:lnTo>
                  <a:lnTo>
                    <a:pt x="1551985" y="11239"/>
                  </a:lnTo>
                  <a:lnTo>
                    <a:pt x="1557159" y="10903"/>
                  </a:lnTo>
                  <a:lnTo>
                    <a:pt x="1562332" y="10554"/>
                  </a:lnTo>
                  <a:lnTo>
                    <a:pt x="1567505" y="10194"/>
                  </a:lnTo>
                  <a:lnTo>
                    <a:pt x="1572678" y="9825"/>
                  </a:lnTo>
                  <a:lnTo>
                    <a:pt x="1577852" y="9448"/>
                  </a:lnTo>
                  <a:lnTo>
                    <a:pt x="1583025" y="9064"/>
                  </a:lnTo>
                  <a:lnTo>
                    <a:pt x="1588198" y="8677"/>
                  </a:lnTo>
                  <a:lnTo>
                    <a:pt x="1593372" y="8286"/>
                  </a:lnTo>
                  <a:lnTo>
                    <a:pt x="1598545" y="7896"/>
                  </a:lnTo>
                  <a:lnTo>
                    <a:pt x="1603718" y="7506"/>
                  </a:lnTo>
                  <a:lnTo>
                    <a:pt x="1608891" y="7120"/>
                  </a:lnTo>
                  <a:lnTo>
                    <a:pt x="1614065" y="6738"/>
                  </a:lnTo>
                  <a:lnTo>
                    <a:pt x="1619238" y="6362"/>
                  </a:lnTo>
                  <a:lnTo>
                    <a:pt x="1624411" y="5995"/>
                  </a:lnTo>
                  <a:lnTo>
                    <a:pt x="1629585" y="5637"/>
                  </a:lnTo>
                  <a:lnTo>
                    <a:pt x="1634758" y="5290"/>
                  </a:lnTo>
                  <a:lnTo>
                    <a:pt x="1639931" y="4954"/>
                  </a:lnTo>
                  <a:lnTo>
                    <a:pt x="1645104" y="4631"/>
                  </a:lnTo>
                  <a:lnTo>
                    <a:pt x="1650278" y="4322"/>
                  </a:lnTo>
                  <a:lnTo>
                    <a:pt x="1655451" y="4026"/>
                  </a:lnTo>
                  <a:lnTo>
                    <a:pt x="1660624" y="3744"/>
                  </a:lnTo>
                  <a:lnTo>
                    <a:pt x="1665798" y="3476"/>
                  </a:lnTo>
                  <a:lnTo>
                    <a:pt x="1670971" y="3223"/>
                  </a:lnTo>
                  <a:lnTo>
                    <a:pt x="1676144" y="2984"/>
                  </a:lnTo>
                  <a:lnTo>
                    <a:pt x="1681317" y="2759"/>
                  </a:lnTo>
                  <a:lnTo>
                    <a:pt x="1686491" y="2547"/>
                  </a:lnTo>
                  <a:lnTo>
                    <a:pt x="1691664" y="2348"/>
                  </a:lnTo>
                  <a:lnTo>
                    <a:pt x="1696837" y="2163"/>
                  </a:lnTo>
                  <a:lnTo>
                    <a:pt x="1702011" y="1989"/>
                  </a:lnTo>
                  <a:lnTo>
                    <a:pt x="1707184" y="1828"/>
                  </a:lnTo>
                  <a:lnTo>
                    <a:pt x="1712357" y="1677"/>
                  </a:lnTo>
                  <a:lnTo>
                    <a:pt x="1717530" y="1538"/>
                  </a:lnTo>
                  <a:lnTo>
                    <a:pt x="1722704" y="1408"/>
                  </a:lnTo>
                  <a:lnTo>
                    <a:pt x="1727877" y="1287"/>
                  </a:lnTo>
                  <a:lnTo>
                    <a:pt x="1733050" y="1176"/>
                  </a:lnTo>
                  <a:lnTo>
                    <a:pt x="1738224" y="1073"/>
                  </a:lnTo>
                  <a:lnTo>
                    <a:pt x="1743397" y="978"/>
                  </a:lnTo>
                  <a:lnTo>
                    <a:pt x="1748570" y="890"/>
                  </a:lnTo>
                  <a:lnTo>
                    <a:pt x="1753743" y="809"/>
                  </a:lnTo>
                  <a:lnTo>
                    <a:pt x="1758917" y="734"/>
                  </a:lnTo>
                  <a:lnTo>
                    <a:pt x="1764090" y="665"/>
                  </a:lnTo>
                  <a:lnTo>
                    <a:pt x="1769263" y="602"/>
                  </a:lnTo>
                  <a:lnTo>
                    <a:pt x="1774437" y="544"/>
                  </a:lnTo>
                  <a:lnTo>
                    <a:pt x="1779610" y="490"/>
                  </a:lnTo>
                  <a:lnTo>
                    <a:pt x="1784783" y="441"/>
                  </a:lnTo>
                  <a:lnTo>
                    <a:pt x="1789956" y="395"/>
                  </a:lnTo>
                  <a:lnTo>
                    <a:pt x="1795130" y="354"/>
                  </a:lnTo>
                  <a:lnTo>
                    <a:pt x="1800303" y="316"/>
                  </a:lnTo>
                  <a:lnTo>
                    <a:pt x="1805476" y="281"/>
                  </a:lnTo>
                  <a:lnTo>
                    <a:pt x="1810650" y="248"/>
                  </a:lnTo>
                  <a:lnTo>
                    <a:pt x="1815823" y="219"/>
                  </a:lnTo>
                  <a:lnTo>
                    <a:pt x="1820996" y="192"/>
                  </a:lnTo>
                  <a:lnTo>
                    <a:pt x="1826169" y="167"/>
                  </a:lnTo>
                  <a:lnTo>
                    <a:pt x="1831343" y="144"/>
                  </a:lnTo>
                  <a:lnTo>
                    <a:pt x="1836516" y="124"/>
                  </a:lnTo>
                  <a:lnTo>
                    <a:pt x="1841689" y="104"/>
                  </a:lnTo>
                  <a:lnTo>
                    <a:pt x="1846863" y="87"/>
                  </a:lnTo>
                  <a:lnTo>
                    <a:pt x="1852036" y="71"/>
                  </a:lnTo>
                  <a:lnTo>
                    <a:pt x="1857209" y="56"/>
                  </a:lnTo>
                  <a:lnTo>
                    <a:pt x="1862382" y="43"/>
                  </a:lnTo>
                  <a:lnTo>
                    <a:pt x="1867556" y="31"/>
                  </a:lnTo>
                  <a:lnTo>
                    <a:pt x="1872729" y="19"/>
                  </a:lnTo>
                  <a:lnTo>
                    <a:pt x="1877902" y="9"/>
                  </a:lnTo>
                  <a:lnTo>
                    <a:pt x="1883076" y="0"/>
                  </a:lnTo>
                  <a:lnTo>
                    <a:pt x="1877902" y="9"/>
                  </a:lnTo>
                  <a:lnTo>
                    <a:pt x="1872729" y="19"/>
                  </a:lnTo>
                  <a:lnTo>
                    <a:pt x="1867556" y="31"/>
                  </a:lnTo>
                  <a:lnTo>
                    <a:pt x="1862382" y="43"/>
                  </a:lnTo>
                  <a:lnTo>
                    <a:pt x="1857209" y="56"/>
                  </a:lnTo>
                  <a:lnTo>
                    <a:pt x="1852036" y="71"/>
                  </a:lnTo>
                  <a:lnTo>
                    <a:pt x="1846863" y="87"/>
                  </a:lnTo>
                  <a:lnTo>
                    <a:pt x="1841689" y="105"/>
                  </a:lnTo>
                  <a:lnTo>
                    <a:pt x="1836516" y="124"/>
                  </a:lnTo>
                  <a:lnTo>
                    <a:pt x="1831343" y="144"/>
                  </a:lnTo>
                  <a:lnTo>
                    <a:pt x="1826169" y="167"/>
                  </a:lnTo>
                  <a:lnTo>
                    <a:pt x="1820996" y="192"/>
                  </a:lnTo>
                  <a:lnTo>
                    <a:pt x="1815823" y="219"/>
                  </a:lnTo>
                  <a:lnTo>
                    <a:pt x="1810650" y="249"/>
                  </a:lnTo>
                  <a:lnTo>
                    <a:pt x="1805476" y="281"/>
                  </a:lnTo>
                  <a:lnTo>
                    <a:pt x="1800303" y="316"/>
                  </a:lnTo>
                  <a:lnTo>
                    <a:pt x="1795130" y="354"/>
                  </a:lnTo>
                  <a:lnTo>
                    <a:pt x="1789956" y="396"/>
                  </a:lnTo>
                  <a:lnTo>
                    <a:pt x="1784783" y="441"/>
                  </a:lnTo>
                  <a:lnTo>
                    <a:pt x="1779610" y="490"/>
                  </a:lnTo>
                  <a:lnTo>
                    <a:pt x="1774437" y="544"/>
                  </a:lnTo>
                  <a:lnTo>
                    <a:pt x="1769263" y="602"/>
                  </a:lnTo>
                  <a:lnTo>
                    <a:pt x="1764090" y="666"/>
                  </a:lnTo>
                  <a:lnTo>
                    <a:pt x="1758917" y="735"/>
                  </a:lnTo>
                  <a:lnTo>
                    <a:pt x="1753743" y="809"/>
                  </a:lnTo>
                  <a:lnTo>
                    <a:pt x="1748570" y="891"/>
                  </a:lnTo>
                  <a:lnTo>
                    <a:pt x="1743397" y="978"/>
                  </a:lnTo>
                  <a:lnTo>
                    <a:pt x="1738224" y="1074"/>
                  </a:lnTo>
                  <a:lnTo>
                    <a:pt x="1733050" y="1177"/>
                  </a:lnTo>
                  <a:lnTo>
                    <a:pt x="1727877" y="1288"/>
                  </a:lnTo>
                  <a:lnTo>
                    <a:pt x="1722704" y="1409"/>
                  </a:lnTo>
                  <a:lnTo>
                    <a:pt x="1717530" y="1539"/>
                  </a:lnTo>
                  <a:lnTo>
                    <a:pt x="1712357" y="1679"/>
                  </a:lnTo>
                  <a:lnTo>
                    <a:pt x="1707184" y="1829"/>
                  </a:lnTo>
                  <a:lnTo>
                    <a:pt x="1702011" y="1991"/>
                  </a:lnTo>
                  <a:lnTo>
                    <a:pt x="1696837" y="2165"/>
                  </a:lnTo>
                  <a:lnTo>
                    <a:pt x="1691664" y="2351"/>
                  </a:lnTo>
                  <a:lnTo>
                    <a:pt x="1686491" y="2550"/>
                  </a:lnTo>
                  <a:lnTo>
                    <a:pt x="1681317" y="2762"/>
                  </a:lnTo>
                  <a:lnTo>
                    <a:pt x="1676144" y="2987"/>
                  </a:lnTo>
                  <a:lnTo>
                    <a:pt x="1670971" y="3227"/>
                  </a:lnTo>
                  <a:lnTo>
                    <a:pt x="1665798" y="3481"/>
                  </a:lnTo>
                  <a:lnTo>
                    <a:pt x="1660624" y="3749"/>
                  </a:lnTo>
                  <a:lnTo>
                    <a:pt x="1655451" y="4032"/>
                  </a:lnTo>
                  <a:lnTo>
                    <a:pt x="1650278" y="4328"/>
                  </a:lnTo>
                  <a:lnTo>
                    <a:pt x="1645104" y="4639"/>
                  </a:lnTo>
                  <a:lnTo>
                    <a:pt x="1639931" y="4963"/>
                  </a:lnTo>
                  <a:lnTo>
                    <a:pt x="1634758" y="5300"/>
                  </a:lnTo>
                  <a:lnTo>
                    <a:pt x="1629585" y="5648"/>
                  </a:lnTo>
                  <a:lnTo>
                    <a:pt x="1624411" y="6007"/>
                  </a:lnTo>
                  <a:lnTo>
                    <a:pt x="1619238" y="6376"/>
                  </a:lnTo>
                  <a:lnTo>
                    <a:pt x="1614065" y="6753"/>
                  </a:lnTo>
                  <a:lnTo>
                    <a:pt x="1608891" y="7137"/>
                  </a:lnTo>
                  <a:lnTo>
                    <a:pt x="1603718" y="7526"/>
                  </a:lnTo>
                  <a:lnTo>
                    <a:pt x="1598545" y="7917"/>
                  </a:lnTo>
                  <a:lnTo>
                    <a:pt x="1593372" y="8310"/>
                  </a:lnTo>
                  <a:lnTo>
                    <a:pt x="1588198" y="8703"/>
                  </a:lnTo>
                  <a:lnTo>
                    <a:pt x="1583025" y="9093"/>
                  </a:lnTo>
                  <a:lnTo>
                    <a:pt x="1577852" y="9479"/>
                  </a:lnTo>
                  <a:lnTo>
                    <a:pt x="1572678" y="9860"/>
                  </a:lnTo>
                  <a:lnTo>
                    <a:pt x="1567505" y="10232"/>
                  </a:lnTo>
                  <a:lnTo>
                    <a:pt x="1562332" y="10596"/>
                  </a:lnTo>
                  <a:lnTo>
                    <a:pt x="1557159" y="10948"/>
                  </a:lnTo>
                  <a:lnTo>
                    <a:pt x="1551985" y="11289"/>
                  </a:lnTo>
                  <a:lnTo>
                    <a:pt x="1546812" y="11615"/>
                  </a:lnTo>
                  <a:lnTo>
                    <a:pt x="1541639" y="11927"/>
                  </a:lnTo>
                  <a:lnTo>
                    <a:pt x="1536465" y="12224"/>
                  </a:lnTo>
                  <a:lnTo>
                    <a:pt x="1531292" y="12504"/>
                  </a:lnTo>
                  <a:lnTo>
                    <a:pt x="1526119" y="12768"/>
                  </a:lnTo>
                  <a:lnTo>
                    <a:pt x="1520946" y="13014"/>
                  </a:lnTo>
                  <a:lnTo>
                    <a:pt x="1515772" y="13243"/>
                  </a:lnTo>
                  <a:lnTo>
                    <a:pt x="1510599" y="13456"/>
                  </a:lnTo>
                  <a:lnTo>
                    <a:pt x="1505426" y="13651"/>
                  </a:lnTo>
                  <a:lnTo>
                    <a:pt x="1500252" y="13830"/>
                  </a:lnTo>
                  <a:lnTo>
                    <a:pt x="1495079" y="13993"/>
                  </a:lnTo>
                  <a:lnTo>
                    <a:pt x="1489906" y="14141"/>
                  </a:lnTo>
                  <a:lnTo>
                    <a:pt x="1484733" y="14274"/>
                  </a:lnTo>
                  <a:lnTo>
                    <a:pt x="1479559" y="14394"/>
                  </a:lnTo>
                  <a:lnTo>
                    <a:pt x="1474386" y="14501"/>
                  </a:lnTo>
                  <a:lnTo>
                    <a:pt x="1469213" y="14595"/>
                  </a:lnTo>
                  <a:lnTo>
                    <a:pt x="1464039" y="14679"/>
                  </a:lnTo>
                  <a:lnTo>
                    <a:pt x="1458866" y="14753"/>
                  </a:lnTo>
                  <a:lnTo>
                    <a:pt x="1453693" y="14818"/>
                  </a:lnTo>
                  <a:lnTo>
                    <a:pt x="1448520" y="14874"/>
                  </a:lnTo>
                  <a:lnTo>
                    <a:pt x="1443346" y="14924"/>
                  </a:lnTo>
                  <a:lnTo>
                    <a:pt x="1438173" y="14967"/>
                  </a:lnTo>
                  <a:lnTo>
                    <a:pt x="1433000" y="15005"/>
                  </a:lnTo>
                  <a:lnTo>
                    <a:pt x="1427826" y="15038"/>
                  </a:lnTo>
                  <a:lnTo>
                    <a:pt x="1422653" y="15068"/>
                  </a:lnTo>
                  <a:lnTo>
                    <a:pt x="1417480" y="15095"/>
                  </a:lnTo>
                  <a:lnTo>
                    <a:pt x="1412307" y="15119"/>
                  </a:lnTo>
                  <a:lnTo>
                    <a:pt x="1407133" y="15142"/>
                  </a:lnTo>
                  <a:lnTo>
                    <a:pt x="1401960" y="15165"/>
                  </a:lnTo>
                  <a:lnTo>
                    <a:pt x="1396787" y="15187"/>
                  </a:lnTo>
                  <a:lnTo>
                    <a:pt x="1391613" y="15210"/>
                  </a:lnTo>
                  <a:lnTo>
                    <a:pt x="1386440" y="15234"/>
                  </a:lnTo>
                  <a:lnTo>
                    <a:pt x="1381267" y="15259"/>
                  </a:lnTo>
                  <a:lnTo>
                    <a:pt x="1376094" y="15286"/>
                  </a:lnTo>
                  <a:lnTo>
                    <a:pt x="1370920" y="15316"/>
                  </a:lnTo>
                  <a:lnTo>
                    <a:pt x="1365747" y="15349"/>
                  </a:lnTo>
                  <a:lnTo>
                    <a:pt x="1360574" y="15385"/>
                  </a:lnTo>
                  <a:lnTo>
                    <a:pt x="1355400" y="15424"/>
                  </a:lnTo>
                  <a:lnTo>
                    <a:pt x="1350227" y="15468"/>
                  </a:lnTo>
                  <a:lnTo>
                    <a:pt x="1345054" y="15517"/>
                  </a:lnTo>
                  <a:lnTo>
                    <a:pt x="1339881" y="15570"/>
                  </a:lnTo>
                  <a:lnTo>
                    <a:pt x="1334707" y="15628"/>
                  </a:lnTo>
                  <a:lnTo>
                    <a:pt x="1329534" y="15691"/>
                  </a:lnTo>
                  <a:lnTo>
                    <a:pt x="1324361" y="15760"/>
                  </a:lnTo>
                  <a:lnTo>
                    <a:pt x="1319187" y="15836"/>
                  </a:lnTo>
                  <a:lnTo>
                    <a:pt x="1314014" y="15917"/>
                  </a:lnTo>
                  <a:lnTo>
                    <a:pt x="1308841" y="16005"/>
                  </a:lnTo>
                  <a:lnTo>
                    <a:pt x="1303668" y="16100"/>
                  </a:lnTo>
                  <a:lnTo>
                    <a:pt x="1298494" y="16202"/>
                  </a:lnTo>
                  <a:lnTo>
                    <a:pt x="1293321" y="16311"/>
                  </a:lnTo>
                  <a:lnTo>
                    <a:pt x="1288148" y="16428"/>
                  </a:lnTo>
                  <a:lnTo>
                    <a:pt x="1282974" y="16553"/>
                  </a:lnTo>
                  <a:lnTo>
                    <a:pt x="1277801" y="16685"/>
                  </a:lnTo>
                  <a:lnTo>
                    <a:pt x="1272628" y="16827"/>
                  </a:lnTo>
                  <a:lnTo>
                    <a:pt x="1267455" y="16977"/>
                  </a:lnTo>
                  <a:lnTo>
                    <a:pt x="1262281" y="17136"/>
                  </a:lnTo>
                  <a:lnTo>
                    <a:pt x="1257108" y="17305"/>
                  </a:lnTo>
                  <a:lnTo>
                    <a:pt x="1251935" y="17483"/>
                  </a:lnTo>
                  <a:lnTo>
                    <a:pt x="1246761" y="17671"/>
                  </a:lnTo>
                  <a:lnTo>
                    <a:pt x="1241588" y="17869"/>
                  </a:lnTo>
                  <a:lnTo>
                    <a:pt x="1236415" y="18078"/>
                  </a:lnTo>
                  <a:lnTo>
                    <a:pt x="1231242" y="18298"/>
                  </a:lnTo>
                  <a:lnTo>
                    <a:pt x="1226068" y="18529"/>
                  </a:lnTo>
                  <a:lnTo>
                    <a:pt x="1220895" y="18771"/>
                  </a:lnTo>
                  <a:lnTo>
                    <a:pt x="1215722" y="19026"/>
                  </a:lnTo>
                  <a:lnTo>
                    <a:pt x="1210548" y="19293"/>
                  </a:lnTo>
                  <a:lnTo>
                    <a:pt x="1205375" y="19572"/>
                  </a:lnTo>
                  <a:lnTo>
                    <a:pt x="1200202" y="19865"/>
                  </a:lnTo>
                  <a:lnTo>
                    <a:pt x="1195029" y="20171"/>
                  </a:lnTo>
                  <a:lnTo>
                    <a:pt x="1189855" y="20490"/>
                  </a:lnTo>
                  <a:lnTo>
                    <a:pt x="1184682" y="20825"/>
                  </a:lnTo>
                  <a:lnTo>
                    <a:pt x="1179509" y="21173"/>
                  </a:lnTo>
                  <a:lnTo>
                    <a:pt x="1174335" y="21537"/>
                  </a:lnTo>
                  <a:lnTo>
                    <a:pt x="1169162" y="21916"/>
                  </a:lnTo>
                  <a:lnTo>
                    <a:pt x="1163989" y="22311"/>
                  </a:lnTo>
                  <a:lnTo>
                    <a:pt x="1158816" y="22721"/>
                  </a:lnTo>
                  <a:lnTo>
                    <a:pt x="1153642" y="23148"/>
                  </a:lnTo>
                  <a:lnTo>
                    <a:pt x="1148469" y="23590"/>
                  </a:lnTo>
                  <a:lnTo>
                    <a:pt x="1143296" y="24049"/>
                  </a:lnTo>
                  <a:lnTo>
                    <a:pt x="1138122" y="24525"/>
                  </a:lnTo>
                  <a:lnTo>
                    <a:pt x="1132949" y="25018"/>
                  </a:lnTo>
                  <a:lnTo>
                    <a:pt x="1127776" y="25527"/>
                  </a:lnTo>
                  <a:lnTo>
                    <a:pt x="1122603" y="26054"/>
                  </a:lnTo>
                  <a:lnTo>
                    <a:pt x="1117429" y="26599"/>
                  </a:lnTo>
                  <a:lnTo>
                    <a:pt x="1112256" y="27161"/>
                  </a:lnTo>
                  <a:lnTo>
                    <a:pt x="1107083" y="27741"/>
                  </a:lnTo>
                  <a:lnTo>
                    <a:pt x="1101909" y="28338"/>
                  </a:lnTo>
                  <a:lnTo>
                    <a:pt x="1096736" y="28954"/>
                  </a:lnTo>
                  <a:lnTo>
                    <a:pt x="1091563" y="29588"/>
                  </a:lnTo>
                  <a:lnTo>
                    <a:pt x="1086390" y="30240"/>
                  </a:lnTo>
                  <a:lnTo>
                    <a:pt x="1081216" y="30911"/>
                  </a:lnTo>
                  <a:lnTo>
                    <a:pt x="1076043" y="31599"/>
                  </a:lnTo>
                  <a:lnTo>
                    <a:pt x="1070870" y="32307"/>
                  </a:lnTo>
                  <a:lnTo>
                    <a:pt x="1065696" y="33032"/>
                  </a:lnTo>
                  <a:lnTo>
                    <a:pt x="1060523" y="33777"/>
                  </a:lnTo>
                  <a:lnTo>
                    <a:pt x="1055350" y="34539"/>
                  </a:lnTo>
                  <a:lnTo>
                    <a:pt x="1050177" y="35320"/>
                  </a:lnTo>
                  <a:lnTo>
                    <a:pt x="1045003" y="36120"/>
                  </a:lnTo>
                  <a:lnTo>
                    <a:pt x="1039830" y="36937"/>
                  </a:lnTo>
                  <a:lnTo>
                    <a:pt x="1034657" y="37773"/>
                  </a:lnTo>
                  <a:lnTo>
                    <a:pt x="1029483" y="38626"/>
                  </a:lnTo>
                  <a:lnTo>
                    <a:pt x="1024310" y="39498"/>
                  </a:lnTo>
                  <a:lnTo>
                    <a:pt x="1019137" y="40387"/>
                  </a:lnTo>
                  <a:lnTo>
                    <a:pt x="1013964" y="41294"/>
                  </a:lnTo>
                  <a:lnTo>
                    <a:pt x="1008790" y="42218"/>
                  </a:lnTo>
                  <a:lnTo>
                    <a:pt x="1003617" y="43159"/>
                  </a:lnTo>
                  <a:lnTo>
                    <a:pt x="998444" y="44117"/>
                  </a:lnTo>
                  <a:lnTo>
                    <a:pt x="993270" y="45092"/>
                  </a:lnTo>
                  <a:lnTo>
                    <a:pt x="988097" y="46083"/>
                  </a:lnTo>
                  <a:lnTo>
                    <a:pt x="982924" y="47090"/>
                  </a:lnTo>
                  <a:lnTo>
                    <a:pt x="977751" y="48113"/>
                  </a:lnTo>
                  <a:lnTo>
                    <a:pt x="972577" y="49151"/>
                  </a:lnTo>
                  <a:lnTo>
                    <a:pt x="967404" y="50205"/>
                  </a:lnTo>
                  <a:lnTo>
                    <a:pt x="962231" y="51273"/>
                  </a:lnTo>
                  <a:lnTo>
                    <a:pt x="957057" y="52356"/>
                  </a:lnTo>
                  <a:lnTo>
                    <a:pt x="951884" y="53453"/>
                  </a:lnTo>
                  <a:lnTo>
                    <a:pt x="946711" y="54565"/>
                  </a:lnTo>
                  <a:lnTo>
                    <a:pt x="941538" y="55690"/>
                  </a:lnTo>
                  <a:lnTo>
                    <a:pt x="936364" y="56828"/>
                  </a:lnTo>
                  <a:lnTo>
                    <a:pt x="931191" y="57979"/>
                  </a:lnTo>
                  <a:lnTo>
                    <a:pt x="926018" y="59143"/>
                  </a:lnTo>
                  <a:lnTo>
                    <a:pt x="920844" y="60319"/>
                  </a:lnTo>
                  <a:lnTo>
                    <a:pt x="915671" y="61507"/>
                  </a:lnTo>
                  <a:lnTo>
                    <a:pt x="910498" y="62708"/>
                  </a:lnTo>
                  <a:lnTo>
                    <a:pt x="905325" y="63919"/>
                  </a:lnTo>
                  <a:lnTo>
                    <a:pt x="900151" y="65142"/>
                  </a:lnTo>
                  <a:lnTo>
                    <a:pt x="894978" y="66376"/>
                  </a:lnTo>
                  <a:lnTo>
                    <a:pt x="889805" y="67621"/>
                  </a:lnTo>
                  <a:lnTo>
                    <a:pt x="884631" y="68876"/>
                  </a:lnTo>
                  <a:lnTo>
                    <a:pt x="879458" y="70141"/>
                  </a:lnTo>
                  <a:lnTo>
                    <a:pt x="874285" y="71417"/>
                  </a:lnTo>
                  <a:lnTo>
                    <a:pt x="869112" y="72702"/>
                  </a:lnTo>
                  <a:lnTo>
                    <a:pt x="863938" y="73997"/>
                  </a:lnTo>
                  <a:lnTo>
                    <a:pt x="858765" y="75301"/>
                  </a:lnTo>
                  <a:lnTo>
                    <a:pt x="853592" y="76615"/>
                  </a:lnTo>
                  <a:lnTo>
                    <a:pt x="848418" y="77938"/>
                  </a:lnTo>
                  <a:lnTo>
                    <a:pt x="843245" y="79269"/>
                  </a:lnTo>
                  <a:lnTo>
                    <a:pt x="838072" y="80610"/>
                  </a:lnTo>
                  <a:lnTo>
                    <a:pt x="832899" y="81959"/>
                  </a:lnTo>
                  <a:lnTo>
                    <a:pt x="827725" y="83317"/>
                  </a:lnTo>
                  <a:lnTo>
                    <a:pt x="822552" y="84684"/>
                  </a:lnTo>
                  <a:lnTo>
                    <a:pt x="817379" y="86059"/>
                  </a:lnTo>
                  <a:lnTo>
                    <a:pt x="812205" y="87442"/>
                  </a:lnTo>
                  <a:lnTo>
                    <a:pt x="807032" y="88834"/>
                  </a:lnTo>
                  <a:lnTo>
                    <a:pt x="801859" y="90234"/>
                  </a:lnTo>
                  <a:lnTo>
                    <a:pt x="796686" y="91642"/>
                  </a:lnTo>
                  <a:lnTo>
                    <a:pt x="791512" y="93058"/>
                  </a:lnTo>
                  <a:lnTo>
                    <a:pt x="786339" y="94482"/>
                  </a:lnTo>
                  <a:lnTo>
                    <a:pt x="781166" y="95914"/>
                  </a:lnTo>
                  <a:lnTo>
                    <a:pt x="775992" y="97354"/>
                  </a:lnTo>
                  <a:lnTo>
                    <a:pt x="770819" y="98802"/>
                  </a:lnTo>
                  <a:lnTo>
                    <a:pt x="765646" y="100258"/>
                  </a:lnTo>
                  <a:lnTo>
                    <a:pt x="760473" y="101722"/>
                  </a:lnTo>
                  <a:lnTo>
                    <a:pt x="755299" y="103194"/>
                  </a:lnTo>
                  <a:lnTo>
                    <a:pt x="750126" y="104674"/>
                  </a:lnTo>
                  <a:lnTo>
                    <a:pt x="744953" y="106162"/>
                  </a:lnTo>
                  <a:lnTo>
                    <a:pt x="739779" y="107657"/>
                  </a:lnTo>
                  <a:lnTo>
                    <a:pt x="734606" y="109160"/>
                  </a:lnTo>
                  <a:lnTo>
                    <a:pt x="729433" y="110671"/>
                  </a:lnTo>
                  <a:lnTo>
                    <a:pt x="724260" y="112190"/>
                  </a:lnTo>
                  <a:lnTo>
                    <a:pt x="719086" y="113717"/>
                  </a:lnTo>
                  <a:lnTo>
                    <a:pt x="713913" y="115252"/>
                  </a:lnTo>
                  <a:lnTo>
                    <a:pt x="708740" y="116794"/>
                  </a:lnTo>
                  <a:lnTo>
                    <a:pt x="703566" y="118344"/>
                  </a:lnTo>
                  <a:lnTo>
                    <a:pt x="698393" y="119902"/>
                  </a:lnTo>
                  <a:lnTo>
                    <a:pt x="693220" y="121468"/>
                  </a:lnTo>
                  <a:lnTo>
                    <a:pt x="688047" y="123041"/>
                  </a:lnTo>
                  <a:lnTo>
                    <a:pt x="682873" y="124622"/>
                  </a:lnTo>
                  <a:lnTo>
                    <a:pt x="677700" y="126210"/>
                  </a:lnTo>
                  <a:lnTo>
                    <a:pt x="672527" y="127806"/>
                  </a:lnTo>
                  <a:lnTo>
                    <a:pt x="667353" y="129410"/>
                  </a:lnTo>
                  <a:lnTo>
                    <a:pt x="662180" y="131021"/>
                  </a:lnTo>
                  <a:lnTo>
                    <a:pt x="657007" y="132640"/>
                  </a:lnTo>
                  <a:lnTo>
                    <a:pt x="651834" y="134266"/>
                  </a:lnTo>
                  <a:lnTo>
                    <a:pt x="646660" y="135899"/>
                  </a:lnTo>
                  <a:lnTo>
                    <a:pt x="641487" y="137540"/>
                  </a:lnTo>
                  <a:lnTo>
                    <a:pt x="636314" y="139188"/>
                  </a:lnTo>
                  <a:lnTo>
                    <a:pt x="631140" y="140843"/>
                  </a:lnTo>
                  <a:lnTo>
                    <a:pt x="625967" y="142506"/>
                  </a:lnTo>
                  <a:lnTo>
                    <a:pt x="620794" y="144176"/>
                  </a:lnTo>
                  <a:lnTo>
                    <a:pt x="615621" y="145852"/>
                  </a:lnTo>
                  <a:lnTo>
                    <a:pt x="610447" y="147536"/>
                  </a:lnTo>
                  <a:lnTo>
                    <a:pt x="605274" y="149227"/>
                  </a:lnTo>
                  <a:lnTo>
                    <a:pt x="600101" y="150925"/>
                  </a:lnTo>
                  <a:lnTo>
                    <a:pt x="594927" y="152629"/>
                  </a:lnTo>
                  <a:lnTo>
                    <a:pt x="589754" y="154340"/>
                  </a:lnTo>
                  <a:lnTo>
                    <a:pt x="584581" y="156058"/>
                  </a:lnTo>
                  <a:lnTo>
                    <a:pt x="579408" y="157783"/>
                  </a:lnTo>
                  <a:lnTo>
                    <a:pt x="574234" y="159514"/>
                  </a:lnTo>
                  <a:lnTo>
                    <a:pt x="569061" y="161252"/>
                  </a:lnTo>
                  <a:lnTo>
                    <a:pt x="563888" y="162996"/>
                  </a:lnTo>
                  <a:lnTo>
                    <a:pt x="558714" y="164747"/>
                  </a:lnTo>
                  <a:lnTo>
                    <a:pt x="553541" y="166504"/>
                  </a:lnTo>
                  <a:lnTo>
                    <a:pt x="548368" y="168268"/>
                  </a:lnTo>
                  <a:lnTo>
                    <a:pt x="543195" y="170038"/>
                  </a:lnTo>
                  <a:lnTo>
                    <a:pt x="538021" y="171814"/>
                  </a:lnTo>
                  <a:lnTo>
                    <a:pt x="532848" y="173597"/>
                  </a:lnTo>
                  <a:lnTo>
                    <a:pt x="527675" y="175386"/>
                  </a:lnTo>
                  <a:lnTo>
                    <a:pt x="522501" y="177182"/>
                  </a:lnTo>
                  <a:lnTo>
                    <a:pt x="517328" y="178983"/>
                  </a:lnTo>
                  <a:lnTo>
                    <a:pt x="512155" y="180791"/>
                  </a:lnTo>
                  <a:lnTo>
                    <a:pt x="506982" y="182606"/>
                  </a:lnTo>
                  <a:lnTo>
                    <a:pt x="501808" y="184427"/>
                  </a:lnTo>
                  <a:lnTo>
                    <a:pt x="496635" y="186255"/>
                  </a:lnTo>
                  <a:lnTo>
                    <a:pt x="491462" y="188089"/>
                  </a:lnTo>
                  <a:lnTo>
                    <a:pt x="486288" y="189930"/>
                  </a:lnTo>
                  <a:lnTo>
                    <a:pt x="481115" y="191778"/>
                  </a:lnTo>
                  <a:lnTo>
                    <a:pt x="475942" y="193634"/>
                  </a:lnTo>
                  <a:lnTo>
                    <a:pt x="470769" y="195496"/>
                  </a:lnTo>
                  <a:lnTo>
                    <a:pt x="465595" y="197366"/>
                  </a:lnTo>
                  <a:lnTo>
                    <a:pt x="460422" y="199243"/>
                  </a:lnTo>
                  <a:lnTo>
                    <a:pt x="455249" y="201128"/>
                  </a:lnTo>
                  <a:lnTo>
                    <a:pt x="450075" y="203022"/>
                  </a:lnTo>
                  <a:lnTo>
                    <a:pt x="444902" y="204924"/>
                  </a:lnTo>
                  <a:lnTo>
                    <a:pt x="439729" y="206834"/>
                  </a:lnTo>
                  <a:lnTo>
                    <a:pt x="434556" y="208754"/>
                  </a:lnTo>
                  <a:lnTo>
                    <a:pt x="429382" y="210684"/>
                  </a:lnTo>
                  <a:lnTo>
                    <a:pt x="424209" y="212623"/>
                  </a:lnTo>
                  <a:lnTo>
                    <a:pt x="419036" y="214573"/>
                  </a:lnTo>
                  <a:lnTo>
                    <a:pt x="413862" y="216535"/>
                  </a:lnTo>
                  <a:lnTo>
                    <a:pt x="408689" y="218507"/>
                  </a:lnTo>
                  <a:lnTo>
                    <a:pt x="403516" y="220493"/>
                  </a:lnTo>
                  <a:lnTo>
                    <a:pt x="398343" y="222491"/>
                  </a:lnTo>
                  <a:lnTo>
                    <a:pt x="393169" y="224503"/>
                  </a:lnTo>
                  <a:lnTo>
                    <a:pt x="387996" y="226529"/>
                  </a:lnTo>
                  <a:lnTo>
                    <a:pt x="382823" y="228571"/>
                  </a:lnTo>
                  <a:lnTo>
                    <a:pt x="377649" y="230629"/>
                  </a:lnTo>
                  <a:lnTo>
                    <a:pt x="372476" y="232705"/>
                  </a:lnTo>
                  <a:lnTo>
                    <a:pt x="367303" y="234798"/>
                  </a:lnTo>
                  <a:lnTo>
                    <a:pt x="362130" y="236911"/>
                  </a:lnTo>
                  <a:lnTo>
                    <a:pt x="356956" y="239045"/>
                  </a:lnTo>
                  <a:lnTo>
                    <a:pt x="351783" y="241201"/>
                  </a:lnTo>
                  <a:lnTo>
                    <a:pt x="346610" y="243379"/>
                  </a:lnTo>
                  <a:lnTo>
                    <a:pt x="341436" y="245583"/>
                  </a:lnTo>
                  <a:lnTo>
                    <a:pt x="336263" y="247812"/>
                  </a:lnTo>
                  <a:lnTo>
                    <a:pt x="331090" y="250070"/>
                  </a:lnTo>
                  <a:lnTo>
                    <a:pt x="325917" y="252356"/>
                  </a:lnTo>
                  <a:lnTo>
                    <a:pt x="320743" y="254674"/>
                  </a:lnTo>
                  <a:lnTo>
                    <a:pt x="315570" y="257025"/>
                  </a:lnTo>
                  <a:lnTo>
                    <a:pt x="310397" y="259410"/>
                  </a:lnTo>
                  <a:lnTo>
                    <a:pt x="305223" y="261833"/>
                  </a:lnTo>
                  <a:lnTo>
                    <a:pt x="300050" y="264295"/>
                  </a:lnTo>
                  <a:lnTo>
                    <a:pt x="294877" y="266798"/>
                  </a:lnTo>
                  <a:lnTo>
                    <a:pt x="289704" y="269345"/>
                  </a:lnTo>
                  <a:lnTo>
                    <a:pt x="284530" y="271939"/>
                  </a:lnTo>
                  <a:lnTo>
                    <a:pt x="279357" y="274580"/>
                  </a:lnTo>
                  <a:lnTo>
                    <a:pt x="274184" y="277274"/>
                  </a:lnTo>
                  <a:lnTo>
                    <a:pt x="269010" y="280021"/>
                  </a:lnTo>
                  <a:lnTo>
                    <a:pt x="263837" y="282825"/>
                  </a:lnTo>
                  <a:lnTo>
                    <a:pt x="258664" y="285689"/>
                  </a:lnTo>
                  <a:lnTo>
                    <a:pt x="253491" y="288615"/>
                  </a:lnTo>
                  <a:lnTo>
                    <a:pt x="248317" y="291608"/>
                  </a:lnTo>
                  <a:lnTo>
                    <a:pt x="243144" y="294669"/>
                  </a:lnTo>
                  <a:lnTo>
                    <a:pt x="237971" y="297803"/>
                  </a:lnTo>
                  <a:lnTo>
                    <a:pt x="232797" y="301012"/>
                  </a:lnTo>
                  <a:lnTo>
                    <a:pt x="227624" y="304299"/>
                  </a:lnTo>
                  <a:lnTo>
                    <a:pt x="222451" y="307669"/>
                  </a:lnTo>
                  <a:lnTo>
                    <a:pt x="217278" y="311124"/>
                  </a:lnTo>
                  <a:lnTo>
                    <a:pt x="212104" y="314668"/>
                  </a:lnTo>
                  <a:lnTo>
                    <a:pt x="206931" y="318304"/>
                  </a:lnTo>
                  <a:lnTo>
                    <a:pt x="201758" y="322036"/>
                  </a:lnTo>
                  <a:lnTo>
                    <a:pt x="196584" y="325867"/>
                  </a:lnTo>
                  <a:lnTo>
                    <a:pt x="191411" y="329799"/>
                  </a:lnTo>
                  <a:lnTo>
                    <a:pt x="186238" y="333837"/>
                  </a:lnTo>
                  <a:lnTo>
                    <a:pt x="181065" y="337982"/>
                  </a:lnTo>
                  <a:lnTo>
                    <a:pt x="175891" y="342239"/>
                  </a:lnTo>
                  <a:lnTo>
                    <a:pt x="170718" y="346610"/>
                  </a:lnTo>
                  <a:lnTo>
                    <a:pt x="165545" y="351096"/>
                  </a:lnTo>
                  <a:lnTo>
                    <a:pt x="160371" y="355702"/>
                  </a:lnTo>
                  <a:lnTo>
                    <a:pt x="155198" y="360428"/>
                  </a:lnTo>
                  <a:lnTo>
                    <a:pt x="150025" y="365276"/>
                  </a:lnTo>
                  <a:lnTo>
                    <a:pt x="144852" y="370249"/>
                  </a:lnTo>
                  <a:lnTo>
                    <a:pt x="139678" y="375346"/>
                  </a:lnTo>
                  <a:lnTo>
                    <a:pt x="134505" y="380568"/>
                  </a:lnTo>
                  <a:lnTo>
                    <a:pt x="129332" y="385917"/>
                  </a:lnTo>
                  <a:lnTo>
                    <a:pt x="124158" y="391391"/>
                  </a:lnTo>
                  <a:lnTo>
                    <a:pt x="118985" y="396991"/>
                  </a:lnTo>
                  <a:lnTo>
                    <a:pt x="113812" y="402714"/>
                  </a:lnTo>
                  <a:lnTo>
                    <a:pt x="108639" y="408560"/>
                  </a:lnTo>
                  <a:lnTo>
                    <a:pt x="103465" y="414525"/>
                  </a:lnTo>
                  <a:lnTo>
                    <a:pt x="98292" y="420608"/>
                  </a:lnTo>
                  <a:lnTo>
                    <a:pt x="93119" y="426804"/>
                  </a:lnTo>
                  <a:lnTo>
                    <a:pt x="87945" y="433111"/>
                  </a:lnTo>
                  <a:lnTo>
                    <a:pt x="82772" y="439523"/>
                  </a:lnTo>
                  <a:lnTo>
                    <a:pt x="77599" y="446035"/>
                  </a:lnTo>
                  <a:lnTo>
                    <a:pt x="72426" y="452641"/>
                  </a:lnTo>
                  <a:lnTo>
                    <a:pt x="67252" y="459335"/>
                  </a:lnTo>
                  <a:lnTo>
                    <a:pt x="62079" y="466110"/>
                  </a:lnTo>
                  <a:lnTo>
                    <a:pt x="56906" y="472959"/>
                  </a:lnTo>
                  <a:lnTo>
                    <a:pt x="51732" y="479874"/>
                  </a:lnTo>
                  <a:lnTo>
                    <a:pt x="46559" y="486846"/>
                  </a:lnTo>
                  <a:lnTo>
                    <a:pt x="41386" y="493866"/>
                  </a:lnTo>
                  <a:lnTo>
                    <a:pt x="36213" y="500925"/>
                  </a:lnTo>
                  <a:lnTo>
                    <a:pt x="31039" y="508014"/>
                  </a:lnTo>
                  <a:lnTo>
                    <a:pt x="25866" y="515123"/>
                  </a:lnTo>
                  <a:lnTo>
                    <a:pt x="20693" y="522242"/>
                  </a:lnTo>
                  <a:lnTo>
                    <a:pt x="15519" y="529359"/>
                  </a:lnTo>
                  <a:lnTo>
                    <a:pt x="10346" y="536466"/>
                  </a:lnTo>
                  <a:lnTo>
                    <a:pt x="5173" y="543552"/>
                  </a:lnTo>
                  <a:lnTo>
                    <a:pt x="0" y="55060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596816" y="3019836"/>
              <a:ext cx="1883076" cy="448073"/>
            </a:xfrm>
            <a:custGeom>
              <a:avLst/>
              <a:pathLst>
                <a:path w="1883076" h="448073">
                  <a:moveTo>
                    <a:pt x="0" y="448073"/>
                  </a:moveTo>
                  <a:lnTo>
                    <a:pt x="0" y="448073"/>
                  </a:lnTo>
                  <a:lnTo>
                    <a:pt x="5173" y="438146"/>
                  </a:lnTo>
                  <a:lnTo>
                    <a:pt x="10346" y="428200"/>
                  </a:lnTo>
                  <a:lnTo>
                    <a:pt x="15519" y="418251"/>
                  </a:lnTo>
                  <a:lnTo>
                    <a:pt x="20693" y="408314"/>
                  </a:lnTo>
                  <a:lnTo>
                    <a:pt x="25866" y="398405"/>
                  </a:lnTo>
                  <a:lnTo>
                    <a:pt x="31039" y="388539"/>
                  </a:lnTo>
                  <a:lnTo>
                    <a:pt x="36213" y="378732"/>
                  </a:lnTo>
                  <a:lnTo>
                    <a:pt x="41386" y="368998"/>
                  </a:lnTo>
                  <a:lnTo>
                    <a:pt x="46559" y="359352"/>
                  </a:lnTo>
                  <a:lnTo>
                    <a:pt x="51732" y="349808"/>
                  </a:lnTo>
                  <a:lnTo>
                    <a:pt x="56906" y="340379"/>
                  </a:lnTo>
                  <a:lnTo>
                    <a:pt x="62079" y="331077"/>
                  </a:lnTo>
                  <a:lnTo>
                    <a:pt x="67252" y="321914"/>
                  </a:lnTo>
                  <a:lnTo>
                    <a:pt x="72426" y="312901"/>
                  </a:lnTo>
                  <a:lnTo>
                    <a:pt x="77599" y="304048"/>
                  </a:lnTo>
                  <a:lnTo>
                    <a:pt x="82772" y="295364"/>
                  </a:lnTo>
                  <a:lnTo>
                    <a:pt x="87945" y="286858"/>
                  </a:lnTo>
                  <a:lnTo>
                    <a:pt x="93119" y="278537"/>
                  </a:lnTo>
                  <a:lnTo>
                    <a:pt x="98292" y="270408"/>
                  </a:lnTo>
                  <a:lnTo>
                    <a:pt x="103465" y="262475"/>
                  </a:lnTo>
                  <a:lnTo>
                    <a:pt x="108639" y="254744"/>
                  </a:lnTo>
                  <a:lnTo>
                    <a:pt x="113812" y="247219"/>
                  </a:lnTo>
                  <a:lnTo>
                    <a:pt x="118985" y="239901"/>
                  </a:lnTo>
                  <a:lnTo>
                    <a:pt x="124158" y="232795"/>
                  </a:lnTo>
                  <a:lnTo>
                    <a:pt x="129332" y="225900"/>
                  </a:lnTo>
                  <a:lnTo>
                    <a:pt x="134505" y="219217"/>
                  </a:lnTo>
                  <a:lnTo>
                    <a:pt x="139678" y="212746"/>
                  </a:lnTo>
                  <a:lnTo>
                    <a:pt x="144852" y="206486"/>
                  </a:lnTo>
                  <a:lnTo>
                    <a:pt x="150025" y="200435"/>
                  </a:lnTo>
                  <a:lnTo>
                    <a:pt x="155198" y="194592"/>
                  </a:lnTo>
                  <a:lnTo>
                    <a:pt x="160371" y="188955"/>
                  </a:lnTo>
                  <a:lnTo>
                    <a:pt x="165545" y="183519"/>
                  </a:lnTo>
                  <a:lnTo>
                    <a:pt x="170718" y="178281"/>
                  </a:lnTo>
                  <a:lnTo>
                    <a:pt x="175891" y="173238"/>
                  </a:lnTo>
                  <a:lnTo>
                    <a:pt x="181065" y="168386"/>
                  </a:lnTo>
                  <a:lnTo>
                    <a:pt x="186238" y="163720"/>
                  </a:lnTo>
                  <a:lnTo>
                    <a:pt x="191411" y="159235"/>
                  </a:lnTo>
                  <a:lnTo>
                    <a:pt x="196584" y="154926"/>
                  </a:lnTo>
                  <a:lnTo>
                    <a:pt x="201758" y="150789"/>
                  </a:lnTo>
                  <a:lnTo>
                    <a:pt x="206931" y="146818"/>
                  </a:lnTo>
                  <a:lnTo>
                    <a:pt x="212104" y="143009"/>
                  </a:lnTo>
                  <a:lnTo>
                    <a:pt x="217278" y="139355"/>
                  </a:lnTo>
                  <a:lnTo>
                    <a:pt x="222451" y="135852"/>
                  </a:lnTo>
                  <a:lnTo>
                    <a:pt x="227624" y="132493"/>
                  </a:lnTo>
                  <a:lnTo>
                    <a:pt x="232797" y="129275"/>
                  </a:lnTo>
                  <a:lnTo>
                    <a:pt x="237971" y="126191"/>
                  </a:lnTo>
                  <a:lnTo>
                    <a:pt x="243144" y="123237"/>
                  </a:lnTo>
                  <a:lnTo>
                    <a:pt x="248317" y="120407"/>
                  </a:lnTo>
                  <a:lnTo>
                    <a:pt x="253491" y="117696"/>
                  </a:lnTo>
                  <a:lnTo>
                    <a:pt x="258664" y="115099"/>
                  </a:lnTo>
                  <a:lnTo>
                    <a:pt x="263837" y="112612"/>
                  </a:lnTo>
                  <a:lnTo>
                    <a:pt x="269010" y="110230"/>
                  </a:lnTo>
                  <a:lnTo>
                    <a:pt x="274184" y="107948"/>
                  </a:lnTo>
                  <a:lnTo>
                    <a:pt x="279357" y="105762"/>
                  </a:lnTo>
                  <a:lnTo>
                    <a:pt x="284530" y="103667"/>
                  </a:lnTo>
                  <a:lnTo>
                    <a:pt x="289704" y="101660"/>
                  </a:lnTo>
                  <a:lnTo>
                    <a:pt x="294877" y="99736"/>
                  </a:lnTo>
                  <a:lnTo>
                    <a:pt x="300050" y="97891"/>
                  </a:lnTo>
                  <a:lnTo>
                    <a:pt x="305223" y="96123"/>
                  </a:lnTo>
                  <a:lnTo>
                    <a:pt x="310397" y="94426"/>
                  </a:lnTo>
                  <a:lnTo>
                    <a:pt x="315570" y="92798"/>
                  </a:lnTo>
                  <a:lnTo>
                    <a:pt x="320743" y="91236"/>
                  </a:lnTo>
                  <a:lnTo>
                    <a:pt x="325917" y="89736"/>
                  </a:lnTo>
                  <a:lnTo>
                    <a:pt x="331090" y="88295"/>
                  </a:lnTo>
                  <a:lnTo>
                    <a:pt x="336263" y="86911"/>
                  </a:lnTo>
                  <a:lnTo>
                    <a:pt x="341436" y="85580"/>
                  </a:lnTo>
                  <a:lnTo>
                    <a:pt x="346610" y="84300"/>
                  </a:lnTo>
                  <a:lnTo>
                    <a:pt x="351783" y="83069"/>
                  </a:lnTo>
                  <a:lnTo>
                    <a:pt x="356956" y="81884"/>
                  </a:lnTo>
                  <a:lnTo>
                    <a:pt x="362130" y="80743"/>
                  </a:lnTo>
                  <a:lnTo>
                    <a:pt x="367303" y="79644"/>
                  </a:lnTo>
                  <a:lnTo>
                    <a:pt x="372476" y="78584"/>
                  </a:lnTo>
                  <a:lnTo>
                    <a:pt x="377649" y="77562"/>
                  </a:lnTo>
                  <a:lnTo>
                    <a:pt x="382823" y="76576"/>
                  </a:lnTo>
                  <a:lnTo>
                    <a:pt x="387996" y="75624"/>
                  </a:lnTo>
                  <a:lnTo>
                    <a:pt x="393169" y="74705"/>
                  </a:lnTo>
                  <a:lnTo>
                    <a:pt x="398343" y="73817"/>
                  </a:lnTo>
                  <a:lnTo>
                    <a:pt x="403516" y="72958"/>
                  </a:lnTo>
                  <a:lnTo>
                    <a:pt x="408689" y="72127"/>
                  </a:lnTo>
                  <a:lnTo>
                    <a:pt x="413862" y="71322"/>
                  </a:lnTo>
                  <a:lnTo>
                    <a:pt x="419036" y="70543"/>
                  </a:lnTo>
                  <a:lnTo>
                    <a:pt x="424209" y="69788"/>
                  </a:lnTo>
                  <a:lnTo>
                    <a:pt x="429382" y="69057"/>
                  </a:lnTo>
                  <a:lnTo>
                    <a:pt x="434556" y="68347"/>
                  </a:lnTo>
                  <a:lnTo>
                    <a:pt x="439729" y="67658"/>
                  </a:lnTo>
                  <a:lnTo>
                    <a:pt x="444902" y="66989"/>
                  </a:lnTo>
                  <a:lnTo>
                    <a:pt x="450075" y="66339"/>
                  </a:lnTo>
                  <a:lnTo>
                    <a:pt x="455249" y="65708"/>
                  </a:lnTo>
                  <a:lnTo>
                    <a:pt x="460422" y="65094"/>
                  </a:lnTo>
                  <a:lnTo>
                    <a:pt x="465595" y="64496"/>
                  </a:lnTo>
                  <a:lnTo>
                    <a:pt x="470769" y="63914"/>
                  </a:lnTo>
                  <a:lnTo>
                    <a:pt x="475942" y="63348"/>
                  </a:lnTo>
                  <a:lnTo>
                    <a:pt x="481115" y="62796"/>
                  </a:lnTo>
                  <a:lnTo>
                    <a:pt x="486288" y="62258"/>
                  </a:lnTo>
                  <a:lnTo>
                    <a:pt x="491462" y="61733"/>
                  </a:lnTo>
                  <a:lnTo>
                    <a:pt x="496635" y="61221"/>
                  </a:lnTo>
                  <a:lnTo>
                    <a:pt x="501808" y="60721"/>
                  </a:lnTo>
                  <a:lnTo>
                    <a:pt x="506982" y="60234"/>
                  </a:lnTo>
                  <a:lnTo>
                    <a:pt x="512155" y="59757"/>
                  </a:lnTo>
                  <a:lnTo>
                    <a:pt x="517328" y="59291"/>
                  </a:lnTo>
                  <a:lnTo>
                    <a:pt x="522501" y="58835"/>
                  </a:lnTo>
                  <a:lnTo>
                    <a:pt x="527675" y="58390"/>
                  </a:lnTo>
                  <a:lnTo>
                    <a:pt x="532848" y="57954"/>
                  </a:lnTo>
                  <a:lnTo>
                    <a:pt x="538021" y="57527"/>
                  </a:lnTo>
                  <a:lnTo>
                    <a:pt x="543195" y="57109"/>
                  </a:lnTo>
                  <a:lnTo>
                    <a:pt x="548368" y="56700"/>
                  </a:lnTo>
                  <a:lnTo>
                    <a:pt x="553541" y="56298"/>
                  </a:lnTo>
                  <a:lnTo>
                    <a:pt x="558714" y="55905"/>
                  </a:lnTo>
                  <a:lnTo>
                    <a:pt x="563888" y="55519"/>
                  </a:lnTo>
                  <a:lnTo>
                    <a:pt x="569061" y="55140"/>
                  </a:lnTo>
                  <a:lnTo>
                    <a:pt x="574234" y="54769"/>
                  </a:lnTo>
                  <a:lnTo>
                    <a:pt x="579408" y="54404"/>
                  </a:lnTo>
                  <a:lnTo>
                    <a:pt x="584581" y="54045"/>
                  </a:lnTo>
                  <a:lnTo>
                    <a:pt x="589754" y="53693"/>
                  </a:lnTo>
                  <a:lnTo>
                    <a:pt x="594927" y="53347"/>
                  </a:lnTo>
                  <a:lnTo>
                    <a:pt x="600101" y="53006"/>
                  </a:lnTo>
                  <a:lnTo>
                    <a:pt x="605274" y="52672"/>
                  </a:lnTo>
                  <a:lnTo>
                    <a:pt x="610447" y="52342"/>
                  </a:lnTo>
                  <a:lnTo>
                    <a:pt x="615621" y="52017"/>
                  </a:lnTo>
                  <a:lnTo>
                    <a:pt x="620794" y="51698"/>
                  </a:lnTo>
                  <a:lnTo>
                    <a:pt x="625967" y="51383"/>
                  </a:lnTo>
                  <a:lnTo>
                    <a:pt x="631140" y="51072"/>
                  </a:lnTo>
                  <a:lnTo>
                    <a:pt x="636314" y="50766"/>
                  </a:lnTo>
                  <a:lnTo>
                    <a:pt x="641487" y="50464"/>
                  </a:lnTo>
                  <a:lnTo>
                    <a:pt x="646660" y="50166"/>
                  </a:lnTo>
                  <a:lnTo>
                    <a:pt x="651834" y="49871"/>
                  </a:lnTo>
                  <a:lnTo>
                    <a:pt x="657007" y="49580"/>
                  </a:lnTo>
                  <a:lnTo>
                    <a:pt x="662180" y="49292"/>
                  </a:lnTo>
                  <a:lnTo>
                    <a:pt x="667353" y="49008"/>
                  </a:lnTo>
                  <a:lnTo>
                    <a:pt x="672527" y="48726"/>
                  </a:lnTo>
                  <a:lnTo>
                    <a:pt x="677700" y="48447"/>
                  </a:lnTo>
                  <a:lnTo>
                    <a:pt x="682873" y="48171"/>
                  </a:lnTo>
                  <a:lnTo>
                    <a:pt x="688047" y="47897"/>
                  </a:lnTo>
                  <a:lnTo>
                    <a:pt x="693220" y="47626"/>
                  </a:lnTo>
                  <a:lnTo>
                    <a:pt x="698393" y="47356"/>
                  </a:lnTo>
                  <a:lnTo>
                    <a:pt x="703566" y="47088"/>
                  </a:lnTo>
                  <a:lnTo>
                    <a:pt x="708740" y="46822"/>
                  </a:lnTo>
                  <a:lnTo>
                    <a:pt x="713913" y="46557"/>
                  </a:lnTo>
                  <a:lnTo>
                    <a:pt x="719086" y="46294"/>
                  </a:lnTo>
                  <a:lnTo>
                    <a:pt x="724260" y="46032"/>
                  </a:lnTo>
                  <a:lnTo>
                    <a:pt x="729433" y="45771"/>
                  </a:lnTo>
                  <a:lnTo>
                    <a:pt x="734606" y="45510"/>
                  </a:lnTo>
                  <a:lnTo>
                    <a:pt x="739779" y="45250"/>
                  </a:lnTo>
                  <a:lnTo>
                    <a:pt x="744953" y="44990"/>
                  </a:lnTo>
                  <a:lnTo>
                    <a:pt x="750126" y="44731"/>
                  </a:lnTo>
                  <a:lnTo>
                    <a:pt x="755299" y="44472"/>
                  </a:lnTo>
                  <a:lnTo>
                    <a:pt x="760473" y="44212"/>
                  </a:lnTo>
                  <a:lnTo>
                    <a:pt x="765646" y="43952"/>
                  </a:lnTo>
                  <a:lnTo>
                    <a:pt x="770819" y="43691"/>
                  </a:lnTo>
                  <a:lnTo>
                    <a:pt x="775992" y="43429"/>
                  </a:lnTo>
                  <a:lnTo>
                    <a:pt x="781166" y="43167"/>
                  </a:lnTo>
                  <a:lnTo>
                    <a:pt x="786339" y="42903"/>
                  </a:lnTo>
                  <a:lnTo>
                    <a:pt x="791512" y="42638"/>
                  </a:lnTo>
                  <a:lnTo>
                    <a:pt x="796686" y="42372"/>
                  </a:lnTo>
                  <a:lnTo>
                    <a:pt x="801859" y="42104"/>
                  </a:lnTo>
                  <a:lnTo>
                    <a:pt x="807032" y="41834"/>
                  </a:lnTo>
                  <a:lnTo>
                    <a:pt x="812205" y="41561"/>
                  </a:lnTo>
                  <a:lnTo>
                    <a:pt x="817379" y="41287"/>
                  </a:lnTo>
                  <a:lnTo>
                    <a:pt x="822552" y="41010"/>
                  </a:lnTo>
                  <a:lnTo>
                    <a:pt x="827725" y="40731"/>
                  </a:lnTo>
                  <a:lnTo>
                    <a:pt x="832899" y="40449"/>
                  </a:lnTo>
                  <a:lnTo>
                    <a:pt x="838072" y="40164"/>
                  </a:lnTo>
                  <a:lnTo>
                    <a:pt x="843245" y="39876"/>
                  </a:lnTo>
                  <a:lnTo>
                    <a:pt x="848418" y="39585"/>
                  </a:lnTo>
                  <a:lnTo>
                    <a:pt x="853592" y="39291"/>
                  </a:lnTo>
                  <a:lnTo>
                    <a:pt x="858765" y="38993"/>
                  </a:lnTo>
                  <a:lnTo>
                    <a:pt x="863938" y="38692"/>
                  </a:lnTo>
                  <a:lnTo>
                    <a:pt x="869112" y="38387"/>
                  </a:lnTo>
                  <a:lnTo>
                    <a:pt x="874285" y="38079"/>
                  </a:lnTo>
                  <a:lnTo>
                    <a:pt x="879458" y="37767"/>
                  </a:lnTo>
                  <a:lnTo>
                    <a:pt x="884631" y="37451"/>
                  </a:lnTo>
                  <a:lnTo>
                    <a:pt x="889805" y="37132"/>
                  </a:lnTo>
                  <a:lnTo>
                    <a:pt x="894978" y="36808"/>
                  </a:lnTo>
                  <a:lnTo>
                    <a:pt x="900151" y="36481"/>
                  </a:lnTo>
                  <a:lnTo>
                    <a:pt x="905325" y="36150"/>
                  </a:lnTo>
                  <a:lnTo>
                    <a:pt x="910498" y="35816"/>
                  </a:lnTo>
                  <a:lnTo>
                    <a:pt x="915671" y="35477"/>
                  </a:lnTo>
                  <a:lnTo>
                    <a:pt x="920844" y="35136"/>
                  </a:lnTo>
                  <a:lnTo>
                    <a:pt x="926018" y="34790"/>
                  </a:lnTo>
                  <a:lnTo>
                    <a:pt x="931191" y="34441"/>
                  </a:lnTo>
                  <a:lnTo>
                    <a:pt x="936364" y="34089"/>
                  </a:lnTo>
                  <a:lnTo>
                    <a:pt x="941538" y="33733"/>
                  </a:lnTo>
                  <a:lnTo>
                    <a:pt x="946711" y="33374"/>
                  </a:lnTo>
                  <a:lnTo>
                    <a:pt x="951884" y="33013"/>
                  </a:lnTo>
                  <a:lnTo>
                    <a:pt x="957057" y="32649"/>
                  </a:lnTo>
                  <a:lnTo>
                    <a:pt x="962231" y="32282"/>
                  </a:lnTo>
                  <a:lnTo>
                    <a:pt x="967404" y="31913"/>
                  </a:lnTo>
                  <a:lnTo>
                    <a:pt x="972577" y="31542"/>
                  </a:lnTo>
                  <a:lnTo>
                    <a:pt x="977751" y="31169"/>
                  </a:lnTo>
                  <a:lnTo>
                    <a:pt x="982924" y="30794"/>
                  </a:lnTo>
                  <a:lnTo>
                    <a:pt x="988097" y="30419"/>
                  </a:lnTo>
                  <a:lnTo>
                    <a:pt x="993270" y="30042"/>
                  </a:lnTo>
                  <a:lnTo>
                    <a:pt x="998444" y="29665"/>
                  </a:lnTo>
                  <a:lnTo>
                    <a:pt x="1003617" y="29287"/>
                  </a:lnTo>
                  <a:lnTo>
                    <a:pt x="1008790" y="28909"/>
                  </a:lnTo>
                  <a:lnTo>
                    <a:pt x="1013964" y="28532"/>
                  </a:lnTo>
                  <a:lnTo>
                    <a:pt x="1019137" y="28155"/>
                  </a:lnTo>
                  <a:lnTo>
                    <a:pt x="1024310" y="27779"/>
                  </a:lnTo>
                  <a:lnTo>
                    <a:pt x="1029483" y="27404"/>
                  </a:lnTo>
                  <a:lnTo>
                    <a:pt x="1034657" y="27031"/>
                  </a:lnTo>
                  <a:lnTo>
                    <a:pt x="1039830" y="26660"/>
                  </a:lnTo>
                  <a:lnTo>
                    <a:pt x="1045003" y="26291"/>
                  </a:lnTo>
                  <a:lnTo>
                    <a:pt x="1050177" y="25924"/>
                  </a:lnTo>
                  <a:lnTo>
                    <a:pt x="1055350" y="25561"/>
                  </a:lnTo>
                  <a:lnTo>
                    <a:pt x="1060523" y="25201"/>
                  </a:lnTo>
                  <a:lnTo>
                    <a:pt x="1065696" y="24844"/>
                  </a:lnTo>
                  <a:lnTo>
                    <a:pt x="1070870" y="24491"/>
                  </a:lnTo>
                  <a:lnTo>
                    <a:pt x="1076043" y="24143"/>
                  </a:lnTo>
                  <a:lnTo>
                    <a:pt x="1081216" y="23799"/>
                  </a:lnTo>
                  <a:lnTo>
                    <a:pt x="1086390" y="23459"/>
                  </a:lnTo>
                  <a:lnTo>
                    <a:pt x="1091563" y="23125"/>
                  </a:lnTo>
                  <a:lnTo>
                    <a:pt x="1096736" y="22796"/>
                  </a:lnTo>
                  <a:lnTo>
                    <a:pt x="1101909" y="22472"/>
                  </a:lnTo>
                  <a:lnTo>
                    <a:pt x="1107083" y="22155"/>
                  </a:lnTo>
                  <a:lnTo>
                    <a:pt x="1112256" y="21843"/>
                  </a:lnTo>
                  <a:lnTo>
                    <a:pt x="1117429" y="21537"/>
                  </a:lnTo>
                  <a:lnTo>
                    <a:pt x="1122603" y="21238"/>
                  </a:lnTo>
                  <a:lnTo>
                    <a:pt x="1127776" y="20946"/>
                  </a:lnTo>
                  <a:lnTo>
                    <a:pt x="1132949" y="20660"/>
                  </a:lnTo>
                  <a:lnTo>
                    <a:pt x="1138122" y="20381"/>
                  </a:lnTo>
                  <a:lnTo>
                    <a:pt x="1143296" y="20109"/>
                  </a:lnTo>
                  <a:lnTo>
                    <a:pt x="1148469" y="19845"/>
                  </a:lnTo>
                  <a:lnTo>
                    <a:pt x="1153642" y="19588"/>
                  </a:lnTo>
                  <a:lnTo>
                    <a:pt x="1158816" y="19338"/>
                  </a:lnTo>
                  <a:lnTo>
                    <a:pt x="1163989" y="19096"/>
                  </a:lnTo>
                  <a:lnTo>
                    <a:pt x="1169162" y="18862"/>
                  </a:lnTo>
                  <a:lnTo>
                    <a:pt x="1174335" y="18635"/>
                  </a:lnTo>
                  <a:lnTo>
                    <a:pt x="1179509" y="18417"/>
                  </a:lnTo>
                  <a:lnTo>
                    <a:pt x="1184682" y="18206"/>
                  </a:lnTo>
                  <a:lnTo>
                    <a:pt x="1189855" y="18004"/>
                  </a:lnTo>
                  <a:lnTo>
                    <a:pt x="1195029" y="17809"/>
                  </a:lnTo>
                  <a:lnTo>
                    <a:pt x="1200202" y="17621"/>
                  </a:lnTo>
                  <a:lnTo>
                    <a:pt x="1205375" y="17442"/>
                  </a:lnTo>
                  <a:lnTo>
                    <a:pt x="1210548" y="17269"/>
                  </a:lnTo>
                  <a:lnTo>
                    <a:pt x="1215722" y="17104"/>
                  </a:lnTo>
                  <a:lnTo>
                    <a:pt x="1220895" y="16946"/>
                  </a:lnTo>
                  <a:lnTo>
                    <a:pt x="1226068" y="16795"/>
                  </a:lnTo>
                  <a:lnTo>
                    <a:pt x="1231242" y="16652"/>
                  </a:lnTo>
                  <a:lnTo>
                    <a:pt x="1236415" y="16515"/>
                  </a:lnTo>
                  <a:lnTo>
                    <a:pt x="1241588" y="16384"/>
                  </a:lnTo>
                  <a:lnTo>
                    <a:pt x="1246761" y="16260"/>
                  </a:lnTo>
                  <a:lnTo>
                    <a:pt x="1251935" y="16143"/>
                  </a:lnTo>
                  <a:lnTo>
                    <a:pt x="1257108" y="16032"/>
                  </a:lnTo>
                  <a:lnTo>
                    <a:pt x="1262281" y="15927"/>
                  </a:lnTo>
                  <a:lnTo>
                    <a:pt x="1267455" y="15829"/>
                  </a:lnTo>
                  <a:lnTo>
                    <a:pt x="1272628" y="15736"/>
                  </a:lnTo>
                  <a:lnTo>
                    <a:pt x="1277801" y="15649"/>
                  </a:lnTo>
                  <a:lnTo>
                    <a:pt x="1282974" y="15568"/>
                  </a:lnTo>
                  <a:lnTo>
                    <a:pt x="1288148" y="15492"/>
                  </a:lnTo>
                  <a:lnTo>
                    <a:pt x="1293321" y="15422"/>
                  </a:lnTo>
                  <a:lnTo>
                    <a:pt x="1298494" y="15357"/>
                  </a:lnTo>
                  <a:lnTo>
                    <a:pt x="1303668" y="15297"/>
                  </a:lnTo>
                  <a:lnTo>
                    <a:pt x="1308841" y="15242"/>
                  </a:lnTo>
                  <a:lnTo>
                    <a:pt x="1314014" y="15192"/>
                  </a:lnTo>
                  <a:lnTo>
                    <a:pt x="1319187" y="15146"/>
                  </a:lnTo>
                  <a:lnTo>
                    <a:pt x="1324361" y="15105"/>
                  </a:lnTo>
                  <a:lnTo>
                    <a:pt x="1329534" y="15068"/>
                  </a:lnTo>
                  <a:lnTo>
                    <a:pt x="1334707" y="15036"/>
                  </a:lnTo>
                  <a:lnTo>
                    <a:pt x="1339881" y="15007"/>
                  </a:lnTo>
                  <a:lnTo>
                    <a:pt x="1345054" y="14981"/>
                  </a:lnTo>
                  <a:lnTo>
                    <a:pt x="1350227" y="14960"/>
                  </a:lnTo>
                  <a:lnTo>
                    <a:pt x="1355400" y="14941"/>
                  </a:lnTo>
                  <a:lnTo>
                    <a:pt x="1360574" y="14925"/>
                  </a:lnTo>
                  <a:lnTo>
                    <a:pt x="1365747" y="14912"/>
                  </a:lnTo>
                  <a:lnTo>
                    <a:pt x="1370920" y="14901"/>
                  </a:lnTo>
                  <a:lnTo>
                    <a:pt x="1376094" y="14892"/>
                  </a:lnTo>
                  <a:lnTo>
                    <a:pt x="1381267" y="14884"/>
                  </a:lnTo>
                  <a:lnTo>
                    <a:pt x="1386440" y="14877"/>
                  </a:lnTo>
                  <a:lnTo>
                    <a:pt x="1391613" y="14871"/>
                  </a:lnTo>
                  <a:lnTo>
                    <a:pt x="1396787" y="14866"/>
                  </a:lnTo>
                  <a:lnTo>
                    <a:pt x="1401960" y="14859"/>
                  </a:lnTo>
                  <a:lnTo>
                    <a:pt x="1407133" y="14852"/>
                  </a:lnTo>
                  <a:lnTo>
                    <a:pt x="1412307" y="14844"/>
                  </a:lnTo>
                  <a:lnTo>
                    <a:pt x="1417480" y="14833"/>
                  </a:lnTo>
                  <a:lnTo>
                    <a:pt x="1422653" y="14820"/>
                  </a:lnTo>
                  <a:lnTo>
                    <a:pt x="1427826" y="14803"/>
                  </a:lnTo>
                  <a:lnTo>
                    <a:pt x="1433000" y="14782"/>
                  </a:lnTo>
                  <a:lnTo>
                    <a:pt x="1438173" y="14756"/>
                  </a:lnTo>
                  <a:lnTo>
                    <a:pt x="1443346" y="14724"/>
                  </a:lnTo>
                  <a:lnTo>
                    <a:pt x="1448520" y="14685"/>
                  </a:lnTo>
                  <a:lnTo>
                    <a:pt x="1453693" y="14639"/>
                  </a:lnTo>
                  <a:lnTo>
                    <a:pt x="1458866" y="14584"/>
                  </a:lnTo>
                  <a:lnTo>
                    <a:pt x="1464039" y="14520"/>
                  </a:lnTo>
                  <a:lnTo>
                    <a:pt x="1469213" y="14445"/>
                  </a:lnTo>
                  <a:lnTo>
                    <a:pt x="1474386" y="14359"/>
                  </a:lnTo>
                  <a:lnTo>
                    <a:pt x="1479559" y="14260"/>
                  </a:lnTo>
                  <a:lnTo>
                    <a:pt x="1484733" y="14149"/>
                  </a:lnTo>
                  <a:lnTo>
                    <a:pt x="1489906" y="14023"/>
                  </a:lnTo>
                  <a:lnTo>
                    <a:pt x="1495079" y="13882"/>
                  </a:lnTo>
                  <a:lnTo>
                    <a:pt x="1500252" y="13726"/>
                  </a:lnTo>
                  <a:lnTo>
                    <a:pt x="1505426" y="13554"/>
                  </a:lnTo>
                  <a:lnTo>
                    <a:pt x="1510599" y="13365"/>
                  </a:lnTo>
                  <a:lnTo>
                    <a:pt x="1515772" y="13159"/>
                  </a:lnTo>
                  <a:lnTo>
                    <a:pt x="1520946" y="12935"/>
                  </a:lnTo>
                  <a:lnTo>
                    <a:pt x="1526119" y="12694"/>
                  </a:lnTo>
                  <a:lnTo>
                    <a:pt x="1531292" y="12436"/>
                  </a:lnTo>
                  <a:lnTo>
                    <a:pt x="1536465" y="12161"/>
                  </a:lnTo>
                  <a:lnTo>
                    <a:pt x="1541639" y="11869"/>
                  </a:lnTo>
                  <a:lnTo>
                    <a:pt x="1546812" y="11561"/>
                  </a:lnTo>
                  <a:lnTo>
                    <a:pt x="1551985" y="11239"/>
                  </a:lnTo>
                  <a:lnTo>
                    <a:pt x="1557159" y="10903"/>
                  </a:lnTo>
                  <a:lnTo>
                    <a:pt x="1562332" y="10554"/>
                  </a:lnTo>
                  <a:lnTo>
                    <a:pt x="1567505" y="10194"/>
                  </a:lnTo>
                  <a:lnTo>
                    <a:pt x="1572678" y="9825"/>
                  </a:lnTo>
                  <a:lnTo>
                    <a:pt x="1577852" y="9448"/>
                  </a:lnTo>
                  <a:lnTo>
                    <a:pt x="1583025" y="9064"/>
                  </a:lnTo>
                  <a:lnTo>
                    <a:pt x="1588198" y="8677"/>
                  </a:lnTo>
                  <a:lnTo>
                    <a:pt x="1593372" y="8286"/>
                  </a:lnTo>
                  <a:lnTo>
                    <a:pt x="1598545" y="7896"/>
                  </a:lnTo>
                  <a:lnTo>
                    <a:pt x="1603718" y="7506"/>
                  </a:lnTo>
                  <a:lnTo>
                    <a:pt x="1608891" y="7120"/>
                  </a:lnTo>
                  <a:lnTo>
                    <a:pt x="1614065" y="6738"/>
                  </a:lnTo>
                  <a:lnTo>
                    <a:pt x="1619238" y="6362"/>
                  </a:lnTo>
                  <a:lnTo>
                    <a:pt x="1624411" y="5995"/>
                  </a:lnTo>
                  <a:lnTo>
                    <a:pt x="1629585" y="5637"/>
                  </a:lnTo>
                  <a:lnTo>
                    <a:pt x="1634758" y="5290"/>
                  </a:lnTo>
                  <a:lnTo>
                    <a:pt x="1639931" y="4954"/>
                  </a:lnTo>
                  <a:lnTo>
                    <a:pt x="1645104" y="4631"/>
                  </a:lnTo>
                  <a:lnTo>
                    <a:pt x="1650278" y="4322"/>
                  </a:lnTo>
                  <a:lnTo>
                    <a:pt x="1655451" y="4026"/>
                  </a:lnTo>
                  <a:lnTo>
                    <a:pt x="1660624" y="3744"/>
                  </a:lnTo>
                  <a:lnTo>
                    <a:pt x="1665798" y="3476"/>
                  </a:lnTo>
                  <a:lnTo>
                    <a:pt x="1670971" y="3223"/>
                  </a:lnTo>
                  <a:lnTo>
                    <a:pt x="1676144" y="2984"/>
                  </a:lnTo>
                  <a:lnTo>
                    <a:pt x="1681317" y="2759"/>
                  </a:lnTo>
                  <a:lnTo>
                    <a:pt x="1686491" y="2547"/>
                  </a:lnTo>
                  <a:lnTo>
                    <a:pt x="1691664" y="2348"/>
                  </a:lnTo>
                  <a:lnTo>
                    <a:pt x="1696837" y="2163"/>
                  </a:lnTo>
                  <a:lnTo>
                    <a:pt x="1702011" y="1989"/>
                  </a:lnTo>
                  <a:lnTo>
                    <a:pt x="1707184" y="1828"/>
                  </a:lnTo>
                  <a:lnTo>
                    <a:pt x="1712357" y="1677"/>
                  </a:lnTo>
                  <a:lnTo>
                    <a:pt x="1717530" y="1538"/>
                  </a:lnTo>
                  <a:lnTo>
                    <a:pt x="1722704" y="1408"/>
                  </a:lnTo>
                  <a:lnTo>
                    <a:pt x="1727877" y="1287"/>
                  </a:lnTo>
                  <a:lnTo>
                    <a:pt x="1733050" y="1176"/>
                  </a:lnTo>
                  <a:lnTo>
                    <a:pt x="1738224" y="1073"/>
                  </a:lnTo>
                  <a:lnTo>
                    <a:pt x="1743397" y="978"/>
                  </a:lnTo>
                  <a:lnTo>
                    <a:pt x="1748570" y="890"/>
                  </a:lnTo>
                  <a:lnTo>
                    <a:pt x="1753743" y="809"/>
                  </a:lnTo>
                  <a:lnTo>
                    <a:pt x="1758917" y="734"/>
                  </a:lnTo>
                  <a:lnTo>
                    <a:pt x="1764090" y="665"/>
                  </a:lnTo>
                  <a:lnTo>
                    <a:pt x="1769263" y="602"/>
                  </a:lnTo>
                  <a:lnTo>
                    <a:pt x="1774437" y="544"/>
                  </a:lnTo>
                  <a:lnTo>
                    <a:pt x="1779610" y="490"/>
                  </a:lnTo>
                  <a:lnTo>
                    <a:pt x="1784783" y="441"/>
                  </a:lnTo>
                  <a:lnTo>
                    <a:pt x="1789956" y="395"/>
                  </a:lnTo>
                  <a:lnTo>
                    <a:pt x="1795130" y="354"/>
                  </a:lnTo>
                  <a:lnTo>
                    <a:pt x="1800303" y="316"/>
                  </a:lnTo>
                  <a:lnTo>
                    <a:pt x="1805476" y="281"/>
                  </a:lnTo>
                  <a:lnTo>
                    <a:pt x="1810650" y="248"/>
                  </a:lnTo>
                  <a:lnTo>
                    <a:pt x="1815823" y="219"/>
                  </a:lnTo>
                  <a:lnTo>
                    <a:pt x="1820996" y="192"/>
                  </a:lnTo>
                  <a:lnTo>
                    <a:pt x="1826169" y="167"/>
                  </a:lnTo>
                  <a:lnTo>
                    <a:pt x="1831343" y="144"/>
                  </a:lnTo>
                  <a:lnTo>
                    <a:pt x="1836516" y="124"/>
                  </a:lnTo>
                  <a:lnTo>
                    <a:pt x="1841689" y="104"/>
                  </a:lnTo>
                  <a:lnTo>
                    <a:pt x="1846863" y="87"/>
                  </a:lnTo>
                  <a:lnTo>
                    <a:pt x="1852036" y="71"/>
                  </a:lnTo>
                  <a:lnTo>
                    <a:pt x="1857209" y="56"/>
                  </a:lnTo>
                  <a:lnTo>
                    <a:pt x="1862382" y="43"/>
                  </a:lnTo>
                  <a:lnTo>
                    <a:pt x="1867556" y="31"/>
                  </a:lnTo>
                  <a:lnTo>
                    <a:pt x="1872729" y="19"/>
                  </a:lnTo>
                  <a:lnTo>
                    <a:pt x="1877902" y="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96816" y="3019845"/>
              <a:ext cx="1883076" cy="682658"/>
            </a:xfrm>
            <a:custGeom>
              <a:avLst/>
              <a:pathLst>
                <a:path w="1883076" h="682658">
                  <a:moveTo>
                    <a:pt x="0" y="550597"/>
                  </a:moveTo>
                  <a:lnTo>
                    <a:pt x="5173" y="543543"/>
                  </a:lnTo>
                  <a:lnTo>
                    <a:pt x="10346" y="536457"/>
                  </a:lnTo>
                  <a:lnTo>
                    <a:pt x="15519" y="529350"/>
                  </a:lnTo>
                  <a:lnTo>
                    <a:pt x="20693" y="522232"/>
                  </a:lnTo>
                  <a:lnTo>
                    <a:pt x="25866" y="515114"/>
                  </a:lnTo>
                  <a:lnTo>
                    <a:pt x="31039" y="508005"/>
                  </a:lnTo>
                  <a:lnTo>
                    <a:pt x="36213" y="500916"/>
                  </a:lnTo>
                  <a:lnTo>
                    <a:pt x="41386" y="493857"/>
                  </a:lnTo>
                  <a:lnTo>
                    <a:pt x="46559" y="486836"/>
                  </a:lnTo>
                  <a:lnTo>
                    <a:pt x="51732" y="479864"/>
                  </a:lnTo>
                  <a:lnTo>
                    <a:pt x="56906" y="472950"/>
                  </a:lnTo>
                  <a:lnTo>
                    <a:pt x="62079" y="466101"/>
                  </a:lnTo>
                  <a:lnTo>
                    <a:pt x="67252" y="459326"/>
                  </a:lnTo>
                  <a:lnTo>
                    <a:pt x="72426" y="452631"/>
                  </a:lnTo>
                  <a:lnTo>
                    <a:pt x="77599" y="446025"/>
                  </a:lnTo>
                  <a:lnTo>
                    <a:pt x="82772" y="439513"/>
                  </a:lnTo>
                  <a:lnTo>
                    <a:pt x="87945" y="433101"/>
                  </a:lnTo>
                  <a:lnTo>
                    <a:pt x="93119" y="426795"/>
                  </a:lnTo>
                  <a:lnTo>
                    <a:pt x="98292" y="420598"/>
                  </a:lnTo>
                  <a:lnTo>
                    <a:pt x="103465" y="414516"/>
                  </a:lnTo>
                  <a:lnTo>
                    <a:pt x="108639" y="408550"/>
                  </a:lnTo>
                  <a:lnTo>
                    <a:pt x="113812" y="402705"/>
                  </a:lnTo>
                  <a:lnTo>
                    <a:pt x="118985" y="396981"/>
                  </a:lnTo>
                  <a:lnTo>
                    <a:pt x="124158" y="391382"/>
                  </a:lnTo>
                  <a:lnTo>
                    <a:pt x="129332" y="385908"/>
                  </a:lnTo>
                  <a:lnTo>
                    <a:pt x="134505" y="380559"/>
                  </a:lnTo>
                  <a:lnTo>
                    <a:pt x="139678" y="375336"/>
                  </a:lnTo>
                  <a:lnTo>
                    <a:pt x="144852" y="370239"/>
                  </a:lnTo>
                  <a:lnTo>
                    <a:pt x="150025" y="365267"/>
                  </a:lnTo>
                  <a:lnTo>
                    <a:pt x="155198" y="360419"/>
                  </a:lnTo>
                  <a:lnTo>
                    <a:pt x="160371" y="355692"/>
                  </a:lnTo>
                  <a:lnTo>
                    <a:pt x="165545" y="351087"/>
                  </a:lnTo>
                  <a:lnTo>
                    <a:pt x="170718" y="346600"/>
                  </a:lnTo>
                  <a:lnTo>
                    <a:pt x="175891" y="342230"/>
                  </a:lnTo>
                  <a:lnTo>
                    <a:pt x="181065" y="337973"/>
                  </a:lnTo>
                  <a:lnTo>
                    <a:pt x="186238" y="333827"/>
                  </a:lnTo>
                  <a:lnTo>
                    <a:pt x="191411" y="329790"/>
                  </a:lnTo>
                  <a:lnTo>
                    <a:pt x="196584" y="325857"/>
                  </a:lnTo>
                  <a:lnTo>
                    <a:pt x="201758" y="322027"/>
                  </a:lnTo>
                  <a:lnTo>
                    <a:pt x="206931" y="318295"/>
                  </a:lnTo>
                  <a:lnTo>
                    <a:pt x="212104" y="314659"/>
                  </a:lnTo>
                  <a:lnTo>
                    <a:pt x="217278" y="311115"/>
                  </a:lnTo>
                  <a:lnTo>
                    <a:pt x="222451" y="307660"/>
                  </a:lnTo>
                  <a:lnTo>
                    <a:pt x="227624" y="304290"/>
                  </a:lnTo>
                  <a:lnTo>
                    <a:pt x="232797" y="301002"/>
                  </a:lnTo>
                  <a:lnTo>
                    <a:pt x="237971" y="297793"/>
                  </a:lnTo>
                  <a:lnTo>
                    <a:pt x="243144" y="294660"/>
                  </a:lnTo>
                  <a:lnTo>
                    <a:pt x="248317" y="291598"/>
                  </a:lnTo>
                  <a:lnTo>
                    <a:pt x="253491" y="288606"/>
                  </a:lnTo>
                  <a:lnTo>
                    <a:pt x="258664" y="285679"/>
                  </a:lnTo>
                  <a:lnTo>
                    <a:pt x="263837" y="282815"/>
                  </a:lnTo>
                  <a:lnTo>
                    <a:pt x="269010" y="280011"/>
                  </a:lnTo>
                  <a:lnTo>
                    <a:pt x="274184" y="277264"/>
                  </a:lnTo>
                  <a:lnTo>
                    <a:pt x="279357" y="274571"/>
                  </a:lnTo>
                  <a:lnTo>
                    <a:pt x="284530" y="271929"/>
                  </a:lnTo>
                  <a:lnTo>
                    <a:pt x="289704" y="269336"/>
                  </a:lnTo>
                  <a:lnTo>
                    <a:pt x="294877" y="266789"/>
                  </a:lnTo>
                  <a:lnTo>
                    <a:pt x="300050" y="264286"/>
                  </a:lnTo>
                  <a:lnTo>
                    <a:pt x="305223" y="261824"/>
                  </a:lnTo>
                  <a:lnTo>
                    <a:pt x="310397" y="259401"/>
                  </a:lnTo>
                  <a:lnTo>
                    <a:pt x="315570" y="257015"/>
                  </a:lnTo>
                  <a:lnTo>
                    <a:pt x="320743" y="254665"/>
                  </a:lnTo>
                  <a:lnTo>
                    <a:pt x="325917" y="252347"/>
                  </a:lnTo>
                  <a:lnTo>
                    <a:pt x="331090" y="250060"/>
                  </a:lnTo>
                  <a:lnTo>
                    <a:pt x="336263" y="247803"/>
                  </a:lnTo>
                  <a:lnTo>
                    <a:pt x="341436" y="245573"/>
                  </a:lnTo>
                  <a:lnTo>
                    <a:pt x="346610" y="243370"/>
                  </a:lnTo>
                  <a:lnTo>
                    <a:pt x="351783" y="241191"/>
                  </a:lnTo>
                  <a:lnTo>
                    <a:pt x="356956" y="239036"/>
                  </a:lnTo>
                  <a:lnTo>
                    <a:pt x="362130" y="236902"/>
                  </a:lnTo>
                  <a:lnTo>
                    <a:pt x="367303" y="234789"/>
                  </a:lnTo>
                  <a:lnTo>
                    <a:pt x="372476" y="232695"/>
                  </a:lnTo>
                  <a:lnTo>
                    <a:pt x="377649" y="230620"/>
                  </a:lnTo>
                  <a:lnTo>
                    <a:pt x="382823" y="228562"/>
                  </a:lnTo>
                  <a:lnTo>
                    <a:pt x="387996" y="226520"/>
                  </a:lnTo>
                  <a:lnTo>
                    <a:pt x="393169" y="224493"/>
                  </a:lnTo>
                  <a:lnTo>
                    <a:pt x="398343" y="222481"/>
                  </a:lnTo>
                  <a:lnTo>
                    <a:pt x="403516" y="220483"/>
                  </a:lnTo>
                  <a:lnTo>
                    <a:pt x="408689" y="218498"/>
                  </a:lnTo>
                  <a:lnTo>
                    <a:pt x="413862" y="216525"/>
                  </a:lnTo>
                  <a:lnTo>
                    <a:pt x="419036" y="214564"/>
                  </a:lnTo>
                  <a:lnTo>
                    <a:pt x="424209" y="212614"/>
                  </a:lnTo>
                  <a:lnTo>
                    <a:pt x="429382" y="210674"/>
                  </a:lnTo>
                  <a:lnTo>
                    <a:pt x="434556" y="208745"/>
                  </a:lnTo>
                  <a:lnTo>
                    <a:pt x="439729" y="206825"/>
                  </a:lnTo>
                  <a:lnTo>
                    <a:pt x="444902" y="204914"/>
                  </a:lnTo>
                  <a:lnTo>
                    <a:pt x="450075" y="203012"/>
                  </a:lnTo>
                  <a:lnTo>
                    <a:pt x="455249" y="201119"/>
                  </a:lnTo>
                  <a:lnTo>
                    <a:pt x="460422" y="199233"/>
                  </a:lnTo>
                  <a:lnTo>
                    <a:pt x="465595" y="197356"/>
                  </a:lnTo>
                  <a:lnTo>
                    <a:pt x="470769" y="195486"/>
                  </a:lnTo>
                  <a:lnTo>
                    <a:pt x="475942" y="193624"/>
                  </a:lnTo>
                  <a:lnTo>
                    <a:pt x="481115" y="191769"/>
                  </a:lnTo>
                  <a:lnTo>
                    <a:pt x="486288" y="189921"/>
                  </a:lnTo>
                  <a:lnTo>
                    <a:pt x="491462" y="188080"/>
                  </a:lnTo>
                  <a:lnTo>
                    <a:pt x="496635" y="186245"/>
                  </a:lnTo>
                  <a:lnTo>
                    <a:pt x="501808" y="184418"/>
                  </a:lnTo>
                  <a:lnTo>
                    <a:pt x="506982" y="182597"/>
                  </a:lnTo>
                  <a:lnTo>
                    <a:pt x="512155" y="180782"/>
                  </a:lnTo>
                  <a:lnTo>
                    <a:pt x="517328" y="178974"/>
                  </a:lnTo>
                  <a:lnTo>
                    <a:pt x="522501" y="177172"/>
                  </a:lnTo>
                  <a:lnTo>
                    <a:pt x="527675" y="175377"/>
                  </a:lnTo>
                  <a:lnTo>
                    <a:pt x="532848" y="173588"/>
                  </a:lnTo>
                  <a:lnTo>
                    <a:pt x="538021" y="171805"/>
                  </a:lnTo>
                  <a:lnTo>
                    <a:pt x="543195" y="170029"/>
                  </a:lnTo>
                  <a:lnTo>
                    <a:pt x="548368" y="168259"/>
                  </a:lnTo>
                  <a:lnTo>
                    <a:pt x="553541" y="166495"/>
                  </a:lnTo>
                  <a:lnTo>
                    <a:pt x="558714" y="164738"/>
                  </a:lnTo>
                  <a:lnTo>
                    <a:pt x="563888" y="162987"/>
                  </a:lnTo>
                  <a:lnTo>
                    <a:pt x="569061" y="161243"/>
                  </a:lnTo>
                  <a:lnTo>
                    <a:pt x="574234" y="159505"/>
                  </a:lnTo>
                  <a:lnTo>
                    <a:pt x="579408" y="157773"/>
                  </a:lnTo>
                  <a:lnTo>
                    <a:pt x="584581" y="156049"/>
                  </a:lnTo>
                  <a:lnTo>
                    <a:pt x="589754" y="154331"/>
                  </a:lnTo>
                  <a:lnTo>
                    <a:pt x="594927" y="152620"/>
                  </a:lnTo>
                  <a:lnTo>
                    <a:pt x="600101" y="150915"/>
                  </a:lnTo>
                  <a:lnTo>
                    <a:pt x="605274" y="149218"/>
                  </a:lnTo>
                  <a:lnTo>
                    <a:pt x="610447" y="147527"/>
                  </a:lnTo>
                  <a:lnTo>
                    <a:pt x="615621" y="145843"/>
                  </a:lnTo>
                  <a:lnTo>
                    <a:pt x="620794" y="144166"/>
                  </a:lnTo>
                  <a:lnTo>
                    <a:pt x="625967" y="142497"/>
                  </a:lnTo>
                  <a:lnTo>
                    <a:pt x="631140" y="140834"/>
                  </a:lnTo>
                  <a:lnTo>
                    <a:pt x="636314" y="139179"/>
                  </a:lnTo>
                  <a:lnTo>
                    <a:pt x="641487" y="137531"/>
                  </a:lnTo>
                  <a:lnTo>
                    <a:pt x="646660" y="135890"/>
                  </a:lnTo>
                  <a:lnTo>
                    <a:pt x="651834" y="134256"/>
                  </a:lnTo>
                  <a:lnTo>
                    <a:pt x="657007" y="132630"/>
                  </a:lnTo>
                  <a:lnTo>
                    <a:pt x="662180" y="131012"/>
                  </a:lnTo>
                  <a:lnTo>
                    <a:pt x="667353" y="129400"/>
                  </a:lnTo>
                  <a:lnTo>
                    <a:pt x="672527" y="127797"/>
                  </a:lnTo>
                  <a:lnTo>
                    <a:pt x="677700" y="126201"/>
                  </a:lnTo>
                  <a:lnTo>
                    <a:pt x="682873" y="124612"/>
                  </a:lnTo>
                  <a:lnTo>
                    <a:pt x="688047" y="123031"/>
                  </a:lnTo>
                  <a:lnTo>
                    <a:pt x="693220" y="121458"/>
                  </a:lnTo>
                  <a:lnTo>
                    <a:pt x="698393" y="119893"/>
                  </a:lnTo>
                  <a:lnTo>
                    <a:pt x="703566" y="118335"/>
                  </a:lnTo>
                  <a:lnTo>
                    <a:pt x="708740" y="116785"/>
                  </a:lnTo>
                  <a:lnTo>
                    <a:pt x="713913" y="115242"/>
                  </a:lnTo>
                  <a:lnTo>
                    <a:pt x="719086" y="113708"/>
                  </a:lnTo>
                  <a:lnTo>
                    <a:pt x="724260" y="112181"/>
                  </a:lnTo>
                  <a:lnTo>
                    <a:pt x="729433" y="110662"/>
                  </a:lnTo>
                  <a:lnTo>
                    <a:pt x="734606" y="109151"/>
                  </a:lnTo>
                  <a:lnTo>
                    <a:pt x="739779" y="107648"/>
                  </a:lnTo>
                  <a:lnTo>
                    <a:pt x="744953" y="106152"/>
                  </a:lnTo>
                  <a:lnTo>
                    <a:pt x="750126" y="104664"/>
                  </a:lnTo>
                  <a:lnTo>
                    <a:pt x="755299" y="103185"/>
                  </a:lnTo>
                  <a:lnTo>
                    <a:pt x="760473" y="101713"/>
                  </a:lnTo>
                  <a:lnTo>
                    <a:pt x="765646" y="100249"/>
                  </a:lnTo>
                  <a:lnTo>
                    <a:pt x="770819" y="98793"/>
                  </a:lnTo>
                  <a:lnTo>
                    <a:pt x="775992" y="97345"/>
                  </a:lnTo>
                  <a:lnTo>
                    <a:pt x="781166" y="95904"/>
                  </a:lnTo>
                  <a:lnTo>
                    <a:pt x="786339" y="94472"/>
                  </a:lnTo>
                  <a:lnTo>
                    <a:pt x="791512" y="93048"/>
                  </a:lnTo>
                  <a:lnTo>
                    <a:pt x="796686" y="91632"/>
                  </a:lnTo>
                  <a:lnTo>
                    <a:pt x="801859" y="90224"/>
                  </a:lnTo>
                  <a:lnTo>
                    <a:pt x="807032" y="88824"/>
                  </a:lnTo>
                  <a:lnTo>
                    <a:pt x="812205" y="87433"/>
                  </a:lnTo>
                  <a:lnTo>
                    <a:pt x="817379" y="86049"/>
                  </a:lnTo>
                  <a:lnTo>
                    <a:pt x="822552" y="84674"/>
                  </a:lnTo>
                  <a:lnTo>
                    <a:pt x="827725" y="83308"/>
                  </a:lnTo>
                  <a:lnTo>
                    <a:pt x="832899" y="81950"/>
                  </a:lnTo>
                  <a:lnTo>
                    <a:pt x="838072" y="80601"/>
                  </a:lnTo>
                  <a:lnTo>
                    <a:pt x="843245" y="79260"/>
                  </a:lnTo>
                  <a:lnTo>
                    <a:pt x="848418" y="77928"/>
                  </a:lnTo>
                  <a:lnTo>
                    <a:pt x="853592" y="76605"/>
                  </a:lnTo>
                  <a:lnTo>
                    <a:pt x="858765" y="75292"/>
                  </a:lnTo>
                  <a:lnTo>
                    <a:pt x="863938" y="73987"/>
                  </a:lnTo>
                  <a:lnTo>
                    <a:pt x="869112" y="72692"/>
                  </a:lnTo>
                  <a:lnTo>
                    <a:pt x="874285" y="71407"/>
                  </a:lnTo>
                  <a:lnTo>
                    <a:pt x="879458" y="70132"/>
                  </a:lnTo>
                  <a:lnTo>
                    <a:pt x="884631" y="68866"/>
                  </a:lnTo>
                  <a:lnTo>
                    <a:pt x="889805" y="67611"/>
                  </a:lnTo>
                  <a:lnTo>
                    <a:pt x="894978" y="66367"/>
                  </a:lnTo>
                  <a:lnTo>
                    <a:pt x="900151" y="65133"/>
                  </a:lnTo>
                  <a:lnTo>
                    <a:pt x="905325" y="63910"/>
                  </a:lnTo>
                  <a:lnTo>
                    <a:pt x="910498" y="62698"/>
                  </a:lnTo>
                  <a:lnTo>
                    <a:pt x="915671" y="61498"/>
                  </a:lnTo>
                  <a:lnTo>
                    <a:pt x="920844" y="60310"/>
                  </a:lnTo>
                  <a:lnTo>
                    <a:pt x="926018" y="59133"/>
                  </a:lnTo>
                  <a:lnTo>
                    <a:pt x="931191" y="57969"/>
                  </a:lnTo>
                  <a:lnTo>
                    <a:pt x="936364" y="56818"/>
                  </a:lnTo>
                  <a:lnTo>
                    <a:pt x="941538" y="55680"/>
                  </a:lnTo>
                  <a:lnTo>
                    <a:pt x="946711" y="54555"/>
                  </a:lnTo>
                  <a:lnTo>
                    <a:pt x="951884" y="53444"/>
                  </a:lnTo>
                  <a:lnTo>
                    <a:pt x="957057" y="52347"/>
                  </a:lnTo>
                  <a:lnTo>
                    <a:pt x="962231" y="51264"/>
                  </a:lnTo>
                  <a:lnTo>
                    <a:pt x="967404" y="50195"/>
                  </a:lnTo>
                  <a:lnTo>
                    <a:pt x="972577" y="49142"/>
                  </a:lnTo>
                  <a:lnTo>
                    <a:pt x="977751" y="48103"/>
                  </a:lnTo>
                  <a:lnTo>
                    <a:pt x="982924" y="47080"/>
                  </a:lnTo>
                  <a:lnTo>
                    <a:pt x="988097" y="46073"/>
                  </a:lnTo>
                  <a:lnTo>
                    <a:pt x="993270" y="45082"/>
                  </a:lnTo>
                  <a:lnTo>
                    <a:pt x="998444" y="44108"/>
                  </a:lnTo>
                  <a:lnTo>
                    <a:pt x="1003617" y="43150"/>
                  </a:lnTo>
                  <a:lnTo>
                    <a:pt x="1008790" y="42209"/>
                  </a:lnTo>
                  <a:lnTo>
                    <a:pt x="1013964" y="41285"/>
                  </a:lnTo>
                  <a:lnTo>
                    <a:pt x="1019137" y="40378"/>
                  </a:lnTo>
                  <a:lnTo>
                    <a:pt x="1024310" y="39489"/>
                  </a:lnTo>
                  <a:lnTo>
                    <a:pt x="1029483" y="38617"/>
                  </a:lnTo>
                  <a:lnTo>
                    <a:pt x="1034657" y="37763"/>
                  </a:lnTo>
                  <a:lnTo>
                    <a:pt x="1039830" y="36928"/>
                  </a:lnTo>
                  <a:lnTo>
                    <a:pt x="1045003" y="36110"/>
                  </a:lnTo>
                  <a:lnTo>
                    <a:pt x="1050177" y="35311"/>
                  </a:lnTo>
                  <a:lnTo>
                    <a:pt x="1055350" y="34530"/>
                  </a:lnTo>
                  <a:lnTo>
                    <a:pt x="1060523" y="33767"/>
                  </a:lnTo>
                  <a:lnTo>
                    <a:pt x="1065696" y="33023"/>
                  </a:lnTo>
                  <a:lnTo>
                    <a:pt x="1070870" y="32297"/>
                  </a:lnTo>
                  <a:lnTo>
                    <a:pt x="1076043" y="31590"/>
                  </a:lnTo>
                  <a:lnTo>
                    <a:pt x="1081216" y="30901"/>
                  </a:lnTo>
                  <a:lnTo>
                    <a:pt x="1086390" y="30231"/>
                  </a:lnTo>
                  <a:lnTo>
                    <a:pt x="1091563" y="29579"/>
                  </a:lnTo>
                  <a:lnTo>
                    <a:pt x="1096736" y="28945"/>
                  </a:lnTo>
                  <a:lnTo>
                    <a:pt x="1101909" y="28329"/>
                  </a:lnTo>
                  <a:lnTo>
                    <a:pt x="1107083" y="27731"/>
                  </a:lnTo>
                  <a:lnTo>
                    <a:pt x="1112256" y="27151"/>
                  </a:lnTo>
                  <a:lnTo>
                    <a:pt x="1117429" y="26589"/>
                  </a:lnTo>
                  <a:lnTo>
                    <a:pt x="1122603" y="26045"/>
                  </a:lnTo>
                  <a:lnTo>
                    <a:pt x="1127776" y="25518"/>
                  </a:lnTo>
                  <a:lnTo>
                    <a:pt x="1132949" y="25008"/>
                  </a:lnTo>
                  <a:lnTo>
                    <a:pt x="1138122" y="24516"/>
                  </a:lnTo>
                  <a:lnTo>
                    <a:pt x="1143296" y="24040"/>
                  </a:lnTo>
                  <a:lnTo>
                    <a:pt x="1148469" y="23581"/>
                  </a:lnTo>
                  <a:lnTo>
                    <a:pt x="1153642" y="23138"/>
                  </a:lnTo>
                  <a:lnTo>
                    <a:pt x="1158816" y="22712"/>
                  </a:lnTo>
                  <a:lnTo>
                    <a:pt x="1163989" y="22301"/>
                  </a:lnTo>
                  <a:lnTo>
                    <a:pt x="1169162" y="21907"/>
                  </a:lnTo>
                  <a:lnTo>
                    <a:pt x="1174335" y="21528"/>
                  </a:lnTo>
                  <a:lnTo>
                    <a:pt x="1179509" y="21164"/>
                  </a:lnTo>
                  <a:lnTo>
                    <a:pt x="1184682" y="20815"/>
                  </a:lnTo>
                  <a:lnTo>
                    <a:pt x="1189855" y="20481"/>
                  </a:lnTo>
                  <a:lnTo>
                    <a:pt x="1195029" y="20161"/>
                  </a:lnTo>
                  <a:lnTo>
                    <a:pt x="1200202" y="19855"/>
                  </a:lnTo>
                  <a:lnTo>
                    <a:pt x="1205375" y="19563"/>
                  </a:lnTo>
                  <a:lnTo>
                    <a:pt x="1210548" y="19283"/>
                  </a:lnTo>
                  <a:lnTo>
                    <a:pt x="1215722" y="19016"/>
                  </a:lnTo>
                  <a:lnTo>
                    <a:pt x="1220895" y="18762"/>
                  </a:lnTo>
                  <a:lnTo>
                    <a:pt x="1226068" y="18519"/>
                  </a:lnTo>
                  <a:lnTo>
                    <a:pt x="1231242" y="18288"/>
                  </a:lnTo>
                  <a:lnTo>
                    <a:pt x="1236415" y="18069"/>
                  </a:lnTo>
                  <a:lnTo>
                    <a:pt x="1241588" y="17860"/>
                  </a:lnTo>
                  <a:lnTo>
                    <a:pt x="1246761" y="17661"/>
                  </a:lnTo>
                  <a:lnTo>
                    <a:pt x="1251935" y="17473"/>
                  </a:lnTo>
                  <a:lnTo>
                    <a:pt x="1257108" y="17295"/>
                  </a:lnTo>
                  <a:lnTo>
                    <a:pt x="1262281" y="17127"/>
                  </a:lnTo>
                  <a:lnTo>
                    <a:pt x="1267455" y="16968"/>
                  </a:lnTo>
                  <a:lnTo>
                    <a:pt x="1272628" y="16817"/>
                  </a:lnTo>
                  <a:lnTo>
                    <a:pt x="1277801" y="16676"/>
                  </a:lnTo>
                  <a:lnTo>
                    <a:pt x="1282974" y="16543"/>
                  </a:lnTo>
                  <a:lnTo>
                    <a:pt x="1288148" y="16418"/>
                  </a:lnTo>
                  <a:lnTo>
                    <a:pt x="1293321" y="16301"/>
                  </a:lnTo>
                  <a:lnTo>
                    <a:pt x="1298494" y="16192"/>
                  </a:lnTo>
                  <a:lnTo>
                    <a:pt x="1303668" y="16090"/>
                  </a:lnTo>
                  <a:lnTo>
                    <a:pt x="1308841" y="15995"/>
                  </a:lnTo>
                  <a:lnTo>
                    <a:pt x="1314014" y="15908"/>
                  </a:lnTo>
                  <a:lnTo>
                    <a:pt x="1319187" y="15826"/>
                  </a:lnTo>
                  <a:lnTo>
                    <a:pt x="1324361" y="15751"/>
                  </a:lnTo>
                  <a:lnTo>
                    <a:pt x="1329534" y="15682"/>
                  </a:lnTo>
                  <a:lnTo>
                    <a:pt x="1334707" y="15618"/>
                  </a:lnTo>
                  <a:lnTo>
                    <a:pt x="1339881" y="15560"/>
                  </a:lnTo>
                  <a:lnTo>
                    <a:pt x="1345054" y="15507"/>
                  </a:lnTo>
                  <a:lnTo>
                    <a:pt x="1350227" y="15459"/>
                  </a:lnTo>
                  <a:lnTo>
                    <a:pt x="1355400" y="15415"/>
                  </a:lnTo>
                  <a:lnTo>
                    <a:pt x="1360574" y="15375"/>
                  </a:lnTo>
                  <a:lnTo>
                    <a:pt x="1365747" y="15339"/>
                  </a:lnTo>
                  <a:lnTo>
                    <a:pt x="1370920" y="15307"/>
                  </a:lnTo>
                  <a:lnTo>
                    <a:pt x="1376094" y="15277"/>
                  </a:lnTo>
                  <a:lnTo>
                    <a:pt x="1381267" y="15249"/>
                  </a:lnTo>
                  <a:lnTo>
                    <a:pt x="1386440" y="15224"/>
                  </a:lnTo>
                  <a:lnTo>
                    <a:pt x="1391613" y="15200"/>
                  </a:lnTo>
                  <a:lnTo>
                    <a:pt x="1396787" y="15178"/>
                  </a:lnTo>
                  <a:lnTo>
                    <a:pt x="1401960" y="15155"/>
                  </a:lnTo>
                  <a:lnTo>
                    <a:pt x="1407133" y="15133"/>
                  </a:lnTo>
                  <a:lnTo>
                    <a:pt x="1412307" y="15110"/>
                  </a:lnTo>
                  <a:lnTo>
                    <a:pt x="1417480" y="15085"/>
                  </a:lnTo>
                  <a:lnTo>
                    <a:pt x="1422653" y="15058"/>
                  </a:lnTo>
                  <a:lnTo>
                    <a:pt x="1427826" y="15029"/>
                  </a:lnTo>
                  <a:lnTo>
                    <a:pt x="1433000" y="14995"/>
                  </a:lnTo>
                  <a:lnTo>
                    <a:pt x="1438173" y="14957"/>
                  </a:lnTo>
                  <a:lnTo>
                    <a:pt x="1443346" y="14914"/>
                  </a:lnTo>
                  <a:lnTo>
                    <a:pt x="1448520" y="14865"/>
                  </a:lnTo>
                  <a:lnTo>
                    <a:pt x="1453693" y="14808"/>
                  </a:lnTo>
                  <a:lnTo>
                    <a:pt x="1458866" y="14744"/>
                  </a:lnTo>
                  <a:lnTo>
                    <a:pt x="1464039" y="14670"/>
                  </a:lnTo>
                  <a:lnTo>
                    <a:pt x="1469213" y="14586"/>
                  </a:lnTo>
                  <a:lnTo>
                    <a:pt x="1474386" y="14491"/>
                  </a:lnTo>
                  <a:lnTo>
                    <a:pt x="1479559" y="14385"/>
                  </a:lnTo>
                  <a:lnTo>
                    <a:pt x="1484733" y="14265"/>
                  </a:lnTo>
                  <a:lnTo>
                    <a:pt x="1489906" y="14132"/>
                  </a:lnTo>
                  <a:lnTo>
                    <a:pt x="1495079" y="13984"/>
                  </a:lnTo>
                  <a:lnTo>
                    <a:pt x="1500252" y="13821"/>
                  </a:lnTo>
                  <a:lnTo>
                    <a:pt x="1505426" y="13642"/>
                  </a:lnTo>
                  <a:lnTo>
                    <a:pt x="1510599" y="13446"/>
                  </a:lnTo>
                  <a:lnTo>
                    <a:pt x="1515772" y="13234"/>
                  </a:lnTo>
                  <a:lnTo>
                    <a:pt x="1520946" y="13005"/>
                  </a:lnTo>
                  <a:lnTo>
                    <a:pt x="1526119" y="12758"/>
                  </a:lnTo>
                  <a:lnTo>
                    <a:pt x="1531292" y="12495"/>
                  </a:lnTo>
                  <a:lnTo>
                    <a:pt x="1536465" y="12214"/>
                  </a:lnTo>
                  <a:lnTo>
                    <a:pt x="1541639" y="11918"/>
                  </a:lnTo>
                  <a:lnTo>
                    <a:pt x="1546812" y="11606"/>
                  </a:lnTo>
                  <a:lnTo>
                    <a:pt x="1551985" y="11279"/>
                  </a:lnTo>
                  <a:lnTo>
                    <a:pt x="1557159" y="10939"/>
                  </a:lnTo>
                  <a:lnTo>
                    <a:pt x="1562332" y="10586"/>
                  </a:lnTo>
                  <a:lnTo>
                    <a:pt x="1567505" y="10223"/>
                  </a:lnTo>
                  <a:lnTo>
                    <a:pt x="1572678" y="9850"/>
                  </a:lnTo>
                  <a:lnTo>
                    <a:pt x="1577852" y="9470"/>
                  </a:lnTo>
                  <a:lnTo>
                    <a:pt x="1583025" y="9084"/>
                  </a:lnTo>
                  <a:lnTo>
                    <a:pt x="1588198" y="8693"/>
                  </a:lnTo>
                  <a:lnTo>
                    <a:pt x="1593372" y="8301"/>
                  </a:lnTo>
                  <a:lnTo>
                    <a:pt x="1598545" y="7908"/>
                  </a:lnTo>
                  <a:lnTo>
                    <a:pt x="1603718" y="7516"/>
                  </a:lnTo>
                  <a:lnTo>
                    <a:pt x="1608891" y="7128"/>
                  </a:lnTo>
                  <a:lnTo>
                    <a:pt x="1614065" y="6744"/>
                  </a:lnTo>
                  <a:lnTo>
                    <a:pt x="1619238" y="6367"/>
                  </a:lnTo>
                  <a:lnTo>
                    <a:pt x="1624411" y="5998"/>
                  </a:lnTo>
                  <a:lnTo>
                    <a:pt x="1629585" y="5639"/>
                  </a:lnTo>
                  <a:lnTo>
                    <a:pt x="1634758" y="5290"/>
                  </a:lnTo>
                  <a:lnTo>
                    <a:pt x="1639931" y="4953"/>
                  </a:lnTo>
                  <a:lnTo>
                    <a:pt x="1645104" y="4629"/>
                  </a:lnTo>
                  <a:lnTo>
                    <a:pt x="1650278" y="4319"/>
                  </a:lnTo>
                  <a:lnTo>
                    <a:pt x="1655451" y="4022"/>
                  </a:lnTo>
                  <a:lnTo>
                    <a:pt x="1660624" y="3740"/>
                  </a:lnTo>
                  <a:lnTo>
                    <a:pt x="1665798" y="3471"/>
                  </a:lnTo>
                  <a:lnTo>
                    <a:pt x="1670971" y="3218"/>
                  </a:lnTo>
                  <a:lnTo>
                    <a:pt x="1676144" y="2978"/>
                  </a:lnTo>
                  <a:lnTo>
                    <a:pt x="1681317" y="2752"/>
                  </a:lnTo>
                  <a:lnTo>
                    <a:pt x="1686491" y="2540"/>
                  </a:lnTo>
                  <a:lnTo>
                    <a:pt x="1691664" y="2341"/>
                  </a:lnTo>
                  <a:lnTo>
                    <a:pt x="1696837" y="2155"/>
                  </a:lnTo>
                  <a:lnTo>
                    <a:pt x="1702011" y="1982"/>
                  </a:lnTo>
                  <a:lnTo>
                    <a:pt x="1707184" y="1820"/>
                  </a:lnTo>
                  <a:lnTo>
                    <a:pt x="1712357" y="1669"/>
                  </a:lnTo>
                  <a:lnTo>
                    <a:pt x="1717530" y="1529"/>
                  </a:lnTo>
                  <a:lnTo>
                    <a:pt x="1722704" y="1399"/>
                  </a:lnTo>
                  <a:lnTo>
                    <a:pt x="1727877" y="1279"/>
                  </a:lnTo>
                  <a:lnTo>
                    <a:pt x="1733050" y="1167"/>
                  </a:lnTo>
                  <a:lnTo>
                    <a:pt x="1738224" y="1064"/>
                  </a:lnTo>
                  <a:lnTo>
                    <a:pt x="1743397" y="969"/>
                  </a:lnTo>
                  <a:lnTo>
                    <a:pt x="1748570" y="881"/>
                  </a:lnTo>
                  <a:lnTo>
                    <a:pt x="1753743" y="800"/>
                  </a:lnTo>
                  <a:lnTo>
                    <a:pt x="1758917" y="725"/>
                  </a:lnTo>
                  <a:lnTo>
                    <a:pt x="1764090" y="656"/>
                  </a:lnTo>
                  <a:lnTo>
                    <a:pt x="1769263" y="593"/>
                  </a:lnTo>
                  <a:lnTo>
                    <a:pt x="1774437" y="534"/>
                  </a:lnTo>
                  <a:lnTo>
                    <a:pt x="1779610" y="481"/>
                  </a:lnTo>
                  <a:lnTo>
                    <a:pt x="1784783" y="431"/>
                  </a:lnTo>
                  <a:lnTo>
                    <a:pt x="1789956" y="386"/>
                  </a:lnTo>
                  <a:lnTo>
                    <a:pt x="1795130" y="345"/>
                  </a:lnTo>
                  <a:lnTo>
                    <a:pt x="1800303" y="306"/>
                  </a:lnTo>
                  <a:lnTo>
                    <a:pt x="1805476" y="271"/>
                  </a:lnTo>
                  <a:lnTo>
                    <a:pt x="1810650" y="239"/>
                  </a:lnTo>
                  <a:lnTo>
                    <a:pt x="1815823" y="210"/>
                  </a:lnTo>
                  <a:lnTo>
                    <a:pt x="1820996" y="183"/>
                  </a:lnTo>
                  <a:lnTo>
                    <a:pt x="1826169" y="158"/>
                  </a:lnTo>
                  <a:lnTo>
                    <a:pt x="1831343" y="135"/>
                  </a:lnTo>
                  <a:lnTo>
                    <a:pt x="1836516" y="114"/>
                  </a:lnTo>
                  <a:lnTo>
                    <a:pt x="1841689" y="95"/>
                  </a:lnTo>
                  <a:lnTo>
                    <a:pt x="1846863" y="78"/>
                  </a:lnTo>
                  <a:lnTo>
                    <a:pt x="1852036" y="62"/>
                  </a:lnTo>
                  <a:lnTo>
                    <a:pt x="1857209" y="47"/>
                  </a:lnTo>
                  <a:lnTo>
                    <a:pt x="1862382" y="33"/>
                  </a:lnTo>
                  <a:lnTo>
                    <a:pt x="1867556" y="21"/>
                  </a:lnTo>
                  <a:lnTo>
                    <a:pt x="1872729" y="10"/>
                  </a:lnTo>
                  <a:lnTo>
                    <a:pt x="1877902" y="0"/>
                  </a:lnTo>
                  <a:lnTo>
                    <a:pt x="1883076" y="20"/>
                  </a:lnTo>
                  <a:lnTo>
                    <a:pt x="1877902" y="32"/>
                  </a:lnTo>
                  <a:lnTo>
                    <a:pt x="1872729" y="46"/>
                  </a:lnTo>
                  <a:lnTo>
                    <a:pt x="1867556" y="61"/>
                  </a:lnTo>
                  <a:lnTo>
                    <a:pt x="1862382" y="78"/>
                  </a:lnTo>
                  <a:lnTo>
                    <a:pt x="1857209" y="96"/>
                  </a:lnTo>
                  <a:lnTo>
                    <a:pt x="1852036" y="116"/>
                  </a:lnTo>
                  <a:lnTo>
                    <a:pt x="1846863" y="137"/>
                  </a:lnTo>
                  <a:lnTo>
                    <a:pt x="1841689" y="161"/>
                  </a:lnTo>
                  <a:lnTo>
                    <a:pt x="1836516" y="187"/>
                  </a:lnTo>
                  <a:lnTo>
                    <a:pt x="1831343" y="216"/>
                  </a:lnTo>
                  <a:lnTo>
                    <a:pt x="1826169" y="247"/>
                  </a:lnTo>
                  <a:lnTo>
                    <a:pt x="1820996" y="281"/>
                  </a:lnTo>
                  <a:lnTo>
                    <a:pt x="1815823" y="319"/>
                  </a:lnTo>
                  <a:lnTo>
                    <a:pt x="1810650" y="360"/>
                  </a:lnTo>
                  <a:lnTo>
                    <a:pt x="1805476" y="405"/>
                  </a:lnTo>
                  <a:lnTo>
                    <a:pt x="1800303" y="454"/>
                  </a:lnTo>
                  <a:lnTo>
                    <a:pt x="1795130" y="507"/>
                  </a:lnTo>
                  <a:lnTo>
                    <a:pt x="1789956" y="566"/>
                  </a:lnTo>
                  <a:lnTo>
                    <a:pt x="1784783" y="630"/>
                  </a:lnTo>
                  <a:lnTo>
                    <a:pt x="1779610" y="700"/>
                  </a:lnTo>
                  <a:lnTo>
                    <a:pt x="1774437" y="777"/>
                  </a:lnTo>
                  <a:lnTo>
                    <a:pt x="1769263" y="860"/>
                  </a:lnTo>
                  <a:lnTo>
                    <a:pt x="1764090" y="951"/>
                  </a:lnTo>
                  <a:lnTo>
                    <a:pt x="1758917" y="1051"/>
                  </a:lnTo>
                  <a:lnTo>
                    <a:pt x="1753743" y="1159"/>
                  </a:lnTo>
                  <a:lnTo>
                    <a:pt x="1748570" y="1277"/>
                  </a:lnTo>
                  <a:lnTo>
                    <a:pt x="1743397" y="1405"/>
                  </a:lnTo>
                  <a:lnTo>
                    <a:pt x="1738224" y="1545"/>
                  </a:lnTo>
                  <a:lnTo>
                    <a:pt x="1733050" y="1696"/>
                  </a:lnTo>
                  <a:lnTo>
                    <a:pt x="1727877" y="1861"/>
                  </a:lnTo>
                  <a:lnTo>
                    <a:pt x="1722704" y="2040"/>
                  </a:lnTo>
                  <a:lnTo>
                    <a:pt x="1717530" y="2233"/>
                  </a:lnTo>
                  <a:lnTo>
                    <a:pt x="1712357" y="2443"/>
                  </a:lnTo>
                  <a:lnTo>
                    <a:pt x="1707184" y="2669"/>
                  </a:lnTo>
                  <a:lnTo>
                    <a:pt x="1702011" y="2913"/>
                  </a:lnTo>
                  <a:lnTo>
                    <a:pt x="1696837" y="3177"/>
                  </a:lnTo>
                  <a:lnTo>
                    <a:pt x="1691664" y="3460"/>
                  </a:lnTo>
                  <a:lnTo>
                    <a:pt x="1686491" y="3764"/>
                  </a:lnTo>
                  <a:lnTo>
                    <a:pt x="1681317" y="4090"/>
                  </a:lnTo>
                  <a:lnTo>
                    <a:pt x="1676144" y="4439"/>
                  </a:lnTo>
                  <a:lnTo>
                    <a:pt x="1670971" y="4812"/>
                  </a:lnTo>
                  <a:lnTo>
                    <a:pt x="1665798" y="5208"/>
                  </a:lnTo>
                  <a:lnTo>
                    <a:pt x="1660624" y="5629"/>
                  </a:lnTo>
                  <a:lnTo>
                    <a:pt x="1655451" y="6075"/>
                  </a:lnTo>
                  <a:lnTo>
                    <a:pt x="1650278" y="6546"/>
                  </a:lnTo>
                  <a:lnTo>
                    <a:pt x="1645104" y="7042"/>
                  </a:lnTo>
                  <a:lnTo>
                    <a:pt x="1639931" y="7562"/>
                  </a:lnTo>
                  <a:lnTo>
                    <a:pt x="1634758" y="8107"/>
                  </a:lnTo>
                  <a:lnTo>
                    <a:pt x="1629585" y="8673"/>
                  </a:lnTo>
                  <a:lnTo>
                    <a:pt x="1624411" y="9262"/>
                  </a:lnTo>
                  <a:lnTo>
                    <a:pt x="1619238" y="9870"/>
                  </a:lnTo>
                  <a:lnTo>
                    <a:pt x="1614065" y="10497"/>
                  </a:lnTo>
                  <a:lnTo>
                    <a:pt x="1608891" y="11139"/>
                  </a:lnTo>
                  <a:lnTo>
                    <a:pt x="1603718" y="11794"/>
                  </a:lnTo>
                  <a:lnTo>
                    <a:pt x="1598545" y="12460"/>
                  </a:lnTo>
                  <a:lnTo>
                    <a:pt x="1593372" y="13135"/>
                  </a:lnTo>
                  <a:lnTo>
                    <a:pt x="1588198" y="13814"/>
                  </a:lnTo>
                  <a:lnTo>
                    <a:pt x="1583025" y="14497"/>
                  </a:lnTo>
                  <a:lnTo>
                    <a:pt x="1577852" y="15179"/>
                  </a:lnTo>
                  <a:lnTo>
                    <a:pt x="1572678" y="15858"/>
                  </a:lnTo>
                  <a:lnTo>
                    <a:pt x="1567505" y="16531"/>
                  </a:lnTo>
                  <a:lnTo>
                    <a:pt x="1562332" y="17195"/>
                  </a:lnTo>
                  <a:lnTo>
                    <a:pt x="1557159" y="17848"/>
                  </a:lnTo>
                  <a:lnTo>
                    <a:pt x="1551985" y="18487"/>
                  </a:lnTo>
                  <a:lnTo>
                    <a:pt x="1546812" y="19110"/>
                  </a:lnTo>
                  <a:lnTo>
                    <a:pt x="1541639" y="19714"/>
                  </a:lnTo>
                  <a:lnTo>
                    <a:pt x="1536465" y="20299"/>
                  </a:lnTo>
                  <a:lnTo>
                    <a:pt x="1531292" y="20861"/>
                  </a:lnTo>
                  <a:lnTo>
                    <a:pt x="1526119" y="21402"/>
                  </a:lnTo>
                  <a:lnTo>
                    <a:pt x="1520946" y="21919"/>
                  </a:lnTo>
                  <a:lnTo>
                    <a:pt x="1515772" y="22411"/>
                  </a:lnTo>
                  <a:lnTo>
                    <a:pt x="1510599" y="22880"/>
                  </a:lnTo>
                  <a:lnTo>
                    <a:pt x="1505426" y="23324"/>
                  </a:lnTo>
                  <a:lnTo>
                    <a:pt x="1500252" y="23744"/>
                  </a:lnTo>
                  <a:lnTo>
                    <a:pt x="1495079" y="24141"/>
                  </a:lnTo>
                  <a:lnTo>
                    <a:pt x="1489906" y="24515"/>
                  </a:lnTo>
                  <a:lnTo>
                    <a:pt x="1484733" y="24867"/>
                  </a:lnTo>
                  <a:lnTo>
                    <a:pt x="1479559" y="25199"/>
                  </a:lnTo>
                  <a:lnTo>
                    <a:pt x="1474386" y="25511"/>
                  </a:lnTo>
                  <a:lnTo>
                    <a:pt x="1469213" y="25804"/>
                  </a:lnTo>
                  <a:lnTo>
                    <a:pt x="1464039" y="26081"/>
                  </a:lnTo>
                  <a:lnTo>
                    <a:pt x="1458866" y="26341"/>
                  </a:lnTo>
                  <a:lnTo>
                    <a:pt x="1453693" y="26588"/>
                  </a:lnTo>
                  <a:lnTo>
                    <a:pt x="1448520" y="26822"/>
                  </a:lnTo>
                  <a:lnTo>
                    <a:pt x="1443346" y="27045"/>
                  </a:lnTo>
                  <a:lnTo>
                    <a:pt x="1438173" y="27258"/>
                  </a:lnTo>
                  <a:lnTo>
                    <a:pt x="1433000" y="27463"/>
                  </a:lnTo>
                  <a:lnTo>
                    <a:pt x="1427826" y="27661"/>
                  </a:lnTo>
                  <a:lnTo>
                    <a:pt x="1422653" y="27853"/>
                  </a:lnTo>
                  <a:lnTo>
                    <a:pt x="1417480" y="28041"/>
                  </a:lnTo>
                  <a:lnTo>
                    <a:pt x="1412307" y="28226"/>
                  </a:lnTo>
                  <a:lnTo>
                    <a:pt x="1407133" y="28409"/>
                  </a:lnTo>
                  <a:lnTo>
                    <a:pt x="1401960" y="28591"/>
                  </a:lnTo>
                  <a:lnTo>
                    <a:pt x="1396787" y="28774"/>
                  </a:lnTo>
                  <a:lnTo>
                    <a:pt x="1391613" y="28958"/>
                  </a:lnTo>
                  <a:lnTo>
                    <a:pt x="1386440" y="29145"/>
                  </a:lnTo>
                  <a:lnTo>
                    <a:pt x="1381267" y="29335"/>
                  </a:lnTo>
                  <a:lnTo>
                    <a:pt x="1376094" y="29530"/>
                  </a:lnTo>
                  <a:lnTo>
                    <a:pt x="1370920" y="29730"/>
                  </a:lnTo>
                  <a:lnTo>
                    <a:pt x="1365747" y="29936"/>
                  </a:lnTo>
                  <a:lnTo>
                    <a:pt x="1360574" y="30149"/>
                  </a:lnTo>
                  <a:lnTo>
                    <a:pt x="1355400" y="30370"/>
                  </a:lnTo>
                  <a:lnTo>
                    <a:pt x="1350227" y="30599"/>
                  </a:lnTo>
                  <a:lnTo>
                    <a:pt x="1345054" y="30837"/>
                  </a:lnTo>
                  <a:lnTo>
                    <a:pt x="1339881" y="31085"/>
                  </a:lnTo>
                  <a:lnTo>
                    <a:pt x="1334707" y="31343"/>
                  </a:lnTo>
                  <a:lnTo>
                    <a:pt x="1329534" y="31613"/>
                  </a:lnTo>
                  <a:lnTo>
                    <a:pt x="1324361" y="31894"/>
                  </a:lnTo>
                  <a:lnTo>
                    <a:pt x="1319187" y="32188"/>
                  </a:lnTo>
                  <a:lnTo>
                    <a:pt x="1314014" y="32495"/>
                  </a:lnTo>
                  <a:lnTo>
                    <a:pt x="1308841" y="32816"/>
                  </a:lnTo>
                  <a:lnTo>
                    <a:pt x="1303668" y="33150"/>
                  </a:lnTo>
                  <a:lnTo>
                    <a:pt x="1298494" y="33500"/>
                  </a:lnTo>
                  <a:lnTo>
                    <a:pt x="1293321" y="33865"/>
                  </a:lnTo>
                  <a:lnTo>
                    <a:pt x="1288148" y="34246"/>
                  </a:lnTo>
                  <a:lnTo>
                    <a:pt x="1282974" y="34644"/>
                  </a:lnTo>
                  <a:lnTo>
                    <a:pt x="1277801" y="35059"/>
                  </a:lnTo>
                  <a:lnTo>
                    <a:pt x="1272628" y="35492"/>
                  </a:lnTo>
                  <a:lnTo>
                    <a:pt x="1267455" y="35943"/>
                  </a:lnTo>
                  <a:lnTo>
                    <a:pt x="1262281" y="36414"/>
                  </a:lnTo>
                  <a:lnTo>
                    <a:pt x="1257108" y="36904"/>
                  </a:lnTo>
                  <a:lnTo>
                    <a:pt x="1251935" y="37415"/>
                  </a:lnTo>
                  <a:lnTo>
                    <a:pt x="1246761" y="37946"/>
                  </a:lnTo>
                  <a:lnTo>
                    <a:pt x="1241588" y="38500"/>
                  </a:lnTo>
                  <a:lnTo>
                    <a:pt x="1236415" y="39076"/>
                  </a:lnTo>
                  <a:lnTo>
                    <a:pt x="1231242" y="39675"/>
                  </a:lnTo>
                  <a:lnTo>
                    <a:pt x="1226068" y="40298"/>
                  </a:lnTo>
                  <a:lnTo>
                    <a:pt x="1220895" y="40946"/>
                  </a:lnTo>
                  <a:lnTo>
                    <a:pt x="1215722" y="41619"/>
                  </a:lnTo>
                  <a:lnTo>
                    <a:pt x="1210548" y="42318"/>
                  </a:lnTo>
                  <a:lnTo>
                    <a:pt x="1205375" y="43043"/>
                  </a:lnTo>
                  <a:lnTo>
                    <a:pt x="1200202" y="43797"/>
                  </a:lnTo>
                  <a:lnTo>
                    <a:pt x="1195029" y="44578"/>
                  </a:lnTo>
                  <a:lnTo>
                    <a:pt x="1189855" y="45389"/>
                  </a:lnTo>
                  <a:lnTo>
                    <a:pt x="1184682" y="46230"/>
                  </a:lnTo>
                  <a:lnTo>
                    <a:pt x="1179509" y="47101"/>
                  </a:lnTo>
                  <a:lnTo>
                    <a:pt x="1174335" y="48004"/>
                  </a:lnTo>
                  <a:lnTo>
                    <a:pt x="1169162" y="48939"/>
                  </a:lnTo>
                  <a:lnTo>
                    <a:pt x="1163989" y="49906"/>
                  </a:lnTo>
                  <a:lnTo>
                    <a:pt x="1158816" y="50906"/>
                  </a:lnTo>
                  <a:lnTo>
                    <a:pt x="1153642" y="51938"/>
                  </a:lnTo>
                  <a:lnTo>
                    <a:pt x="1148469" y="53004"/>
                  </a:lnTo>
                  <a:lnTo>
                    <a:pt x="1143296" y="54104"/>
                  </a:lnTo>
                  <a:lnTo>
                    <a:pt x="1138122" y="55237"/>
                  </a:lnTo>
                  <a:lnTo>
                    <a:pt x="1132949" y="56404"/>
                  </a:lnTo>
                  <a:lnTo>
                    <a:pt x="1127776" y="57605"/>
                  </a:lnTo>
                  <a:lnTo>
                    <a:pt x="1122603" y="58841"/>
                  </a:lnTo>
                  <a:lnTo>
                    <a:pt x="1117429" y="60111"/>
                  </a:lnTo>
                  <a:lnTo>
                    <a:pt x="1112256" y="61415"/>
                  </a:lnTo>
                  <a:lnTo>
                    <a:pt x="1107083" y="62754"/>
                  </a:lnTo>
                  <a:lnTo>
                    <a:pt x="1101909" y="64127"/>
                  </a:lnTo>
                  <a:lnTo>
                    <a:pt x="1096736" y="65535"/>
                  </a:lnTo>
                  <a:lnTo>
                    <a:pt x="1091563" y="66977"/>
                  </a:lnTo>
                  <a:lnTo>
                    <a:pt x="1086390" y="68453"/>
                  </a:lnTo>
                  <a:lnTo>
                    <a:pt x="1081216" y="69963"/>
                  </a:lnTo>
                  <a:lnTo>
                    <a:pt x="1076043" y="71506"/>
                  </a:lnTo>
                  <a:lnTo>
                    <a:pt x="1070870" y="73083"/>
                  </a:lnTo>
                  <a:lnTo>
                    <a:pt x="1065696" y="74692"/>
                  </a:lnTo>
                  <a:lnTo>
                    <a:pt x="1060523" y="76334"/>
                  </a:lnTo>
                  <a:lnTo>
                    <a:pt x="1055350" y="78007"/>
                  </a:lnTo>
                  <a:lnTo>
                    <a:pt x="1050177" y="79712"/>
                  </a:lnTo>
                  <a:lnTo>
                    <a:pt x="1045003" y="81448"/>
                  </a:lnTo>
                  <a:lnTo>
                    <a:pt x="1039830" y="83214"/>
                  </a:lnTo>
                  <a:lnTo>
                    <a:pt x="1034657" y="85010"/>
                  </a:lnTo>
                  <a:lnTo>
                    <a:pt x="1029483" y="86834"/>
                  </a:lnTo>
                  <a:lnTo>
                    <a:pt x="1024310" y="88686"/>
                  </a:lnTo>
                  <a:lnTo>
                    <a:pt x="1019137" y="90565"/>
                  </a:lnTo>
                  <a:lnTo>
                    <a:pt x="1013964" y="92471"/>
                  </a:lnTo>
                  <a:lnTo>
                    <a:pt x="1008790" y="94402"/>
                  </a:lnTo>
                  <a:lnTo>
                    <a:pt x="1003617" y="96358"/>
                  </a:lnTo>
                  <a:lnTo>
                    <a:pt x="998444" y="98337"/>
                  </a:lnTo>
                  <a:lnTo>
                    <a:pt x="993270" y="100339"/>
                  </a:lnTo>
                  <a:lnTo>
                    <a:pt x="988097" y="102362"/>
                  </a:lnTo>
                  <a:lnTo>
                    <a:pt x="982924" y="104407"/>
                  </a:lnTo>
                  <a:lnTo>
                    <a:pt x="977751" y="106471"/>
                  </a:lnTo>
                  <a:lnTo>
                    <a:pt x="972577" y="108554"/>
                  </a:lnTo>
                  <a:lnTo>
                    <a:pt x="967404" y="110655"/>
                  </a:lnTo>
                  <a:lnTo>
                    <a:pt x="962231" y="112773"/>
                  </a:lnTo>
                  <a:lnTo>
                    <a:pt x="957057" y="114907"/>
                  </a:lnTo>
                  <a:lnTo>
                    <a:pt x="951884" y="117056"/>
                  </a:lnTo>
                  <a:lnTo>
                    <a:pt x="946711" y="119219"/>
                  </a:lnTo>
                  <a:lnTo>
                    <a:pt x="941538" y="121395"/>
                  </a:lnTo>
                  <a:lnTo>
                    <a:pt x="936364" y="123584"/>
                  </a:lnTo>
                  <a:lnTo>
                    <a:pt x="931191" y="125784"/>
                  </a:lnTo>
                  <a:lnTo>
                    <a:pt x="926018" y="127995"/>
                  </a:lnTo>
                  <a:lnTo>
                    <a:pt x="920844" y="130216"/>
                  </a:lnTo>
                  <a:lnTo>
                    <a:pt x="915671" y="132446"/>
                  </a:lnTo>
                  <a:lnTo>
                    <a:pt x="910498" y="134684"/>
                  </a:lnTo>
                  <a:lnTo>
                    <a:pt x="905325" y="136931"/>
                  </a:lnTo>
                  <a:lnTo>
                    <a:pt x="900151" y="139184"/>
                  </a:lnTo>
                  <a:lnTo>
                    <a:pt x="894978" y="141445"/>
                  </a:lnTo>
                  <a:lnTo>
                    <a:pt x="889805" y="143711"/>
                  </a:lnTo>
                  <a:lnTo>
                    <a:pt x="884631" y="145984"/>
                  </a:lnTo>
                  <a:lnTo>
                    <a:pt x="879458" y="148261"/>
                  </a:lnTo>
                  <a:lnTo>
                    <a:pt x="874285" y="150544"/>
                  </a:lnTo>
                  <a:lnTo>
                    <a:pt x="869112" y="152831"/>
                  </a:lnTo>
                  <a:lnTo>
                    <a:pt x="863938" y="155122"/>
                  </a:lnTo>
                  <a:lnTo>
                    <a:pt x="858765" y="157417"/>
                  </a:lnTo>
                  <a:lnTo>
                    <a:pt x="853592" y="159716"/>
                  </a:lnTo>
                  <a:lnTo>
                    <a:pt x="848418" y="162019"/>
                  </a:lnTo>
                  <a:lnTo>
                    <a:pt x="843245" y="164325"/>
                  </a:lnTo>
                  <a:lnTo>
                    <a:pt x="838072" y="166634"/>
                  </a:lnTo>
                  <a:lnTo>
                    <a:pt x="832899" y="168947"/>
                  </a:lnTo>
                  <a:lnTo>
                    <a:pt x="827725" y="171263"/>
                  </a:lnTo>
                  <a:lnTo>
                    <a:pt x="822552" y="173582"/>
                  </a:lnTo>
                  <a:lnTo>
                    <a:pt x="817379" y="175905"/>
                  </a:lnTo>
                  <a:lnTo>
                    <a:pt x="812205" y="178231"/>
                  </a:lnTo>
                  <a:lnTo>
                    <a:pt x="807032" y="180560"/>
                  </a:lnTo>
                  <a:lnTo>
                    <a:pt x="801859" y="182893"/>
                  </a:lnTo>
                  <a:lnTo>
                    <a:pt x="796686" y="185230"/>
                  </a:lnTo>
                  <a:lnTo>
                    <a:pt x="791512" y="187570"/>
                  </a:lnTo>
                  <a:lnTo>
                    <a:pt x="786339" y="189915"/>
                  </a:lnTo>
                  <a:lnTo>
                    <a:pt x="781166" y="192263"/>
                  </a:lnTo>
                  <a:lnTo>
                    <a:pt x="775992" y="194616"/>
                  </a:lnTo>
                  <a:lnTo>
                    <a:pt x="770819" y="196974"/>
                  </a:lnTo>
                  <a:lnTo>
                    <a:pt x="765646" y="199336"/>
                  </a:lnTo>
                  <a:lnTo>
                    <a:pt x="760473" y="201704"/>
                  </a:lnTo>
                  <a:lnTo>
                    <a:pt x="755299" y="204076"/>
                  </a:lnTo>
                  <a:lnTo>
                    <a:pt x="750126" y="206455"/>
                  </a:lnTo>
                  <a:lnTo>
                    <a:pt x="744953" y="208839"/>
                  </a:lnTo>
                  <a:lnTo>
                    <a:pt x="739779" y="211229"/>
                  </a:lnTo>
                  <a:lnTo>
                    <a:pt x="734606" y="213625"/>
                  </a:lnTo>
                  <a:lnTo>
                    <a:pt x="729433" y="216027"/>
                  </a:lnTo>
                  <a:lnTo>
                    <a:pt x="724260" y="218437"/>
                  </a:lnTo>
                  <a:lnTo>
                    <a:pt x="719086" y="220853"/>
                  </a:lnTo>
                  <a:lnTo>
                    <a:pt x="713913" y="223277"/>
                  </a:lnTo>
                  <a:lnTo>
                    <a:pt x="708740" y="225708"/>
                  </a:lnTo>
                  <a:lnTo>
                    <a:pt x="703566" y="228147"/>
                  </a:lnTo>
                  <a:lnTo>
                    <a:pt x="698393" y="230593"/>
                  </a:lnTo>
                  <a:lnTo>
                    <a:pt x="693220" y="233048"/>
                  </a:lnTo>
                  <a:lnTo>
                    <a:pt x="688047" y="235511"/>
                  </a:lnTo>
                  <a:lnTo>
                    <a:pt x="682873" y="237983"/>
                  </a:lnTo>
                  <a:lnTo>
                    <a:pt x="677700" y="240463"/>
                  </a:lnTo>
                  <a:lnTo>
                    <a:pt x="672527" y="242952"/>
                  </a:lnTo>
                  <a:lnTo>
                    <a:pt x="667353" y="245450"/>
                  </a:lnTo>
                  <a:lnTo>
                    <a:pt x="662180" y="247957"/>
                  </a:lnTo>
                  <a:lnTo>
                    <a:pt x="657007" y="250474"/>
                  </a:lnTo>
                  <a:lnTo>
                    <a:pt x="651834" y="253000"/>
                  </a:lnTo>
                  <a:lnTo>
                    <a:pt x="646660" y="255536"/>
                  </a:lnTo>
                  <a:lnTo>
                    <a:pt x="641487" y="258081"/>
                  </a:lnTo>
                  <a:lnTo>
                    <a:pt x="636314" y="260637"/>
                  </a:lnTo>
                  <a:lnTo>
                    <a:pt x="631140" y="263202"/>
                  </a:lnTo>
                  <a:lnTo>
                    <a:pt x="625967" y="265777"/>
                  </a:lnTo>
                  <a:lnTo>
                    <a:pt x="620794" y="268362"/>
                  </a:lnTo>
                  <a:lnTo>
                    <a:pt x="615621" y="270958"/>
                  </a:lnTo>
                  <a:lnTo>
                    <a:pt x="610447" y="273564"/>
                  </a:lnTo>
                  <a:lnTo>
                    <a:pt x="605274" y="276180"/>
                  </a:lnTo>
                  <a:lnTo>
                    <a:pt x="600101" y="278806"/>
                  </a:lnTo>
                  <a:lnTo>
                    <a:pt x="594927" y="281443"/>
                  </a:lnTo>
                  <a:lnTo>
                    <a:pt x="589754" y="284090"/>
                  </a:lnTo>
                  <a:lnTo>
                    <a:pt x="584581" y="286748"/>
                  </a:lnTo>
                  <a:lnTo>
                    <a:pt x="579408" y="289416"/>
                  </a:lnTo>
                  <a:lnTo>
                    <a:pt x="574234" y="292094"/>
                  </a:lnTo>
                  <a:lnTo>
                    <a:pt x="569061" y="294783"/>
                  </a:lnTo>
                  <a:lnTo>
                    <a:pt x="563888" y="297482"/>
                  </a:lnTo>
                  <a:lnTo>
                    <a:pt x="558714" y="300192"/>
                  </a:lnTo>
                  <a:lnTo>
                    <a:pt x="553541" y="302912"/>
                  </a:lnTo>
                  <a:lnTo>
                    <a:pt x="548368" y="305642"/>
                  </a:lnTo>
                  <a:lnTo>
                    <a:pt x="543195" y="308382"/>
                  </a:lnTo>
                  <a:lnTo>
                    <a:pt x="538021" y="311133"/>
                  </a:lnTo>
                  <a:lnTo>
                    <a:pt x="532848" y="313895"/>
                  </a:lnTo>
                  <a:lnTo>
                    <a:pt x="527675" y="316666"/>
                  </a:lnTo>
                  <a:lnTo>
                    <a:pt x="522501" y="319448"/>
                  </a:lnTo>
                  <a:lnTo>
                    <a:pt x="517328" y="322240"/>
                  </a:lnTo>
                  <a:lnTo>
                    <a:pt x="512155" y="325042"/>
                  </a:lnTo>
                  <a:lnTo>
                    <a:pt x="506982" y="327854"/>
                  </a:lnTo>
                  <a:lnTo>
                    <a:pt x="501808" y="330676"/>
                  </a:lnTo>
                  <a:lnTo>
                    <a:pt x="496635" y="333508"/>
                  </a:lnTo>
                  <a:lnTo>
                    <a:pt x="491462" y="336350"/>
                  </a:lnTo>
                  <a:lnTo>
                    <a:pt x="486288" y="339202"/>
                  </a:lnTo>
                  <a:lnTo>
                    <a:pt x="481115" y="342065"/>
                  </a:lnTo>
                  <a:lnTo>
                    <a:pt x="475942" y="344937"/>
                  </a:lnTo>
                  <a:lnTo>
                    <a:pt x="470769" y="347819"/>
                  </a:lnTo>
                  <a:lnTo>
                    <a:pt x="465595" y="350711"/>
                  </a:lnTo>
                  <a:lnTo>
                    <a:pt x="460422" y="353614"/>
                  </a:lnTo>
                  <a:lnTo>
                    <a:pt x="455249" y="356526"/>
                  </a:lnTo>
                  <a:lnTo>
                    <a:pt x="450075" y="359448"/>
                  </a:lnTo>
                  <a:lnTo>
                    <a:pt x="444902" y="362381"/>
                  </a:lnTo>
                  <a:lnTo>
                    <a:pt x="439729" y="365324"/>
                  </a:lnTo>
                  <a:lnTo>
                    <a:pt x="434556" y="368277"/>
                  </a:lnTo>
                  <a:lnTo>
                    <a:pt x="429382" y="371240"/>
                  </a:lnTo>
                  <a:lnTo>
                    <a:pt x="424209" y="374214"/>
                  </a:lnTo>
                  <a:lnTo>
                    <a:pt x="419036" y="377199"/>
                  </a:lnTo>
                  <a:lnTo>
                    <a:pt x="413862" y="380194"/>
                  </a:lnTo>
                  <a:lnTo>
                    <a:pt x="408689" y="383200"/>
                  </a:lnTo>
                  <a:lnTo>
                    <a:pt x="403516" y="386218"/>
                  </a:lnTo>
                  <a:lnTo>
                    <a:pt x="398343" y="389246"/>
                  </a:lnTo>
                  <a:lnTo>
                    <a:pt x="393169" y="392287"/>
                  </a:lnTo>
                  <a:lnTo>
                    <a:pt x="387996" y="395339"/>
                  </a:lnTo>
                  <a:lnTo>
                    <a:pt x="382823" y="398403"/>
                  </a:lnTo>
                  <a:lnTo>
                    <a:pt x="377649" y="401479"/>
                  </a:lnTo>
                  <a:lnTo>
                    <a:pt x="372476" y="404569"/>
                  </a:lnTo>
                  <a:lnTo>
                    <a:pt x="367303" y="407671"/>
                  </a:lnTo>
                  <a:lnTo>
                    <a:pt x="362130" y="410786"/>
                  </a:lnTo>
                  <a:lnTo>
                    <a:pt x="356956" y="413916"/>
                  </a:lnTo>
                  <a:lnTo>
                    <a:pt x="351783" y="417059"/>
                  </a:lnTo>
                  <a:lnTo>
                    <a:pt x="346610" y="420218"/>
                  </a:lnTo>
                  <a:lnTo>
                    <a:pt x="341436" y="423391"/>
                  </a:lnTo>
                  <a:lnTo>
                    <a:pt x="336263" y="426580"/>
                  </a:lnTo>
                  <a:lnTo>
                    <a:pt x="331090" y="429786"/>
                  </a:lnTo>
                  <a:lnTo>
                    <a:pt x="325917" y="433008"/>
                  </a:lnTo>
                  <a:lnTo>
                    <a:pt x="320743" y="436248"/>
                  </a:lnTo>
                  <a:lnTo>
                    <a:pt x="315570" y="439505"/>
                  </a:lnTo>
                  <a:lnTo>
                    <a:pt x="310397" y="442782"/>
                  </a:lnTo>
                  <a:lnTo>
                    <a:pt x="305223" y="446078"/>
                  </a:lnTo>
                  <a:lnTo>
                    <a:pt x="300050" y="449393"/>
                  </a:lnTo>
                  <a:lnTo>
                    <a:pt x="294877" y="452730"/>
                  </a:lnTo>
                  <a:lnTo>
                    <a:pt x="289704" y="456088"/>
                  </a:lnTo>
                  <a:lnTo>
                    <a:pt x="284530" y="459469"/>
                  </a:lnTo>
                  <a:lnTo>
                    <a:pt x="279357" y="462873"/>
                  </a:lnTo>
                  <a:lnTo>
                    <a:pt x="274184" y="466301"/>
                  </a:lnTo>
                  <a:lnTo>
                    <a:pt x="269010" y="469754"/>
                  </a:lnTo>
                  <a:lnTo>
                    <a:pt x="263837" y="473232"/>
                  </a:lnTo>
                  <a:lnTo>
                    <a:pt x="258664" y="476737"/>
                  </a:lnTo>
                  <a:lnTo>
                    <a:pt x="253491" y="480269"/>
                  </a:lnTo>
                  <a:lnTo>
                    <a:pt x="248317" y="483830"/>
                  </a:lnTo>
                  <a:lnTo>
                    <a:pt x="243144" y="487420"/>
                  </a:lnTo>
                  <a:lnTo>
                    <a:pt x="237971" y="491039"/>
                  </a:lnTo>
                  <a:lnTo>
                    <a:pt x="232797" y="494689"/>
                  </a:lnTo>
                  <a:lnTo>
                    <a:pt x="227624" y="498371"/>
                  </a:lnTo>
                  <a:lnTo>
                    <a:pt x="222451" y="502085"/>
                  </a:lnTo>
                  <a:lnTo>
                    <a:pt x="217278" y="505831"/>
                  </a:lnTo>
                  <a:lnTo>
                    <a:pt x="212104" y="509612"/>
                  </a:lnTo>
                  <a:lnTo>
                    <a:pt x="206931" y="513426"/>
                  </a:lnTo>
                  <a:lnTo>
                    <a:pt x="201758" y="517275"/>
                  </a:lnTo>
                  <a:lnTo>
                    <a:pt x="196584" y="521159"/>
                  </a:lnTo>
                  <a:lnTo>
                    <a:pt x="191411" y="525079"/>
                  </a:lnTo>
                  <a:lnTo>
                    <a:pt x="186238" y="529034"/>
                  </a:lnTo>
                  <a:lnTo>
                    <a:pt x="181065" y="533025"/>
                  </a:lnTo>
                  <a:lnTo>
                    <a:pt x="175891" y="537052"/>
                  </a:lnTo>
                  <a:lnTo>
                    <a:pt x="170718" y="541114"/>
                  </a:lnTo>
                  <a:lnTo>
                    <a:pt x="165545" y="545211"/>
                  </a:lnTo>
                  <a:lnTo>
                    <a:pt x="160371" y="549344"/>
                  </a:lnTo>
                  <a:lnTo>
                    <a:pt x="155198" y="553511"/>
                  </a:lnTo>
                  <a:lnTo>
                    <a:pt x="150025" y="557711"/>
                  </a:lnTo>
                  <a:lnTo>
                    <a:pt x="144852" y="561943"/>
                  </a:lnTo>
                  <a:lnTo>
                    <a:pt x="139678" y="566207"/>
                  </a:lnTo>
                  <a:lnTo>
                    <a:pt x="134505" y="570500"/>
                  </a:lnTo>
                  <a:lnTo>
                    <a:pt x="129332" y="574822"/>
                  </a:lnTo>
                  <a:lnTo>
                    <a:pt x="124158" y="579169"/>
                  </a:lnTo>
                  <a:lnTo>
                    <a:pt x="118985" y="583541"/>
                  </a:lnTo>
                  <a:lnTo>
                    <a:pt x="113812" y="587934"/>
                  </a:lnTo>
                  <a:lnTo>
                    <a:pt x="108639" y="592347"/>
                  </a:lnTo>
                  <a:lnTo>
                    <a:pt x="103465" y="596775"/>
                  </a:lnTo>
                  <a:lnTo>
                    <a:pt x="98292" y="601217"/>
                  </a:lnTo>
                  <a:lnTo>
                    <a:pt x="93119" y="605668"/>
                  </a:lnTo>
                  <a:lnTo>
                    <a:pt x="87945" y="610126"/>
                  </a:lnTo>
                  <a:lnTo>
                    <a:pt x="82772" y="614586"/>
                  </a:lnTo>
                  <a:lnTo>
                    <a:pt x="77599" y="619045"/>
                  </a:lnTo>
                  <a:lnTo>
                    <a:pt x="72426" y="623497"/>
                  </a:lnTo>
                  <a:lnTo>
                    <a:pt x="67252" y="627940"/>
                  </a:lnTo>
                  <a:lnTo>
                    <a:pt x="62079" y="632369"/>
                  </a:lnTo>
                  <a:lnTo>
                    <a:pt x="56906" y="636778"/>
                  </a:lnTo>
                  <a:lnTo>
                    <a:pt x="51732" y="641163"/>
                  </a:lnTo>
                  <a:lnTo>
                    <a:pt x="46559" y="645520"/>
                  </a:lnTo>
                  <a:lnTo>
                    <a:pt x="41386" y="649844"/>
                  </a:lnTo>
                  <a:lnTo>
                    <a:pt x="36213" y="654129"/>
                  </a:lnTo>
                  <a:lnTo>
                    <a:pt x="31039" y="658371"/>
                  </a:lnTo>
                  <a:lnTo>
                    <a:pt x="25866" y="662565"/>
                  </a:lnTo>
                  <a:lnTo>
                    <a:pt x="20693" y="666707"/>
                  </a:lnTo>
                  <a:lnTo>
                    <a:pt x="15519" y="670791"/>
                  </a:lnTo>
                  <a:lnTo>
                    <a:pt x="10346" y="674814"/>
                  </a:lnTo>
                  <a:lnTo>
                    <a:pt x="5173" y="678771"/>
                  </a:lnTo>
                  <a:lnTo>
                    <a:pt x="0" y="68265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596816" y="3019836"/>
              <a:ext cx="1883076" cy="550607"/>
            </a:xfrm>
            <a:custGeom>
              <a:avLst/>
              <a:pathLst>
                <a:path w="1883076" h="550607">
                  <a:moveTo>
                    <a:pt x="0" y="550607"/>
                  </a:moveTo>
                  <a:lnTo>
                    <a:pt x="0" y="550607"/>
                  </a:lnTo>
                  <a:lnTo>
                    <a:pt x="5173" y="543552"/>
                  </a:lnTo>
                  <a:lnTo>
                    <a:pt x="10346" y="536466"/>
                  </a:lnTo>
                  <a:lnTo>
                    <a:pt x="15519" y="529359"/>
                  </a:lnTo>
                  <a:lnTo>
                    <a:pt x="20693" y="522242"/>
                  </a:lnTo>
                  <a:lnTo>
                    <a:pt x="25866" y="515123"/>
                  </a:lnTo>
                  <a:lnTo>
                    <a:pt x="31039" y="508014"/>
                  </a:lnTo>
                  <a:lnTo>
                    <a:pt x="36213" y="500925"/>
                  </a:lnTo>
                  <a:lnTo>
                    <a:pt x="41386" y="493866"/>
                  </a:lnTo>
                  <a:lnTo>
                    <a:pt x="46559" y="486846"/>
                  </a:lnTo>
                  <a:lnTo>
                    <a:pt x="51732" y="479874"/>
                  </a:lnTo>
                  <a:lnTo>
                    <a:pt x="56906" y="472959"/>
                  </a:lnTo>
                  <a:lnTo>
                    <a:pt x="62079" y="466110"/>
                  </a:lnTo>
                  <a:lnTo>
                    <a:pt x="67252" y="459335"/>
                  </a:lnTo>
                  <a:lnTo>
                    <a:pt x="72426" y="452641"/>
                  </a:lnTo>
                  <a:lnTo>
                    <a:pt x="77599" y="446035"/>
                  </a:lnTo>
                  <a:lnTo>
                    <a:pt x="82772" y="439523"/>
                  </a:lnTo>
                  <a:lnTo>
                    <a:pt x="87945" y="433111"/>
                  </a:lnTo>
                  <a:lnTo>
                    <a:pt x="93119" y="426804"/>
                  </a:lnTo>
                  <a:lnTo>
                    <a:pt x="98292" y="420608"/>
                  </a:lnTo>
                  <a:lnTo>
                    <a:pt x="103465" y="414525"/>
                  </a:lnTo>
                  <a:lnTo>
                    <a:pt x="108639" y="408560"/>
                  </a:lnTo>
                  <a:lnTo>
                    <a:pt x="113812" y="402714"/>
                  </a:lnTo>
                  <a:lnTo>
                    <a:pt x="118985" y="396991"/>
                  </a:lnTo>
                  <a:lnTo>
                    <a:pt x="124158" y="391391"/>
                  </a:lnTo>
                  <a:lnTo>
                    <a:pt x="129332" y="385917"/>
                  </a:lnTo>
                  <a:lnTo>
                    <a:pt x="134505" y="380568"/>
                  </a:lnTo>
                  <a:lnTo>
                    <a:pt x="139678" y="375346"/>
                  </a:lnTo>
                  <a:lnTo>
                    <a:pt x="144852" y="370249"/>
                  </a:lnTo>
                  <a:lnTo>
                    <a:pt x="150025" y="365276"/>
                  </a:lnTo>
                  <a:lnTo>
                    <a:pt x="155198" y="360428"/>
                  </a:lnTo>
                  <a:lnTo>
                    <a:pt x="160371" y="355702"/>
                  </a:lnTo>
                  <a:lnTo>
                    <a:pt x="165545" y="351096"/>
                  </a:lnTo>
                  <a:lnTo>
                    <a:pt x="170718" y="346610"/>
                  </a:lnTo>
                  <a:lnTo>
                    <a:pt x="175891" y="342239"/>
                  </a:lnTo>
                  <a:lnTo>
                    <a:pt x="181065" y="337982"/>
                  </a:lnTo>
                  <a:lnTo>
                    <a:pt x="186238" y="333837"/>
                  </a:lnTo>
                  <a:lnTo>
                    <a:pt x="191411" y="329799"/>
                  </a:lnTo>
                  <a:lnTo>
                    <a:pt x="196584" y="325867"/>
                  </a:lnTo>
                  <a:lnTo>
                    <a:pt x="201758" y="322036"/>
                  </a:lnTo>
                  <a:lnTo>
                    <a:pt x="206931" y="318304"/>
                  </a:lnTo>
                  <a:lnTo>
                    <a:pt x="212104" y="314668"/>
                  </a:lnTo>
                  <a:lnTo>
                    <a:pt x="217278" y="311124"/>
                  </a:lnTo>
                  <a:lnTo>
                    <a:pt x="222451" y="307669"/>
                  </a:lnTo>
                  <a:lnTo>
                    <a:pt x="227624" y="304299"/>
                  </a:lnTo>
                  <a:lnTo>
                    <a:pt x="232797" y="301012"/>
                  </a:lnTo>
                  <a:lnTo>
                    <a:pt x="237971" y="297803"/>
                  </a:lnTo>
                  <a:lnTo>
                    <a:pt x="243144" y="294669"/>
                  </a:lnTo>
                  <a:lnTo>
                    <a:pt x="248317" y="291608"/>
                  </a:lnTo>
                  <a:lnTo>
                    <a:pt x="253491" y="288615"/>
                  </a:lnTo>
                  <a:lnTo>
                    <a:pt x="258664" y="285689"/>
                  </a:lnTo>
                  <a:lnTo>
                    <a:pt x="263837" y="282825"/>
                  </a:lnTo>
                  <a:lnTo>
                    <a:pt x="269010" y="280021"/>
                  </a:lnTo>
                  <a:lnTo>
                    <a:pt x="274184" y="277274"/>
                  </a:lnTo>
                  <a:lnTo>
                    <a:pt x="279357" y="274580"/>
                  </a:lnTo>
                  <a:lnTo>
                    <a:pt x="284530" y="271939"/>
                  </a:lnTo>
                  <a:lnTo>
                    <a:pt x="289704" y="269345"/>
                  </a:lnTo>
                  <a:lnTo>
                    <a:pt x="294877" y="266798"/>
                  </a:lnTo>
                  <a:lnTo>
                    <a:pt x="300050" y="264295"/>
                  </a:lnTo>
                  <a:lnTo>
                    <a:pt x="305223" y="261833"/>
                  </a:lnTo>
                  <a:lnTo>
                    <a:pt x="310397" y="259410"/>
                  </a:lnTo>
                  <a:lnTo>
                    <a:pt x="315570" y="257025"/>
                  </a:lnTo>
                  <a:lnTo>
                    <a:pt x="320743" y="254674"/>
                  </a:lnTo>
                  <a:lnTo>
                    <a:pt x="325917" y="252356"/>
                  </a:lnTo>
                  <a:lnTo>
                    <a:pt x="331090" y="250070"/>
                  </a:lnTo>
                  <a:lnTo>
                    <a:pt x="336263" y="247812"/>
                  </a:lnTo>
                  <a:lnTo>
                    <a:pt x="341436" y="245583"/>
                  </a:lnTo>
                  <a:lnTo>
                    <a:pt x="346610" y="243379"/>
                  </a:lnTo>
                  <a:lnTo>
                    <a:pt x="351783" y="241201"/>
                  </a:lnTo>
                  <a:lnTo>
                    <a:pt x="356956" y="239045"/>
                  </a:lnTo>
                  <a:lnTo>
                    <a:pt x="362130" y="236911"/>
                  </a:lnTo>
                  <a:lnTo>
                    <a:pt x="367303" y="234798"/>
                  </a:lnTo>
                  <a:lnTo>
                    <a:pt x="372476" y="232705"/>
                  </a:lnTo>
                  <a:lnTo>
                    <a:pt x="377649" y="230629"/>
                  </a:lnTo>
                  <a:lnTo>
                    <a:pt x="382823" y="228571"/>
                  </a:lnTo>
                  <a:lnTo>
                    <a:pt x="387996" y="226529"/>
                  </a:lnTo>
                  <a:lnTo>
                    <a:pt x="393169" y="224503"/>
                  </a:lnTo>
                  <a:lnTo>
                    <a:pt x="398343" y="222491"/>
                  </a:lnTo>
                  <a:lnTo>
                    <a:pt x="403516" y="220493"/>
                  </a:lnTo>
                  <a:lnTo>
                    <a:pt x="408689" y="218507"/>
                  </a:lnTo>
                  <a:lnTo>
                    <a:pt x="413862" y="216535"/>
                  </a:lnTo>
                  <a:lnTo>
                    <a:pt x="419036" y="214573"/>
                  </a:lnTo>
                  <a:lnTo>
                    <a:pt x="424209" y="212623"/>
                  </a:lnTo>
                  <a:lnTo>
                    <a:pt x="429382" y="210684"/>
                  </a:lnTo>
                  <a:lnTo>
                    <a:pt x="434556" y="208754"/>
                  </a:lnTo>
                  <a:lnTo>
                    <a:pt x="439729" y="206834"/>
                  </a:lnTo>
                  <a:lnTo>
                    <a:pt x="444902" y="204924"/>
                  </a:lnTo>
                  <a:lnTo>
                    <a:pt x="450075" y="203022"/>
                  </a:lnTo>
                  <a:lnTo>
                    <a:pt x="455249" y="201128"/>
                  </a:lnTo>
                  <a:lnTo>
                    <a:pt x="460422" y="199243"/>
                  </a:lnTo>
                  <a:lnTo>
                    <a:pt x="465595" y="197366"/>
                  </a:lnTo>
                  <a:lnTo>
                    <a:pt x="470769" y="195496"/>
                  </a:lnTo>
                  <a:lnTo>
                    <a:pt x="475942" y="193634"/>
                  </a:lnTo>
                  <a:lnTo>
                    <a:pt x="481115" y="191778"/>
                  </a:lnTo>
                  <a:lnTo>
                    <a:pt x="486288" y="189930"/>
                  </a:lnTo>
                  <a:lnTo>
                    <a:pt x="491462" y="188089"/>
                  </a:lnTo>
                  <a:lnTo>
                    <a:pt x="496635" y="186255"/>
                  </a:lnTo>
                  <a:lnTo>
                    <a:pt x="501808" y="184427"/>
                  </a:lnTo>
                  <a:lnTo>
                    <a:pt x="506982" y="182606"/>
                  </a:lnTo>
                  <a:lnTo>
                    <a:pt x="512155" y="180791"/>
                  </a:lnTo>
                  <a:lnTo>
                    <a:pt x="517328" y="178983"/>
                  </a:lnTo>
                  <a:lnTo>
                    <a:pt x="522501" y="177182"/>
                  </a:lnTo>
                  <a:lnTo>
                    <a:pt x="527675" y="175386"/>
                  </a:lnTo>
                  <a:lnTo>
                    <a:pt x="532848" y="173597"/>
                  </a:lnTo>
                  <a:lnTo>
                    <a:pt x="538021" y="171814"/>
                  </a:lnTo>
                  <a:lnTo>
                    <a:pt x="543195" y="170038"/>
                  </a:lnTo>
                  <a:lnTo>
                    <a:pt x="548368" y="168268"/>
                  </a:lnTo>
                  <a:lnTo>
                    <a:pt x="553541" y="166504"/>
                  </a:lnTo>
                  <a:lnTo>
                    <a:pt x="558714" y="164747"/>
                  </a:lnTo>
                  <a:lnTo>
                    <a:pt x="563888" y="162996"/>
                  </a:lnTo>
                  <a:lnTo>
                    <a:pt x="569061" y="161252"/>
                  </a:lnTo>
                  <a:lnTo>
                    <a:pt x="574234" y="159514"/>
                  </a:lnTo>
                  <a:lnTo>
                    <a:pt x="579408" y="157783"/>
                  </a:lnTo>
                  <a:lnTo>
                    <a:pt x="584581" y="156058"/>
                  </a:lnTo>
                  <a:lnTo>
                    <a:pt x="589754" y="154340"/>
                  </a:lnTo>
                  <a:lnTo>
                    <a:pt x="594927" y="152629"/>
                  </a:lnTo>
                  <a:lnTo>
                    <a:pt x="600101" y="150925"/>
                  </a:lnTo>
                  <a:lnTo>
                    <a:pt x="605274" y="149227"/>
                  </a:lnTo>
                  <a:lnTo>
                    <a:pt x="610447" y="147536"/>
                  </a:lnTo>
                  <a:lnTo>
                    <a:pt x="615621" y="145852"/>
                  </a:lnTo>
                  <a:lnTo>
                    <a:pt x="620794" y="144176"/>
                  </a:lnTo>
                  <a:lnTo>
                    <a:pt x="625967" y="142506"/>
                  </a:lnTo>
                  <a:lnTo>
                    <a:pt x="631140" y="140843"/>
                  </a:lnTo>
                  <a:lnTo>
                    <a:pt x="636314" y="139188"/>
                  </a:lnTo>
                  <a:lnTo>
                    <a:pt x="641487" y="137540"/>
                  </a:lnTo>
                  <a:lnTo>
                    <a:pt x="646660" y="135899"/>
                  </a:lnTo>
                  <a:lnTo>
                    <a:pt x="651834" y="134266"/>
                  </a:lnTo>
                  <a:lnTo>
                    <a:pt x="657007" y="132640"/>
                  </a:lnTo>
                  <a:lnTo>
                    <a:pt x="662180" y="131021"/>
                  </a:lnTo>
                  <a:lnTo>
                    <a:pt x="667353" y="129410"/>
                  </a:lnTo>
                  <a:lnTo>
                    <a:pt x="672527" y="127806"/>
                  </a:lnTo>
                  <a:lnTo>
                    <a:pt x="677700" y="126210"/>
                  </a:lnTo>
                  <a:lnTo>
                    <a:pt x="682873" y="124622"/>
                  </a:lnTo>
                  <a:lnTo>
                    <a:pt x="688047" y="123041"/>
                  </a:lnTo>
                  <a:lnTo>
                    <a:pt x="693220" y="121468"/>
                  </a:lnTo>
                  <a:lnTo>
                    <a:pt x="698393" y="119902"/>
                  </a:lnTo>
                  <a:lnTo>
                    <a:pt x="703566" y="118344"/>
                  </a:lnTo>
                  <a:lnTo>
                    <a:pt x="708740" y="116794"/>
                  </a:lnTo>
                  <a:lnTo>
                    <a:pt x="713913" y="115252"/>
                  </a:lnTo>
                  <a:lnTo>
                    <a:pt x="719086" y="113717"/>
                  </a:lnTo>
                  <a:lnTo>
                    <a:pt x="724260" y="112190"/>
                  </a:lnTo>
                  <a:lnTo>
                    <a:pt x="729433" y="110671"/>
                  </a:lnTo>
                  <a:lnTo>
                    <a:pt x="734606" y="109160"/>
                  </a:lnTo>
                  <a:lnTo>
                    <a:pt x="739779" y="107657"/>
                  </a:lnTo>
                  <a:lnTo>
                    <a:pt x="744953" y="106162"/>
                  </a:lnTo>
                  <a:lnTo>
                    <a:pt x="750126" y="104674"/>
                  </a:lnTo>
                  <a:lnTo>
                    <a:pt x="755299" y="103194"/>
                  </a:lnTo>
                  <a:lnTo>
                    <a:pt x="760473" y="101722"/>
                  </a:lnTo>
                  <a:lnTo>
                    <a:pt x="765646" y="100258"/>
                  </a:lnTo>
                  <a:lnTo>
                    <a:pt x="770819" y="98802"/>
                  </a:lnTo>
                  <a:lnTo>
                    <a:pt x="775992" y="97354"/>
                  </a:lnTo>
                  <a:lnTo>
                    <a:pt x="781166" y="95914"/>
                  </a:lnTo>
                  <a:lnTo>
                    <a:pt x="786339" y="94482"/>
                  </a:lnTo>
                  <a:lnTo>
                    <a:pt x="791512" y="93058"/>
                  </a:lnTo>
                  <a:lnTo>
                    <a:pt x="796686" y="91642"/>
                  </a:lnTo>
                  <a:lnTo>
                    <a:pt x="801859" y="90234"/>
                  </a:lnTo>
                  <a:lnTo>
                    <a:pt x="807032" y="88834"/>
                  </a:lnTo>
                  <a:lnTo>
                    <a:pt x="812205" y="87442"/>
                  </a:lnTo>
                  <a:lnTo>
                    <a:pt x="817379" y="86059"/>
                  </a:lnTo>
                  <a:lnTo>
                    <a:pt x="822552" y="84684"/>
                  </a:lnTo>
                  <a:lnTo>
                    <a:pt x="827725" y="83317"/>
                  </a:lnTo>
                  <a:lnTo>
                    <a:pt x="832899" y="81959"/>
                  </a:lnTo>
                  <a:lnTo>
                    <a:pt x="838072" y="80610"/>
                  </a:lnTo>
                  <a:lnTo>
                    <a:pt x="843245" y="79269"/>
                  </a:lnTo>
                  <a:lnTo>
                    <a:pt x="848418" y="77938"/>
                  </a:lnTo>
                  <a:lnTo>
                    <a:pt x="853592" y="76615"/>
                  </a:lnTo>
                  <a:lnTo>
                    <a:pt x="858765" y="75301"/>
                  </a:lnTo>
                  <a:lnTo>
                    <a:pt x="863938" y="73997"/>
                  </a:lnTo>
                  <a:lnTo>
                    <a:pt x="869112" y="72702"/>
                  </a:lnTo>
                  <a:lnTo>
                    <a:pt x="874285" y="71417"/>
                  </a:lnTo>
                  <a:lnTo>
                    <a:pt x="879458" y="70141"/>
                  </a:lnTo>
                  <a:lnTo>
                    <a:pt x="884631" y="68876"/>
                  </a:lnTo>
                  <a:lnTo>
                    <a:pt x="889805" y="67621"/>
                  </a:lnTo>
                  <a:lnTo>
                    <a:pt x="894978" y="66376"/>
                  </a:lnTo>
                  <a:lnTo>
                    <a:pt x="900151" y="65142"/>
                  </a:lnTo>
                  <a:lnTo>
                    <a:pt x="905325" y="63919"/>
                  </a:lnTo>
                  <a:lnTo>
                    <a:pt x="910498" y="62708"/>
                  </a:lnTo>
                  <a:lnTo>
                    <a:pt x="915671" y="61507"/>
                  </a:lnTo>
                  <a:lnTo>
                    <a:pt x="920844" y="60319"/>
                  </a:lnTo>
                  <a:lnTo>
                    <a:pt x="926018" y="59143"/>
                  </a:lnTo>
                  <a:lnTo>
                    <a:pt x="931191" y="57979"/>
                  </a:lnTo>
                  <a:lnTo>
                    <a:pt x="936364" y="56828"/>
                  </a:lnTo>
                  <a:lnTo>
                    <a:pt x="941538" y="55690"/>
                  </a:lnTo>
                  <a:lnTo>
                    <a:pt x="946711" y="54565"/>
                  </a:lnTo>
                  <a:lnTo>
                    <a:pt x="951884" y="53453"/>
                  </a:lnTo>
                  <a:lnTo>
                    <a:pt x="957057" y="52356"/>
                  </a:lnTo>
                  <a:lnTo>
                    <a:pt x="962231" y="51273"/>
                  </a:lnTo>
                  <a:lnTo>
                    <a:pt x="967404" y="50205"/>
                  </a:lnTo>
                  <a:lnTo>
                    <a:pt x="972577" y="49151"/>
                  </a:lnTo>
                  <a:lnTo>
                    <a:pt x="977751" y="48113"/>
                  </a:lnTo>
                  <a:lnTo>
                    <a:pt x="982924" y="47090"/>
                  </a:lnTo>
                  <a:lnTo>
                    <a:pt x="988097" y="46083"/>
                  </a:lnTo>
                  <a:lnTo>
                    <a:pt x="993270" y="45092"/>
                  </a:lnTo>
                  <a:lnTo>
                    <a:pt x="998444" y="44117"/>
                  </a:lnTo>
                  <a:lnTo>
                    <a:pt x="1003617" y="43159"/>
                  </a:lnTo>
                  <a:lnTo>
                    <a:pt x="1008790" y="42218"/>
                  </a:lnTo>
                  <a:lnTo>
                    <a:pt x="1013964" y="41294"/>
                  </a:lnTo>
                  <a:lnTo>
                    <a:pt x="1019137" y="40387"/>
                  </a:lnTo>
                  <a:lnTo>
                    <a:pt x="1024310" y="39498"/>
                  </a:lnTo>
                  <a:lnTo>
                    <a:pt x="1029483" y="38626"/>
                  </a:lnTo>
                  <a:lnTo>
                    <a:pt x="1034657" y="37773"/>
                  </a:lnTo>
                  <a:lnTo>
                    <a:pt x="1039830" y="36937"/>
                  </a:lnTo>
                  <a:lnTo>
                    <a:pt x="1045003" y="36120"/>
                  </a:lnTo>
                  <a:lnTo>
                    <a:pt x="1050177" y="35320"/>
                  </a:lnTo>
                  <a:lnTo>
                    <a:pt x="1055350" y="34539"/>
                  </a:lnTo>
                  <a:lnTo>
                    <a:pt x="1060523" y="33777"/>
                  </a:lnTo>
                  <a:lnTo>
                    <a:pt x="1065696" y="33032"/>
                  </a:lnTo>
                  <a:lnTo>
                    <a:pt x="1070870" y="32307"/>
                  </a:lnTo>
                  <a:lnTo>
                    <a:pt x="1076043" y="31599"/>
                  </a:lnTo>
                  <a:lnTo>
                    <a:pt x="1081216" y="30911"/>
                  </a:lnTo>
                  <a:lnTo>
                    <a:pt x="1086390" y="30240"/>
                  </a:lnTo>
                  <a:lnTo>
                    <a:pt x="1091563" y="29588"/>
                  </a:lnTo>
                  <a:lnTo>
                    <a:pt x="1096736" y="28954"/>
                  </a:lnTo>
                  <a:lnTo>
                    <a:pt x="1101909" y="28338"/>
                  </a:lnTo>
                  <a:lnTo>
                    <a:pt x="1107083" y="27741"/>
                  </a:lnTo>
                  <a:lnTo>
                    <a:pt x="1112256" y="27161"/>
                  </a:lnTo>
                  <a:lnTo>
                    <a:pt x="1117429" y="26599"/>
                  </a:lnTo>
                  <a:lnTo>
                    <a:pt x="1122603" y="26054"/>
                  </a:lnTo>
                  <a:lnTo>
                    <a:pt x="1127776" y="25527"/>
                  </a:lnTo>
                  <a:lnTo>
                    <a:pt x="1132949" y="25018"/>
                  </a:lnTo>
                  <a:lnTo>
                    <a:pt x="1138122" y="24525"/>
                  </a:lnTo>
                  <a:lnTo>
                    <a:pt x="1143296" y="24049"/>
                  </a:lnTo>
                  <a:lnTo>
                    <a:pt x="1148469" y="23590"/>
                  </a:lnTo>
                  <a:lnTo>
                    <a:pt x="1153642" y="23148"/>
                  </a:lnTo>
                  <a:lnTo>
                    <a:pt x="1158816" y="22721"/>
                  </a:lnTo>
                  <a:lnTo>
                    <a:pt x="1163989" y="22311"/>
                  </a:lnTo>
                  <a:lnTo>
                    <a:pt x="1169162" y="21916"/>
                  </a:lnTo>
                  <a:lnTo>
                    <a:pt x="1174335" y="21537"/>
                  </a:lnTo>
                  <a:lnTo>
                    <a:pt x="1179509" y="21173"/>
                  </a:lnTo>
                  <a:lnTo>
                    <a:pt x="1184682" y="20825"/>
                  </a:lnTo>
                  <a:lnTo>
                    <a:pt x="1189855" y="20490"/>
                  </a:lnTo>
                  <a:lnTo>
                    <a:pt x="1195029" y="20171"/>
                  </a:lnTo>
                  <a:lnTo>
                    <a:pt x="1200202" y="19865"/>
                  </a:lnTo>
                  <a:lnTo>
                    <a:pt x="1205375" y="19572"/>
                  </a:lnTo>
                  <a:lnTo>
                    <a:pt x="1210548" y="19293"/>
                  </a:lnTo>
                  <a:lnTo>
                    <a:pt x="1215722" y="19026"/>
                  </a:lnTo>
                  <a:lnTo>
                    <a:pt x="1220895" y="18771"/>
                  </a:lnTo>
                  <a:lnTo>
                    <a:pt x="1226068" y="18529"/>
                  </a:lnTo>
                  <a:lnTo>
                    <a:pt x="1231242" y="18298"/>
                  </a:lnTo>
                  <a:lnTo>
                    <a:pt x="1236415" y="18078"/>
                  </a:lnTo>
                  <a:lnTo>
                    <a:pt x="1241588" y="17869"/>
                  </a:lnTo>
                  <a:lnTo>
                    <a:pt x="1246761" y="17671"/>
                  </a:lnTo>
                  <a:lnTo>
                    <a:pt x="1251935" y="17483"/>
                  </a:lnTo>
                  <a:lnTo>
                    <a:pt x="1257108" y="17305"/>
                  </a:lnTo>
                  <a:lnTo>
                    <a:pt x="1262281" y="17136"/>
                  </a:lnTo>
                  <a:lnTo>
                    <a:pt x="1267455" y="16977"/>
                  </a:lnTo>
                  <a:lnTo>
                    <a:pt x="1272628" y="16827"/>
                  </a:lnTo>
                  <a:lnTo>
                    <a:pt x="1277801" y="16685"/>
                  </a:lnTo>
                  <a:lnTo>
                    <a:pt x="1282974" y="16553"/>
                  </a:lnTo>
                  <a:lnTo>
                    <a:pt x="1288148" y="16428"/>
                  </a:lnTo>
                  <a:lnTo>
                    <a:pt x="1293321" y="16311"/>
                  </a:lnTo>
                  <a:lnTo>
                    <a:pt x="1298494" y="16202"/>
                  </a:lnTo>
                  <a:lnTo>
                    <a:pt x="1303668" y="16100"/>
                  </a:lnTo>
                  <a:lnTo>
                    <a:pt x="1308841" y="16005"/>
                  </a:lnTo>
                  <a:lnTo>
                    <a:pt x="1314014" y="15917"/>
                  </a:lnTo>
                  <a:lnTo>
                    <a:pt x="1319187" y="15836"/>
                  </a:lnTo>
                  <a:lnTo>
                    <a:pt x="1324361" y="15760"/>
                  </a:lnTo>
                  <a:lnTo>
                    <a:pt x="1329534" y="15691"/>
                  </a:lnTo>
                  <a:lnTo>
                    <a:pt x="1334707" y="15628"/>
                  </a:lnTo>
                  <a:lnTo>
                    <a:pt x="1339881" y="15570"/>
                  </a:lnTo>
                  <a:lnTo>
                    <a:pt x="1345054" y="15517"/>
                  </a:lnTo>
                  <a:lnTo>
                    <a:pt x="1350227" y="15468"/>
                  </a:lnTo>
                  <a:lnTo>
                    <a:pt x="1355400" y="15424"/>
                  </a:lnTo>
                  <a:lnTo>
                    <a:pt x="1360574" y="15385"/>
                  </a:lnTo>
                  <a:lnTo>
                    <a:pt x="1365747" y="15349"/>
                  </a:lnTo>
                  <a:lnTo>
                    <a:pt x="1370920" y="15316"/>
                  </a:lnTo>
                  <a:lnTo>
                    <a:pt x="1376094" y="15286"/>
                  </a:lnTo>
                  <a:lnTo>
                    <a:pt x="1381267" y="15259"/>
                  </a:lnTo>
                  <a:lnTo>
                    <a:pt x="1386440" y="15234"/>
                  </a:lnTo>
                  <a:lnTo>
                    <a:pt x="1391613" y="15210"/>
                  </a:lnTo>
                  <a:lnTo>
                    <a:pt x="1396787" y="15187"/>
                  </a:lnTo>
                  <a:lnTo>
                    <a:pt x="1401960" y="15165"/>
                  </a:lnTo>
                  <a:lnTo>
                    <a:pt x="1407133" y="15142"/>
                  </a:lnTo>
                  <a:lnTo>
                    <a:pt x="1412307" y="15119"/>
                  </a:lnTo>
                  <a:lnTo>
                    <a:pt x="1417480" y="15095"/>
                  </a:lnTo>
                  <a:lnTo>
                    <a:pt x="1422653" y="15068"/>
                  </a:lnTo>
                  <a:lnTo>
                    <a:pt x="1427826" y="15038"/>
                  </a:lnTo>
                  <a:lnTo>
                    <a:pt x="1433000" y="15005"/>
                  </a:lnTo>
                  <a:lnTo>
                    <a:pt x="1438173" y="14967"/>
                  </a:lnTo>
                  <a:lnTo>
                    <a:pt x="1443346" y="14924"/>
                  </a:lnTo>
                  <a:lnTo>
                    <a:pt x="1448520" y="14874"/>
                  </a:lnTo>
                  <a:lnTo>
                    <a:pt x="1453693" y="14818"/>
                  </a:lnTo>
                  <a:lnTo>
                    <a:pt x="1458866" y="14753"/>
                  </a:lnTo>
                  <a:lnTo>
                    <a:pt x="1464039" y="14679"/>
                  </a:lnTo>
                  <a:lnTo>
                    <a:pt x="1469213" y="14595"/>
                  </a:lnTo>
                  <a:lnTo>
                    <a:pt x="1474386" y="14501"/>
                  </a:lnTo>
                  <a:lnTo>
                    <a:pt x="1479559" y="14394"/>
                  </a:lnTo>
                  <a:lnTo>
                    <a:pt x="1484733" y="14274"/>
                  </a:lnTo>
                  <a:lnTo>
                    <a:pt x="1489906" y="14141"/>
                  </a:lnTo>
                  <a:lnTo>
                    <a:pt x="1495079" y="13993"/>
                  </a:lnTo>
                  <a:lnTo>
                    <a:pt x="1500252" y="13830"/>
                  </a:lnTo>
                  <a:lnTo>
                    <a:pt x="1505426" y="13651"/>
                  </a:lnTo>
                  <a:lnTo>
                    <a:pt x="1510599" y="13456"/>
                  </a:lnTo>
                  <a:lnTo>
                    <a:pt x="1515772" y="13243"/>
                  </a:lnTo>
                  <a:lnTo>
                    <a:pt x="1520946" y="13014"/>
                  </a:lnTo>
                  <a:lnTo>
                    <a:pt x="1526119" y="12768"/>
                  </a:lnTo>
                  <a:lnTo>
                    <a:pt x="1531292" y="12504"/>
                  </a:lnTo>
                  <a:lnTo>
                    <a:pt x="1536465" y="12224"/>
                  </a:lnTo>
                  <a:lnTo>
                    <a:pt x="1541639" y="11927"/>
                  </a:lnTo>
                  <a:lnTo>
                    <a:pt x="1546812" y="11615"/>
                  </a:lnTo>
                  <a:lnTo>
                    <a:pt x="1551985" y="11289"/>
                  </a:lnTo>
                  <a:lnTo>
                    <a:pt x="1557159" y="10948"/>
                  </a:lnTo>
                  <a:lnTo>
                    <a:pt x="1562332" y="10596"/>
                  </a:lnTo>
                  <a:lnTo>
                    <a:pt x="1567505" y="10232"/>
                  </a:lnTo>
                  <a:lnTo>
                    <a:pt x="1572678" y="9860"/>
                  </a:lnTo>
                  <a:lnTo>
                    <a:pt x="1577852" y="9479"/>
                  </a:lnTo>
                  <a:lnTo>
                    <a:pt x="1583025" y="9093"/>
                  </a:lnTo>
                  <a:lnTo>
                    <a:pt x="1588198" y="8703"/>
                  </a:lnTo>
                  <a:lnTo>
                    <a:pt x="1593372" y="8310"/>
                  </a:lnTo>
                  <a:lnTo>
                    <a:pt x="1598545" y="7917"/>
                  </a:lnTo>
                  <a:lnTo>
                    <a:pt x="1603718" y="7526"/>
                  </a:lnTo>
                  <a:lnTo>
                    <a:pt x="1608891" y="7137"/>
                  </a:lnTo>
                  <a:lnTo>
                    <a:pt x="1614065" y="6753"/>
                  </a:lnTo>
                  <a:lnTo>
                    <a:pt x="1619238" y="6376"/>
                  </a:lnTo>
                  <a:lnTo>
                    <a:pt x="1624411" y="6007"/>
                  </a:lnTo>
                  <a:lnTo>
                    <a:pt x="1629585" y="5648"/>
                  </a:lnTo>
                  <a:lnTo>
                    <a:pt x="1634758" y="5300"/>
                  </a:lnTo>
                  <a:lnTo>
                    <a:pt x="1639931" y="4963"/>
                  </a:lnTo>
                  <a:lnTo>
                    <a:pt x="1645104" y="4639"/>
                  </a:lnTo>
                  <a:lnTo>
                    <a:pt x="1650278" y="4328"/>
                  </a:lnTo>
                  <a:lnTo>
                    <a:pt x="1655451" y="4032"/>
                  </a:lnTo>
                  <a:lnTo>
                    <a:pt x="1660624" y="3749"/>
                  </a:lnTo>
                  <a:lnTo>
                    <a:pt x="1665798" y="3481"/>
                  </a:lnTo>
                  <a:lnTo>
                    <a:pt x="1670971" y="3227"/>
                  </a:lnTo>
                  <a:lnTo>
                    <a:pt x="1676144" y="2987"/>
                  </a:lnTo>
                  <a:lnTo>
                    <a:pt x="1681317" y="2762"/>
                  </a:lnTo>
                  <a:lnTo>
                    <a:pt x="1686491" y="2550"/>
                  </a:lnTo>
                  <a:lnTo>
                    <a:pt x="1691664" y="2351"/>
                  </a:lnTo>
                  <a:lnTo>
                    <a:pt x="1696837" y="2165"/>
                  </a:lnTo>
                  <a:lnTo>
                    <a:pt x="1702011" y="1991"/>
                  </a:lnTo>
                  <a:lnTo>
                    <a:pt x="1707184" y="1829"/>
                  </a:lnTo>
                  <a:lnTo>
                    <a:pt x="1712357" y="1679"/>
                  </a:lnTo>
                  <a:lnTo>
                    <a:pt x="1717530" y="1539"/>
                  </a:lnTo>
                  <a:lnTo>
                    <a:pt x="1722704" y="1409"/>
                  </a:lnTo>
                  <a:lnTo>
                    <a:pt x="1727877" y="1288"/>
                  </a:lnTo>
                  <a:lnTo>
                    <a:pt x="1733050" y="1177"/>
                  </a:lnTo>
                  <a:lnTo>
                    <a:pt x="1738224" y="1074"/>
                  </a:lnTo>
                  <a:lnTo>
                    <a:pt x="1743397" y="978"/>
                  </a:lnTo>
                  <a:lnTo>
                    <a:pt x="1748570" y="891"/>
                  </a:lnTo>
                  <a:lnTo>
                    <a:pt x="1753743" y="809"/>
                  </a:lnTo>
                  <a:lnTo>
                    <a:pt x="1758917" y="735"/>
                  </a:lnTo>
                  <a:lnTo>
                    <a:pt x="1764090" y="666"/>
                  </a:lnTo>
                  <a:lnTo>
                    <a:pt x="1769263" y="602"/>
                  </a:lnTo>
                  <a:lnTo>
                    <a:pt x="1774437" y="544"/>
                  </a:lnTo>
                  <a:lnTo>
                    <a:pt x="1779610" y="490"/>
                  </a:lnTo>
                  <a:lnTo>
                    <a:pt x="1784783" y="441"/>
                  </a:lnTo>
                  <a:lnTo>
                    <a:pt x="1789956" y="396"/>
                  </a:lnTo>
                  <a:lnTo>
                    <a:pt x="1795130" y="354"/>
                  </a:lnTo>
                  <a:lnTo>
                    <a:pt x="1800303" y="316"/>
                  </a:lnTo>
                  <a:lnTo>
                    <a:pt x="1805476" y="281"/>
                  </a:lnTo>
                  <a:lnTo>
                    <a:pt x="1810650" y="249"/>
                  </a:lnTo>
                  <a:lnTo>
                    <a:pt x="1815823" y="219"/>
                  </a:lnTo>
                  <a:lnTo>
                    <a:pt x="1820996" y="192"/>
                  </a:lnTo>
                  <a:lnTo>
                    <a:pt x="1826169" y="167"/>
                  </a:lnTo>
                  <a:lnTo>
                    <a:pt x="1831343" y="144"/>
                  </a:lnTo>
                  <a:lnTo>
                    <a:pt x="1836516" y="124"/>
                  </a:lnTo>
                  <a:lnTo>
                    <a:pt x="1841689" y="105"/>
                  </a:lnTo>
                  <a:lnTo>
                    <a:pt x="1846863" y="87"/>
                  </a:lnTo>
                  <a:lnTo>
                    <a:pt x="1852036" y="71"/>
                  </a:lnTo>
                  <a:lnTo>
                    <a:pt x="1857209" y="56"/>
                  </a:lnTo>
                  <a:lnTo>
                    <a:pt x="1862382" y="43"/>
                  </a:lnTo>
                  <a:lnTo>
                    <a:pt x="1867556" y="31"/>
                  </a:lnTo>
                  <a:lnTo>
                    <a:pt x="1872729" y="19"/>
                  </a:lnTo>
                  <a:lnTo>
                    <a:pt x="1877902" y="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96816" y="3019870"/>
              <a:ext cx="1883076" cy="682634"/>
            </a:xfrm>
            <a:custGeom>
              <a:avLst/>
              <a:pathLst>
                <a:path w="1883076" h="682634">
                  <a:moveTo>
                    <a:pt x="0" y="682634"/>
                  </a:moveTo>
                  <a:lnTo>
                    <a:pt x="5173" y="678747"/>
                  </a:lnTo>
                  <a:lnTo>
                    <a:pt x="10346" y="674790"/>
                  </a:lnTo>
                  <a:lnTo>
                    <a:pt x="15519" y="670767"/>
                  </a:lnTo>
                  <a:lnTo>
                    <a:pt x="20693" y="666682"/>
                  </a:lnTo>
                  <a:lnTo>
                    <a:pt x="25866" y="662541"/>
                  </a:lnTo>
                  <a:lnTo>
                    <a:pt x="31039" y="658347"/>
                  </a:lnTo>
                  <a:lnTo>
                    <a:pt x="36213" y="654105"/>
                  </a:lnTo>
                  <a:lnTo>
                    <a:pt x="41386" y="649819"/>
                  </a:lnTo>
                  <a:lnTo>
                    <a:pt x="46559" y="645496"/>
                  </a:lnTo>
                  <a:lnTo>
                    <a:pt x="51732" y="641139"/>
                  </a:lnTo>
                  <a:lnTo>
                    <a:pt x="56906" y="636754"/>
                  </a:lnTo>
                  <a:lnTo>
                    <a:pt x="62079" y="632344"/>
                  </a:lnTo>
                  <a:lnTo>
                    <a:pt x="67252" y="627916"/>
                  </a:lnTo>
                  <a:lnTo>
                    <a:pt x="72426" y="623473"/>
                  </a:lnTo>
                  <a:lnTo>
                    <a:pt x="77599" y="619020"/>
                  </a:lnTo>
                  <a:lnTo>
                    <a:pt x="82772" y="614562"/>
                  </a:lnTo>
                  <a:lnTo>
                    <a:pt x="87945" y="610102"/>
                  </a:lnTo>
                  <a:lnTo>
                    <a:pt x="93119" y="605644"/>
                  </a:lnTo>
                  <a:lnTo>
                    <a:pt x="98292" y="601193"/>
                  </a:lnTo>
                  <a:lnTo>
                    <a:pt x="103465" y="596751"/>
                  </a:lnTo>
                  <a:lnTo>
                    <a:pt x="108639" y="592322"/>
                  </a:lnTo>
                  <a:lnTo>
                    <a:pt x="113812" y="587910"/>
                  </a:lnTo>
                  <a:lnTo>
                    <a:pt x="118985" y="583517"/>
                  </a:lnTo>
                  <a:lnTo>
                    <a:pt x="124158" y="579145"/>
                  </a:lnTo>
                  <a:lnTo>
                    <a:pt x="129332" y="574797"/>
                  </a:lnTo>
                  <a:lnTo>
                    <a:pt x="134505" y="570476"/>
                  </a:lnTo>
                  <a:lnTo>
                    <a:pt x="139678" y="566183"/>
                  </a:lnTo>
                  <a:lnTo>
                    <a:pt x="144852" y="561919"/>
                  </a:lnTo>
                  <a:lnTo>
                    <a:pt x="150025" y="557686"/>
                  </a:lnTo>
                  <a:lnTo>
                    <a:pt x="155198" y="553486"/>
                  </a:lnTo>
                  <a:lnTo>
                    <a:pt x="160371" y="549320"/>
                  </a:lnTo>
                  <a:lnTo>
                    <a:pt x="165545" y="545187"/>
                  </a:lnTo>
                  <a:lnTo>
                    <a:pt x="170718" y="541090"/>
                  </a:lnTo>
                  <a:lnTo>
                    <a:pt x="175891" y="537027"/>
                  </a:lnTo>
                  <a:lnTo>
                    <a:pt x="181065" y="533001"/>
                  </a:lnTo>
                  <a:lnTo>
                    <a:pt x="186238" y="529010"/>
                  </a:lnTo>
                  <a:lnTo>
                    <a:pt x="191411" y="525055"/>
                  </a:lnTo>
                  <a:lnTo>
                    <a:pt x="196584" y="521135"/>
                  </a:lnTo>
                  <a:lnTo>
                    <a:pt x="201758" y="517251"/>
                  </a:lnTo>
                  <a:lnTo>
                    <a:pt x="206931" y="513402"/>
                  </a:lnTo>
                  <a:lnTo>
                    <a:pt x="212104" y="509587"/>
                  </a:lnTo>
                  <a:lnTo>
                    <a:pt x="217278" y="505807"/>
                  </a:lnTo>
                  <a:lnTo>
                    <a:pt x="222451" y="502060"/>
                  </a:lnTo>
                  <a:lnTo>
                    <a:pt x="227624" y="498347"/>
                  </a:lnTo>
                  <a:lnTo>
                    <a:pt x="232797" y="494665"/>
                  </a:lnTo>
                  <a:lnTo>
                    <a:pt x="237971" y="491015"/>
                  </a:lnTo>
                  <a:lnTo>
                    <a:pt x="243144" y="487395"/>
                  </a:lnTo>
                  <a:lnTo>
                    <a:pt x="248317" y="483806"/>
                  </a:lnTo>
                  <a:lnTo>
                    <a:pt x="253491" y="480245"/>
                  </a:lnTo>
                  <a:lnTo>
                    <a:pt x="258664" y="476713"/>
                  </a:lnTo>
                  <a:lnTo>
                    <a:pt x="263837" y="473208"/>
                  </a:lnTo>
                  <a:lnTo>
                    <a:pt x="269010" y="469729"/>
                  </a:lnTo>
                  <a:lnTo>
                    <a:pt x="274184" y="466277"/>
                  </a:lnTo>
                  <a:lnTo>
                    <a:pt x="279357" y="462849"/>
                  </a:lnTo>
                  <a:lnTo>
                    <a:pt x="284530" y="459445"/>
                  </a:lnTo>
                  <a:lnTo>
                    <a:pt x="289704" y="456064"/>
                  </a:lnTo>
                  <a:lnTo>
                    <a:pt x="294877" y="452706"/>
                  </a:lnTo>
                  <a:lnTo>
                    <a:pt x="300050" y="449369"/>
                  </a:lnTo>
                  <a:lnTo>
                    <a:pt x="305223" y="446053"/>
                  </a:lnTo>
                  <a:lnTo>
                    <a:pt x="310397" y="442757"/>
                  </a:lnTo>
                  <a:lnTo>
                    <a:pt x="315570" y="439481"/>
                  </a:lnTo>
                  <a:lnTo>
                    <a:pt x="320743" y="436223"/>
                  </a:lnTo>
                  <a:lnTo>
                    <a:pt x="325917" y="432984"/>
                  </a:lnTo>
                  <a:lnTo>
                    <a:pt x="331090" y="429761"/>
                  </a:lnTo>
                  <a:lnTo>
                    <a:pt x="336263" y="426556"/>
                  </a:lnTo>
                  <a:lnTo>
                    <a:pt x="341436" y="423367"/>
                  </a:lnTo>
                  <a:lnTo>
                    <a:pt x="346610" y="420193"/>
                  </a:lnTo>
                  <a:lnTo>
                    <a:pt x="351783" y="417035"/>
                  </a:lnTo>
                  <a:lnTo>
                    <a:pt x="356956" y="413891"/>
                  </a:lnTo>
                  <a:lnTo>
                    <a:pt x="362130" y="410762"/>
                  </a:lnTo>
                  <a:lnTo>
                    <a:pt x="367303" y="407646"/>
                  </a:lnTo>
                  <a:lnTo>
                    <a:pt x="372476" y="404544"/>
                  </a:lnTo>
                  <a:lnTo>
                    <a:pt x="377649" y="401455"/>
                  </a:lnTo>
                  <a:lnTo>
                    <a:pt x="382823" y="398379"/>
                  </a:lnTo>
                  <a:lnTo>
                    <a:pt x="387996" y="395315"/>
                  </a:lnTo>
                  <a:lnTo>
                    <a:pt x="393169" y="392262"/>
                  </a:lnTo>
                  <a:lnTo>
                    <a:pt x="398343" y="389222"/>
                  </a:lnTo>
                  <a:lnTo>
                    <a:pt x="403516" y="386193"/>
                  </a:lnTo>
                  <a:lnTo>
                    <a:pt x="408689" y="383176"/>
                  </a:lnTo>
                  <a:lnTo>
                    <a:pt x="413862" y="380170"/>
                  </a:lnTo>
                  <a:lnTo>
                    <a:pt x="419036" y="377174"/>
                  </a:lnTo>
                  <a:lnTo>
                    <a:pt x="424209" y="374190"/>
                  </a:lnTo>
                  <a:lnTo>
                    <a:pt x="429382" y="371216"/>
                  </a:lnTo>
                  <a:lnTo>
                    <a:pt x="434556" y="368252"/>
                  </a:lnTo>
                  <a:lnTo>
                    <a:pt x="439729" y="365299"/>
                  </a:lnTo>
                  <a:lnTo>
                    <a:pt x="444902" y="362357"/>
                  </a:lnTo>
                  <a:lnTo>
                    <a:pt x="450075" y="359424"/>
                  </a:lnTo>
                  <a:lnTo>
                    <a:pt x="455249" y="356502"/>
                  </a:lnTo>
                  <a:lnTo>
                    <a:pt x="460422" y="353589"/>
                  </a:lnTo>
                  <a:lnTo>
                    <a:pt x="465595" y="350687"/>
                  </a:lnTo>
                  <a:lnTo>
                    <a:pt x="470769" y="347795"/>
                  </a:lnTo>
                  <a:lnTo>
                    <a:pt x="475942" y="344913"/>
                  </a:lnTo>
                  <a:lnTo>
                    <a:pt x="481115" y="342040"/>
                  </a:lnTo>
                  <a:lnTo>
                    <a:pt x="486288" y="339178"/>
                  </a:lnTo>
                  <a:lnTo>
                    <a:pt x="491462" y="336326"/>
                  </a:lnTo>
                  <a:lnTo>
                    <a:pt x="496635" y="333484"/>
                  </a:lnTo>
                  <a:lnTo>
                    <a:pt x="501808" y="330651"/>
                  </a:lnTo>
                  <a:lnTo>
                    <a:pt x="506982" y="327829"/>
                  </a:lnTo>
                  <a:lnTo>
                    <a:pt x="512155" y="325017"/>
                  </a:lnTo>
                  <a:lnTo>
                    <a:pt x="517328" y="322215"/>
                  </a:lnTo>
                  <a:lnTo>
                    <a:pt x="522501" y="319423"/>
                  </a:lnTo>
                  <a:lnTo>
                    <a:pt x="527675" y="316642"/>
                  </a:lnTo>
                  <a:lnTo>
                    <a:pt x="532848" y="313870"/>
                  </a:lnTo>
                  <a:lnTo>
                    <a:pt x="538021" y="311109"/>
                  </a:lnTo>
                  <a:lnTo>
                    <a:pt x="543195" y="308358"/>
                  </a:lnTo>
                  <a:lnTo>
                    <a:pt x="548368" y="305618"/>
                  </a:lnTo>
                  <a:lnTo>
                    <a:pt x="553541" y="302887"/>
                  </a:lnTo>
                  <a:lnTo>
                    <a:pt x="558714" y="300167"/>
                  </a:lnTo>
                  <a:lnTo>
                    <a:pt x="563888" y="297458"/>
                  </a:lnTo>
                  <a:lnTo>
                    <a:pt x="569061" y="294758"/>
                  </a:lnTo>
                  <a:lnTo>
                    <a:pt x="574234" y="292070"/>
                  </a:lnTo>
                  <a:lnTo>
                    <a:pt x="579408" y="289391"/>
                  </a:lnTo>
                  <a:lnTo>
                    <a:pt x="584581" y="286723"/>
                  </a:lnTo>
                  <a:lnTo>
                    <a:pt x="589754" y="284066"/>
                  </a:lnTo>
                  <a:lnTo>
                    <a:pt x="594927" y="281419"/>
                  </a:lnTo>
                  <a:lnTo>
                    <a:pt x="600101" y="278782"/>
                  </a:lnTo>
                  <a:lnTo>
                    <a:pt x="605274" y="276156"/>
                  </a:lnTo>
                  <a:lnTo>
                    <a:pt x="610447" y="273540"/>
                  </a:lnTo>
                  <a:lnTo>
                    <a:pt x="615621" y="270934"/>
                  </a:lnTo>
                  <a:lnTo>
                    <a:pt x="620794" y="268338"/>
                  </a:lnTo>
                  <a:lnTo>
                    <a:pt x="625967" y="265753"/>
                  </a:lnTo>
                  <a:lnTo>
                    <a:pt x="631140" y="263178"/>
                  </a:lnTo>
                  <a:lnTo>
                    <a:pt x="636314" y="260612"/>
                  </a:lnTo>
                  <a:lnTo>
                    <a:pt x="641487" y="258057"/>
                  </a:lnTo>
                  <a:lnTo>
                    <a:pt x="646660" y="255512"/>
                  </a:lnTo>
                  <a:lnTo>
                    <a:pt x="651834" y="252976"/>
                  </a:lnTo>
                  <a:lnTo>
                    <a:pt x="657007" y="250450"/>
                  </a:lnTo>
                  <a:lnTo>
                    <a:pt x="662180" y="247933"/>
                  </a:lnTo>
                  <a:lnTo>
                    <a:pt x="667353" y="245426"/>
                  </a:lnTo>
                  <a:lnTo>
                    <a:pt x="672527" y="242928"/>
                  </a:lnTo>
                  <a:lnTo>
                    <a:pt x="677700" y="240439"/>
                  </a:lnTo>
                  <a:lnTo>
                    <a:pt x="682873" y="237958"/>
                  </a:lnTo>
                  <a:lnTo>
                    <a:pt x="688047" y="235487"/>
                  </a:lnTo>
                  <a:lnTo>
                    <a:pt x="693220" y="233024"/>
                  </a:lnTo>
                  <a:lnTo>
                    <a:pt x="698393" y="230569"/>
                  </a:lnTo>
                  <a:lnTo>
                    <a:pt x="703566" y="228123"/>
                  </a:lnTo>
                  <a:lnTo>
                    <a:pt x="708740" y="225684"/>
                  </a:lnTo>
                  <a:lnTo>
                    <a:pt x="713913" y="223253"/>
                  </a:lnTo>
                  <a:lnTo>
                    <a:pt x="719086" y="220829"/>
                  </a:lnTo>
                  <a:lnTo>
                    <a:pt x="724260" y="218413"/>
                  </a:lnTo>
                  <a:lnTo>
                    <a:pt x="729433" y="216003"/>
                  </a:lnTo>
                  <a:lnTo>
                    <a:pt x="734606" y="213600"/>
                  </a:lnTo>
                  <a:lnTo>
                    <a:pt x="739779" y="211204"/>
                  </a:lnTo>
                  <a:lnTo>
                    <a:pt x="744953" y="208814"/>
                  </a:lnTo>
                  <a:lnTo>
                    <a:pt x="750126" y="206430"/>
                  </a:lnTo>
                  <a:lnTo>
                    <a:pt x="755299" y="204052"/>
                  </a:lnTo>
                  <a:lnTo>
                    <a:pt x="760473" y="201679"/>
                  </a:lnTo>
                  <a:lnTo>
                    <a:pt x="765646" y="199312"/>
                  </a:lnTo>
                  <a:lnTo>
                    <a:pt x="770819" y="196949"/>
                  </a:lnTo>
                  <a:lnTo>
                    <a:pt x="775992" y="194592"/>
                  </a:lnTo>
                  <a:lnTo>
                    <a:pt x="781166" y="192239"/>
                  </a:lnTo>
                  <a:lnTo>
                    <a:pt x="786339" y="189890"/>
                  </a:lnTo>
                  <a:lnTo>
                    <a:pt x="791512" y="187546"/>
                  </a:lnTo>
                  <a:lnTo>
                    <a:pt x="796686" y="185205"/>
                  </a:lnTo>
                  <a:lnTo>
                    <a:pt x="801859" y="182869"/>
                  </a:lnTo>
                  <a:lnTo>
                    <a:pt x="807032" y="180536"/>
                  </a:lnTo>
                  <a:lnTo>
                    <a:pt x="812205" y="178206"/>
                  </a:lnTo>
                  <a:lnTo>
                    <a:pt x="817379" y="175881"/>
                  </a:lnTo>
                  <a:lnTo>
                    <a:pt x="822552" y="173558"/>
                  </a:lnTo>
                  <a:lnTo>
                    <a:pt x="827725" y="171239"/>
                  </a:lnTo>
                  <a:lnTo>
                    <a:pt x="832899" y="168923"/>
                  </a:lnTo>
                  <a:lnTo>
                    <a:pt x="838072" y="166610"/>
                  </a:lnTo>
                  <a:lnTo>
                    <a:pt x="843245" y="164301"/>
                  </a:lnTo>
                  <a:lnTo>
                    <a:pt x="848418" y="161995"/>
                  </a:lnTo>
                  <a:lnTo>
                    <a:pt x="853592" y="159692"/>
                  </a:lnTo>
                  <a:lnTo>
                    <a:pt x="858765" y="157393"/>
                  </a:lnTo>
                  <a:lnTo>
                    <a:pt x="863938" y="155098"/>
                  </a:lnTo>
                  <a:lnTo>
                    <a:pt x="869112" y="152806"/>
                  </a:lnTo>
                  <a:lnTo>
                    <a:pt x="874285" y="150519"/>
                  </a:lnTo>
                  <a:lnTo>
                    <a:pt x="879458" y="148237"/>
                  </a:lnTo>
                  <a:lnTo>
                    <a:pt x="884631" y="145959"/>
                  </a:lnTo>
                  <a:lnTo>
                    <a:pt x="889805" y="143687"/>
                  </a:lnTo>
                  <a:lnTo>
                    <a:pt x="894978" y="141421"/>
                  </a:lnTo>
                  <a:lnTo>
                    <a:pt x="900151" y="139160"/>
                  </a:lnTo>
                  <a:lnTo>
                    <a:pt x="905325" y="136906"/>
                  </a:lnTo>
                  <a:lnTo>
                    <a:pt x="910498" y="134660"/>
                  </a:lnTo>
                  <a:lnTo>
                    <a:pt x="915671" y="132421"/>
                  </a:lnTo>
                  <a:lnTo>
                    <a:pt x="920844" y="130191"/>
                  </a:lnTo>
                  <a:lnTo>
                    <a:pt x="926018" y="127971"/>
                  </a:lnTo>
                  <a:lnTo>
                    <a:pt x="931191" y="125760"/>
                  </a:lnTo>
                  <a:lnTo>
                    <a:pt x="936364" y="123560"/>
                  </a:lnTo>
                  <a:lnTo>
                    <a:pt x="941538" y="121371"/>
                  </a:lnTo>
                  <a:lnTo>
                    <a:pt x="946711" y="119195"/>
                  </a:lnTo>
                  <a:lnTo>
                    <a:pt x="951884" y="117032"/>
                  </a:lnTo>
                  <a:lnTo>
                    <a:pt x="957057" y="114883"/>
                  </a:lnTo>
                  <a:lnTo>
                    <a:pt x="962231" y="112749"/>
                  </a:lnTo>
                  <a:lnTo>
                    <a:pt x="967404" y="110631"/>
                  </a:lnTo>
                  <a:lnTo>
                    <a:pt x="972577" y="108530"/>
                  </a:lnTo>
                  <a:lnTo>
                    <a:pt x="977751" y="106447"/>
                  </a:lnTo>
                  <a:lnTo>
                    <a:pt x="982924" y="104383"/>
                  </a:lnTo>
                  <a:lnTo>
                    <a:pt x="988097" y="102338"/>
                  </a:lnTo>
                  <a:lnTo>
                    <a:pt x="993270" y="100314"/>
                  </a:lnTo>
                  <a:lnTo>
                    <a:pt x="998444" y="98313"/>
                  </a:lnTo>
                  <a:lnTo>
                    <a:pt x="1003617" y="96333"/>
                  </a:lnTo>
                  <a:lnTo>
                    <a:pt x="1008790" y="94378"/>
                  </a:lnTo>
                  <a:lnTo>
                    <a:pt x="1013964" y="92447"/>
                  </a:lnTo>
                  <a:lnTo>
                    <a:pt x="1019137" y="90541"/>
                  </a:lnTo>
                  <a:lnTo>
                    <a:pt x="1024310" y="88662"/>
                  </a:lnTo>
                  <a:lnTo>
                    <a:pt x="1029483" y="86810"/>
                  </a:lnTo>
                  <a:lnTo>
                    <a:pt x="1034657" y="84985"/>
                  </a:lnTo>
                  <a:lnTo>
                    <a:pt x="1039830" y="83190"/>
                  </a:lnTo>
                  <a:lnTo>
                    <a:pt x="1045003" y="81424"/>
                  </a:lnTo>
                  <a:lnTo>
                    <a:pt x="1050177" y="79688"/>
                  </a:lnTo>
                  <a:lnTo>
                    <a:pt x="1055350" y="77983"/>
                  </a:lnTo>
                  <a:lnTo>
                    <a:pt x="1060523" y="76309"/>
                  </a:lnTo>
                  <a:lnTo>
                    <a:pt x="1065696" y="74668"/>
                  </a:lnTo>
                  <a:lnTo>
                    <a:pt x="1070870" y="73058"/>
                  </a:lnTo>
                  <a:lnTo>
                    <a:pt x="1076043" y="71482"/>
                  </a:lnTo>
                  <a:lnTo>
                    <a:pt x="1081216" y="69938"/>
                  </a:lnTo>
                  <a:lnTo>
                    <a:pt x="1086390" y="68429"/>
                  </a:lnTo>
                  <a:lnTo>
                    <a:pt x="1091563" y="66953"/>
                  </a:lnTo>
                  <a:lnTo>
                    <a:pt x="1096736" y="65511"/>
                  </a:lnTo>
                  <a:lnTo>
                    <a:pt x="1101909" y="64103"/>
                  </a:lnTo>
                  <a:lnTo>
                    <a:pt x="1107083" y="62730"/>
                  </a:lnTo>
                  <a:lnTo>
                    <a:pt x="1112256" y="61391"/>
                  </a:lnTo>
                  <a:lnTo>
                    <a:pt x="1117429" y="60086"/>
                  </a:lnTo>
                  <a:lnTo>
                    <a:pt x="1122603" y="58816"/>
                  </a:lnTo>
                  <a:lnTo>
                    <a:pt x="1127776" y="57581"/>
                  </a:lnTo>
                  <a:lnTo>
                    <a:pt x="1132949" y="56380"/>
                  </a:lnTo>
                  <a:lnTo>
                    <a:pt x="1138122" y="55213"/>
                  </a:lnTo>
                  <a:lnTo>
                    <a:pt x="1143296" y="54079"/>
                  </a:lnTo>
                  <a:lnTo>
                    <a:pt x="1148469" y="52980"/>
                  </a:lnTo>
                  <a:lnTo>
                    <a:pt x="1153642" y="51914"/>
                  </a:lnTo>
                  <a:lnTo>
                    <a:pt x="1158816" y="50882"/>
                  </a:lnTo>
                  <a:lnTo>
                    <a:pt x="1163989" y="49882"/>
                  </a:lnTo>
                  <a:lnTo>
                    <a:pt x="1169162" y="48915"/>
                  </a:lnTo>
                  <a:lnTo>
                    <a:pt x="1174335" y="47980"/>
                  </a:lnTo>
                  <a:lnTo>
                    <a:pt x="1179509" y="47077"/>
                  </a:lnTo>
                  <a:lnTo>
                    <a:pt x="1184682" y="46206"/>
                  </a:lnTo>
                  <a:lnTo>
                    <a:pt x="1189855" y="45365"/>
                  </a:lnTo>
                  <a:lnTo>
                    <a:pt x="1195029" y="44554"/>
                  </a:lnTo>
                  <a:lnTo>
                    <a:pt x="1200202" y="43772"/>
                  </a:lnTo>
                  <a:lnTo>
                    <a:pt x="1205375" y="43019"/>
                  </a:lnTo>
                  <a:lnTo>
                    <a:pt x="1210548" y="42293"/>
                  </a:lnTo>
                  <a:lnTo>
                    <a:pt x="1215722" y="41594"/>
                  </a:lnTo>
                  <a:lnTo>
                    <a:pt x="1220895" y="40921"/>
                  </a:lnTo>
                  <a:lnTo>
                    <a:pt x="1226068" y="40274"/>
                  </a:lnTo>
                  <a:lnTo>
                    <a:pt x="1231242" y="39651"/>
                  </a:lnTo>
                  <a:lnTo>
                    <a:pt x="1236415" y="39052"/>
                  </a:lnTo>
                  <a:lnTo>
                    <a:pt x="1241588" y="38476"/>
                  </a:lnTo>
                  <a:lnTo>
                    <a:pt x="1246761" y="37922"/>
                  </a:lnTo>
                  <a:lnTo>
                    <a:pt x="1251935" y="37390"/>
                  </a:lnTo>
                  <a:lnTo>
                    <a:pt x="1257108" y="36880"/>
                  </a:lnTo>
                  <a:lnTo>
                    <a:pt x="1262281" y="36389"/>
                  </a:lnTo>
                  <a:lnTo>
                    <a:pt x="1267455" y="35919"/>
                  </a:lnTo>
                  <a:lnTo>
                    <a:pt x="1272628" y="35467"/>
                  </a:lnTo>
                  <a:lnTo>
                    <a:pt x="1277801" y="35034"/>
                  </a:lnTo>
                  <a:lnTo>
                    <a:pt x="1282974" y="34619"/>
                  </a:lnTo>
                  <a:lnTo>
                    <a:pt x="1288148" y="34222"/>
                  </a:lnTo>
                  <a:lnTo>
                    <a:pt x="1293321" y="33841"/>
                  </a:lnTo>
                  <a:lnTo>
                    <a:pt x="1298494" y="33476"/>
                  </a:lnTo>
                  <a:lnTo>
                    <a:pt x="1303668" y="33126"/>
                  </a:lnTo>
                  <a:lnTo>
                    <a:pt x="1308841" y="32791"/>
                  </a:lnTo>
                  <a:lnTo>
                    <a:pt x="1314014" y="32471"/>
                  </a:lnTo>
                  <a:lnTo>
                    <a:pt x="1319187" y="32164"/>
                  </a:lnTo>
                  <a:lnTo>
                    <a:pt x="1324361" y="31870"/>
                  </a:lnTo>
                  <a:lnTo>
                    <a:pt x="1329534" y="31589"/>
                  </a:lnTo>
                  <a:lnTo>
                    <a:pt x="1334707" y="31319"/>
                  </a:lnTo>
                  <a:lnTo>
                    <a:pt x="1339881" y="31061"/>
                  </a:lnTo>
                  <a:lnTo>
                    <a:pt x="1345054" y="30813"/>
                  </a:lnTo>
                  <a:lnTo>
                    <a:pt x="1350227" y="30574"/>
                  </a:lnTo>
                  <a:lnTo>
                    <a:pt x="1355400" y="30345"/>
                  </a:lnTo>
                  <a:lnTo>
                    <a:pt x="1360574" y="30125"/>
                  </a:lnTo>
                  <a:lnTo>
                    <a:pt x="1365747" y="29912"/>
                  </a:lnTo>
                  <a:lnTo>
                    <a:pt x="1370920" y="29706"/>
                  </a:lnTo>
                  <a:lnTo>
                    <a:pt x="1376094" y="29506"/>
                  </a:lnTo>
                  <a:lnTo>
                    <a:pt x="1381267" y="29311"/>
                  </a:lnTo>
                  <a:lnTo>
                    <a:pt x="1386440" y="29121"/>
                  </a:lnTo>
                  <a:lnTo>
                    <a:pt x="1391613" y="28934"/>
                  </a:lnTo>
                  <a:lnTo>
                    <a:pt x="1396787" y="28750"/>
                  </a:lnTo>
                  <a:lnTo>
                    <a:pt x="1401960" y="28567"/>
                  </a:lnTo>
                  <a:lnTo>
                    <a:pt x="1407133" y="28384"/>
                  </a:lnTo>
                  <a:lnTo>
                    <a:pt x="1412307" y="28201"/>
                  </a:lnTo>
                  <a:lnTo>
                    <a:pt x="1417480" y="28017"/>
                  </a:lnTo>
                  <a:lnTo>
                    <a:pt x="1422653" y="27829"/>
                  </a:lnTo>
                  <a:lnTo>
                    <a:pt x="1427826" y="27636"/>
                  </a:lnTo>
                  <a:lnTo>
                    <a:pt x="1433000" y="27439"/>
                  </a:lnTo>
                  <a:lnTo>
                    <a:pt x="1438173" y="27234"/>
                  </a:lnTo>
                  <a:lnTo>
                    <a:pt x="1443346" y="27021"/>
                  </a:lnTo>
                  <a:lnTo>
                    <a:pt x="1448520" y="26798"/>
                  </a:lnTo>
                  <a:lnTo>
                    <a:pt x="1453693" y="26564"/>
                  </a:lnTo>
                  <a:lnTo>
                    <a:pt x="1458866" y="26317"/>
                  </a:lnTo>
                  <a:lnTo>
                    <a:pt x="1464039" y="26056"/>
                  </a:lnTo>
                  <a:lnTo>
                    <a:pt x="1469213" y="25780"/>
                  </a:lnTo>
                  <a:lnTo>
                    <a:pt x="1474386" y="25486"/>
                  </a:lnTo>
                  <a:lnTo>
                    <a:pt x="1479559" y="25175"/>
                  </a:lnTo>
                  <a:lnTo>
                    <a:pt x="1484733" y="24843"/>
                  </a:lnTo>
                  <a:lnTo>
                    <a:pt x="1489906" y="24491"/>
                  </a:lnTo>
                  <a:lnTo>
                    <a:pt x="1495079" y="24117"/>
                  </a:lnTo>
                  <a:lnTo>
                    <a:pt x="1500252" y="23720"/>
                  </a:lnTo>
                  <a:lnTo>
                    <a:pt x="1505426" y="23300"/>
                  </a:lnTo>
                  <a:lnTo>
                    <a:pt x="1510599" y="22856"/>
                  </a:lnTo>
                  <a:lnTo>
                    <a:pt x="1515772" y="22387"/>
                  </a:lnTo>
                  <a:lnTo>
                    <a:pt x="1520946" y="21894"/>
                  </a:lnTo>
                  <a:lnTo>
                    <a:pt x="1526119" y="21377"/>
                  </a:lnTo>
                  <a:lnTo>
                    <a:pt x="1531292" y="20837"/>
                  </a:lnTo>
                  <a:lnTo>
                    <a:pt x="1536465" y="20274"/>
                  </a:lnTo>
                  <a:lnTo>
                    <a:pt x="1541639" y="19690"/>
                  </a:lnTo>
                  <a:lnTo>
                    <a:pt x="1546812" y="19086"/>
                  </a:lnTo>
                  <a:lnTo>
                    <a:pt x="1551985" y="18463"/>
                  </a:lnTo>
                  <a:lnTo>
                    <a:pt x="1557159" y="17824"/>
                  </a:lnTo>
                  <a:lnTo>
                    <a:pt x="1562332" y="17171"/>
                  </a:lnTo>
                  <a:lnTo>
                    <a:pt x="1567505" y="16507"/>
                  </a:lnTo>
                  <a:lnTo>
                    <a:pt x="1572678" y="15834"/>
                  </a:lnTo>
                  <a:lnTo>
                    <a:pt x="1577852" y="15155"/>
                  </a:lnTo>
                  <a:lnTo>
                    <a:pt x="1583025" y="14473"/>
                  </a:lnTo>
                  <a:lnTo>
                    <a:pt x="1588198" y="13790"/>
                  </a:lnTo>
                  <a:lnTo>
                    <a:pt x="1593372" y="13110"/>
                  </a:lnTo>
                  <a:lnTo>
                    <a:pt x="1598545" y="12436"/>
                  </a:lnTo>
                  <a:lnTo>
                    <a:pt x="1603718" y="11770"/>
                  </a:lnTo>
                  <a:lnTo>
                    <a:pt x="1608891" y="11115"/>
                  </a:lnTo>
                  <a:lnTo>
                    <a:pt x="1614065" y="10472"/>
                  </a:lnTo>
                  <a:lnTo>
                    <a:pt x="1619238" y="9846"/>
                  </a:lnTo>
                  <a:lnTo>
                    <a:pt x="1624411" y="9238"/>
                  </a:lnTo>
                  <a:lnTo>
                    <a:pt x="1629585" y="8649"/>
                  </a:lnTo>
                  <a:lnTo>
                    <a:pt x="1634758" y="8082"/>
                  </a:lnTo>
                  <a:lnTo>
                    <a:pt x="1639931" y="7538"/>
                  </a:lnTo>
                  <a:lnTo>
                    <a:pt x="1645104" y="7018"/>
                  </a:lnTo>
                  <a:lnTo>
                    <a:pt x="1650278" y="6522"/>
                  </a:lnTo>
                  <a:lnTo>
                    <a:pt x="1655451" y="6051"/>
                  </a:lnTo>
                  <a:lnTo>
                    <a:pt x="1660624" y="5605"/>
                  </a:lnTo>
                  <a:lnTo>
                    <a:pt x="1665798" y="5184"/>
                  </a:lnTo>
                  <a:lnTo>
                    <a:pt x="1670971" y="4787"/>
                  </a:lnTo>
                  <a:lnTo>
                    <a:pt x="1676144" y="4415"/>
                  </a:lnTo>
                  <a:lnTo>
                    <a:pt x="1681317" y="4066"/>
                  </a:lnTo>
                  <a:lnTo>
                    <a:pt x="1686491" y="3740"/>
                  </a:lnTo>
                  <a:lnTo>
                    <a:pt x="1691664" y="3436"/>
                  </a:lnTo>
                  <a:lnTo>
                    <a:pt x="1696837" y="3152"/>
                  </a:lnTo>
                  <a:lnTo>
                    <a:pt x="1702011" y="2889"/>
                  </a:lnTo>
                  <a:lnTo>
                    <a:pt x="1707184" y="2645"/>
                  </a:lnTo>
                  <a:lnTo>
                    <a:pt x="1712357" y="2418"/>
                  </a:lnTo>
                  <a:lnTo>
                    <a:pt x="1717530" y="2209"/>
                  </a:lnTo>
                  <a:lnTo>
                    <a:pt x="1722704" y="2015"/>
                  </a:lnTo>
                  <a:lnTo>
                    <a:pt x="1727877" y="1837"/>
                  </a:lnTo>
                  <a:lnTo>
                    <a:pt x="1733050" y="1672"/>
                  </a:lnTo>
                  <a:lnTo>
                    <a:pt x="1738224" y="1520"/>
                  </a:lnTo>
                  <a:lnTo>
                    <a:pt x="1743397" y="1381"/>
                  </a:lnTo>
                  <a:lnTo>
                    <a:pt x="1748570" y="1252"/>
                  </a:lnTo>
                  <a:lnTo>
                    <a:pt x="1753743" y="1135"/>
                  </a:lnTo>
                  <a:lnTo>
                    <a:pt x="1758917" y="1026"/>
                  </a:lnTo>
                  <a:lnTo>
                    <a:pt x="1764090" y="927"/>
                  </a:lnTo>
                  <a:lnTo>
                    <a:pt x="1769263" y="836"/>
                  </a:lnTo>
                  <a:lnTo>
                    <a:pt x="1774437" y="752"/>
                  </a:lnTo>
                  <a:lnTo>
                    <a:pt x="1779610" y="676"/>
                  </a:lnTo>
                  <a:lnTo>
                    <a:pt x="1784783" y="606"/>
                  </a:lnTo>
                  <a:lnTo>
                    <a:pt x="1789956" y="542"/>
                  </a:lnTo>
                  <a:lnTo>
                    <a:pt x="1795130" y="483"/>
                  </a:lnTo>
                  <a:lnTo>
                    <a:pt x="1800303" y="430"/>
                  </a:lnTo>
                  <a:lnTo>
                    <a:pt x="1805476" y="380"/>
                  </a:lnTo>
                  <a:lnTo>
                    <a:pt x="1810650" y="336"/>
                  </a:lnTo>
                  <a:lnTo>
                    <a:pt x="1815823" y="295"/>
                  </a:lnTo>
                  <a:lnTo>
                    <a:pt x="1820996" y="257"/>
                  </a:lnTo>
                  <a:lnTo>
                    <a:pt x="1826169" y="223"/>
                  </a:lnTo>
                  <a:lnTo>
                    <a:pt x="1831343" y="192"/>
                  </a:lnTo>
                  <a:lnTo>
                    <a:pt x="1836516" y="163"/>
                  </a:lnTo>
                  <a:lnTo>
                    <a:pt x="1841689" y="137"/>
                  </a:lnTo>
                  <a:lnTo>
                    <a:pt x="1846863" y="113"/>
                  </a:lnTo>
                  <a:lnTo>
                    <a:pt x="1852036" y="91"/>
                  </a:lnTo>
                  <a:lnTo>
                    <a:pt x="1857209" y="71"/>
                  </a:lnTo>
                  <a:lnTo>
                    <a:pt x="1862382" y="53"/>
                  </a:lnTo>
                  <a:lnTo>
                    <a:pt x="1867556" y="37"/>
                  </a:lnTo>
                  <a:lnTo>
                    <a:pt x="1872729" y="22"/>
                  </a:lnTo>
                  <a:lnTo>
                    <a:pt x="1877902" y="8"/>
                  </a:lnTo>
                  <a:lnTo>
                    <a:pt x="1883076" y="0"/>
                  </a:lnTo>
                  <a:lnTo>
                    <a:pt x="1877902" y="13"/>
                  </a:lnTo>
                  <a:lnTo>
                    <a:pt x="1872729" y="27"/>
                  </a:lnTo>
                  <a:lnTo>
                    <a:pt x="1867556" y="43"/>
                  </a:lnTo>
                  <a:lnTo>
                    <a:pt x="1862382" y="60"/>
                  </a:lnTo>
                  <a:lnTo>
                    <a:pt x="1857209" y="80"/>
                  </a:lnTo>
                  <a:lnTo>
                    <a:pt x="1852036" y="101"/>
                  </a:lnTo>
                  <a:lnTo>
                    <a:pt x="1846863" y="124"/>
                  </a:lnTo>
                  <a:lnTo>
                    <a:pt x="1841689" y="149"/>
                  </a:lnTo>
                  <a:lnTo>
                    <a:pt x="1836516" y="177"/>
                  </a:lnTo>
                  <a:lnTo>
                    <a:pt x="1831343" y="207"/>
                  </a:lnTo>
                  <a:lnTo>
                    <a:pt x="1826169" y="241"/>
                  </a:lnTo>
                  <a:lnTo>
                    <a:pt x="1820996" y="278"/>
                  </a:lnTo>
                  <a:lnTo>
                    <a:pt x="1815823" y="318"/>
                  </a:lnTo>
                  <a:lnTo>
                    <a:pt x="1810650" y="362"/>
                  </a:lnTo>
                  <a:lnTo>
                    <a:pt x="1805476" y="411"/>
                  </a:lnTo>
                  <a:lnTo>
                    <a:pt x="1800303" y="464"/>
                  </a:lnTo>
                  <a:lnTo>
                    <a:pt x="1795130" y="523"/>
                  </a:lnTo>
                  <a:lnTo>
                    <a:pt x="1789956" y="587"/>
                  </a:lnTo>
                  <a:lnTo>
                    <a:pt x="1784783" y="657"/>
                  </a:lnTo>
                  <a:lnTo>
                    <a:pt x="1779610" y="734"/>
                  </a:lnTo>
                  <a:lnTo>
                    <a:pt x="1774437" y="819"/>
                  </a:lnTo>
                  <a:lnTo>
                    <a:pt x="1769263" y="911"/>
                  </a:lnTo>
                  <a:lnTo>
                    <a:pt x="1764090" y="1013"/>
                  </a:lnTo>
                  <a:lnTo>
                    <a:pt x="1758917" y="1124"/>
                  </a:lnTo>
                  <a:lnTo>
                    <a:pt x="1753743" y="1246"/>
                  </a:lnTo>
                  <a:lnTo>
                    <a:pt x="1748570" y="1379"/>
                  </a:lnTo>
                  <a:lnTo>
                    <a:pt x="1743397" y="1525"/>
                  </a:lnTo>
                  <a:lnTo>
                    <a:pt x="1738224" y="1684"/>
                  </a:lnTo>
                  <a:lnTo>
                    <a:pt x="1733050" y="1858"/>
                  </a:lnTo>
                  <a:lnTo>
                    <a:pt x="1727877" y="2047"/>
                  </a:lnTo>
                  <a:lnTo>
                    <a:pt x="1722704" y="2254"/>
                  </a:lnTo>
                  <a:lnTo>
                    <a:pt x="1717530" y="2480"/>
                  </a:lnTo>
                  <a:lnTo>
                    <a:pt x="1712357" y="2726"/>
                  </a:lnTo>
                  <a:lnTo>
                    <a:pt x="1707184" y="2993"/>
                  </a:lnTo>
                  <a:lnTo>
                    <a:pt x="1702011" y="3283"/>
                  </a:lnTo>
                  <a:lnTo>
                    <a:pt x="1696837" y="3598"/>
                  </a:lnTo>
                  <a:lnTo>
                    <a:pt x="1691664" y="3939"/>
                  </a:lnTo>
                  <a:lnTo>
                    <a:pt x="1686491" y="4308"/>
                  </a:lnTo>
                  <a:lnTo>
                    <a:pt x="1681317" y="4706"/>
                  </a:lnTo>
                  <a:lnTo>
                    <a:pt x="1676144" y="5136"/>
                  </a:lnTo>
                  <a:lnTo>
                    <a:pt x="1670971" y="5599"/>
                  </a:lnTo>
                  <a:lnTo>
                    <a:pt x="1665798" y="6096"/>
                  </a:lnTo>
                  <a:lnTo>
                    <a:pt x="1660624" y="6629"/>
                  </a:lnTo>
                  <a:lnTo>
                    <a:pt x="1655451" y="7198"/>
                  </a:lnTo>
                  <a:lnTo>
                    <a:pt x="1650278" y="7806"/>
                  </a:lnTo>
                  <a:lnTo>
                    <a:pt x="1645104" y="8453"/>
                  </a:lnTo>
                  <a:lnTo>
                    <a:pt x="1639931" y="9139"/>
                  </a:lnTo>
                  <a:lnTo>
                    <a:pt x="1634758" y="9865"/>
                  </a:lnTo>
                  <a:lnTo>
                    <a:pt x="1629585" y="10631"/>
                  </a:lnTo>
                  <a:lnTo>
                    <a:pt x="1624411" y="11436"/>
                  </a:lnTo>
                  <a:lnTo>
                    <a:pt x="1619238" y="12280"/>
                  </a:lnTo>
                  <a:lnTo>
                    <a:pt x="1614065" y="13162"/>
                  </a:lnTo>
                  <a:lnTo>
                    <a:pt x="1608891" y="14080"/>
                  </a:lnTo>
                  <a:lnTo>
                    <a:pt x="1603718" y="15032"/>
                  </a:lnTo>
                  <a:lnTo>
                    <a:pt x="1598545" y="16017"/>
                  </a:lnTo>
                  <a:lnTo>
                    <a:pt x="1593372" y="17033"/>
                  </a:lnTo>
                  <a:lnTo>
                    <a:pt x="1588198" y="18076"/>
                  </a:lnTo>
                  <a:lnTo>
                    <a:pt x="1583025" y="19146"/>
                  </a:lnTo>
                  <a:lnTo>
                    <a:pt x="1577852" y="20238"/>
                  </a:lnTo>
                  <a:lnTo>
                    <a:pt x="1572678" y="21350"/>
                  </a:lnTo>
                  <a:lnTo>
                    <a:pt x="1567505" y="22480"/>
                  </a:lnTo>
                  <a:lnTo>
                    <a:pt x="1562332" y="23624"/>
                  </a:lnTo>
                  <a:lnTo>
                    <a:pt x="1557159" y="24780"/>
                  </a:lnTo>
                  <a:lnTo>
                    <a:pt x="1551985" y="25944"/>
                  </a:lnTo>
                  <a:lnTo>
                    <a:pt x="1546812" y="27114"/>
                  </a:lnTo>
                  <a:lnTo>
                    <a:pt x="1541639" y="28288"/>
                  </a:lnTo>
                  <a:lnTo>
                    <a:pt x="1536465" y="29463"/>
                  </a:lnTo>
                  <a:lnTo>
                    <a:pt x="1531292" y="30636"/>
                  </a:lnTo>
                  <a:lnTo>
                    <a:pt x="1526119" y="31807"/>
                  </a:lnTo>
                  <a:lnTo>
                    <a:pt x="1520946" y="32974"/>
                  </a:lnTo>
                  <a:lnTo>
                    <a:pt x="1515772" y="34136"/>
                  </a:lnTo>
                  <a:lnTo>
                    <a:pt x="1510599" y="35292"/>
                  </a:lnTo>
                  <a:lnTo>
                    <a:pt x="1505426" y="36442"/>
                  </a:lnTo>
                  <a:lnTo>
                    <a:pt x="1500252" y="37585"/>
                  </a:lnTo>
                  <a:lnTo>
                    <a:pt x="1495079" y="38722"/>
                  </a:lnTo>
                  <a:lnTo>
                    <a:pt x="1489906" y="39853"/>
                  </a:lnTo>
                  <a:lnTo>
                    <a:pt x="1484733" y="40979"/>
                  </a:lnTo>
                  <a:lnTo>
                    <a:pt x="1479559" y="42101"/>
                  </a:lnTo>
                  <a:lnTo>
                    <a:pt x="1474386" y="43220"/>
                  </a:lnTo>
                  <a:lnTo>
                    <a:pt x="1469213" y="44337"/>
                  </a:lnTo>
                  <a:lnTo>
                    <a:pt x="1464039" y="45453"/>
                  </a:lnTo>
                  <a:lnTo>
                    <a:pt x="1458866" y="46571"/>
                  </a:lnTo>
                  <a:lnTo>
                    <a:pt x="1453693" y="47692"/>
                  </a:lnTo>
                  <a:lnTo>
                    <a:pt x="1448520" y="48818"/>
                  </a:lnTo>
                  <a:lnTo>
                    <a:pt x="1443346" y="49950"/>
                  </a:lnTo>
                  <a:lnTo>
                    <a:pt x="1438173" y="51091"/>
                  </a:lnTo>
                  <a:lnTo>
                    <a:pt x="1433000" y="52242"/>
                  </a:lnTo>
                  <a:lnTo>
                    <a:pt x="1427826" y="53405"/>
                  </a:lnTo>
                  <a:lnTo>
                    <a:pt x="1422653" y="54582"/>
                  </a:lnTo>
                  <a:lnTo>
                    <a:pt x="1417480" y="55775"/>
                  </a:lnTo>
                  <a:lnTo>
                    <a:pt x="1412307" y="56985"/>
                  </a:lnTo>
                  <a:lnTo>
                    <a:pt x="1407133" y="58215"/>
                  </a:lnTo>
                  <a:lnTo>
                    <a:pt x="1401960" y="59466"/>
                  </a:lnTo>
                  <a:lnTo>
                    <a:pt x="1396787" y="60740"/>
                  </a:lnTo>
                  <a:lnTo>
                    <a:pt x="1391613" y="62037"/>
                  </a:lnTo>
                  <a:lnTo>
                    <a:pt x="1386440" y="63361"/>
                  </a:lnTo>
                  <a:lnTo>
                    <a:pt x="1381267" y="64712"/>
                  </a:lnTo>
                  <a:lnTo>
                    <a:pt x="1376094" y="66092"/>
                  </a:lnTo>
                  <a:lnTo>
                    <a:pt x="1370920" y="67501"/>
                  </a:lnTo>
                  <a:lnTo>
                    <a:pt x="1365747" y="68942"/>
                  </a:lnTo>
                  <a:lnTo>
                    <a:pt x="1360574" y="70415"/>
                  </a:lnTo>
                  <a:lnTo>
                    <a:pt x="1355400" y="71922"/>
                  </a:lnTo>
                  <a:lnTo>
                    <a:pt x="1350227" y="73463"/>
                  </a:lnTo>
                  <a:lnTo>
                    <a:pt x="1345054" y="75039"/>
                  </a:lnTo>
                  <a:lnTo>
                    <a:pt x="1339881" y="76651"/>
                  </a:lnTo>
                  <a:lnTo>
                    <a:pt x="1334707" y="78300"/>
                  </a:lnTo>
                  <a:lnTo>
                    <a:pt x="1329534" y="79986"/>
                  </a:lnTo>
                  <a:lnTo>
                    <a:pt x="1324361" y="81711"/>
                  </a:lnTo>
                  <a:lnTo>
                    <a:pt x="1319187" y="83474"/>
                  </a:lnTo>
                  <a:lnTo>
                    <a:pt x="1314014" y="85275"/>
                  </a:lnTo>
                  <a:lnTo>
                    <a:pt x="1308841" y="87116"/>
                  </a:lnTo>
                  <a:lnTo>
                    <a:pt x="1303668" y="88995"/>
                  </a:lnTo>
                  <a:lnTo>
                    <a:pt x="1298494" y="90914"/>
                  </a:lnTo>
                  <a:lnTo>
                    <a:pt x="1293321" y="92872"/>
                  </a:lnTo>
                  <a:lnTo>
                    <a:pt x="1288148" y="94868"/>
                  </a:lnTo>
                  <a:lnTo>
                    <a:pt x="1282974" y="96904"/>
                  </a:lnTo>
                  <a:lnTo>
                    <a:pt x="1277801" y="98977"/>
                  </a:lnTo>
                  <a:lnTo>
                    <a:pt x="1272628" y="101088"/>
                  </a:lnTo>
                  <a:lnTo>
                    <a:pt x="1267455" y="103236"/>
                  </a:lnTo>
                  <a:lnTo>
                    <a:pt x="1262281" y="105419"/>
                  </a:lnTo>
                  <a:lnTo>
                    <a:pt x="1257108" y="107638"/>
                  </a:lnTo>
                  <a:lnTo>
                    <a:pt x="1251935" y="109891"/>
                  </a:lnTo>
                  <a:lnTo>
                    <a:pt x="1246761" y="112177"/>
                  </a:lnTo>
                  <a:lnTo>
                    <a:pt x="1241588" y="114494"/>
                  </a:lnTo>
                  <a:lnTo>
                    <a:pt x="1236415" y="116841"/>
                  </a:lnTo>
                  <a:lnTo>
                    <a:pt x="1231242" y="119216"/>
                  </a:lnTo>
                  <a:lnTo>
                    <a:pt x="1226068" y="121618"/>
                  </a:lnTo>
                  <a:lnTo>
                    <a:pt x="1220895" y="124044"/>
                  </a:lnTo>
                  <a:lnTo>
                    <a:pt x="1215722" y="126492"/>
                  </a:lnTo>
                  <a:lnTo>
                    <a:pt x="1210548" y="128960"/>
                  </a:lnTo>
                  <a:lnTo>
                    <a:pt x="1205375" y="131445"/>
                  </a:lnTo>
                  <a:lnTo>
                    <a:pt x="1200202" y="133946"/>
                  </a:lnTo>
                  <a:lnTo>
                    <a:pt x="1195029" y="136458"/>
                  </a:lnTo>
                  <a:lnTo>
                    <a:pt x="1189855" y="138979"/>
                  </a:lnTo>
                  <a:lnTo>
                    <a:pt x="1184682" y="141507"/>
                  </a:lnTo>
                  <a:lnTo>
                    <a:pt x="1179509" y="144037"/>
                  </a:lnTo>
                  <a:lnTo>
                    <a:pt x="1174335" y="146567"/>
                  </a:lnTo>
                  <a:lnTo>
                    <a:pt x="1169162" y="149093"/>
                  </a:lnTo>
                  <a:lnTo>
                    <a:pt x="1163989" y="151611"/>
                  </a:lnTo>
                  <a:lnTo>
                    <a:pt x="1158816" y="154118"/>
                  </a:lnTo>
                  <a:lnTo>
                    <a:pt x="1153642" y="156611"/>
                  </a:lnTo>
                  <a:lnTo>
                    <a:pt x="1148469" y="159085"/>
                  </a:lnTo>
                  <a:lnTo>
                    <a:pt x="1143296" y="161537"/>
                  </a:lnTo>
                  <a:lnTo>
                    <a:pt x="1138122" y="163963"/>
                  </a:lnTo>
                  <a:lnTo>
                    <a:pt x="1132949" y="166359"/>
                  </a:lnTo>
                  <a:lnTo>
                    <a:pt x="1127776" y="168722"/>
                  </a:lnTo>
                  <a:lnTo>
                    <a:pt x="1122603" y="171048"/>
                  </a:lnTo>
                  <a:lnTo>
                    <a:pt x="1117429" y="173333"/>
                  </a:lnTo>
                  <a:lnTo>
                    <a:pt x="1112256" y="175573"/>
                  </a:lnTo>
                  <a:lnTo>
                    <a:pt x="1107083" y="177766"/>
                  </a:lnTo>
                  <a:lnTo>
                    <a:pt x="1101909" y="179908"/>
                  </a:lnTo>
                  <a:lnTo>
                    <a:pt x="1096736" y="181995"/>
                  </a:lnTo>
                  <a:lnTo>
                    <a:pt x="1091563" y="184024"/>
                  </a:lnTo>
                  <a:lnTo>
                    <a:pt x="1086390" y="185993"/>
                  </a:lnTo>
                  <a:lnTo>
                    <a:pt x="1081216" y="187898"/>
                  </a:lnTo>
                  <a:lnTo>
                    <a:pt x="1076043" y="189738"/>
                  </a:lnTo>
                  <a:lnTo>
                    <a:pt x="1070870" y="191509"/>
                  </a:lnTo>
                  <a:lnTo>
                    <a:pt x="1065696" y="193210"/>
                  </a:lnTo>
                  <a:lnTo>
                    <a:pt x="1060523" y="194838"/>
                  </a:lnTo>
                  <a:lnTo>
                    <a:pt x="1055350" y="196393"/>
                  </a:lnTo>
                  <a:lnTo>
                    <a:pt x="1050177" y="197873"/>
                  </a:lnTo>
                  <a:lnTo>
                    <a:pt x="1045003" y="199277"/>
                  </a:lnTo>
                  <a:lnTo>
                    <a:pt x="1039830" y="200604"/>
                  </a:lnTo>
                  <a:lnTo>
                    <a:pt x="1034657" y="201854"/>
                  </a:lnTo>
                  <a:lnTo>
                    <a:pt x="1029483" y="203028"/>
                  </a:lnTo>
                  <a:lnTo>
                    <a:pt x="1024310" y="204124"/>
                  </a:lnTo>
                  <a:lnTo>
                    <a:pt x="1019137" y="205145"/>
                  </a:lnTo>
                  <a:lnTo>
                    <a:pt x="1013964" y="206090"/>
                  </a:lnTo>
                  <a:lnTo>
                    <a:pt x="1008790" y="206962"/>
                  </a:lnTo>
                  <a:lnTo>
                    <a:pt x="1003617" y="207761"/>
                  </a:lnTo>
                  <a:lnTo>
                    <a:pt x="998444" y="208490"/>
                  </a:lnTo>
                  <a:lnTo>
                    <a:pt x="993270" y="209152"/>
                  </a:lnTo>
                  <a:lnTo>
                    <a:pt x="988097" y="209747"/>
                  </a:lnTo>
                  <a:lnTo>
                    <a:pt x="982924" y="210280"/>
                  </a:lnTo>
                  <a:lnTo>
                    <a:pt x="977751" y="210753"/>
                  </a:lnTo>
                  <a:lnTo>
                    <a:pt x="972577" y="211170"/>
                  </a:lnTo>
                  <a:lnTo>
                    <a:pt x="967404" y="211533"/>
                  </a:lnTo>
                  <a:lnTo>
                    <a:pt x="962231" y="211847"/>
                  </a:lnTo>
                  <a:lnTo>
                    <a:pt x="957057" y="212116"/>
                  </a:lnTo>
                  <a:lnTo>
                    <a:pt x="951884" y="212343"/>
                  </a:lnTo>
                  <a:lnTo>
                    <a:pt x="946711" y="212532"/>
                  </a:lnTo>
                  <a:lnTo>
                    <a:pt x="941538" y="212689"/>
                  </a:lnTo>
                  <a:lnTo>
                    <a:pt x="936364" y="212816"/>
                  </a:lnTo>
                  <a:lnTo>
                    <a:pt x="931191" y="212919"/>
                  </a:lnTo>
                  <a:lnTo>
                    <a:pt x="926018" y="213002"/>
                  </a:lnTo>
                  <a:lnTo>
                    <a:pt x="920844" y="213069"/>
                  </a:lnTo>
                  <a:lnTo>
                    <a:pt x="915671" y="213124"/>
                  </a:lnTo>
                  <a:lnTo>
                    <a:pt x="910498" y="213172"/>
                  </a:lnTo>
                  <a:lnTo>
                    <a:pt x="905325" y="213218"/>
                  </a:lnTo>
                  <a:lnTo>
                    <a:pt x="900151" y="213264"/>
                  </a:lnTo>
                  <a:lnTo>
                    <a:pt x="894978" y="213316"/>
                  </a:lnTo>
                  <a:lnTo>
                    <a:pt x="889805" y="213378"/>
                  </a:lnTo>
                  <a:lnTo>
                    <a:pt x="884631" y="213452"/>
                  </a:lnTo>
                  <a:lnTo>
                    <a:pt x="879458" y="213544"/>
                  </a:lnTo>
                  <a:lnTo>
                    <a:pt x="874285" y="213655"/>
                  </a:lnTo>
                  <a:lnTo>
                    <a:pt x="869112" y="213791"/>
                  </a:lnTo>
                  <a:lnTo>
                    <a:pt x="863938" y="213954"/>
                  </a:lnTo>
                  <a:lnTo>
                    <a:pt x="858765" y="214147"/>
                  </a:lnTo>
                  <a:lnTo>
                    <a:pt x="853592" y="214372"/>
                  </a:lnTo>
                  <a:lnTo>
                    <a:pt x="848418" y="214633"/>
                  </a:lnTo>
                  <a:lnTo>
                    <a:pt x="843245" y="214933"/>
                  </a:lnTo>
                  <a:lnTo>
                    <a:pt x="838072" y="215272"/>
                  </a:lnTo>
                  <a:lnTo>
                    <a:pt x="832899" y="215654"/>
                  </a:lnTo>
                  <a:lnTo>
                    <a:pt x="827725" y="216080"/>
                  </a:lnTo>
                  <a:lnTo>
                    <a:pt x="822552" y="216551"/>
                  </a:lnTo>
                  <a:lnTo>
                    <a:pt x="817379" y="217071"/>
                  </a:lnTo>
                  <a:lnTo>
                    <a:pt x="812205" y="217638"/>
                  </a:lnTo>
                  <a:lnTo>
                    <a:pt x="807032" y="218256"/>
                  </a:lnTo>
                  <a:lnTo>
                    <a:pt x="801859" y="218925"/>
                  </a:lnTo>
                  <a:lnTo>
                    <a:pt x="796686" y="219645"/>
                  </a:lnTo>
                  <a:lnTo>
                    <a:pt x="791512" y="220417"/>
                  </a:lnTo>
                  <a:lnTo>
                    <a:pt x="786339" y="221242"/>
                  </a:lnTo>
                  <a:lnTo>
                    <a:pt x="781166" y="222120"/>
                  </a:lnTo>
                  <a:lnTo>
                    <a:pt x="775992" y="223051"/>
                  </a:lnTo>
                  <a:lnTo>
                    <a:pt x="770819" y="224035"/>
                  </a:lnTo>
                  <a:lnTo>
                    <a:pt x="765646" y="225073"/>
                  </a:lnTo>
                  <a:lnTo>
                    <a:pt x="760473" y="226164"/>
                  </a:lnTo>
                  <a:lnTo>
                    <a:pt x="755299" y="227308"/>
                  </a:lnTo>
                  <a:lnTo>
                    <a:pt x="750126" y="228504"/>
                  </a:lnTo>
                  <a:lnTo>
                    <a:pt x="744953" y="229752"/>
                  </a:lnTo>
                  <a:lnTo>
                    <a:pt x="739779" y="231052"/>
                  </a:lnTo>
                  <a:lnTo>
                    <a:pt x="734606" y="232403"/>
                  </a:lnTo>
                  <a:lnTo>
                    <a:pt x="729433" y="233804"/>
                  </a:lnTo>
                  <a:lnTo>
                    <a:pt x="724260" y="235254"/>
                  </a:lnTo>
                  <a:lnTo>
                    <a:pt x="719086" y="236754"/>
                  </a:lnTo>
                  <a:lnTo>
                    <a:pt x="713913" y="238301"/>
                  </a:lnTo>
                  <a:lnTo>
                    <a:pt x="708740" y="239895"/>
                  </a:lnTo>
                  <a:lnTo>
                    <a:pt x="703566" y="241535"/>
                  </a:lnTo>
                  <a:lnTo>
                    <a:pt x="698393" y="243221"/>
                  </a:lnTo>
                  <a:lnTo>
                    <a:pt x="693220" y="244951"/>
                  </a:lnTo>
                  <a:lnTo>
                    <a:pt x="688047" y="246724"/>
                  </a:lnTo>
                  <a:lnTo>
                    <a:pt x="682873" y="248539"/>
                  </a:lnTo>
                  <a:lnTo>
                    <a:pt x="677700" y="250396"/>
                  </a:lnTo>
                  <a:lnTo>
                    <a:pt x="672527" y="252293"/>
                  </a:lnTo>
                  <a:lnTo>
                    <a:pt x="667353" y="254230"/>
                  </a:lnTo>
                  <a:lnTo>
                    <a:pt x="662180" y="256204"/>
                  </a:lnTo>
                  <a:lnTo>
                    <a:pt x="657007" y="258216"/>
                  </a:lnTo>
                  <a:lnTo>
                    <a:pt x="651834" y="260265"/>
                  </a:lnTo>
                  <a:lnTo>
                    <a:pt x="646660" y="262348"/>
                  </a:lnTo>
                  <a:lnTo>
                    <a:pt x="641487" y="264466"/>
                  </a:lnTo>
                  <a:lnTo>
                    <a:pt x="636314" y="266618"/>
                  </a:lnTo>
                  <a:lnTo>
                    <a:pt x="631140" y="268802"/>
                  </a:lnTo>
                  <a:lnTo>
                    <a:pt x="625967" y="271017"/>
                  </a:lnTo>
                  <a:lnTo>
                    <a:pt x="620794" y="273263"/>
                  </a:lnTo>
                  <a:lnTo>
                    <a:pt x="615621" y="275539"/>
                  </a:lnTo>
                  <a:lnTo>
                    <a:pt x="610447" y="277843"/>
                  </a:lnTo>
                  <a:lnTo>
                    <a:pt x="605274" y="280176"/>
                  </a:lnTo>
                  <a:lnTo>
                    <a:pt x="600101" y="282536"/>
                  </a:lnTo>
                  <a:lnTo>
                    <a:pt x="594927" y="284922"/>
                  </a:lnTo>
                  <a:lnTo>
                    <a:pt x="589754" y="287333"/>
                  </a:lnTo>
                  <a:lnTo>
                    <a:pt x="584581" y="289770"/>
                  </a:lnTo>
                  <a:lnTo>
                    <a:pt x="579408" y="292230"/>
                  </a:lnTo>
                  <a:lnTo>
                    <a:pt x="574234" y="294714"/>
                  </a:lnTo>
                  <a:lnTo>
                    <a:pt x="569061" y="297220"/>
                  </a:lnTo>
                  <a:lnTo>
                    <a:pt x="563888" y="299748"/>
                  </a:lnTo>
                  <a:lnTo>
                    <a:pt x="558714" y="302298"/>
                  </a:lnTo>
                  <a:lnTo>
                    <a:pt x="553541" y="304868"/>
                  </a:lnTo>
                  <a:lnTo>
                    <a:pt x="548368" y="307458"/>
                  </a:lnTo>
                  <a:lnTo>
                    <a:pt x="543195" y="310068"/>
                  </a:lnTo>
                  <a:lnTo>
                    <a:pt x="538021" y="312697"/>
                  </a:lnTo>
                  <a:lnTo>
                    <a:pt x="532848" y="315343"/>
                  </a:lnTo>
                  <a:lnTo>
                    <a:pt x="527675" y="318008"/>
                  </a:lnTo>
                  <a:lnTo>
                    <a:pt x="522501" y="320690"/>
                  </a:lnTo>
                  <a:lnTo>
                    <a:pt x="517328" y="323390"/>
                  </a:lnTo>
                  <a:lnTo>
                    <a:pt x="512155" y="326105"/>
                  </a:lnTo>
                  <a:lnTo>
                    <a:pt x="506982" y="328837"/>
                  </a:lnTo>
                  <a:lnTo>
                    <a:pt x="501808" y="331584"/>
                  </a:lnTo>
                  <a:lnTo>
                    <a:pt x="496635" y="334346"/>
                  </a:lnTo>
                  <a:lnTo>
                    <a:pt x="491462" y="337124"/>
                  </a:lnTo>
                  <a:lnTo>
                    <a:pt x="486288" y="339916"/>
                  </a:lnTo>
                  <a:lnTo>
                    <a:pt x="481115" y="342722"/>
                  </a:lnTo>
                  <a:lnTo>
                    <a:pt x="475942" y="345542"/>
                  </a:lnTo>
                  <a:lnTo>
                    <a:pt x="470769" y="348376"/>
                  </a:lnTo>
                  <a:lnTo>
                    <a:pt x="465595" y="351223"/>
                  </a:lnTo>
                  <a:lnTo>
                    <a:pt x="460422" y="354084"/>
                  </a:lnTo>
                  <a:lnTo>
                    <a:pt x="455249" y="356958"/>
                  </a:lnTo>
                  <a:lnTo>
                    <a:pt x="450075" y="359845"/>
                  </a:lnTo>
                  <a:lnTo>
                    <a:pt x="444902" y="362744"/>
                  </a:lnTo>
                  <a:lnTo>
                    <a:pt x="439729" y="365656"/>
                  </a:lnTo>
                  <a:lnTo>
                    <a:pt x="434556" y="368581"/>
                  </a:lnTo>
                  <a:lnTo>
                    <a:pt x="429382" y="371518"/>
                  </a:lnTo>
                  <a:lnTo>
                    <a:pt x="424209" y="374468"/>
                  </a:lnTo>
                  <a:lnTo>
                    <a:pt x="419036" y="377430"/>
                  </a:lnTo>
                  <a:lnTo>
                    <a:pt x="413862" y="380405"/>
                  </a:lnTo>
                  <a:lnTo>
                    <a:pt x="408689" y="383392"/>
                  </a:lnTo>
                  <a:lnTo>
                    <a:pt x="403516" y="386392"/>
                  </a:lnTo>
                  <a:lnTo>
                    <a:pt x="398343" y="389404"/>
                  </a:lnTo>
                  <a:lnTo>
                    <a:pt x="393169" y="392430"/>
                  </a:lnTo>
                  <a:lnTo>
                    <a:pt x="387996" y="395468"/>
                  </a:lnTo>
                  <a:lnTo>
                    <a:pt x="382823" y="398519"/>
                  </a:lnTo>
                  <a:lnTo>
                    <a:pt x="377649" y="401584"/>
                  </a:lnTo>
                  <a:lnTo>
                    <a:pt x="372476" y="404663"/>
                  </a:lnTo>
                  <a:lnTo>
                    <a:pt x="367303" y="407755"/>
                  </a:lnTo>
                  <a:lnTo>
                    <a:pt x="362130" y="410861"/>
                  </a:lnTo>
                  <a:lnTo>
                    <a:pt x="356956" y="413982"/>
                  </a:lnTo>
                  <a:lnTo>
                    <a:pt x="351783" y="417118"/>
                  </a:lnTo>
                  <a:lnTo>
                    <a:pt x="346610" y="420269"/>
                  </a:lnTo>
                  <a:lnTo>
                    <a:pt x="341436" y="423436"/>
                  </a:lnTo>
                  <a:lnTo>
                    <a:pt x="336263" y="426620"/>
                  </a:lnTo>
                  <a:lnTo>
                    <a:pt x="331090" y="429819"/>
                  </a:lnTo>
                  <a:lnTo>
                    <a:pt x="325917" y="433037"/>
                  </a:lnTo>
                  <a:lnTo>
                    <a:pt x="320743" y="436272"/>
                  </a:lnTo>
                  <a:lnTo>
                    <a:pt x="315570" y="439525"/>
                  </a:lnTo>
                  <a:lnTo>
                    <a:pt x="310397" y="442798"/>
                  </a:lnTo>
                  <a:lnTo>
                    <a:pt x="305223" y="446090"/>
                  </a:lnTo>
                  <a:lnTo>
                    <a:pt x="300050" y="449403"/>
                  </a:lnTo>
                  <a:lnTo>
                    <a:pt x="294877" y="452736"/>
                  </a:lnTo>
                  <a:lnTo>
                    <a:pt x="289704" y="456092"/>
                  </a:lnTo>
                  <a:lnTo>
                    <a:pt x="284530" y="459470"/>
                  </a:lnTo>
                  <a:lnTo>
                    <a:pt x="279357" y="462872"/>
                  </a:lnTo>
                  <a:lnTo>
                    <a:pt x="274184" y="466298"/>
                  </a:lnTo>
                  <a:lnTo>
                    <a:pt x="269010" y="469748"/>
                  </a:lnTo>
                  <a:lnTo>
                    <a:pt x="263837" y="473225"/>
                  </a:lnTo>
                  <a:lnTo>
                    <a:pt x="258664" y="476729"/>
                  </a:lnTo>
                  <a:lnTo>
                    <a:pt x="253491" y="480259"/>
                  </a:lnTo>
                  <a:lnTo>
                    <a:pt x="248317" y="483819"/>
                  </a:lnTo>
                  <a:lnTo>
                    <a:pt x="243144" y="487407"/>
                  </a:lnTo>
                  <a:lnTo>
                    <a:pt x="237971" y="491025"/>
                  </a:lnTo>
                  <a:lnTo>
                    <a:pt x="232797" y="494675"/>
                  </a:lnTo>
                  <a:lnTo>
                    <a:pt x="227624" y="498355"/>
                  </a:lnTo>
                  <a:lnTo>
                    <a:pt x="222451" y="502068"/>
                  </a:lnTo>
                  <a:lnTo>
                    <a:pt x="217278" y="505814"/>
                  </a:lnTo>
                  <a:lnTo>
                    <a:pt x="212104" y="509594"/>
                  </a:lnTo>
                  <a:lnTo>
                    <a:pt x="206931" y="513408"/>
                  </a:lnTo>
                  <a:lnTo>
                    <a:pt x="201758" y="517256"/>
                  </a:lnTo>
                  <a:lnTo>
                    <a:pt x="196584" y="521140"/>
                  </a:lnTo>
                  <a:lnTo>
                    <a:pt x="191411" y="525059"/>
                  </a:lnTo>
                  <a:lnTo>
                    <a:pt x="186238" y="529014"/>
                  </a:lnTo>
                  <a:lnTo>
                    <a:pt x="181065" y="533004"/>
                  </a:lnTo>
                  <a:lnTo>
                    <a:pt x="175891" y="537030"/>
                  </a:lnTo>
                  <a:lnTo>
                    <a:pt x="170718" y="541092"/>
                  </a:lnTo>
                  <a:lnTo>
                    <a:pt x="165545" y="545190"/>
                  </a:lnTo>
                  <a:lnTo>
                    <a:pt x="160371" y="549322"/>
                  </a:lnTo>
                  <a:lnTo>
                    <a:pt x="155198" y="553488"/>
                  </a:lnTo>
                  <a:lnTo>
                    <a:pt x="150025" y="557688"/>
                  </a:lnTo>
                  <a:lnTo>
                    <a:pt x="144852" y="561921"/>
                  </a:lnTo>
                  <a:lnTo>
                    <a:pt x="139678" y="566184"/>
                  </a:lnTo>
                  <a:lnTo>
                    <a:pt x="134505" y="570477"/>
                  </a:lnTo>
                  <a:lnTo>
                    <a:pt x="129332" y="574799"/>
                  </a:lnTo>
                  <a:lnTo>
                    <a:pt x="124158" y="579146"/>
                  </a:lnTo>
                  <a:lnTo>
                    <a:pt x="118985" y="583518"/>
                  </a:lnTo>
                  <a:lnTo>
                    <a:pt x="113812" y="587911"/>
                  </a:lnTo>
                  <a:lnTo>
                    <a:pt x="108639" y="592323"/>
                  </a:lnTo>
                  <a:lnTo>
                    <a:pt x="103465" y="596752"/>
                  </a:lnTo>
                  <a:lnTo>
                    <a:pt x="98292" y="601193"/>
                  </a:lnTo>
                  <a:lnTo>
                    <a:pt x="93119" y="605644"/>
                  </a:lnTo>
                  <a:lnTo>
                    <a:pt x="87945" y="610102"/>
                  </a:lnTo>
                  <a:lnTo>
                    <a:pt x="82772" y="614562"/>
                  </a:lnTo>
                  <a:lnTo>
                    <a:pt x="77599" y="619021"/>
                  </a:lnTo>
                  <a:lnTo>
                    <a:pt x="72426" y="623473"/>
                  </a:lnTo>
                  <a:lnTo>
                    <a:pt x="67252" y="627916"/>
                  </a:lnTo>
                  <a:lnTo>
                    <a:pt x="62079" y="632345"/>
                  </a:lnTo>
                  <a:lnTo>
                    <a:pt x="56906" y="636754"/>
                  </a:lnTo>
                  <a:lnTo>
                    <a:pt x="51732" y="641139"/>
                  </a:lnTo>
                  <a:lnTo>
                    <a:pt x="46559" y="645496"/>
                  </a:lnTo>
                  <a:lnTo>
                    <a:pt x="41386" y="649820"/>
                  </a:lnTo>
                  <a:lnTo>
                    <a:pt x="36213" y="654105"/>
                  </a:lnTo>
                  <a:lnTo>
                    <a:pt x="31039" y="658347"/>
                  </a:lnTo>
                  <a:lnTo>
                    <a:pt x="25866" y="662541"/>
                  </a:lnTo>
                  <a:lnTo>
                    <a:pt x="20693" y="666683"/>
                  </a:lnTo>
                  <a:lnTo>
                    <a:pt x="15519" y="670767"/>
                  </a:lnTo>
                  <a:lnTo>
                    <a:pt x="10346" y="674790"/>
                  </a:lnTo>
                  <a:lnTo>
                    <a:pt x="5173" y="678747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96816" y="3019865"/>
              <a:ext cx="1883076" cy="682638"/>
            </a:xfrm>
            <a:custGeom>
              <a:avLst/>
              <a:pathLst>
                <a:path w="1883076" h="682638">
                  <a:moveTo>
                    <a:pt x="0" y="682638"/>
                  </a:moveTo>
                  <a:lnTo>
                    <a:pt x="0" y="682638"/>
                  </a:lnTo>
                  <a:lnTo>
                    <a:pt x="5173" y="678751"/>
                  </a:lnTo>
                  <a:lnTo>
                    <a:pt x="10346" y="674794"/>
                  </a:lnTo>
                  <a:lnTo>
                    <a:pt x="15519" y="670771"/>
                  </a:lnTo>
                  <a:lnTo>
                    <a:pt x="20693" y="666687"/>
                  </a:lnTo>
                  <a:lnTo>
                    <a:pt x="25866" y="662545"/>
                  </a:lnTo>
                  <a:lnTo>
                    <a:pt x="31039" y="658351"/>
                  </a:lnTo>
                  <a:lnTo>
                    <a:pt x="36213" y="654109"/>
                  </a:lnTo>
                  <a:lnTo>
                    <a:pt x="41386" y="649824"/>
                  </a:lnTo>
                  <a:lnTo>
                    <a:pt x="46559" y="645500"/>
                  </a:lnTo>
                  <a:lnTo>
                    <a:pt x="51732" y="641143"/>
                  </a:lnTo>
                  <a:lnTo>
                    <a:pt x="56906" y="636758"/>
                  </a:lnTo>
                  <a:lnTo>
                    <a:pt x="62079" y="632349"/>
                  </a:lnTo>
                  <a:lnTo>
                    <a:pt x="67252" y="627920"/>
                  </a:lnTo>
                  <a:lnTo>
                    <a:pt x="72426" y="623477"/>
                  </a:lnTo>
                  <a:lnTo>
                    <a:pt x="77599" y="619024"/>
                  </a:lnTo>
                  <a:lnTo>
                    <a:pt x="82772" y="614566"/>
                  </a:lnTo>
                  <a:lnTo>
                    <a:pt x="87945" y="610106"/>
                  </a:lnTo>
                  <a:lnTo>
                    <a:pt x="93119" y="605648"/>
                  </a:lnTo>
                  <a:lnTo>
                    <a:pt x="98292" y="601197"/>
                  </a:lnTo>
                  <a:lnTo>
                    <a:pt x="103465" y="596755"/>
                  </a:lnTo>
                  <a:lnTo>
                    <a:pt x="108639" y="592326"/>
                  </a:lnTo>
                  <a:lnTo>
                    <a:pt x="113812" y="587914"/>
                  </a:lnTo>
                  <a:lnTo>
                    <a:pt x="118985" y="583521"/>
                  </a:lnTo>
                  <a:lnTo>
                    <a:pt x="124158" y="579149"/>
                  </a:lnTo>
                  <a:lnTo>
                    <a:pt x="129332" y="574802"/>
                  </a:lnTo>
                  <a:lnTo>
                    <a:pt x="134505" y="570480"/>
                  </a:lnTo>
                  <a:lnTo>
                    <a:pt x="139678" y="566187"/>
                  </a:lnTo>
                  <a:lnTo>
                    <a:pt x="144852" y="561923"/>
                  </a:lnTo>
                  <a:lnTo>
                    <a:pt x="150025" y="557691"/>
                  </a:lnTo>
                  <a:lnTo>
                    <a:pt x="155198" y="553491"/>
                  </a:lnTo>
                  <a:lnTo>
                    <a:pt x="160371" y="549324"/>
                  </a:lnTo>
                  <a:lnTo>
                    <a:pt x="165545" y="545191"/>
                  </a:lnTo>
                  <a:lnTo>
                    <a:pt x="170718" y="541094"/>
                  </a:lnTo>
                  <a:lnTo>
                    <a:pt x="175891" y="537032"/>
                  </a:lnTo>
                  <a:lnTo>
                    <a:pt x="181065" y="533005"/>
                  </a:lnTo>
                  <a:lnTo>
                    <a:pt x="186238" y="529014"/>
                  </a:lnTo>
                  <a:lnTo>
                    <a:pt x="191411" y="525059"/>
                  </a:lnTo>
                  <a:lnTo>
                    <a:pt x="196584" y="521139"/>
                  </a:lnTo>
                  <a:lnTo>
                    <a:pt x="201758" y="517255"/>
                  </a:lnTo>
                  <a:lnTo>
                    <a:pt x="206931" y="513406"/>
                  </a:lnTo>
                  <a:lnTo>
                    <a:pt x="212104" y="509592"/>
                  </a:lnTo>
                  <a:lnTo>
                    <a:pt x="217278" y="505811"/>
                  </a:lnTo>
                  <a:lnTo>
                    <a:pt x="222451" y="502065"/>
                  </a:lnTo>
                  <a:lnTo>
                    <a:pt x="227624" y="498351"/>
                  </a:lnTo>
                  <a:lnTo>
                    <a:pt x="232797" y="494669"/>
                  </a:lnTo>
                  <a:lnTo>
                    <a:pt x="237971" y="491019"/>
                  </a:lnTo>
                  <a:lnTo>
                    <a:pt x="243144" y="487400"/>
                  </a:lnTo>
                  <a:lnTo>
                    <a:pt x="248317" y="483810"/>
                  </a:lnTo>
                  <a:lnTo>
                    <a:pt x="253491" y="480249"/>
                  </a:lnTo>
                  <a:lnTo>
                    <a:pt x="258664" y="476717"/>
                  </a:lnTo>
                  <a:lnTo>
                    <a:pt x="263837" y="473212"/>
                  </a:lnTo>
                  <a:lnTo>
                    <a:pt x="269010" y="469734"/>
                  </a:lnTo>
                  <a:lnTo>
                    <a:pt x="274184" y="466281"/>
                  </a:lnTo>
                  <a:lnTo>
                    <a:pt x="279357" y="462853"/>
                  </a:lnTo>
                  <a:lnTo>
                    <a:pt x="284530" y="459449"/>
                  </a:lnTo>
                  <a:lnTo>
                    <a:pt x="289704" y="456068"/>
                  </a:lnTo>
                  <a:lnTo>
                    <a:pt x="294877" y="452710"/>
                  </a:lnTo>
                  <a:lnTo>
                    <a:pt x="300050" y="449373"/>
                  </a:lnTo>
                  <a:lnTo>
                    <a:pt x="305223" y="446057"/>
                  </a:lnTo>
                  <a:lnTo>
                    <a:pt x="310397" y="442762"/>
                  </a:lnTo>
                  <a:lnTo>
                    <a:pt x="315570" y="439485"/>
                  </a:lnTo>
                  <a:lnTo>
                    <a:pt x="320743" y="436228"/>
                  </a:lnTo>
                  <a:lnTo>
                    <a:pt x="325917" y="432988"/>
                  </a:lnTo>
                  <a:lnTo>
                    <a:pt x="331090" y="429766"/>
                  </a:lnTo>
                  <a:lnTo>
                    <a:pt x="336263" y="426560"/>
                  </a:lnTo>
                  <a:lnTo>
                    <a:pt x="341436" y="423371"/>
                  </a:lnTo>
                  <a:lnTo>
                    <a:pt x="346610" y="420198"/>
                  </a:lnTo>
                  <a:lnTo>
                    <a:pt x="351783" y="417039"/>
                  </a:lnTo>
                  <a:lnTo>
                    <a:pt x="356956" y="413896"/>
                  </a:lnTo>
                  <a:lnTo>
                    <a:pt x="362130" y="410766"/>
                  </a:lnTo>
                  <a:lnTo>
                    <a:pt x="367303" y="407651"/>
                  </a:lnTo>
                  <a:lnTo>
                    <a:pt x="372476" y="404548"/>
                  </a:lnTo>
                  <a:lnTo>
                    <a:pt x="377649" y="401459"/>
                  </a:lnTo>
                  <a:lnTo>
                    <a:pt x="382823" y="398383"/>
                  </a:lnTo>
                  <a:lnTo>
                    <a:pt x="387996" y="395319"/>
                  </a:lnTo>
                  <a:lnTo>
                    <a:pt x="393169" y="392267"/>
                  </a:lnTo>
                  <a:lnTo>
                    <a:pt x="398343" y="389226"/>
                  </a:lnTo>
                  <a:lnTo>
                    <a:pt x="403516" y="386198"/>
                  </a:lnTo>
                  <a:lnTo>
                    <a:pt x="408689" y="383180"/>
                  </a:lnTo>
                  <a:lnTo>
                    <a:pt x="413862" y="380174"/>
                  </a:lnTo>
                  <a:lnTo>
                    <a:pt x="419036" y="377179"/>
                  </a:lnTo>
                  <a:lnTo>
                    <a:pt x="424209" y="374194"/>
                  </a:lnTo>
                  <a:lnTo>
                    <a:pt x="429382" y="371220"/>
                  </a:lnTo>
                  <a:lnTo>
                    <a:pt x="434556" y="368257"/>
                  </a:lnTo>
                  <a:lnTo>
                    <a:pt x="439729" y="365304"/>
                  </a:lnTo>
                  <a:lnTo>
                    <a:pt x="444902" y="362361"/>
                  </a:lnTo>
                  <a:lnTo>
                    <a:pt x="450075" y="359428"/>
                  </a:lnTo>
                  <a:lnTo>
                    <a:pt x="455249" y="356506"/>
                  </a:lnTo>
                  <a:lnTo>
                    <a:pt x="460422" y="353593"/>
                  </a:lnTo>
                  <a:lnTo>
                    <a:pt x="465595" y="350691"/>
                  </a:lnTo>
                  <a:lnTo>
                    <a:pt x="470769" y="347799"/>
                  </a:lnTo>
                  <a:lnTo>
                    <a:pt x="475942" y="344917"/>
                  </a:lnTo>
                  <a:lnTo>
                    <a:pt x="481115" y="342045"/>
                  </a:lnTo>
                  <a:lnTo>
                    <a:pt x="486288" y="339182"/>
                  </a:lnTo>
                  <a:lnTo>
                    <a:pt x="491462" y="336330"/>
                  </a:lnTo>
                  <a:lnTo>
                    <a:pt x="496635" y="333488"/>
                  </a:lnTo>
                  <a:lnTo>
                    <a:pt x="501808" y="330656"/>
                  </a:lnTo>
                  <a:lnTo>
                    <a:pt x="506982" y="327833"/>
                  </a:lnTo>
                  <a:lnTo>
                    <a:pt x="512155" y="325021"/>
                  </a:lnTo>
                  <a:lnTo>
                    <a:pt x="517328" y="322219"/>
                  </a:lnTo>
                  <a:lnTo>
                    <a:pt x="522501" y="319428"/>
                  </a:lnTo>
                  <a:lnTo>
                    <a:pt x="527675" y="316646"/>
                  </a:lnTo>
                  <a:lnTo>
                    <a:pt x="532848" y="313875"/>
                  </a:lnTo>
                  <a:lnTo>
                    <a:pt x="538021" y="311113"/>
                  </a:lnTo>
                  <a:lnTo>
                    <a:pt x="543195" y="308362"/>
                  </a:lnTo>
                  <a:lnTo>
                    <a:pt x="548368" y="305622"/>
                  </a:lnTo>
                  <a:lnTo>
                    <a:pt x="553541" y="302891"/>
                  </a:lnTo>
                  <a:lnTo>
                    <a:pt x="558714" y="300171"/>
                  </a:lnTo>
                  <a:lnTo>
                    <a:pt x="563888" y="297462"/>
                  </a:lnTo>
                  <a:lnTo>
                    <a:pt x="569061" y="294763"/>
                  </a:lnTo>
                  <a:lnTo>
                    <a:pt x="574234" y="292074"/>
                  </a:lnTo>
                  <a:lnTo>
                    <a:pt x="579408" y="289396"/>
                  </a:lnTo>
                  <a:lnTo>
                    <a:pt x="584581" y="286728"/>
                  </a:lnTo>
                  <a:lnTo>
                    <a:pt x="589754" y="284070"/>
                  </a:lnTo>
                  <a:lnTo>
                    <a:pt x="594927" y="281423"/>
                  </a:lnTo>
                  <a:lnTo>
                    <a:pt x="600101" y="278786"/>
                  </a:lnTo>
                  <a:lnTo>
                    <a:pt x="605274" y="276160"/>
                  </a:lnTo>
                  <a:lnTo>
                    <a:pt x="610447" y="273544"/>
                  </a:lnTo>
                  <a:lnTo>
                    <a:pt x="615621" y="270938"/>
                  </a:lnTo>
                  <a:lnTo>
                    <a:pt x="620794" y="268342"/>
                  </a:lnTo>
                  <a:lnTo>
                    <a:pt x="625967" y="265757"/>
                  </a:lnTo>
                  <a:lnTo>
                    <a:pt x="631140" y="263182"/>
                  </a:lnTo>
                  <a:lnTo>
                    <a:pt x="636314" y="260617"/>
                  </a:lnTo>
                  <a:lnTo>
                    <a:pt x="641487" y="258061"/>
                  </a:lnTo>
                  <a:lnTo>
                    <a:pt x="646660" y="255516"/>
                  </a:lnTo>
                  <a:lnTo>
                    <a:pt x="651834" y="252980"/>
                  </a:lnTo>
                  <a:lnTo>
                    <a:pt x="657007" y="250454"/>
                  </a:lnTo>
                  <a:lnTo>
                    <a:pt x="662180" y="247937"/>
                  </a:lnTo>
                  <a:lnTo>
                    <a:pt x="667353" y="245430"/>
                  </a:lnTo>
                  <a:lnTo>
                    <a:pt x="672527" y="242932"/>
                  </a:lnTo>
                  <a:lnTo>
                    <a:pt x="677700" y="240443"/>
                  </a:lnTo>
                  <a:lnTo>
                    <a:pt x="682873" y="237963"/>
                  </a:lnTo>
                  <a:lnTo>
                    <a:pt x="688047" y="235491"/>
                  </a:lnTo>
                  <a:lnTo>
                    <a:pt x="693220" y="233028"/>
                  </a:lnTo>
                  <a:lnTo>
                    <a:pt x="698393" y="230573"/>
                  </a:lnTo>
                  <a:lnTo>
                    <a:pt x="703566" y="228127"/>
                  </a:lnTo>
                  <a:lnTo>
                    <a:pt x="708740" y="225688"/>
                  </a:lnTo>
                  <a:lnTo>
                    <a:pt x="713913" y="223257"/>
                  </a:lnTo>
                  <a:lnTo>
                    <a:pt x="719086" y="220833"/>
                  </a:lnTo>
                  <a:lnTo>
                    <a:pt x="724260" y="218417"/>
                  </a:lnTo>
                  <a:lnTo>
                    <a:pt x="729433" y="216007"/>
                  </a:lnTo>
                  <a:lnTo>
                    <a:pt x="734606" y="213605"/>
                  </a:lnTo>
                  <a:lnTo>
                    <a:pt x="739779" y="211208"/>
                  </a:lnTo>
                  <a:lnTo>
                    <a:pt x="744953" y="208818"/>
                  </a:lnTo>
                  <a:lnTo>
                    <a:pt x="750126" y="206434"/>
                  </a:lnTo>
                  <a:lnTo>
                    <a:pt x="755299" y="204056"/>
                  </a:lnTo>
                  <a:lnTo>
                    <a:pt x="760473" y="201684"/>
                  </a:lnTo>
                  <a:lnTo>
                    <a:pt x="765646" y="199316"/>
                  </a:lnTo>
                  <a:lnTo>
                    <a:pt x="770819" y="196954"/>
                  </a:lnTo>
                  <a:lnTo>
                    <a:pt x="775992" y="194596"/>
                  </a:lnTo>
                  <a:lnTo>
                    <a:pt x="781166" y="192243"/>
                  </a:lnTo>
                  <a:lnTo>
                    <a:pt x="786339" y="189894"/>
                  </a:lnTo>
                  <a:lnTo>
                    <a:pt x="791512" y="187550"/>
                  </a:lnTo>
                  <a:lnTo>
                    <a:pt x="796686" y="185210"/>
                  </a:lnTo>
                  <a:lnTo>
                    <a:pt x="801859" y="182873"/>
                  </a:lnTo>
                  <a:lnTo>
                    <a:pt x="807032" y="180540"/>
                  </a:lnTo>
                  <a:lnTo>
                    <a:pt x="812205" y="178211"/>
                  </a:lnTo>
                  <a:lnTo>
                    <a:pt x="817379" y="175885"/>
                  </a:lnTo>
                  <a:lnTo>
                    <a:pt x="822552" y="173562"/>
                  </a:lnTo>
                  <a:lnTo>
                    <a:pt x="827725" y="171243"/>
                  </a:lnTo>
                  <a:lnTo>
                    <a:pt x="832899" y="168927"/>
                  </a:lnTo>
                  <a:lnTo>
                    <a:pt x="838072" y="166614"/>
                  </a:lnTo>
                  <a:lnTo>
                    <a:pt x="843245" y="164305"/>
                  </a:lnTo>
                  <a:lnTo>
                    <a:pt x="848418" y="161999"/>
                  </a:lnTo>
                  <a:lnTo>
                    <a:pt x="853592" y="159696"/>
                  </a:lnTo>
                  <a:lnTo>
                    <a:pt x="858765" y="157397"/>
                  </a:lnTo>
                  <a:lnTo>
                    <a:pt x="863938" y="155102"/>
                  </a:lnTo>
                  <a:lnTo>
                    <a:pt x="869112" y="152811"/>
                  </a:lnTo>
                  <a:lnTo>
                    <a:pt x="874285" y="150524"/>
                  </a:lnTo>
                  <a:lnTo>
                    <a:pt x="879458" y="148241"/>
                  </a:lnTo>
                  <a:lnTo>
                    <a:pt x="884631" y="145964"/>
                  </a:lnTo>
                  <a:lnTo>
                    <a:pt x="889805" y="143691"/>
                  </a:lnTo>
                  <a:lnTo>
                    <a:pt x="894978" y="141425"/>
                  </a:lnTo>
                  <a:lnTo>
                    <a:pt x="900151" y="139164"/>
                  </a:lnTo>
                  <a:lnTo>
                    <a:pt x="905325" y="136911"/>
                  </a:lnTo>
                  <a:lnTo>
                    <a:pt x="910498" y="134664"/>
                  </a:lnTo>
                  <a:lnTo>
                    <a:pt x="915671" y="132426"/>
                  </a:lnTo>
                  <a:lnTo>
                    <a:pt x="920844" y="130196"/>
                  </a:lnTo>
                  <a:lnTo>
                    <a:pt x="926018" y="127975"/>
                  </a:lnTo>
                  <a:lnTo>
                    <a:pt x="931191" y="125764"/>
                  </a:lnTo>
                  <a:lnTo>
                    <a:pt x="936364" y="123564"/>
                  </a:lnTo>
                  <a:lnTo>
                    <a:pt x="941538" y="121375"/>
                  </a:lnTo>
                  <a:lnTo>
                    <a:pt x="946711" y="119199"/>
                  </a:lnTo>
                  <a:lnTo>
                    <a:pt x="951884" y="117036"/>
                  </a:lnTo>
                  <a:lnTo>
                    <a:pt x="957057" y="114887"/>
                  </a:lnTo>
                  <a:lnTo>
                    <a:pt x="962231" y="112753"/>
                  </a:lnTo>
                  <a:lnTo>
                    <a:pt x="967404" y="110635"/>
                  </a:lnTo>
                  <a:lnTo>
                    <a:pt x="972577" y="108534"/>
                  </a:lnTo>
                  <a:lnTo>
                    <a:pt x="977751" y="106451"/>
                  </a:lnTo>
                  <a:lnTo>
                    <a:pt x="982924" y="104387"/>
                  </a:lnTo>
                  <a:lnTo>
                    <a:pt x="988097" y="102342"/>
                  </a:lnTo>
                  <a:lnTo>
                    <a:pt x="993270" y="100319"/>
                  </a:lnTo>
                  <a:lnTo>
                    <a:pt x="998444" y="98317"/>
                  </a:lnTo>
                  <a:lnTo>
                    <a:pt x="1003617" y="96337"/>
                  </a:lnTo>
                  <a:lnTo>
                    <a:pt x="1008790" y="94382"/>
                  </a:lnTo>
                  <a:lnTo>
                    <a:pt x="1013964" y="92451"/>
                  </a:lnTo>
                  <a:lnTo>
                    <a:pt x="1019137" y="90545"/>
                  </a:lnTo>
                  <a:lnTo>
                    <a:pt x="1024310" y="88666"/>
                  </a:lnTo>
                  <a:lnTo>
                    <a:pt x="1029483" y="86814"/>
                  </a:lnTo>
                  <a:lnTo>
                    <a:pt x="1034657" y="84990"/>
                  </a:lnTo>
                  <a:lnTo>
                    <a:pt x="1039830" y="83194"/>
                  </a:lnTo>
                  <a:lnTo>
                    <a:pt x="1045003" y="81428"/>
                  </a:lnTo>
                  <a:lnTo>
                    <a:pt x="1050177" y="79692"/>
                  </a:lnTo>
                  <a:lnTo>
                    <a:pt x="1055350" y="77987"/>
                  </a:lnTo>
                  <a:lnTo>
                    <a:pt x="1060523" y="76314"/>
                  </a:lnTo>
                  <a:lnTo>
                    <a:pt x="1065696" y="74672"/>
                  </a:lnTo>
                  <a:lnTo>
                    <a:pt x="1070870" y="73062"/>
                  </a:lnTo>
                  <a:lnTo>
                    <a:pt x="1076043" y="71486"/>
                  </a:lnTo>
                  <a:lnTo>
                    <a:pt x="1081216" y="69943"/>
                  </a:lnTo>
                  <a:lnTo>
                    <a:pt x="1086390" y="68433"/>
                  </a:lnTo>
                  <a:lnTo>
                    <a:pt x="1091563" y="66957"/>
                  </a:lnTo>
                  <a:lnTo>
                    <a:pt x="1096736" y="65515"/>
                  </a:lnTo>
                  <a:lnTo>
                    <a:pt x="1101909" y="64107"/>
                  </a:lnTo>
                  <a:lnTo>
                    <a:pt x="1107083" y="62734"/>
                  </a:lnTo>
                  <a:lnTo>
                    <a:pt x="1112256" y="61395"/>
                  </a:lnTo>
                  <a:lnTo>
                    <a:pt x="1117429" y="60091"/>
                  </a:lnTo>
                  <a:lnTo>
                    <a:pt x="1122603" y="58821"/>
                  </a:lnTo>
                  <a:lnTo>
                    <a:pt x="1127776" y="57585"/>
                  </a:lnTo>
                  <a:lnTo>
                    <a:pt x="1132949" y="56384"/>
                  </a:lnTo>
                  <a:lnTo>
                    <a:pt x="1138122" y="55217"/>
                  </a:lnTo>
                  <a:lnTo>
                    <a:pt x="1143296" y="54084"/>
                  </a:lnTo>
                  <a:lnTo>
                    <a:pt x="1148469" y="52984"/>
                  </a:lnTo>
                  <a:lnTo>
                    <a:pt x="1153642" y="51918"/>
                  </a:lnTo>
                  <a:lnTo>
                    <a:pt x="1158816" y="50886"/>
                  </a:lnTo>
                  <a:lnTo>
                    <a:pt x="1163989" y="49886"/>
                  </a:lnTo>
                  <a:lnTo>
                    <a:pt x="1169162" y="48919"/>
                  </a:lnTo>
                  <a:lnTo>
                    <a:pt x="1174335" y="47984"/>
                  </a:lnTo>
                  <a:lnTo>
                    <a:pt x="1179509" y="47081"/>
                  </a:lnTo>
                  <a:lnTo>
                    <a:pt x="1184682" y="46210"/>
                  </a:lnTo>
                  <a:lnTo>
                    <a:pt x="1189855" y="45369"/>
                  </a:lnTo>
                  <a:lnTo>
                    <a:pt x="1195029" y="44558"/>
                  </a:lnTo>
                  <a:lnTo>
                    <a:pt x="1200202" y="43777"/>
                  </a:lnTo>
                  <a:lnTo>
                    <a:pt x="1205375" y="43023"/>
                  </a:lnTo>
                  <a:lnTo>
                    <a:pt x="1210548" y="42297"/>
                  </a:lnTo>
                  <a:lnTo>
                    <a:pt x="1215722" y="41599"/>
                  </a:lnTo>
                  <a:lnTo>
                    <a:pt x="1220895" y="40926"/>
                  </a:lnTo>
                  <a:lnTo>
                    <a:pt x="1226068" y="40278"/>
                  </a:lnTo>
                  <a:lnTo>
                    <a:pt x="1231242" y="39655"/>
                  </a:lnTo>
                  <a:lnTo>
                    <a:pt x="1236415" y="39056"/>
                  </a:lnTo>
                  <a:lnTo>
                    <a:pt x="1241588" y="38480"/>
                  </a:lnTo>
                  <a:lnTo>
                    <a:pt x="1246761" y="37926"/>
                  </a:lnTo>
                  <a:lnTo>
                    <a:pt x="1251935" y="37394"/>
                  </a:lnTo>
                  <a:lnTo>
                    <a:pt x="1257108" y="36884"/>
                  </a:lnTo>
                  <a:lnTo>
                    <a:pt x="1262281" y="36393"/>
                  </a:lnTo>
                  <a:lnTo>
                    <a:pt x="1267455" y="35923"/>
                  </a:lnTo>
                  <a:lnTo>
                    <a:pt x="1272628" y="35472"/>
                  </a:lnTo>
                  <a:lnTo>
                    <a:pt x="1277801" y="35039"/>
                  </a:lnTo>
                  <a:lnTo>
                    <a:pt x="1282974" y="34624"/>
                  </a:lnTo>
                  <a:lnTo>
                    <a:pt x="1288148" y="34226"/>
                  </a:lnTo>
                  <a:lnTo>
                    <a:pt x="1293321" y="33845"/>
                  </a:lnTo>
                  <a:lnTo>
                    <a:pt x="1298494" y="33480"/>
                  </a:lnTo>
                  <a:lnTo>
                    <a:pt x="1303668" y="33130"/>
                  </a:lnTo>
                  <a:lnTo>
                    <a:pt x="1308841" y="32796"/>
                  </a:lnTo>
                  <a:lnTo>
                    <a:pt x="1314014" y="32475"/>
                  </a:lnTo>
                  <a:lnTo>
                    <a:pt x="1319187" y="32168"/>
                  </a:lnTo>
                  <a:lnTo>
                    <a:pt x="1324361" y="31874"/>
                  </a:lnTo>
                  <a:lnTo>
                    <a:pt x="1329534" y="31593"/>
                  </a:lnTo>
                  <a:lnTo>
                    <a:pt x="1334707" y="31323"/>
                  </a:lnTo>
                  <a:lnTo>
                    <a:pt x="1339881" y="31065"/>
                  </a:lnTo>
                  <a:lnTo>
                    <a:pt x="1345054" y="30817"/>
                  </a:lnTo>
                  <a:lnTo>
                    <a:pt x="1350227" y="30579"/>
                  </a:lnTo>
                  <a:lnTo>
                    <a:pt x="1355400" y="30349"/>
                  </a:lnTo>
                  <a:lnTo>
                    <a:pt x="1360574" y="30129"/>
                  </a:lnTo>
                  <a:lnTo>
                    <a:pt x="1365747" y="29916"/>
                  </a:lnTo>
                  <a:lnTo>
                    <a:pt x="1370920" y="29710"/>
                  </a:lnTo>
                  <a:lnTo>
                    <a:pt x="1376094" y="29510"/>
                  </a:lnTo>
                  <a:lnTo>
                    <a:pt x="1381267" y="29315"/>
                  </a:lnTo>
                  <a:lnTo>
                    <a:pt x="1386440" y="29125"/>
                  </a:lnTo>
                  <a:lnTo>
                    <a:pt x="1391613" y="28938"/>
                  </a:lnTo>
                  <a:lnTo>
                    <a:pt x="1396787" y="28754"/>
                  </a:lnTo>
                  <a:lnTo>
                    <a:pt x="1401960" y="28571"/>
                  </a:lnTo>
                  <a:lnTo>
                    <a:pt x="1407133" y="28389"/>
                  </a:lnTo>
                  <a:lnTo>
                    <a:pt x="1412307" y="28206"/>
                  </a:lnTo>
                  <a:lnTo>
                    <a:pt x="1417480" y="28021"/>
                  </a:lnTo>
                  <a:lnTo>
                    <a:pt x="1422653" y="27833"/>
                  </a:lnTo>
                  <a:lnTo>
                    <a:pt x="1427826" y="27641"/>
                  </a:lnTo>
                  <a:lnTo>
                    <a:pt x="1433000" y="27443"/>
                  </a:lnTo>
                  <a:lnTo>
                    <a:pt x="1438173" y="27238"/>
                  </a:lnTo>
                  <a:lnTo>
                    <a:pt x="1443346" y="27025"/>
                  </a:lnTo>
                  <a:lnTo>
                    <a:pt x="1448520" y="26802"/>
                  </a:lnTo>
                  <a:lnTo>
                    <a:pt x="1453693" y="26568"/>
                  </a:lnTo>
                  <a:lnTo>
                    <a:pt x="1458866" y="26321"/>
                  </a:lnTo>
                  <a:lnTo>
                    <a:pt x="1464039" y="26060"/>
                  </a:lnTo>
                  <a:lnTo>
                    <a:pt x="1469213" y="25784"/>
                  </a:lnTo>
                  <a:lnTo>
                    <a:pt x="1474386" y="25491"/>
                  </a:lnTo>
                  <a:lnTo>
                    <a:pt x="1479559" y="25179"/>
                  </a:lnTo>
                  <a:lnTo>
                    <a:pt x="1484733" y="24847"/>
                  </a:lnTo>
                  <a:lnTo>
                    <a:pt x="1489906" y="24495"/>
                  </a:lnTo>
                  <a:lnTo>
                    <a:pt x="1495079" y="24121"/>
                  </a:lnTo>
                  <a:lnTo>
                    <a:pt x="1500252" y="23724"/>
                  </a:lnTo>
                  <a:lnTo>
                    <a:pt x="1505426" y="23304"/>
                  </a:lnTo>
                  <a:lnTo>
                    <a:pt x="1510599" y="22860"/>
                  </a:lnTo>
                  <a:lnTo>
                    <a:pt x="1515772" y="22391"/>
                  </a:lnTo>
                  <a:lnTo>
                    <a:pt x="1520946" y="21898"/>
                  </a:lnTo>
                  <a:lnTo>
                    <a:pt x="1526119" y="21382"/>
                  </a:lnTo>
                  <a:lnTo>
                    <a:pt x="1531292" y="20841"/>
                  </a:lnTo>
                  <a:lnTo>
                    <a:pt x="1536465" y="20278"/>
                  </a:lnTo>
                  <a:lnTo>
                    <a:pt x="1541639" y="19694"/>
                  </a:lnTo>
                  <a:lnTo>
                    <a:pt x="1546812" y="19090"/>
                  </a:lnTo>
                  <a:lnTo>
                    <a:pt x="1551985" y="18467"/>
                  </a:lnTo>
                  <a:lnTo>
                    <a:pt x="1557159" y="17828"/>
                  </a:lnTo>
                  <a:lnTo>
                    <a:pt x="1562332" y="17175"/>
                  </a:lnTo>
                  <a:lnTo>
                    <a:pt x="1567505" y="16511"/>
                  </a:lnTo>
                  <a:lnTo>
                    <a:pt x="1572678" y="15838"/>
                  </a:lnTo>
                  <a:lnTo>
                    <a:pt x="1577852" y="15159"/>
                  </a:lnTo>
                  <a:lnTo>
                    <a:pt x="1583025" y="14477"/>
                  </a:lnTo>
                  <a:lnTo>
                    <a:pt x="1588198" y="13794"/>
                  </a:lnTo>
                  <a:lnTo>
                    <a:pt x="1593372" y="13114"/>
                  </a:lnTo>
                  <a:lnTo>
                    <a:pt x="1598545" y="12440"/>
                  </a:lnTo>
                  <a:lnTo>
                    <a:pt x="1603718" y="11774"/>
                  </a:lnTo>
                  <a:lnTo>
                    <a:pt x="1608891" y="11119"/>
                  </a:lnTo>
                  <a:lnTo>
                    <a:pt x="1614065" y="10477"/>
                  </a:lnTo>
                  <a:lnTo>
                    <a:pt x="1619238" y="9850"/>
                  </a:lnTo>
                  <a:lnTo>
                    <a:pt x="1624411" y="9242"/>
                  </a:lnTo>
                  <a:lnTo>
                    <a:pt x="1629585" y="8653"/>
                  </a:lnTo>
                  <a:lnTo>
                    <a:pt x="1634758" y="8086"/>
                  </a:lnTo>
                  <a:lnTo>
                    <a:pt x="1639931" y="7542"/>
                  </a:lnTo>
                  <a:lnTo>
                    <a:pt x="1645104" y="7022"/>
                  </a:lnTo>
                  <a:lnTo>
                    <a:pt x="1650278" y="6526"/>
                  </a:lnTo>
                  <a:lnTo>
                    <a:pt x="1655451" y="6055"/>
                  </a:lnTo>
                  <a:lnTo>
                    <a:pt x="1660624" y="5609"/>
                  </a:lnTo>
                  <a:lnTo>
                    <a:pt x="1665798" y="5188"/>
                  </a:lnTo>
                  <a:lnTo>
                    <a:pt x="1670971" y="4791"/>
                  </a:lnTo>
                  <a:lnTo>
                    <a:pt x="1676144" y="4419"/>
                  </a:lnTo>
                  <a:lnTo>
                    <a:pt x="1681317" y="4070"/>
                  </a:lnTo>
                  <a:lnTo>
                    <a:pt x="1686491" y="3744"/>
                  </a:lnTo>
                  <a:lnTo>
                    <a:pt x="1691664" y="3440"/>
                  </a:lnTo>
                  <a:lnTo>
                    <a:pt x="1696837" y="3157"/>
                  </a:lnTo>
                  <a:lnTo>
                    <a:pt x="1702011" y="2893"/>
                  </a:lnTo>
                  <a:lnTo>
                    <a:pt x="1707184" y="2649"/>
                  </a:lnTo>
                  <a:lnTo>
                    <a:pt x="1712357" y="2423"/>
                  </a:lnTo>
                  <a:lnTo>
                    <a:pt x="1717530" y="2213"/>
                  </a:lnTo>
                  <a:lnTo>
                    <a:pt x="1722704" y="2020"/>
                  </a:lnTo>
                  <a:lnTo>
                    <a:pt x="1727877" y="1841"/>
                  </a:lnTo>
                  <a:lnTo>
                    <a:pt x="1733050" y="1676"/>
                  </a:lnTo>
                  <a:lnTo>
                    <a:pt x="1738224" y="1525"/>
                  </a:lnTo>
                  <a:lnTo>
                    <a:pt x="1743397" y="1385"/>
                  </a:lnTo>
                  <a:lnTo>
                    <a:pt x="1748570" y="1257"/>
                  </a:lnTo>
                  <a:lnTo>
                    <a:pt x="1753743" y="1139"/>
                  </a:lnTo>
                  <a:lnTo>
                    <a:pt x="1758917" y="1031"/>
                  </a:lnTo>
                  <a:lnTo>
                    <a:pt x="1764090" y="931"/>
                  </a:lnTo>
                  <a:lnTo>
                    <a:pt x="1769263" y="840"/>
                  </a:lnTo>
                  <a:lnTo>
                    <a:pt x="1774437" y="757"/>
                  </a:lnTo>
                  <a:lnTo>
                    <a:pt x="1779610" y="680"/>
                  </a:lnTo>
                  <a:lnTo>
                    <a:pt x="1784783" y="610"/>
                  </a:lnTo>
                  <a:lnTo>
                    <a:pt x="1789956" y="546"/>
                  </a:lnTo>
                  <a:lnTo>
                    <a:pt x="1795130" y="487"/>
                  </a:lnTo>
                  <a:lnTo>
                    <a:pt x="1800303" y="434"/>
                  </a:lnTo>
                  <a:lnTo>
                    <a:pt x="1805476" y="385"/>
                  </a:lnTo>
                  <a:lnTo>
                    <a:pt x="1810650" y="340"/>
                  </a:lnTo>
                  <a:lnTo>
                    <a:pt x="1815823" y="299"/>
                  </a:lnTo>
                  <a:lnTo>
                    <a:pt x="1820996" y="261"/>
                  </a:lnTo>
                  <a:lnTo>
                    <a:pt x="1826169" y="227"/>
                  </a:lnTo>
                  <a:lnTo>
                    <a:pt x="1831343" y="196"/>
                  </a:lnTo>
                  <a:lnTo>
                    <a:pt x="1836516" y="167"/>
                  </a:lnTo>
                  <a:lnTo>
                    <a:pt x="1841689" y="141"/>
                  </a:lnTo>
                  <a:lnTo>
                    <a:pt x="1846863" y="117"/>
                  </a:lnTo>
                  <a:lnTo>
                    <a:pt x="1852036" y="96"/>
                  </a:lnTo>
                  <a:lnTo>
                    <a:pt x="1857209" y="76"/>
                  </a:lnTo>
                  <a:lnTo>
                    <a:pt x="1862382" y="58"/>
                  </a:lnTo>
                  <a:lnTo>
                    <a:pt x="1867556" y="41"/>
                  </a:lnTo>
                  <a:lnTo>
                    <a:pt x="1872729" y="26"/>
                  </a:lnTo>
                  <a:lnTo>
                    <a:pt x="1877902" y="1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96816" y="3019870"/>
              <a:ext cx="1883076" cy="682634"/>
            </a:xfrm>
            <a:custGeom>
              <a:avLst/>
              <a:pathLst>
                <a:path w="1883076" h="682634">
                  <a:moveTo>
                    <a:pt x="0" y="682634"/>
                  </a:moveTo>
                  <a:lnTo>
                    <a:pt x="5173" y="678747"/>
                  </a:lnTo>
                  <a:lnTo>
                    <a:pt x="10346" y="674790"/>
                  </a:lnTo>
                  <a:lnTo>
                    <a:pt x="15519" y="670767"/>
                  </a:lnTo>
                  <a:lnTo>
                    <a:pt x="20693" y="666683"/>
                  </a:lnTo>
                  <a:lnTo>
                    <a:pt x="25866" y="662541"/>
                  </a:lnTo>
                  <a:lnTo>
                    <a:pt x="31039" y="658347"/>
                  </a:lnTo>
                  <a:lnTo>
                    <a:pt x="36213" y="654105"/>
                  </a:lnTo>
                  <a:lnTo>
                    <a:pt x="41386" y="649820"/>
                  </a:lnTo>
                  <a:lnTo>
                    <a:pt x="46559" y="645496"/>
                  </a:lnTo>
                  <a:lnTo>
                    <a:pt x="51732" y="641139"/>
                  </a:lnTo>
                  <a:lnTo>
                    <a:pt x="56906" y="636754"/>
                  </a:lnTo>
                  <a:lnTo>
                    <a:pt x="62079" y="632345"/>
                  </a:lnTo>
                  <a:lnTo>
                    <a:pt x="67252" y="627916"/>
                  </a:lnTo>
                  <a:lnTo>
                    <a:pt x="72426" y="623473"/>
                  </a:lnTo>
                  <a:lnTo>
                    <a:pt x="77599" y="619021"/>
                  </a:lnTo>
                  <a:lnTo>
                    <a:pt x="82772" y="614562"/>
                  </a:lnTo>
                  <a:lnTo>
                    <a:pt x="87945" y="610102"/>
                  </a:lnTo>
                  <a:lnTo>
                    <a:pt x="93119" y="605644"/>
                  </a:lnTo>
                  <a:lnTo>
                    <a:pt x="98292" y="601193"/>
                  </a:lnTo>
                  <a:lnTo>
                    <a:pt x="103465" y="596752"/>
                  </a:lnTo>
                  <a:lnTo>
                    <a:pt x="108639" y="592323"/>
                  </a:lnTo>
                  <a:lnTo>
                    <a:pt x="113812" y="587911"/>
                  </a:lnTo>
                  <a:lnTo>
                    <a:pt x="118985" y="583518"/>
                  </a:lnTo>
                  <a:lnTo>
                    <a:pt x="124158" y="579146"/>
                  </a:lnTo>
                  <a:lnTo>
                    <a:pt x="129332" y="574799"/>
                  </a:lnTo>
                  <a:lnTo>
                    <a:pt x="134505" y="570477"/>
                  </a:lnTo>
                  <a:lnTo>
                    <a:pt x="139678" y="566184"/>
                  </a:lnTo>
                  <a:lnTo>
                    <a:pt x="144852" y="561921"/>
                  </a:lnTo>
                  <a:lnTo>
                    <a:pt x="150025" y="557688"/>
                  </a:lnTo>
                  <a:lnTo>
                    <a:pt x="155198" y="553488"/>
                  </a:lnTo>
                  <a:lnTo>
                    <a:pt x="160371" y="549322"/>
                  </a:lnTo>
                  <a:lnTo>
                    <a:pt x="165545" y="545190"/>
                  </a:lnTo>
                  <a:lnTo>
                    <a:pt x="170718" y="541092"/>
                  </a:lnTo>
                  <a:lnTo>
                    <a:pt x="175891" y="537030"/>
                  </a:lnTo>
                  <a:lnTo>
                    <a:pt x="181065" y="533004"/>
                  </a:lnTo>
                  <a:lnTo>
                    <a:pt x="186238" y="529014"/>
                  </a:lnTo>
                  <a:lnTo>
                    <a:pt x="191411" y="525059"/>
                  </a:lnTo>
                  <a:lnTo>
                    <a:pt x="196584" y="521140"/>
                  </a:lnTo>
                  <a:lnTo>
                    <a:pt x="201758" y="517256"/>
                  </a:lnTo>
                  <a:lnTo>
                    <a:pt x="206931" y="513408"/>
                  </a:lnTo>
                  <a:lnTo>
                    <a:pt x="212104" y="509594"/>
                  </a:lnTo>
                  <a:lnTo>
                    <a:pt x="217278" y="505814"/>
                  </a:lnTo>
                  <a:lnTo>
                    <a:pt x="222451" y="502068"/>
                  </a:lnTo>
                  <a:lnTo>
                    <a:pt x="227624" y="498355"/>
                  </a:lnTo>
                  <a:lnTo>
                    <a:pt x="232797" y="494675"/>
                  </a:lnTo>
                  <a:lnTo>
                    <a:pt x="237971" y="491025"/>
                  </a:lnTo>
                  <a:lnTo>
                    <a:pt x="243144" y="487407"/>
                  </a:lnTo>
                  <a:lnTo>
                    <a:pt x="248317" y="483819"/>
                  </a:lnTo>
                  <a:lnTo>
                    <a:pt x="253491" y="480259"/>
                  </a:lnTo>
                  <a:lnTo>
                    <a:pt x="258664" y="476729"/>
                  </a:lnTo>
                  <a:lnTo>
                    <a:pt x="263837" y="473225"/>
                  </a:lnTo>
                  <a:lnTo>
                    <a:pt x="269010" y="469748"/>
                  </a:lnTo>
                  <a:lnTo>
                    <a:pt x="274184" y="466298"/>
                  </a:lnTo>
                  <a:lnTo>
                    <a:pt x="279357" y="462872"/>
                  </a:lnTo>
                  <a:lnTo>
                    <a:pt x="284530" y="459470"/>
                  </a:lnTo>
                  <a:lnTo>
                    <a:pt x="289704" y="456092"/>
                  </a:lnTo>
                  <a:lnTo>
                    <a:pt x="294877" y="452736"/>
                  </a:lnTo>
                  <a:lnTo>
                    <a:pt x="300050" y="449403"/>
                  </a:lnTo>
                  <a:lnTo>
                    <a:pt x="305223" y="446090"/>
                  </a:lnTo>
                  <a:lnTo>
                    <a:pt x="310397" y="442798"/>
                  </a:lnTo>
                  <a:lnTo>
                    <a:pt x="315570" y="439525"/>
                  </a:lnTo>
                  <a:lnTo>
                    <a:pt x="320743" y="436272"/>
                  </a:lnTo>
                  <a:lnTo>
                    <a:pt x="325917" y="433037"/>
                  </a:lnTo>
                  <a:lnTo>
                    <a:pt x="331090" y="429819"/>
                  </a:lnTo>
                  <a:lnTo>
                    <a:pt x="336263" y="426620"/>
                  </a:lnTo>
                  <a:lnTo>
                    <a:pt x="341436" y="423436"/>
                  </a:lnTo>
                  <a:lnTo>
                    <a:pt x="346610" y="420269"/>
                  </a:lnTo>
                  <a:lnTo>
                    <a:pt x="351783" y="417118"/>
                  </a:lnTo>
                  <a:lnTo>
                    <a:pt x="356956" y="413982"/>
                  </a:lnTo>
                  <a:lnTo>
                    <a:pt x="362130" y="410861"/>
                  </a:lnTo>
                  <a:lnTo>
                    <a:pt x="367303" y="407755"/>
                  </a:lnTo>
                  <a:lnTo>
                    <a:pt x="372476" y="404663"/>
                  </a:lnTo>
                  <a:lnTo>
                    <a:pt x="377649" y="401584"/>
                  </a:lnTo>
                  <a:lnTo>
                    <a:pt x="382823" y="398519"/>
                  </a:lnTo>
                  <a:lnTo>
                    <a:pt x="387996" y="395468"/>
                  </a:lnTo>
                  <a:lnTo>
                    <a:pt x="393169" y="392430"/>
                  </a:lnTo>
                  <a:lnTo>
                    <a:pt x="398343" y="389404"/>
                  </a:lnTo>
                  <a:lnTo>
                    <a:pt x="403516" y="386392"/>
                  </a:lnTo>
                  <a:lnTo>
                    <a:pt x="408689" y="383392"/>
                  </a:lnTo>
                  <a:lnTo>
                    <a:pt x="413862" y="380405"/>
                  </a:lnTo>
                  <a:lnTo>
                    <a:pt x="419036" y="377430"/>
                  </a:lnTo>
                  <a:lnTo>
                    <a:pt x="424209" y="374468"/>
                  </a:lnTo>
                  <a:lnTo>
                    <a:pt x="429382" y="371518"/>
                  </a:lnTo>
                  <a:lnTo>
                    <a:pt x="434556" y="368581"/>
                  </a:lnTo>
                  <a:lnTo>
                    <a:pt x="439729" y="365656"/>
                  </a:lnTo>
                  <a:lnTo>
                    <a:pt x="444902" y="362744"/>
                  </a:lnTo>
                  <a:lnTo>
                    <a:pt x="450075" y="359845"/>
                  </a:lnTo>
                  <a:lnTo>
                    <a:pt x="455249" y="356958"/>
                  </a:lnTo>
                  <a:lnTo>
                    <a:pt x="460422" y="354084"/>
                  </a:lnTo>
                  <a:lnTo>
                    <a:pt x="465595" y="351223"/>
                  </a:lnTo>
                  <a:lnTo>
                    <a:pt x="470769" y="348376"/>
                  </a:lnTo>
                  <a:lnTo>
                    <a:pt x="475942" y="345542"/>
                  </a:lnTo>
                  <a:lnTo>
                    <a:pt x="481115" y="342722"/>
                  </a:lnTo>
                  <a:lnTo>
                    <a:pt x="486288" y="339916"/>
                  </a:lnTo>
                  <a:lnTo>
                    <a:pt x="491462" y="337124"/>
                  </a:lnTo>
                  <a:lnTo>
                    <a:pt x="496635" y="334346"/>
                  </a:lnTo>
                  <a:lnTo>
                    <a:pt x="501808" y="331584"/>
                  </a:lnTo>
                  <a:lnTo>
                    <a:pt x="506982" y="328837"/>
                  </a:lnTo>
                  <a:lnTo>
                    <a:pt x="512155" y="326105"/>
                  </a:lnTo>
                  <a:lnTo>
                    <a:pt x="517328" y="323390"/>
                  </a:lnTo>
                  <a:lnTo>
                    <a:pt x="522501" y="320690"/>
                  </a:lnTo>
                  <a:lnTo>
                    <a:pt x="527675" y="318008"/>
                  </a:lnTo>
                  <a:lnTo>
                    <a:pt x="532848" y="315343"/>
                  </a:lnTo>
                  <a:lnTo>
                    <a:pt x="538021" y="312697"/>
                  </a:lnTo>
                  <a:lnTo>
                    <a:pt x="543195" y="310068"/>
                  </a:lnTo>
                  <a:lnTo>
                    <a:pt x="548368" y="307458"/>
                  </a:lnTo>
                  <a:lnTo>
                    <a:pt x="553541" y="304868"/>
                  </a:lnTo>
                  <a:lnTo>
                    <a:pt x="558714" y="302298"/>
                  </a:lnTo>
                  <a:lnTo>
                    <a:pt x="563888" y="299748"/>
                  </a:lnTo>
                  <a:lnTo>
                    <a:pt x="569061" y="297220"/>
                  </a:lnTo>
                  <a:lnTo>
                    <a:pt x="574234" y="294714"/>
                  </a:lnTo>
                  <a:lnTo>
                    <a:pt x="579408" y="292230"/>
                  </a:lnTo>
                  <a:lnTo>
                    <a:pt x="584581" y="289770"/>
                  </a:lnTo>
                  <a:lnTo>
                    <a:pt x="589754" y="287333"/>
                  </a:lnTo>
                  <a:lnTo>
                    <a:pt x="594927" y="284922"/>
                  </a:lnTo>
                  <a:lnTo>
                    <a:pt x="600101" y="282536"/>
                  </a:lnTo>
                  <a:lnTo>
                    <a:pt x="605274" y="280176"/>
                  </a:lnTo>
                  <a:lnTo>
                    <a:pt x="610447" y="277843"/>
                  </a:lnTo>
                  <a:lnTo>
                    <a:pt x="615621" y="275539"/>
                  </a:lnTo>
                  <a:lnTo>
                    <a:pt x="620794" y="273263"/>
                  </a:lnTo>
                  <a:lnTo>
                    <a:pt x="625967" y="271017"/>
                  </a:lnTo>
                  <a:lnTo>
                    <a:pt x="631140" y="268802"/>
                  </a:lnTo>
                  <a:lnTo>
                    <a:pt x="636314" y="266618"/>
                  </a:lnTo>
                  <a:lnTo>
                    <a:pt x="641487" y="264466"/>
                  </a:lnTo>
                  <a:lnTo>
                    <a:pt x="646660" y="262348"/>
                  </a:lnTo>
                  <a:lnTo>
                    <a:pt x="651834" y="260265"/>
                  </a:lnTo>
                  <a:lnTo>
                    <a:pt x="657007" y="258216"/>
                  </a:lnTo>
                  <a:lnTo>
                    <a:pt x="662180" y="256204"/>
                  </a:lnTo>
                  <a:lnTo>
                    <a:pt x="667353" y="254230"/>
                  </a:lnTo>
                  <a:lnTo>
                    <a:pt x="672527" y="252293"/>
                  </a:lnTo>
                  <a:lnTo>
                    <a:pt x="677700" y="250396"/>
                  </a:lnTo>
                  <a:lnTo>
                    <a:pt x="682873" y="248539"/>
                  </a:lnTo>
                  <a:lnTo>
                    <a:pt x="688047" y="246724"/>
                  </a:lnTo>
                  <a:lnTo>
                    <a:pt x="693220" y="244951"/>
                  </a:lnTo>
                  <a:lnTo>
                    <a:pt x="698393" y="243221"/>
                  </a:lnTo>
                  <a:lnTo>
                    <a:pt x="703566" y="241535"/>
                  </a:lnTo>
                  <a:lnTo>
                    <a:pt x="708740" y="239895"/>
                  </a:lnTo>
                  <a:lnTo>
                    <a:pt x="713913" y="238301"/>
                  </a:lnTo>
                  <a:lnTo>
                    <a:pt x="719086" y="236754"/>
                  </a:lnTo>
                  <a:lnTo>
                    <a:pt x="724260" y="235254"/>
                  </a:lnTo>
                  <a:lnTo>
                    <a:pt x="729433" y="233804"/>
                  </a:lnTo>
                  <a:lnTo>
                    <a:pt x="734606" y="232403"/>
                  </a:lnTo>
                  <a:lnTo>
                    <a:pt x="739779" y="231052"/>
                  </a:lnTo>
                  <a:lnTo>
                    <a:pt x="744953" y="229752"/>
                  </a:lnTo>
                  <a:lnTo>
                    <a:pt x="750126" y="228504"/>
                  </a:lnTo>
                  <a:lnTo>
                    <a:pt x="755299" y="227308"/>
                  </a:lnTo>
                  <a:lnTo>
                    <a:pt x="760473" y="226164"/>
                  </a:lnTo>
                  <a:lnTo>
                    <a:pt x="765646" y="225073"/>
                  </a:lnTo>
                  <a:lnTo>
                    <a:pt x="770819" y="224035"/>
                  </a:lnTo>
                  <a:lnTo>
                    <a:pt x="775992" y="223051"/>
                  </a:lnTo>
                  <a:lnTo>
                    <a:pt x="781166" y="222120"/>
                  </a:lnTo>
                  <a:lnTo>
                    <a:pt x="786339" y="221242"/>
                  </a:lnTo>
                  <a:lnTo>
                    <a:pt x="791512" y="220417"/>
                  </a:lnTo>
                  <a:lnTo>
                    <a:pt x="796686" y="219645"/>
                  </a:lnTo>
                  <a:lnTo>
                    <a:pt x="801859" y="218925"/>
                  </a:lnTo>
                  <a:lnTo>
                    <a:pt x="807032" y="218256"/>
                  </a:lnTo>
                  <a:lnTo>
                    <a:pt x="812205" y="217638"/>
                  </a:lnTo>
                  <a:lnTo>
                    <a:pt x="817379" y="217071"/>
                  </a:lnTo>
                  <a:lnTo>
                    <a:pt x="822552" y="216551"/>
                  </a:lnTo>
                  <a:lnTo>
                    <a:pt x="827725" y="216080"/>
                  </a:lnTo>
                  <a:lnTo>
                    <a:pt x="832899" y="215654"/>
                  </a:lnTo>
                  <a:lnTo>
                    <a:pt x="838072" y="215272"/>
                  </a:lnTo>
                  <a:lnTo>
                    <a:pt x="843245" y="214933"/>
                  </a:lnTo>
                  <a:lnTo>
                    <a:pt x="848418" y="214633"/>
                  </a:lnTo>
                  <a:lnTo>
                    <a:pt x="853592" y="214372"/>
                  </a:lnTo>
                  <a:lnTo>
                    <a:pt x="858765" y="214147"/>
                  </a:lnTo>
                  <a:lnTo>
                    <a:pt x="863938" y="213954"/>
                  </a:lnTo>
                  <a:lnTo>
                    <a:pt x="869112" y="213791"/>
                  </a:lnTo>
                  <a:lnTo>
                    <a:pt x="874285" y="213655"/>
                  </a:lnTo>
                  <a:lnTo>
                    <a:pt x="879458" y="213544"/>
                  </a:lnTo>
                  <a:lnTo>
                    <a:pt x="884631" y="213452"/>
                  </a:lnTo>
                  <a:lnTo>
                    <a:pt x="889805" y="213378"/>
                  </a:lnTo>
                  <a:lnTo>
                    <a:pt x="894978" y="213316"/>
                  </a:lnTo>
                  <a:lnTo>
                    <a:pt x="900151" y="213264"/>
                  </a:lnTo>
                  <a:lnTo>
                    <a:pt x="905325" y="213218"/>
                  </a:lnTo>
                  <a:lnTo>
                    <a:pt x="910498" y="213172"/>
                  </a:lnTo>
                  <a:lnTo>
                    <a:pt x="915671" y="213124"/>
                  </a:lnTo>
                  <a:lnTo>
                    <a:pt x="920844" y="213069"/>
                  </a:lnTo>
                  <a:lnTo>
                    <a:pt x="926018" y="213002"/>
                  </a:lnTo>
                  <a:lnTo>
                    <a:pt x="931191" y="212919"/>
                  </a:lnTo>
                  <a:lnTo>
                    <a:pt x="936364" y="212816"/>
                  </a:lnTo>
                  <a:lnTo>
                    <a:pt x="941538" y="212689"/>
                  </a:lnTo>
                  <a:lnTo>
                    <a:pt x="946711" y="212532"/>
                  </a:lnTo>
                  <a:lnTo>
                    <a:pt x="951884" y="212343"/>
                  </a:lnTo>
                  <a:lnTo>
                    <a:pt x="957057" y="212116"/>
                  </a:lnTo>
                  <a:lnTo>
                    <a:pt x="962231" y="211847"/>
                  </a:lnTo>
                  <a:lnTo>
                    <a:pt x="967404" y="211533"/>
                  </a:lnTo>
                  <a:lnTo>
                    <a:pt x="972577" y="211170"/>
                  </a:lnTo>
                  <a:lnTo>
                    <a:pt x="977751" y="210753"/>
                  </a:lnTo>
                  <a:lnTo>
                    <a:pt x="982924" y="210280"/>
                  </a:lnTo>
                  <a:lnTo>
                    <a:pt x="988097" y="209747"/>
                  </a:lnTo>
                  <a:lnTo>
                    <a:pt x="993270" y="209152"/>
                  </a:lnTo>
                  <a:lnTo>
                    <a:pt x="998444" y="208490"/>
                  </a:lnTo>
                  <a:lnTo>
                    <a:pt x="1003617" y="207761"/>
                  </a:lnTo>
                  <a:lnTo>
                    <a:pt x="1008790" y="206962"/>
                  </a:lnTo>
                  <a:lnTo>
                    <a:pt x="1013964" y="206090"/>
                  </a:lnTo>
                  <a:lnTo>
                    <a:pt x="1019137" y="205145"/>
                  </a:lnTo>
                  <a:lnTo>
                    <a:pt x="1024310" y="204124"/>
                  </a:lnTo>
                  <a:lnTo>
                    <a:pt x="1029483" y="203028"/>
                  </a:lnTo>
                  <a:lnTo>
                    <a:pt x="1034657" y="201854"/>
                  </a:lnTo>
                  <a:lnTo>
                    <a:pt x="1039830" y="200604"/>
                  </a:lnTo>
                  <a:lnTo>
                    <a:pt x="1045003" y="199277"/>
                  </a:lnTo>
                  <a:lnTo>
                    <a:pt x="1050177" y="197873"/>
                  </a:lnTo>
                  <a:lnTo>
                    <a:pt x="1055350" y="196393"/>
                  </a:lnTo>
                  <a:lnTo>
                    <a:pt x="1060523" y="194838"/>
                  </a:lnTo>
                  <a:lnTo>
                    <a:pt x="1065696" y="193210"/>
                  </a:lnTo>
                  <a:lnTo>
                    <a:pt x="1070870" y="191509"/>
                  </a:lnTo>
                  <a:lnTo>
                    <a:pt x="1076043" y="189738"/>
                  </a:lnTo>
                  <a:lnTo>
                    <a:pt x="1081216" y="187898"/>
                  </a:lnTo>
                  <a:lnTo>
                    <a:pt x="1086390" y="185993"/>
                  </a:lnTo>
                  <a:lnTo>
                    <a:pt x="1091563" y="184024"/>
                  </a:lnTo>
                  <a:lnTo>
                    <a:pt x="1096736" y="181995"/>
                  </a:lnTo>
                  <a:lnTo>
                    <a:pt x="1101909" y="179908"/>
                  </a:lnTo>
                  <a:lnTo>
                    <a:pt x="1107083" y="177766"/>
                  </a:lnTo>
                  <a:lnTo>
                    <a:pt x="1112256" y="175573"/>
                  </a:lnTo>
                  <a:lnTo>
                    <a:pt x="1117429" y="173333"/>
                  </a:lnTo>
                  <a:lnTo>
                    <a:pt x="1122603" y="171048"/>
                  </a:lnTo>
                  <a:lnTo>
                    <a:pt x="1127776" y="168722"/>
                  </a:lnTo>
                  <a:lnTo>
                    <a:pt x="1132949" y="166359"/>
                  </a:lnTo>
                  <a:lnTo>
                    <a:pt x="1138122" y="163963"/>
                  </a:lnTo>
                  <a:lnTo>
                    <a:pt x="1143296" y="161537"/>
                  </a:lnTo>
                  <a:lnTo>
                    <a:pt x="1148469" y="159085"/>
                  </a:lnTo>
                  <a:lnTo>
                    <a:pt x="1153642" y="156611"/>
                  </a:lnTo>
                  <a:lnTo>
                    <a:pt x="1158816" y="154118"/>
                  </a:lnTo>
                  <a:lnTo>
                    <a:pt x="1163989" y="151611"/>
                  </a:lnTo>
                  <a:lnTo>
                    <a:pt x="1169162" y="149093"/>
                  </a:lnTo>
                  <a:lnTo>
                    <a:pt x="1174335" y="146567"/>
                  </a:lnTo>
                  <a:lnTo>
                    <a:pt x="1179509" y="144037"/>
                  </a:lnTo>
                  <a:lnTo>
                    <a:pt x="1184682" y="141507"/>
                  </a:lnTo>
                  <a:lnTo>
                    <a:pt x="1189855" y="138979"/>
                  </a:lnTo>
                  <a:lnTo>
                    <a:pt x="1195029" y="136458"/>
                  </a:lnTo>
                  <a:lnTo>
                    <a:pt x="1200202" y="133946"/>
                  </a:lnTo>
                  <a:lnTo>
                    <a:pt x="1205375" y="131445"/>
                  </a:lnTo>
                  <a:lnTo>
                    <a:pt x="1210548" y="128960"/>
                  </a:lnTo>
                  <a:lnTo>
                    <a:pt x="1215722" y="126492"/>
                  </a:lnTo>
                  <a:lnTo>
                    <a:pt x="1220895" y="124044"/>
                  </a:lnTo>
                  <a:lnTo>
                    <a:pt x="1226068" y="121618"/>
                  </a:lnTo>
                  <a:lnTo>
                    <a:pt x="1231242" y="119216"/>
                  </a:lnTo>
                  <a:lnTo>
                    <a:pt x="1236415" y="116841"/>
                  </a:lnTo>
                  <a:lnTo>
                    <a:pt x="1241588" y="114494"/>
                  </a:lnTo>
                  <a:lnTo>
                    <a:pt x="1246761" y="112177"/>
                  </a:lnTo>
                  <a:lnTo>
                    <a:pt x="1251935" y="109891"/>
                  </a:lnTo>
                  <a:lnTo>
                    <a:pt x="1257108" y="107638"/>
                  </a:lnTo>
                  <a:lnTo>
                    <a:pt x="1262281" y="105419"/>
                  </a:lnTo>
                  <a:lnTo>
                    <a:pt x="1267455" y="103236"/>
                  </a:lnTo>
                  <a:lnTo>
                    <a:pt x="1272628" y="101088"/>
                  </a:lnTo>
                  <a:lnTo>
                    <a:pt x="1277801" y="98977"/>
                  </a:lnTo>
                  <a:lnTo>
                    <a:pt x="1282974" y="96904"/>
                  </a:lnTo>
                  <a:lnTo>
                    <a:pt x="1288148" y="94868"/>
                  </a:lnTo>
                  <a:lnTo>
                    <a:pt x="1293321" y="92872"/>
                  </a:lnTo>
                  <a:lnTo>
                    <a:pt x="1298494" y="90914"/>
                  </a:lnTo>
                  <a:lnTo>
                    <a:pt x="1303668" y="88995"/>
                  </a:lnTo>
                  <a:lnTo>
                    <a:pt x="1308841" y="87116"/>
                  </a:lnTo>
                  <a:lnTo>
                    <a:pt x="1314014" y="85275"/>
                  </a:lnTo>
                  <a:lnTo>
                    <a:pt x="1319187" y="83474"/>
                  </a:lnTo>
                  <a:lnTo>
                    <a:pt x="1324361" y="81711"/>
                  </a:lnTo>
                  <a:lnTo>
                    <a:pt x="1329534" y="79986"/>
                  </a:lnTo>
                  <a:lnTo>
                    <a:pt x="1334707" y="78300"/>
                  </a:lnTo>
                  <a:lnTo>
                    <a:pt x="1339881" y="76651"/>
                  </a:lnTo>
                  <a:lnTo>
                    <a:pt x="1345054" y="75039"/>
                  </a:lnTo>
                  <a:lnTo>
                    <a:pt x="1350227" y="73463"/>
                  </a:lnTo>
                  <a:lnTo>
                    <a:pt x="1355400" y="71922"/>
                  </a:lnTo>
                  <a:lnTo>
                    <a:pt x="1360574" y="70415"/>
                  </a:lnTo>
                  <a:lnTo>
                    <a:pt x="1365747" y="68942"/>
                  </a:lnTo>
                  <a:lnTo>
                    <a:pt x="1370920" y="67501"/>
                  </a:lnTo>
                  <a:lnTo>
                    <a:pt x="1376094" y="66092"/>
                  </a:lnTo>
                  <a:lnTo>
                    <a:pt x="1381267" y="64712"/>
                  </a:lnTo>
                  <a:lnTo>
                    <a:pt x="1386440" y="63361"/>
                  </a:lnTo>
                  <a:lnTo>
                    <a:pt x="1391613" y="62037"/>
                  </a:lnTo>
                  <a:lnTo>
                    <a:pt x="1396787" y="60740"/>
                  </a:lnTo>
                  <a:lnTo>
                    <a:pt x="1401960" y="59466"/>
                  </a:lnTo>
                  <a:lnTo>
                    <a:pt x="1407133" y="58215"/>
                  </a:lnTo>
                  <a:lnTo>
                    <a:pt x="1412307" y="56985"/>
                  </a:lnTo>
                  <a:lnTo>
                    <a:pt x="1417480" y="55775"/>
                  </a:lnTo>
                  <a:lnTo>
                    <a:pt x="1422653" y="54582"/>
                  </a:lnTo>
                  <a:lnTo>
                    <a:pt x="1427826" y="53405"/>
                  </a:lnTo>
                  <a:lnTo>
                    <a:pt x="1433000" y="52242"/>
                  </a:lnTo>
                  <a:lnTo>
                    <a:pt x="1438173" y="51091"/>
                  </a:lnTo>
                  <a:lnTo>
                    <a:pt x="1443346" y="49950"/>
                  </a:lnTo>
                  <a:lnTo>
                    <a:pt x="1448520" y="48818"/>
                  </a:lnTo>
                  <a:lnTo>
                    <a:pt x="1453693" y="47692"/>
                  </a:lnTo>
                  <a:lnTo>
                    <a:pt x="1458866" y="46571"/>
                  </a:lnTo>
                  <a:lnTo>
                    <a:pt x="1464039" y="45453"/>
                  </a:lnTo>
                  <a:lnTo>
                    <a:pt x="1469213" y="44337"/>
                  </a:lnTo>
                  <a:lnTo>
                    <a:pt x="1474386" y="43220"/>
                  </a:lnTo>
                  <a:lnTo>
                    <a:pt x="1479559" y="42101"/>
                  </a:lnTo>
                  <a:lnTo>
                    <a:pt x="1484733" y="40979"/>
                  </a:lnTo>
                  <a:lnTo>
                    <a:pt x="1489906" y="39853"/>
                  </a:lnTo>
                  <a:lnTo>
                    <a:pt x="1495079" y="38722"/>
                  </a:lnTo>
                  <a:lnTo>
                    <a:pt x="1500252" y="37585"/>
                  </a:lnTo>
                  <a:lnTo>
                    <a:pt x="1505426" y="36442"/>
                  </a:lnTo>
                  <a:lnTo>
                    <a:pt x="1510599" y="35292"/>
                  </a:lnTo>
                  <a:lnTo>
                    <a:pt x="1515772" y="34136"/>
                  </a:lnTo>
                  <a:lnTo>
                    <a:pt x="1520946" y="32974"/>
                  </a:lnTo>
                  <a:lnTo>
                    <a:pt x="1526119" y="31807"/>
                  </a:lnTo>
                  <a:lnTo>
                    <a:pt x="1531292" y="30636"/>
                  </a:lnTo>
                  <a:lnTo>
                    <a:pt x="1536465" y="29463"/>
                  </a:lnTo>
                  <a:lnTo>
                    <a:pt x="1541639" y="28288"/>
                  </a:lnTo>
                  <a:lnTo>
                    <a:pt x="1546812" y="27114"/>
                  </a:lnTo>
                  <a:lnTo>
                    <a:pt x="1551985" y="25944"/>
                  </a:lnTo>
                  <a:lnTo>
                    <a:pt x="1557159" y="24780"/>
                  </a:lnTo>
                  <a:lnTo>
                    <a:pt x="1562332" y="23624"/>
                  </a:lnTo>
                  <a:lnTo>
                    <a:pt x="1567505" y="22480"/>
                  </a:lnTo>
                  <a:lnTo>
                    <a:pt x="1572678" y="21350"/>
                  </a:lnTo>
                  <a:lnTo>
                    <a:pt x="1577852" y="20238"/>
                  </a:lnTo>
                  <a:lnTo>
                    <a:pt x="1583025" y="19146"/>
                  </a:lnTo>
                  <a:lnTo>
                    <a:pt x="1588198" y="18076"/>
                  </a:lnTo>
                  <a:lnTo>
                    <a:pt x="1593372" y="17033"/>
                  </a:lnTo>
                  <a:lnTo>
                    <a:pt x="1598545" y="16017"/>
                  </a:lnTo>
                  <a:lnTo>
                    <a:pt x="1603718" y="15032"/>
                  </a:lnTo>
                  <a:lnTo>
                    <a:pt x="1608891" y="14080"/>
                  </a:lnTo>
                  <a:lnTo>
                    <a:pt x="1614065" y="13162"/>
                  </a:lnTo>
                  <a:lnTo>
                    <a:pt x="1619238" y="12280"/>
                  </a:lnTo>
                  <a:lnTo>
                    <a:pt x="1624411" y="11436"/>
                  </a:lnTo>
                  <a:lnTo>
                    <a:pt x="1629585" y="10631"/>
                  </a:lnTo>
                  <a:lnTo>
                    <a:pt x="1634758" y="9865"/>
                  </a:lnTo>
                  <a:lnTo>
                    <a:pt x="1639931" y="9139"/>
                  </a:lnTo>
                  <a:lnTo>
                    <a:pt x="1645104" y="8453"/>
                  </a:lnTo>
                  <a:lnTo>
                    <a:pt x="1650278" y="7806"/>
                  </a:lnTo>
                  <a:lnTo>
                    <a:pt x="1655451" y="7198"/>
                  </a:lnTo>
                  <a:lnTo>
                    <a:pt x="1660624" y="6629"/>
                  </a:lnTo>
                  <a:lnTo>
                    <a:pt x="1665798" y="6096"/>
                  </a:lnTo>
                  <a:lnTo>
                    <a:pt x="1670971" y="5599"/>
                  </a:lnTo>
                  <a:lnTo>
                    <a:pt x="1676144" y="5136"/>
                  </a:lnTo>
                  <a:lnTo>
                    <a:pt x="1681317" y="4706"/>
                  </a:lnTo>
                  <a:lnTo>
                    <a:pt x="1686491" y="4308"/>
                  </a:lnTo>
                  <a:lnTo>
                    <a:pt x="1691664" y="3939"/>
                  </a:lnTo>
                  <a:lnTo>
                    <a:pt x="1696837" y="3598"/>
                  </a:lnTo>
                  <a:lnTo>
                    <a:pt x="1702011" y="3283"/>
                  </a:lnTo>
                  <a:lnTo>
                    <a:pt x="1707184" y="2993"/>
                  </a:lnTo>
                  <a:lnTo>
                    <a:pt x="1712357" y="2726"/>
                  </a:lnTo>
                  <a:lnTo>
                    <a:pt x="1717530" y="2480"/>
                  </a:lnTo>
                  <a:lnTo>
                    <a:pt x="1722704" y="2254"/>
                  </a:lnTo>
                  <a:lnTo>
                    <a:pt x="1727877" y="2047"/>
                  </a:lnTo>
                  <a:lnTo>
                    <a:pt x="1733050" y="1858"/>
                  </a:lnTo>
                  <a:lnTo>
                    <a:pt x="1738224" y="1684"/>
                  </a:lnTo>
                  <a:lnTo>
                    <a:pt x="1743397" y="1525"/>
                  </a:lnTo>
                  <a:lnTo>
                    <a:pt x="1748570" y="1379"/>
                  </a:lnTo>
                  <a:lnTo>
                    <a:pt x="1753743" y="1246"/>
                  </a:lnTo>
                  <a:lnTo>
                    <a:pt x="1758917" y="1124"/>
                  </a:lnTo>
                  <a:lnTo>
                    <a:pt x="1764090" y="1013"/>
                  </a:lnTo>
                  <a:lnTo>
                    <a:pt x="1769263" y="911"/>
                  </a:lnTo>
                  <a:lnTo>
                    <a:pt x="1774437" y="819"/>
                  </a:lnTo>
                  <a:lnTo>
                    <a:pt x="1779610" y="734"/>
                  </a:lnTo>
                  <a:lnTo>
                    <a:pt x="1784783" y="657"/>
                  </a:lnTo>
                  <a:lnTo>
                    <a:pt x="1789956" y="587"/>
                  </a:lnTo>
                  <a:lnTo>
                    <a:pt x="1795130" y="523"/>
                  </a:lnTo>
                  <a:lnTo>
                    <a:pt x="1800303" y="464"/>
                  </a:lnTo>
                  <a:lnTo>
                    <a:pt x="1805476" y="411"/>
                  </a:lnTo>
                  <a:lnTo>
                    <a:pt x="1810650" y="362"/>
                  </a:lnTo>
                  <a:lnTo>
                    <a:pt x="1815823" y="318"/>
                  </a:lnTo>
                  <a:lnTo>
                    <a:pt x="1820996" y="278"/>
                  </a:lnTo>
                  <a:lnTo>
                    <a:pt x="1826169" y="241"/>
                  </a:lnTo>
                  <a:lnTo>
                    <a:pt x="1831343" y="207"/>
                  </a:lnTo>
                  <a:lnTo>
                    <a:pt x="1836516" y="177"/>
                  </a:lnTo>
                  <a:lnTo>
                    <a:pt x="1841689" y="149"/>
                  </a:lnTo>
                  <a:lnTo>
                    <a:pt x="1846863" y="124"/>
                  </a:lnTo>
                  <a:lnTo>
                    <a:pt x="1852036" y="101"/>
                  </a:lnTo>
                  <a:lnTo>
                    <a:pt x="1857209" y="80"/>
                  </a:lnTo>
                  <a:lnTo>
                    <a:pt x="1862382" y="60"/>
                  </a:lnTo>
                  <a:lnTo>
                    <a:pt x="1867556" y="43"/>
                  </a:lnTo>
                  <a:lnTo>
                    <a:pt x="1872729" y="27"/>
                  </a:lnTo>
                  <a:lnTo>
                    <a:pt x="1877902" y="13"/>
                  </a:lnTo>
                  <a:lnTo>
                    <a:pt x="1883076" y="0"/>
                  </a:lnTo>
                  <a:lnTo>
                    <a:pt x="1883076" y="2348"/>
                  </a:lnTo>
                  <a:lnTo>
                    <a:pt x="1877902" y="2596"/>
                  </a:lnTo>
                  <a:lnTo>
                    <a:pt x="1872729" y="2869"/>
                  </a:lnTo>
                  <a:lnTo>
                    <a:pt x="1867556" y="3168"/>
                  </a:lnTo>
                  <a:lnTo>
                    <a:pt x="1862382" y="3498"/>
                  </a:lnTo>
                  <a:lnTo>
                    <a:pt x="1857209" y="3860"/>
                  </a:lnTo>
                  <a:lnTo>
                    <a:pt x="1852036" y="4258"/>
                  </a:lnTo>
                  <a:lnTo>
                    <a:pt x="1846863" y="4695"/>
                  </a:lnTo>
                  <a:lnTo>
                    <a:pt x="1841689" y="5176"/>
                  </a:lnTo>
                  <a:lnTo>
                    <a:pt x="1836516" y="5704"/>
                  </a:lnTo>
                  <a:lnTo>
                    <a:pt x="1831343" y="6284"/>
                  </a:lnTo>
                  <a:lnTo>
                    <a:pt x="1826169" y="6921"/>
                  </a:lnTo>
                  <a:lnTo>
                    <a:pt x="1820996" y="7621"/>
                  </a:lnTo>
                  <a:lnTo>
                    <a:pt x="1815823" y="8389"/>
                  </a:lnTo>
                  <a:lnTo>
                    <a:pt x="1810650" y="9233"/>
                  </a:lnTo>
                  <a:lnTo>
                    <a:pt x="1805476" y="10158"/>
                  </a:lnTo>
                  <a:lnTo>
                    <a:pt x="1800303" y="11174"/>
                  </a:lnTo>
                  <a:lnTo>
                    <a:pt x="1795130" y="12288"/>
                  </a:lnTo>
                  <a:lnTo>
                    <a:pt x="1789956" y="13510"/>
                  </a:lnTo>
                  <a:lnTo>
                    <a:pt x="1784783" y="14849"/>
                  </a:lnTo>
                  <a:lnTo>
                    <a:pt x="1779610" y="16316"/>
                  </a:lnTo>
                  <a:lnTo>
                    <a:pt x="1774437" y="17924"/>
                  </a:lnTo>
                  <a:lnTo>
                    <a:pt x="1769263" y="19684"/>
                  </a:lnTo>
                  <a:lnTo>
                    <a:pt x="1764090" y="21610"/>
                  </a:lnTo>
                  <a:lnTo>
                    <a:pt x="1758917" y="23717"/>
                  </a:lnTo>
                  <a:lnTo>
                    <a:pt x="1753743" y="26020"/>
                  </a:lnTo>
                  <a:lnTo>
                    <a:pt x="1748570" y="28536"/>
                  </a:lnTo>
                  <a:lnTo>
                    <a:pt x="1743397" y="31282"/>
                  </a:lnTo>
                  <a:lnTo>
                    <a:pt x="1738224" y="34278"/>
                  </a:lnTo>
                  <a:lnTo>
                    <a:pt x="1733050" y="37543"/>
                  </a:lnTo>
                  <a:lnTo>
                    <a:pt x="1727877" y="41099"/>
                  </a:lnTo>
                  <a:lnTo>
                    <a:pt x="1722704" y="44967"/>
                  </a:lnTo>
                  <a:lnTo>
                    <a:pt x="1717530" y="49170"/>
                  </a:lnTo>
                  <a:lnTo>
                    <a:pt x="1712357" y="53732"/>
                  </a:lnTo>
                  <a:lnTo>
                    <a:pt x="1707184" y="58677"/>
                  </a:lnTo>
                  <a:lnTo>
                    <a:pt x="1702011" y="64029"/>
                  </a:lnTo>
                  <a:lnTo>
                    <a:pt x="1696837" y="69815"/>
                  </a:lnTo>
                  <a:lnTo>
                    <a:pt x="1691664" y="76057"/>
                  </a:lnTo>
                  <a:lnTo>
                    <a:pt x="1686491" y="82781"/>
                  </a:lnTo>
                  <a:lnTo>
                    <a:pt x="1681317" y="90010"/>
                  </a:lnTo>
                  <a:lnTo>
                    <a:pt x="1676144" y="97766"/>
                  </a:lnTo>
                  <a:lnTo>
                    <a:pt x="1670971" y="106068"/>
                  </a:lnTo>
                  <a:lnTo>
                    <a:pt x="1665798" y="114935"/>
                  </a:lnTo>
                  <a:lnTo>
                    <a:pt x="1660624" y="124380"/>
                  </a:lnTo>
                  <a:lnTo>
                    <a:pt x="1655451" y="134414"/>
                  </a:lnTo>
                  <a:lnTo>
                    <a:pt x="1650278" y="145043"/>
                  </a:lnTo>
                  <a:lnTo>
                    <a:pt x="1645104" y="156268"/>
                  </a:lnTo>
                  <a:lnTo>
                    <a:pt x="1639931" y="168084"/>
                  </a:lnTo>
                  <a:lnTo>
                    <a:pt x="1634758" y="180481"/>
                  </a:lnTo>
                  <a:lnTo>
                    <a:pt x="1629585" y="193439"/>
                  </a:lnTo>
                  <a:lnTo>
                    <a:pt x="1624411" y="206933"/>
                  </a:lnTo>
                  <a:lnTo>
                    <a:pt x="1619238" y="220931"/>
                  </a:lnTo>
                  <a:lnTo>
                    <a:pt x="1614065" y="235393"/>
                  </a:lnTo>
                  <a:lnTo>
                    <a:pt x="1608891" y="250270"/>
                  </a:lnTo>
                  <a:lnTo>
                    <a:pt x="1603718" y="265510"/>
                  </a:lnTo>
                  <a:lnTo>
                    <a:pt x="1598545" y="281056"/>
                  </a:lnTo>
                  <a:lnTo>
                    <a:pt x="1593372" y="296849"/>
                  </a:lnTo>
                  <a:lnTo>
                    <a:pt x="1588198" y="312824"/>
                  </a:lnTo>
                  <a:lnTo>
                    <a:pt x="1583025" y="328915"/>
                  </a:lnTo>
                  <a:lnTo>
                    <a:pt x="1577852" y="345049"/>
                  </a:lnTo>
                  <a:lnTo>
                    <a:pt x="1572678" y="361155"/>
                  </a:lnTo>
                  <a:lnTo>
                    <a:pt x="1567505" y="377160"/>
                  </a:lnTo>
                  <a:lnTo>
                    <a:pt x="1562332" y="392993"/>
                  </a:lnTo>
                  <a:lnTo>
                    <a:pt x="1557159" y="408584"/>
                  </a:lnTo>
                  <a:lnTo>
                    <a:pt x="1551985" y="423866"/>
                  </a:lnTo>
                  <a:lnTo>
                    <a:pt x="1546812" y="438776"/>
                  </a:lnTo>
                  <a:lnTo>
                    <a:pt x="1541639" y="453258"/>
                  </a:lnTo>
                  <a:lnTo>
                    <a:pt x="1536465" y="467260"/>
                  </a:lnTo>
                  <a:lnTo>
                    <a:pt x="1531292" y="480735"/>
                  </a:lnTo>
                  <a:lnTo>
                    <a:pt x="1526119" y="493646"/>
                  </a:lnTo>
                  <a:lnTo>
                    <a:pt x="1520946" y="505961"/>
                  </a:lnTo>
                  <a:lnTo>
                    <a:pt x="1515772" y="517654"/>
                  </a:lnTo>
                  <a:lnTo>
                    <a:pt x="1510599" y="528709"/>
                  </a:lnTo>
                  <a:lnTo>
                    <a:pt x="1505426" y="539113"/>
                  </a:lnTo>
                  <a:lnTo>
                    <a:pt x="1500252" y="548862"/>
                  </a:lnTo>
                  <a:lnTo>
                    <a:pt x="1495079" y="557957"/>
                  </a:lnTo>
                  <a:lnTo>
                    <a:pt x="1489906" y="566404"/>
                  </a:lnTo>
                  <a:lnTo>
                    <a:pt x="1484733" y="574213"/>
                  </a:lnTo>
                  <a:lnTo>
                    <a:pt x="1479559" y="581399"/>
                  </a:lnTo>
                  <a:lnTo>
                    <a:pt x="1474386" y="587980"/>
                  </a:lnTo>
                  <a:lnTo>
                    <a:pt x="1469213" y="593977"/>
                  </a:lnTo>
                  <a:lnTo>
                    <a:pt x="1464039" y="599412"/>
                  </a:lnTo>
                  <a:lnTo>
                    <a:pt x="1458866" y="604312"/>
                  </a:lnTo>
                  <a:lnTo>
                    <a:pt x="1453693" y="608701"/>
                  </a:lnTo>
                  <a:lnTo>
                    <a:pt x="1448520" y="612606"/>
                  </a:lnTo>
                  <a:lnTo>
                    <a:pt x="1443346" y="616054"/>
                  </a:lnTo>
                  <a:lnTo>
                    <a:pt x="1438173" y="619071"/>
                  </a:lnTo>
                  <a:lnTo>
                    <a:pt x="1433000" y="621684"/>
                  </a:lnTo>
                  <a:lnTo>
                    <a:pt x="1427826" y="623919"/>
                  </a:lnTo>
                  <a:lnTo>
                    <a:pt x="1422653" y="625800"/>
                  </a:lnTo>
                  <a:lnTo>
                    <a:pt x="1417480" y="627352"/>
                  </a:lnTo>
                  <a:lnTo>
                    <a:pt x="1412307" y="628597"/>
                  </a:lnTo>
                  <a:lnTo>
                    <a:pt x="1407133" y="629557"/>
                  </a:lnTo>
                  <a:lnTo>
                    <a:pt x="1401960" y="630252"/>
                  </a:lnTo>
                  <a:lnTo>
                    <a:pt x="1396787" y="630701"/>
                  </a:lnTo>
                  <a:lnTo>
                    <a:pt x="1391613" y="630922"/>
                  </a:lnTo>
                  <a:lnTo>
                    <a:pt x="1386440" y="630932"/>
                  </a:lnTo>
                  <a:lnTo>
                    <a:pt x="1381267" y="630746"/>
                  </a:lnTo>
                  <a:lnTo>
                    <a:pt x="1376094" y="630377"/>
                  </a:lnTo>
                  <a:lnTo>
                    <a:pt x="1370920" y="629839"/>
                  </a:lnTo>
                  <a:lnTo>
                    <a:pt x="1365747" y="629143"/>
                  </a:lnTo>
                  <a:lnTo>
                    <a:pt x="1360574" y="628299"/>
                  </a:lnTo>
                  <a:lnTo>
                    <a:pt x="1355400" y="627318"/>
                  </a:lnTo>
                  <a:lnTo>
                    <a:pt x="1350227" y="626206"/>
                  </a:lnTo>
                  <a:lnTo>
                    <a:pt x="1345054" y="624973"/>
                  </a:lnTo>
                  <a:lnTo>
                    <a:pt x="1339881" y="623624"/>
                  </a:lnTo>
                  <a:lnTo>
                    <a:pt x="1334707" y="622165"/>
                  </a:lnTo>
                  <a:lnTo>
                    <a:pt x="1329534" y="620602"/>
                  </a:lnTo>
                  <a:lnTo>
                    <a:pt x="1324361" y="618938"/>
                  </a:lnTo>
                  <a:lnTo>
                    <a:pt x="1319187" y="617177"/>
                  </a:lnTo>
                  <a:lnTo>
                    <a:pt x="1314014" y="615324"/>
                  </a:lnTo>
                  <a:lnTo>
                    <a:pt x="1308841" y="613379"/>
                  </a:lnTo>
                  <a:lnTo>
                    <a:pt x="1303668" y="611346"/>
                  </a:lnTo>
                  <a:lnTo>
                    <a:pt x="1298494" y="609225"/>
                  </a:lnTo>
                  <a:lnTo>
                    <a:pt x="1293321" y="607019"/>
                  </a:lnTo>
                  <a:lnTo>
                    <a:pt x="1288148" y="604727"/>
                  </a:lnTo>
                  <a:lnTo>
                    <a:pt x="1282974" y="602352"/>
                  </a:lnTo>
                  <a:lnTo>
                    <a:pt x="1277801" y="599891"/>
                  </a:lnTo>
                  <a:lnTo>
                    <a:pt x="1272628" y="597347"/>
                  </a:lnTo>
                  <a:lnTo>
                    <a:pt x="1267455" y="594718"/>
                  </a:lnTo>
                  <a:lnTo>
                    <a:pt x="1262281" y="592004"/>
                  </a:lnTo>
                  <a:lnTo>
                    <a:pt x="1257108" y="589205"/>
                  </a:lnTo>
                  <a:lnTo>
                    <a:pt x="1251935" y="586319"/>
                  </a:lnTo>
                  <a:lnTo>
                    <a:pt x="1246761" y="583346"/>
                  </a:lnTo>
                  <a:lnTo>
                    <a:pt x="1241588" y="580285"/>
                  </a:lnTo>
                  <a:lnTo>
                    <a:pt x="1236415" y="577134"/>
                  </a:lnTo>
                  <a:lnTo>
                    <a:pt x="1231242" y="573893"/>
                  </a:lnTo>
                  <a:lnTo>
                    <a:pt x="1226068" y="570560"/>
                  </a:lnTo>
                  <a:lnTo>
                    <a:pt x="1220895" y="567134"/>
                  </a:lnTo>
                  <a:lnTo>
                    <a:pt x="1215722" y="563614"/>
                  </a:lnTo>
                  <a:lnTo>
                    <a:pt x="1210548" y="559998"/>
                  </a:lnTo>
                  <a:lnTo>
                    <a:pt x="1205375" y="556286"/>
                  </a:lnTo>
                  <a:lnTo>
                    <a:pt x="1200202" y="552476"/>
                  </a:lnTo>
                  <a:lnTo>
                    <a:pt x="1195029" y="548568"/>
                  </a:lnTo>
                  <a:lnTo>
                    <a:pt x="1189855" y="544559"/>
                  </a:lnTo>
                  <a:lnTo>
                    <a:pt x="1184682" y="540450"/>
                  </a:lnTo>
                  <a:lnTo>
                    <a:pt x="1179509" y="536239"/>
                  </a:lnTo>
                  <a:lnTo>
                    <a:pt x="1174335" y="531926"/>
                  </a:lnTo>
                  <a:lnTo>
                    <a:pt x="1169162" y="527513"/>
                  </a:lnTo>
                  <a:lnTo>
                    <a:pt x="1163989" y="522999"/>
                  </a:lnTo>
                  <a:lnTo>
                    <a:pt x="1158816" y="518388"/>
                  </a:lnTo>
                  <a:lnTo>
                    <a:pt x="1153642" y="513680"/>
                  </a:lnTo>
                  <a:lnTo>
                    <a:pt x="1148469" y="508878"/>
                  </a:lnTo>
                  <a:lnTo>
                    <a:pt x="1143296" y="503984"/>
                  </a:lnTo>
                  <a:lnTo>
                    <a:pt x="1138122" y="499001"/>
                  </a:lnTo>
                  <a:lnTo>
                    <a:pt x="1132949" y="493932"/>
                  </a:lnTo>
                  <a:lnTo>
                    <a:pt x="1127776" y="488779"/>
                  </a:lnTo>
                  <a:lnTo>
                    <a:pt x="1122603" y="483546"/>
                  </a:lnTo>
                  <a:lnTo>
                    <a:pt x="1117429" y="478237"/>
                  </a:lnTo>
                  <a:lnTo>
                    <a:pt x="1112256" y="472856"/>
                  </a:lnTo>
                  <a:lnTo>
                    <a:pt x="1107083" y="467407"/>
                  </a:lnTo>
                  <a:lnTo>
                    <a:pt x="1101909" y="461895"/>
                  </a:lnTo>
                  <a:lnTo>
                    <a:pt x="1096736" y="456325"/>
                  </a:lnTo>
                  <a:lnTo>
                    <a:pt x="1091563" y="450701"/>
                  </a:lnTo>
                  <a:lnTo>
                    <a:pt x="1086390" y="445029"/>
                  </a:lnTo>
                  <a:lnTo>
                    <a:pt x="1081216" y="439314"/>
                  </a:lnTo>
                  <a:lnTo>
                    <a:pt x="1076043" y="433564"/>
                  </a:lnTo>
                  <a:lnTo>
                    <a:pt x="1070870" y="427783"/>
                  </a:lnTo>
                  <a:lnTo>
                    <a:pt x="1065696" y="421979"/>
                  </a:lnTo>
                  <a:lnTo>
                    <a:pt x="1060523" y="416157"/>
                  </a:lnTo>
                  <a:lnTo>
                    <a:pt x="1055350" y="410325"/>
                  </a:lnTo>
                  <a:lnTo>
                    <a:pt x="1050177" y="404489"/>
                  </a:lnTo>
                  <a:lnTo>
                    <a:pt x="1045003" y="398657"/>
                  </a:lnTo>
                  <a:lnTo>
                    <a:pt x="1039830" y="392835"/>
                  </a:lnTo>
                  <a:lnTo>
                    <a:pt x="1034657" y="387032"/>
                  </a:lnTo>
                  <a:lnTo>
                    <a:pt x="1029483" y="381253"/>
                  </a:lnTo>
                  <a:lnTo>
                    <a:pt x="1024310" y="375507"/>
                  </a:lnTo>
                  <a:lnTo>
                    <a:pt x="1019137" y="369801"/>
                  </a:lnTo>
                  <a:lnTo>
                    <a:pt x="1013964" y="364142"/>
                  </a:lnTo>
                  <a:lnTo>
                    <a:pt x="1008790" y="358538"/>
                  </a:lnTo>
                  <a:lnTo>
                    <a:pt x="1003617" y="352996"/>
                  </a:lnTo>
                  <a:lnTo>
                    <a:pt x="998444" y="347522"/>
                  </a:lnTo>
                  <a:lnTo>
                    <a:pt x="993270" y="342124"/>
                  </a:lnTo>
                  <a:lnTo>
                    <a:pt x="988097" y="336808"/>
                  </a:lnTo>
                  <a:lnTo>
                    <a:pt x="982924" y="331581"/>
                  </a:lnTo>
                  <a:lnTo>
                    <a:pt x="977751" y="326449"/>
                  </a:lnTo>
                  <a:lnTo>
                    <a:pt x="972577" y="321419"/>
                  </a:lnTo>
                  <a:lnTo>
                    <a:pt x="967404" y="316496"/>
                  </a:lnTo>
                  <a:lnTo>
                    <a:pt x="962231" y="311685"/>
                  </a:lnTo>
                  <a:lnTo>
                    <a:pt x="957057" y="306993"/>
                  </a:lnTo>
                  <a:lnTo>
                    <a:pt x="951884" y="302423"/>
                  </a:lnTo>
                  <a:lnTo>
                    <a:pt x="946711" y="297980"/>
                  </a:lnTo>
                  <a:lnTo>
                    <a:pt x="941538" y="293669"/>
                  </a:lnTo>
                  <a:lnTo>
                    <a:pt x="936364" y="289494"/>
                  </a:lnTo>
                  <a:lnTo>
                    <a:pt x="931191" y="285457"/>
                  </a:lnTo>
                  <a:lnTo>
                    <a:pt x="926018" y="281562"/>
                  </a:lnTo>
                  <a:lnTo>
                    <a:pt x="920844" y="277812"/>
                  </a:lnTo>
                  <a:lnTo>
                    <a:pt x="915671" y="274208"/>
                  </a:lnTo>
                  <a:lnTo>
                    <a:pt x="910498" y="270754"/>
                  </a:lnTo>
                  <a:lnTo>
                    <a:pt x="905325" y="267450"/>
                  </a:lnTo>
                  <a:lnTo>
                    <a:pt x="900151" y="264298"/>
                  </a:lnTo>
                  <a:lnTo>
                    <a:pt x="894978" y="261299"/>
                  </a:lnTo>
                  <a:lnTo>
                    <a:pt x="889805" y="258453"/>
                  </a:lnTo>
                  <a:lnTo>
                    <a:pt x="884631" y="255761"/>
                  </a:lnTo>
                  <a:lnTo>
                    <a:pt x="879458" y="253223"/>
                  </a:lnTo>
                  <a:lnTo>
                    <a:pt x="874285" y="250837"/>
                  </a:lnTo>
                  <a:lnTo>
                    <a:pt x="869112" y="248604"/>
                  </a:lnTo>
                  <a:lnTo>
                    <a:pt x="863938" y="246522"/>
                  </a:lnTo>
                  <a:lnTo>
                    <a:pt x="858765" y="244590"/>
                  </a:lnTo>
                  <a:lnTo>
                    <a:pt x="853592" y="242808"/>
                  </a:lnTo>
                  <a:lnTo>
                    <a:pt x="848418" y="241172"/>
                  </a:lnTo>
                  <a:lnTo>
                    <a:pt x="843245" y="239682"/>
                  </a:lnTo>
                  <a:lnTo>
                    <a:pt x="838072" y="238334"/>
                  </a:lnTo>
                  <a:lnTo>
                    <a:pt x="832899" y="237128"/>
                  </a:lnTo>
                  <a:lnTo>
                    <a:pt x="827725" y="236060"/>
                  </a:lnTo>
                  <a:lnTo>
                    <a:pt x="822552" y="235128"/>
                  </a:lnTo>
                  <a:lnTo>
                    <a:pt x="817379" y="234330"/>
                  </a:lnTo>
                  <a:lnTo>
                    <a:pt x="812205" y="233662"/>
                  </a:lnTo>
                  <a:lnTo>
                    <a:pt x="807032" y="233121"/>
                  </a:lnTo>
                  <a:lnTo>
                    <a:pt x="801859" y="232706"/>
                  </a:lnTo>
                  <a:lnTo>
                    <a:pt x="796686" y="232412"/>
                  </a:lnTo>
                  <a:lnTo>
                    <a:pt x="791512" y="232236"/>
                  </a:lnTo>
                  <a:lnTo>
                    <a:pt x="786339" y="232177"/>
                  </a:lnTo>
                  <a:lnTo>
                    <a:pt x="781166" y="232229"/>
                  </a:lnTo>
                  <a:lnTo>
                    <a:pt x="775992" y="232391"/>
                  </a:lnTo>
                  <a:lnTo>
                    <a:pt x="770819" y="232659"/>
                  </a:lnTo>
                  <a:lnTo>
                    <a:pt x="765646" y="233031"/>
                  </a:lnTo>
                  <a:lnTo>
                    <a:pt x="760473" y="233502"/>
                  </a:lnTo>
                  <a:lnTo>
                    <a:pt x="755299" y="234070"/>
                  </a:lnTo>
                  <a:lnTo>
                    <a:pt x="750126" y="234731"/>
                  </a:lnTo>
                  <a:lnTo>
                    <a:pt x="744953" y="235484"/>
                  </a:lnTo>
                  <a:lnTo>
                    <a:pt x="739779" y="236324"/>
                  </a:lnTo>
                  <a:lnTo>
                    <a:pt x="734606" y="237249"/>
                  </a:lnTo>
                  <a:lnTo>
                    <a:pt x="729433" y="238256"/>
                  </a:lnTo>
                  <a:lnTo>
                    <a:pt x="724260" y="239343"/>
                  </a:lnTo>
                  <a:lnTo>
                    <a:pt x="719086" y="240505"/>
                  </a:lnTo>
                  <a:lnTo>
                    <a:pt x="713913" y="241741"/>
                  </a:lnTo>
                  <a:lnTo>
                    <a:pt x="708740" y="243048"/>
                  </a:lnTo>
                  <a:lnTo>
                    <a:pt x="703566" y="244424"/>
                  </a:lnTo>
                  <a:lnTo>
                    <a:pt x="698393" y="245866"/>
                  </a:lnTo>
                  <a:lnTo>
                    <a:pt x="693220" y="247371"/>
                  </a:lnTo>
                  <a:lnTo>
                    <a:pt x="688047" y="248937"/>
                  </a:lnTo>
                  <a:lnTo>
                    <a:pt x="682873" y="250563"/>
                  </a:lnTo>
                  <a:lnTo>
                    <a:pt x="677700" y="252244"/>
                  </a:lnTo>
                  <a:lnTo>
                    <a:pt x="672527" y="253981"/>
                  </a:lnTo>
                  <a:lnTo>
                    <a:pt x="667353" y="255770"/>
                  </a:lnTo>
                  <a:lnTo>
                    <a:pt x="662180" y="257609"/>
                  </a:lnTo>
                  <a:lnTo>
                    <a:pt x="657007" y="259497"/>
                  </a:lnTo>
                  <a:lnTo>
                    <a:pt x="651834" y="261432"/>
                  </a:lnTo>
                  <a:lnTo>
                    <a:pt x="646660" y="263411"/>
                  </a:lnTo>
                  <a:lnTo>
                    <a:pt x="641487" y="265434"/>
                  </a:lnTo>
                  <a:lnTo>
                    <a:pt x="636314" y="267498"/>
                  </a:lnTo>
                  <a:lnTo>
                    <a:pt x="631140" y="269602"/>
                  </a:lnTo>
                  <a:lnTo>
                    <a:pt x="625967" y="271745"/>
                  </a:lnTo>
                  <a:lnTo>
                    <a:pt x="620794" y="273924"/>
                  </a:lnTo>
                  <a:lnTo>
                    <a:pt x="615621" y="276139"/>
                  </a:lnTo>
                  <a:lnTo>
                    <a:pt x="610447" y="278389"/>
                  </a:lnTo>
                  <a:lnTo>
                    <a:pt x="605274" y="280671"/>
                  </a:lnTo>
                  <a:lnTo>
                    <a:pt x="600101" y="282984"/>
                  </a:lnTo>
                  <a:lnTo>
                    <a:pt x="594927" y="285328"/>
                  </a:lnTo>
                  <a:lnTo>
                    <a:pt x="589754" y="287702"/>
                  </a:lnTo>
                  <a:lnTo>
                    <a:pt x="584581" y="290103"/>
                  </a:lnTo>
                  <a:lnTo>
                    <a:pt x="579408" y="292532"/>
                  </a:lnTo>
                  <a:lnTo>
                    <a:pt x="574234" y="294987"/>
                  </a:lnTo>
                  <a:lnTo>
                    <a:pt x="569061" y="297467"/>
                  </a:lnTo>
                  <a:lnTo>
                    <a:pt x="563888" y="299972"/>
                  </a:lnTo>
                  <a:lnTo>
                    <a:pt x="558714" y="302500"/>
                  </a:lnTo>
                  <a:lnTo>
                    <a:pt x="553541" y="305050"/>
                  </a:lnTo>
                  <a:lnTo>
                    <a:pt x="548368" y="307623"/>
                  </a:lnTo>
                  <a:lnTo>
                    <a:pt x="543195" y="310217"/>
                  </a:lnTo>
                  <a:lnTo>
                    <a:pt x="538021" y="312831"/>
                  </a:lnTo>
                  <a:lnTo>
                    <a:pt x="532848" y="315464"/>
                  </a:lnTo>
                  <a:lnTo>
                    <a:pt x="527675" y="318117"/>
                  </a:lnTo>
                  <a:lnTo>
                    <a:pt x="522501" y="320789"/>
                  </a:lnTo>
                  <a:lnTo>
                    <a:pt x="517328" y="323478"/>
                  </a:lnTo>
                  <a:lnTo>
                    <a:pt x="512155" y="326185"/>
                  </a:lnTo>
                  <a:lnTo>
                    <a:pt x="506982" y="328908"/>
                  </a:lnTo>
                  <a:lnTo>
                    <a:pt x="501808" y="331648"/>
                  </a:lnTo>
                  <a:lnTo>
                    <a:pt x="496635" y="334404"/>
                  </a:lnTo>
                  <a:lnTo>
                    <a:pt x="491462" y="337176"/>
                  </a:lnTo>
                  <a:lnTo>
                    <a:pt x="486288" y="339962"/>
                  </a:lnTo>
                  <a:lnTo>
                    <a:pt x="481115" y="342764"/>
                  </a:lnTo>
                  <a:lnTo>
                    <a:pt x="475942" y="345580"/>
                  </a:lnTo>
                  <a:lnTo>
                    <a:pt x="470769" y="348410"/>
                  </a:lnTo>
                  <a:lnTo>
                    <a:pt x="465595" y="351254"/>
                  </a:lnTo>
                  <a:lnTo>
                    <a:pt x="460422" y="354111"/>
                  </a:lnTo>
                  <a:lnTo>
                    <a:pt x="455249" y="356982"/>
                  </a:lnTo>
                  <a:lnTo>
                    <a:pt x="450075" y="359867"/>
                  </a:lnTo>
                  <a:lnTo>
                    <a:pt x="444902" y="362764"/>
                  </a:lnTo>
                  <a:lnTo>
                    <a:pt x="439729" y="365674"/>
                  </a:lnTo>
                  <a:lnTo>
                    <a:pt x="434556" y="368597"/>
                  </a:lnTo>
                  <a:lnTo>
                    <a:pt x="429382" y="371532"/>
                  </a:lnTo>
                  <a:lnTo>
                    <a:pt x="424209" y="374481"/>
                  </a:lnTo>
                  <a:lnTo>
                    <a:pt x="419036" y="377442"/>
                  </a:lnTo>
                  <a:lnTo>
                    <a:pt x="413862" y="380415"/>
                  </a:lnTo>
                  <a:lnTo>
                    <a:pt x="408689" y="383401"/>
                  </a:lnTo>
                  <a:lnTo>
                    <a:pt x="403516" y="386400"/>
                  </a:lnTo>
                  <a:lnTo>
                    <a:pt x="398343" y="389412"/>
                  </a:lnTo>
                  <a:lnTo>
                    <a:pt x="393169" y="392436"/>
                  </a:lnTo>
                  <a:lnTo>
                    <a:pt x="387996" y="395474"/>
                  </a:lnTo>
                  <a:lnTo>
                    <a:pt x="382823" y="398524"/>
                  </a:lnTo>
                  <a:lnTo>
                    <a:pt x="377649" y="401589"/>
                  </a:lnTo>
                  <a:lnTo>
                    <a:pt x="372476" y="404667"/>
                  </a:lnTo>
                  <a:lnTo>
                    <a:pt x="367303" y="407758"/>
                  </a:lnTo>
                  <a:lnTo>
                    <a:pt x="362130" y="410864"/>
                  </a:lnTo>
                  <a:lnTo>
                    <a:pt x="356956" y="413985"/>
                  </a:lnTo>
                  <a:lnTo>
                    <a:pt x="351783" y="417121"/>
                  </a:lnTo>
                  <a:lnTo>
                    <a:pt x="346610" y="420272"/>
                  </a:lnTo>
                  <a:lnTo>
                    <a:pt x="341436" y="423438"/>
                  </a:lnTo>
                  <a:lnTo>
                    <a:pt x="336263" y="426621"/>
                  </a:lnTo>
                  <a:lnTo>
                    <a:pt x="331090" y="429821"/>
                  </a:lnTo>
                  <a:lnTo>
                    <a:pt x="325917" y="433038"/>
                  </a:lnTo>
                  <a:lnTo>
                    <a:pt x="320743" y="436273"/>
                  </a:lnTo>
                  <a:lnTo>
                    <a:pt x="315570" y="439526"/>
                  </a:lnTo>
                  <a:lnTo>
                    <a:pt x="310397" y="442799"/>
                  </a:lnTo>
                  <a:lnTo>
                    <a:pt x="305223" y="446091"/>
                  </a:lnTo>
                  <a:lnTo>
                    <a:pt x="300050" y="449403"/>
                  </a:lnTo>
                  <a:lnTo>
                    <a:pt x="294877" y="452737"/>
                  </a:lnTo>
                  <a:lnTo>
                    <a:pt x="289704" y="456093"/>
                  </a:lnTo>
                  <a:lnTo>
                    <a:pt x="284530" y="459471"/>
                  </a:lnTo>
                  <a:lnTo>
                    <a:pt x="279357" y="462872"/>
                  </a:lnTo>
                  <a:lnTo>
                    <a:pt x="274184" y="466298"/>
                  </a:lnTo>
                  <a:lnTo>
                    <a:pt x="269010" y="469749"/>
                  </a:lnTo>
                  <a:lnTo>
                    <a:pt x="263837" y="473226"/>
                  </a:lnTo>
                  <a:lnTo>
                    <a:pt x="258664" y="476729"/>
                  </a:lnTo>
                  <a:lnTo>
                    <a:pt x="253491" y="480260"/>
                  </a:lnTo>
                  <a:lnTo>
                    <a:pt x="248317" y="483819"/>
                  </a:lnTo>
                  <a:lnTo>
                    <a:pt x="243144" y="487407"/>
                  </a:lnTo>
                  <a:lnTo>
                    <a:pt x="237971" y="491026"/>
                  </a:lnTo>
                  <a:lnTo>
                    <a:pt x="232797" y="494675"/>
                  </a:lnTo>
                  <a:lnTo>
                    <a:pt x="227624" y="498355"/>
                  </a:lnTo>
                  <a:lnTo>
                    <a:pt x="222451" y="502068"/>
                  </a:lnTo>
                  <a:lnTo>
                    <a:pt x="217278" y="505814"/>
                  </a:lnTo>
                  <a:lnTo>
                    <a:pt x="212104" y="509594"/>
                  </a:lnTo>
                  <a:lnTo>
                    <a:pt x="206931" y="513408"/>
                  </a:lnTo>
                  <a:lnTo>
                    <a:pt x="201758" y="517256"/>
                  </a:lnTo>
                  <a:lnTo>
                    <a:pt x="196584" y="521140"/>
                  </a:lnTo>
                  <a:lnTo>
                    <a:pt x="191411" y="525059"/>
                  </a:lnTo>
                  <a:lnTo>
                    <a:pt x="186238" y="529014"/>
                  </a:lnTo>
                  <a:lnTo>
                    <a:pt x="181065" y="533004"/>
                  </a:lnTo>
                  <a:lnTo>
                    <a:pt x="175891" y="537030"/>
                  </a:lnTo>
                  <a:lnTo>
                    <a:pt x="170718" y="541092"/>
                  </a:lnTo>
                  <a:lnTo>
                    <a:pt x="165545" y="545190"/>
                  </a:lnTo>
                  <a:lnTo>
                    <a:pt x="160371" y="549322"/>
                  </a:lnTo>
                  <a:lnTo>
                    <a:pt x="155198" y="553488"/>
                  </a:lnTo>
                  <a:lnTo>
                    <a:pt x="150025" y="557688"/>
                  </a:lnTo>
                  <a:lnTo>
                    <a:pt x="144852" y="561921"/>
                  </a:lnTo>
                  <a:lnTo>
                    <a:pt x="139678" y="566184"/>
                  </a:lnTo>
                  <a:lnTo>
                    <a:pt x="134505" y="570477"/>
                  </a:lnTo>
                  <a:lnTo>
                    <a:pt x="129332" y="574799"/>
                  </a:lnTo>
                  <a:lnTo>
                    <a:pt x="124158" y="579146"/>
                  </a:lnTo>
                  <a:lnTo>
                    <a:pt x="118985" y="583518"/>
                  </a:lnTo>
                  <a:lnTo>
                    <a:pt x="113812" y="587911"/>
                  </a:lnTo>
                  <a:lnTo>
                    <a:pt x="108639" y="592323"/>
                  </a:lnTo>
                  <a:lnTo>
                    <a:pt x="103465" y="596752"/>
                  </a:lnTo>
                  <a:lnTo>
                    <a:pt x="98292" y="601193"/>
                  </a:lnTo>
                  <a:lnTo>
                    <a:pt x="93119" y="605644"/>
                  </a:lnTo>
                  <a:lnTo>
                    <a:pt x="87945" y="610102"/>
                  </a:lnTo>
                  <a:lnTo>
                    <a:pt x="82772" y="614562"/>
                  </a:lnTo>
                  <a:lnTo>
                    <a:pt x="77599" y="619021"/>
                  </a:lnTo>
                  <a:lnTo>
                    <a:pt x="72426" y="623473"/>
                  </a:lnTo>
                  <a:lnTo>
                    <a:pt x="67252" y="627916"/>
                  </a:lnTo>
                  <a:lnTo>
                    <a:pt x="62079" y="632345"/>
                  </a:lnTo>
                  <a:lnTo>
                    <a:pt x="56906" y="636754"/>
                  </a:lnTo>
                  <a:lnTo>
                    <a:pt x="51732" y="641139"/>
                  </a:lnTo>
                  <a:lnTo>
                    <a:pt x="46559" y="645496"/>
                  </a:lnTo>
                  <a:lnTo>
                    <a:pt x="41386" y="649820"/>
                  </a:lnTo>
                  <a:lnTo>
                    <a:pt x="36213" y="654105"/>
                  </a:lnTo>
                  <a:lnTo>
                    <a:pt x="31039" y="658347"/>
                  </a:lnTo>
                  <a:lnTo>
                    <a:pt x="25866" y="662541"/>
                  </a:lnTo>
                  <a:lnTo>
                    <a:pt x="20693" y="666683"/>
                  </a:lnTo>
                  <a:lnTo>
                    <a:pt x="15519" y="670767"/>
                  </a:lnTo>
                  <a:lnTo>
                    <a:pt x="10346" y="674790"/>
                  </a:lnTo>
                  <a:lnTo>
                    <a:pt x="5173" y="678747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96816" y="3019870"/>
              <a:ext cx="1883076" cy="682634"/>
            </a:xfrm>
            <a:custGeom>
              <a:avLst/>
              <a:pathLst>
                <a:path w="1883076" h="682634">
                  <a:moveTo>
                    <a:pt x="0" y="682634"/>
                  </a:moveTo>
                  <a:lnTo>
                    <a:pt x="0" y="682634"/>
                  </a:lnTo>
                  <a:lnTo>
                    <a:pt x="5173" y="678747"/>
                  </a:lnTo>
                  <a:lnTo>
                    <a:pt x="10346" y="674790"/>
                  </a:lnTo>
                  <a:lnTo>
                    <a:pt x="15519" y="670767"/>
                  </a:lnTo>
                  <a:lnTo>
                    <a:pt x="20693" y="666683"/>
                  </a:lnTo>
                  <a:lnTo>
                    <a:pt x="25866" y="662541"/>
                  </a:lnTo>
                  <a:lnTo>
                    <a:pt x="31039" y="658347"/>
                  </a:lnTo>
                  <a:lnTo>
                    <a:pt x="36213" y="654105"/>
                  </a:lnTo>
                  <a:lnTo>
                    <a:pt x="41386" y="649820"/>
                  </a:lnTo>
                  <a:lnTo>
                    <a:pt x="46559" y="645496"/>
                  </a:lnTo>
                  <a:lnTo>
                    <a:pt x="51732" y="641139"/>
                  </a:lnTo>
                  <a:lnTo>
                    <a:pt x="56906" y="636754"/>
                  </a:lnTo>
                  <a:lnTo>
                    <a:pt x="62079" y="632345"/>
                  </a:lnTo>
                  <a:lnTo>
                    <a:pt x="67252" y="627916"/>
                  </a:lnTo>
                  <a:lnTo>
                    <a:pt x="72426" y="623473"/>
                  </a:lnTo>
                  <a:lnTo>
                    <a:pt x="77599" y="619021"/>
                  </a:lnTo>
                  <a:lnTo>
                    <a:pt x="82772" y="614562"/>
                  </a:lnTo>
                  <a:lnTo>
                    <a:pt x="87945" y="610102"/>
                  </a:lnTo>
                  <a:lnTo>
                    <a:pt x="93119" y="605644"/>
                  </a:lnTo>
                  <a:lnTo>
                    <a:pt x="98292" y="601193"/>
                  </a:lnTo>
                  <a:lnTo>
                    <a:pt x="103465" y="596752"/>
                  </a:lnTo>
                  <a:lnTo>
                    <a:pt x="108639" y="592323"/>
                  </a:lnTo>
                  <a:lnTo>
                    <a:pt x="113812" y="587911"/>
                  </a:lnTo>
                  <a:lnTo>
                    <a:pt x="118985" y="583518"/>
                  </a:lnTo>
                  <a:lnTo>
                    <a:pt x="124158" y="579146"/>
                  </a:lnTo>
                  <a:lnTo>
                    <a:pt x="129332" y="574799"/>
                  </a:lnTo>
                  <a:lnTo>
                    <a:pt x="134505" y="570477"/>
                  </a:lnTo>
                  <a:lnTo>
                    <a:pt x="139678" y="566184"/>
                  </a:lnTo>
                  <a:lnTo>
                    <a:pt x="144852" y="561921"/>
                  </a:lnTo>
                  <a:lnTo>
                    <a:pt x="150025" y="557688"/>
                  </a:lnTo>
                  <a:lnTo>
                    <a:pt x="155198" y="553488"/>
                  </a:lnTo>
                  <a:lnTo>
                    <a:pt x="160371" y="549322"/>
                  </a:lnTo>
                  <a:lnTo>
                    <a:pt x="165545" y="545190"/>
                  </a:lnTo>
                  <a:lnTo>
                    <a:pt x="170718" y="541092"/>
                  </a:lnTo>
                  <a:lnTo>
                    <a:pt x="175891" y="537030"/>
                  </a:lnTo>
                  <a:lnTo>
                    <a:pt x="181065" y="533004"/>
                  </a:lnTo>
                  <a:lnTo>
                    <a:pt x="186238" y="529014"/>
                  </a:lnTo>
                  <a:lnTo>
                    <a:pt x="191411" y="525059"/>
                  </a:lnTo>
                  <a:lnTo>
                    <a:pt x="196584" y="521140"/>
                  </a:lnTo>
                  <a:lnTo>
                    <a:pt x="201758" y="517256"/>
                  </a:lnTo>
                  <a:lnTo>
                    <a:pt x="206931" y="513408"/>
                  </a:lnTo>
                  <a:lnTo>
                    <a:pt x="212104" y="509594"/>
                  </a:lnTo>
                  <a:lnTo>
                    <a:pt x="217278" y="505814"/>
                  </a:lnTo>
                  <a:lnTo>
                    <a:pt x="222451" y="502068"/>
                  </a:lnTo>
                  <a:lnTo>
                    <a:pt x="227624" y="498355"/>
                  </a:lnTo>
                  <a:lnTo>
                    <a:pt x="232797" y="494675"/>
                  </a:lnTo>
                  <a:lnTo>
                    <a:pt x="237971" y="491025"/>
                  </a:lnTo>
                  <a:lnTo>
                    <a:pt x="243144" y="487407"/>
                  </a:lnTo>
                  <a:lnTo>
                    <a:pt x="248317" y="483819"/>
                  </a:lnTo>
                  <a:lnTo>
                    <a:pt x="253491" y="480259"/>
                  </a:lnTo>
                  <a:lnTo>
                    <a:pt x="258664" y="476729"/>
                  </a:lnTo>
                  <a:lnTo>
                    <a:pt x="263837" y="473225"/>
                  </a:lnTo>
                  <a:lnTo>
                    <a:pt x="269010" y="469748"/>
                  </a:lnTo>
                  <a:lnTo>
                    <a:pt x="274184" y="466298"/>
                  </a:lnTo>
                  <a:lnTo>
                    <a:pt x="279357" y="462872"/>
                  </a:lnTo>
                  <a:lnTo>
                    <a:pt x="284530" y="459470"/>
                  </a:lnTo>
                  <a:lnTo>
                    <a:pt x="289704" y="456092"/>
                  </a:lnTo>
                  <a:lnTo>
                    <a:pt x="294877" y="452736"/>
                  </a:lnTo>
                  <a:lnTo>
                    <a:pt x="300050" y="449403"/>
                  </a:lnTo>
                  <a:lnTo>
                    <a:pt x="305223" y="446090"/>
                  </a:lnTo>
                  <a:lnTo>
                    <a:pt x="310397" y="442798"/>
                  </a:lnTo>
                  <a:lnTo>
                    <a:pt x="315570" y="439525"/>
                  </a:lnTo>
                  <a:lnTo>
                    <a:pt x="320743" y="436272"/>
                  </a:lnTo>
                  <a:lnTo>
                    <a:pt x="325917" y="433037"/>
                  </a:lnTo>
                  <a:lnTo>
                    <a:pt x="331090" y="429819"/>
                  </a:lnTo>
                  <a:lnTo>
                    <a:pt x="336263" y="426620"/>
                  </a:lnTo>
                  <a:lnTo>
                    <a:pt x="341436" y="423436"/>
                  </a:lnTo>
                  <a:lnTo>
                    <a:pt x="346610" y="420269"/>
                  </a:lnTo>
                  <a:lnTo>
                    <a:pt x="351783" y="417118"/>
                  </a:lnTo>
                  <a:lnTo>
                    <a:pt x="356956" y="413982"/>
                  </a:lnTo>
                  <a:lnTo>
                    <a:pt x="362130" y="410861"/>
                  </a:lnTo>
                  <a:lnTo>
                    <a:pt x="367303" y="407755"/>
                  </a:lnTo>
                  <a:lnTo>
                    <a:pt x="372476" y="404663"/>
                  </a:lnTo>
                  <a:lnTo>
                    <a:pt x="377649" y="401584"/>
                  </a:lnTo>
                  <a:lnTo>
                    <a:pt x="382823" y="398519"/>
                  </a:lnTo>
                  <a:lnTo>
                    <a:pt x="387996" y="395468"/>
                  </a:lnTo>
                  <a:lnTo>
                    <a:pt x="393169" y="392430"/>
                  </a:lnTo>
                  <a:lnTo>
                    <a:pt x="398343" y="389404"/>
                  </a:lnTo>
                  <a:lnTo>
                    <a:pt x="403516" y="386392"/>
                  </a:lnTo>
                  <a:lnTo>
                    <a:pt x="408689" y="383392"/>
                  </a:lnTo>
                  <a:lnTo>
                    <a:pt x="413862" y="380405"/>
                  </a:lnTo>
                  <a:lnTo>
                    <a:pt x="419036" y="377430"/>
                  </a:lnTo>
                  <a:lnTo>
                    <a:pt x="424209" y="374468"/>
                  </a:lnTo>
                  <a:lnTo>
                    <a:pt x="429382" y="371518"/>
                  </a:lnTo>
                  <a:lnTo>
                    <a:pt x="434556" y="368581"/>
                  </a:lnTo>
                  <a:lnTo>
                    <a:pt x="439729" y="365656"/>
                  </a:lnTo>
                  <a:lnTo>
                    <a:pt x="444902" y="362744"/>
                  </a:lnTo>
                  <a:lnTo>
                    <a:pt x="450075" y="359845"/>
                  </a:lnTo>
                  <a:lnTo>
                    <a:pt x="455249" y="356958"/>
                  </a:lnTo>
                  <a:lnTo>
                    <a:pt x="460422" y="354084"/>
                  </a:lnTo>
                  <a:lnTo>
                    <a:pt x="465595" y="351223"/>
                  </a:lnTo>
                  <a:lnTo>
                    <a:pt x="470769" y="348376"/>
                  </a:lnTo>
                  <a:lnTo>
                    <a:pt x="475942" y="345542"/>
                  </a:lnTo>
                  <a:lnTo>
                    <a:pt x="481115" y="342722"/>
                  </a:lnTo>
                  <a:lnTo>
                    <a:pt x="486288" y="339916"/>
                  </a:lnTo>
                  <a:lnTo>
                    <a:pt x="491462" y="337124"/>
                  </a:lnTo>
                  <a:lnTo>
                    <a:pt x="496635" y="334346"/>
                  </a:lnTo>
                  <a:lnTo>
                    <a:pt x="501808" y="331584"/>
                  </a:lnTo>
                  <a:lnTo>
                    <a:pt x="506982" y="328837"/>
                  </a:lnTo>
                  <a:lnTo>
                    <a:pt x="512155" y="326105"/>
                  </a:lnTo>
                  <a:lnTo>
                    <a:pt x="517328" y="323390"/>
                  </a:lnTo>
                  <a:lnTo>
                    <a:pt x="522501" y="320690"/>
                  </a:lnTo>
                  <a:lnTo>
                    <a:pt x="527675" y="318008"/>
                  </a:lnTo>
                  <a:lnTo>
                    <a:pt x="532848" y="315343"/>
                  </a:lnTo>
                  <a:lnTo>
                    <a:pt x="538021" y="312697"/>
                  </a:lnTo>
                  <a:lnTo>
                    <a:pt x="543195" y="310068"/>
                  </a:lnTo>
                  <a:lnTo>
                    <a:pt x="548368" y="307458"/>
                  </a:lnTo>
                  <a:lnTo>
                    <a:pt x="553541" y="304868"/>
                  </a:lnTo>
                  <a:lnTo>
                    <a:pt x="558714" y="302298"/>
                  </a:lnTo>
                  <a:lnTo>
                    <a:pt x="563888" y="299748"/>
                  </a:lnTo>
                  <a:lnTo>
                    <a:pt x="569061" y="297220"/>
                  </a:lnTo>
                  <a:lnTo>
                    <a:pt x="574234" y="294714"/>
                  </a:lnTo>
                  <a:lnTo>
                    <a:pt x="579408" y="292230"/>
                  </a:lnTo>
                  <a:lnTo>
                    <a:pt x="584581" y="289770"/>
                  </a:lnTo>
                  <a:lnTo>
                    <a:pt x="589754" y="287333"/>
                  </a:lnTo>
                  <a:lnTo>
                    <a:pt x="594927" y="284922"/>
                  </a:lnTo>
                  <a:lnTo>
                    <a:pt x="600101" y="282536"/>
                  </a:lnTo>
                  <a:lnTo>
                    <a:pt x="605274" y="280176"/>
                  </a:lnTo>
                  <a:lnTo>
                    <a:pt x="610447" y="277843"/>
                  </a:lnTo>
                  <a:lnTo>
                    <a:pt x="615621" y="275539"/>
                  </a:lnTo>
                  <a:lnTo>
                    <a:pt x="620794" y="273263"/>
                  </a:lnTo>
                  <a:lnTo>
                    <a:pt x="625967" y="271017"/>
                  </a:lnTo>
                  <a:lnTo>
                    <a:pt x="631140" y="268802"/>
                  </a:lnTo>
                  <a:lnTo>
                    <a:pt x="636314" y="266618"/>
                  </a:lnTo>
                  <a:lnTo>
                    <a:pt x="641487" y="264466"/>
                  </a:lnTo>
                  <a:lnTo>
                    <a:pt x="646660" y="262348"/>
                  </a:lnTo>
                  <a:lnTo>
                    <a:pt x="651834" y="260265"/>
                  </a:lnTo>
                  <a:lnTo>
                    <a:pt x="657007" y="258216"/>
                  </a:lnTo>
                  <a:lnTo>
                    <a:pt x="662180" y="256204"/>
                  </a:lnTo>
                  <a:lnTo>
                    <a:pt x="667353" y="254230"/>
                  </a:lnTo>
                  <a:lnTo>
                    <a:pt x="672527" y="252293"/>
                  </a:lnTo>
                  <a:lnTo>
                    <a:pt x="677700" y="250396"/>
                  </a:lnTo>
                  <a:lnTo>
                    <a:pt x="682873" y="248539"/>
                  </a:lnTo>
                  <a:lnTo>
                    <a:pt x="688047" y="246724"/>
                  </a:lnTo>
                  <a:lnTo>
                    <a:pt x="693220" y="244951"/>
                  </a:lnTo>
                  <a:lnTo>
                    <a:pt x="698393" y="243221"/>
                  </a:lnTo>
                  <a:lnTo>
                    <a:pt x="703566" y="241535"/>
                  </a:lnTo>
                  <a:lnTo>
                    <a:pt x="708740" y="239895"/>
                  </a:lnTo>
                  <a:lnTo>
                    <a:pt x="713913" y="238301"/>
                  </a:lnTo>
                  <a:lnTo>
                    <a:pt x="719086" y="236754"/>
                  </a:lnTo>
                  <a:lnTo>
                    <a:pt x="724260" y="235254"/>
                  </a:lnTo>
                  <a:lnTo>
                    <a:pt x="729433" y="233804"/>
                  </a:lnTo>
                  <a:lnTo>
                    <a:pt x="734606" y="232403"/>
                  </a:lnTo>
                  <a:lnTo>
                    <a:pt x="739779" y="231052"/>
                  </a:lnTo>
                  <a:lnTo>
                    <a:pt x="744953" y="229752"/>
                  </a:lnTo>
                  <a:lnTo>
                    <a:pt x="750126" y="228504"/>
                  </a:lnTo>
                  <a:lnTo>
                    <a:pt x="755299" y="227308"/>
                  </a:lnTo>
                  <a:lnTo>
                    <a:pt x="760473" y="226164"/>
                  </a:lnTo>
                  <a:lnTo>
                    <a:pt x="765646" y="225073"/>
                  </a:lnTo>
                  <a:lnTo>
                    <a:pt x="770819" y="224035"/>
                  </a:lnTo>
                  <a:lnTo>
                    <a:pt x="775992" y="223051"/>
                  </a:lnTo>
                  <a:lnTo>
                    <a:pt x="781166" y="222120"/>
                  </a:lnTo>
                  <a:lnTo>
                    <a:pt x="786339" y="221242"/>
                  </a:lnTo>
                  <a:lnTo>
                    <a:pt x="791512" y="220417"/>
                  </a:lnTo>
                  <a:lnTo>
                    <a:pt x="796686" y="219645"/>
                  </a:lnTo>
                  <a:lnTo>
                    <a:pt x="801859" y="218925"/>
                  </a:lnTo>
                  <a:lnTo>
                    <a:pt x="807032" y="218256"/>
                  </a:lnTo>
                  <a:lnTo>
                    <a:pt x="812205" y="217638"/>
                  </a:lnTo>
                  <a:lnTo>
                    <a:pt x="817379" y="217071"/>
                  </a:lnTo>
                  <a:lnTo>
                    <a:pt x="822552" y="216551"/>
                  </a:lnTo>
                  <a:lnTo>
                    <a:pt x="827725" y="216080"/>
                  </a:lnTo>
                  <a:lnTo>
                    <a:pt x="832899" y="215654"/>
                  </a:lnTo>
                  <a:lnTo>
                    <a:pt x="838072" y="215272"/>
                  </a:lnTo>
                  <a:lnTo>
                    <a:pt x="843245" y="214933"/>
                  </a:lnTo>
                  <a:lnTo>
                    <a:pt x="848418" y="214633"/>
                  </a:lnTo>
                  <a:lnTo>
                    <a:pt x="853592" y="214372"/>
                  </a:lnTo>
                  <a:lnTo>
                    <a:pt x="858765" y="214147"/>
                  </a:lnTo>
                  <a:lnTo>
                    <a:pt x="863938" y="213954"/>
                  </a:lnTo>
                  <a:lnTo>
                    <a:pt x="869112" y="213791"/>
                  </a:lnTo>
                  <a:lnTo>
                    <a:pt x="874285" y="213655"/>
                  </a:lnTo>
                  <a:lnTo>
                    <a:pt x="879458" y="213544"/>
                  </a:lnTo>
                  <a:lnTo>
                    <a:pt x="884631" y="213452"/>
                  </a:lnTo>
                  <a:lnTo>
                    <a:pt x="889805" y="213378"/>
                  </a:lnTo>
                  <a:lnTo>
                    <a:pt x="894978" y="213316"/>
                  </a:lnTo>
                  <a:lnTo>
                    <a:pt x="900151" y="213264"/>
                  </a:lnTo>
                  <a:lnTo>
                    <a:pt x="905325" y="213218"/>
                  </a:lnTo>
                  <a:lnTo>
                    <a:pt x="910498" y="213172"/>
                  </a:lnTo>
                  <a:lnTo>
                    <a:pt x="915671" y="213124"/>
                  </a:lnTo>
                  <a:lnTo>
                    <a:pt x="920844" y="213069"/>
                  </a:lnTo>
                  <a:lnTo>
                    <a:pt x="926018" y="213002"/>
                  </a:lnTo>
                  <a:lnTo>
                    <a:pt x="931191" y="212919"/>
                  </a:lnTo>
                  <a:lnTo>
                    <a:pt x="936364" y="212816"/>
                  </a:lnTo>
                  <a:lnTo>
                    <a:pt x="941538" y="212689"/>
                  </a:lnTo>
                  <a:lnTo>
                    <a:pt x="946711" y="212532"/>
                  </a:lnTo>
                  <a:lnTo>
                    <a:pt x="951884" y="212343"/>
                  </a:lnTo>
                  <a:lnTo>
                    <a:pt x="957057" y="212116"/>
                  </a:lnTo>
                  <a:lnTo>
                    <a:pt x="962231" y="211847"/>
                  </a:lnTo>
                  <a:lnTo>
                    <a:pt x="967404" y="211533"/>
                  </a:lnTo>
                  <a:lnTo>
                    <a:pt x="972577" y="211170"/>
                  </a:lnTo>
                  <a:lnTo>
                    <a:pt x="977751" y="210753"/>
                  </a:lnTo>
                  <a:lnTo>
                    <a:pt x="982924" y="210280"/>
                  </a:lnTo>
                  <a:lnTo>
                    <a:pt x="988097" y="209747"/>
                  </a:lnTo>
                  <a:lnTo>
                    <a:pt x="993270" y="209152"/>
                  </a:lnTo>
                  <a:lnTo>
                    <a:pt x="998444" y="208490"/>
                  </a:lnTo>
                  <a:lnTo>
                    <a:pt x="1003617" y="207761"/>
                  </a:lnTo>
                  <a:lnTo>
                    <a:pt x="1008790" y="206962"/>
                  </a:lnTo>
                  <a:lnTo>
                    <a:pt x="1013964" y="206090"/>
                  </a:lnTo>
                  <a:lnTo>
                    <a:pt x="1019137" y="205145"/>
                  </a:lnTo>
                  <a:lnTo>
                    <a:pt x="1024310" y="204124"/>
                  </a:lnTo>
                  <a:lnTo>
                    <a:pt x="1029483" y="203028"/>
                  </a:lnTo>
                  <a:lnTo>
                    <a:pt x="1034657" y="201854"/>
                  </a:lnTo>
                  <a:lnTo>
                    <a:pt x="1039830" y="200604"/>
                  </a:lnTo>
                  <a:lnTo>
                    <a:pt x="1045003" y="199277"/>
                  </a:lnTo>
                  <a:lnTo>
                    <a:pt x="1050177" y="197873"/>
                  </a:lnTo>
                  <a:lnTo>
                    <a:pt x="1055350" y="196393"/>
                  </a:lnTo>
                  <a:lnTo>
                    <a:pt x="1060523" y="194838"/>
                  </a:lnTo>
                  <a:lnTo>
                    <a:pt x="1065696" y="193210"/>
                  </a:lnTo>
                  <a:lnTo>
                    <a:pt x="1070870" y="191509"/>
                  </a:lnTo>
                  <a:lnTo>
                    <a:pt x="1076043" y="189738"/>
                  </a:lnTo>
                  <a:lnTo>
                    <a:pt x="1081216" y="187898"/>
                  </a:lnTo>
                  <a:lnTo>
                    <a:pt x="1086390" y="185993"/>
                  </a:lnTo>
                  <a:lnTo>
                    <a:pt x="1091563" y="184024"/>
                  </a:lnTo>
                  <a:lnTo>
                    <a:pt x="1096736" y="181995"/>
                  </a:lnTo>
                  <a:lnTo>
                    <a:pt x="1101909" y="179908"/>
                  </a:lnTo>
                  <a:lnTo>
                    <a:pt x="1107083" y="177766"/>
                  </a:lnTo>
                  <a:lnTo>
                    <a:pt x="1112256" y="175573"/>
                  </a:lnTo>
                  <a:lnTo>
                    <a:pt x="1117429" y="173333"/>
                  </a:lnTo>
                  <a:lnTo>
                    <a:pt x="1122603" y="171048"/>
                  </a:lnTo>
                  <a:lnTo>
                    <a:pt x="1127776" y="168722"/>
                  </a:lnTo>
                  <a:lnTo>
                    <a:pt x="1132949" y="166359"/>
                  </a:lnTo>
                  <a:lnTo>
                    <a:pt x="1138122" y="163963"/>
                  </a:lnTo>
                  <a:lnTo>
                    <a:pt x="1143296" y="161537"/>
                  </a:lnTo>
                  <a:lnTo>
                    <a:pt x="1148469" y="159085"/>
                  </a:lnTo>
                  <a:lnTo>
                    <a:pt x="1153642" y="156611"/>
                  </a:lnTo>
                  <a:lnTo>
                    <a:pt x="1158816" y="154118"/>
                  </a:lnTo>
                  <a:lnTo>
                    <a:pt x="1163989" y="151611"/>
                  </a:lnTo>
                  <a:lnTo>
                    <a:pt x="1169162" y="149093"/>
                  </a:lnTo>
                  <a:lnTo>
                    <a:pt x="1174335" y="146567"/>
                  </a:lnTo>
                  <a:lnTo>
                    <a:pt x="1179509" y="144037"/>
                  </a:lnTo>
                  <a:lnTo>
                    <a:pt x="1184682" y="141507"/>
                  </a:lnTo>
                  <a:lnTo>
                    <a:pt x="1189855" y="138979"/>
                  </a:lnTo>
                  <a:lnTo>
                    <a:pt x="1195029" y="136458"/>
                  </a:lnTo>
                  <a:lnTo>
                    <a:pt x="1200202" y="133946"/>
                  </a:lnTo>
                  <a:lnTo>
                    <a:pt x="1205375" y="131445"/>
                  </a:lnTo>
                  <a:lnTo>
                    <a:pt x="1210548" y="128960"/>
                  </a:lnTo>
                  <a:lnTo>
                    <a:pt x="1215722" y="126492"/>
                  </a:lnTo>
                  <a:lnTo>
                    <a:pt x="1220895" y="124044"/>
                  </a:lnTo>
                  <a:lnTo>
                    <a:pt x="1226068" y="121618"/>
                  </a:lnTo>
                  <a:lnTo>
                    <a:pt x="1231242" y="119216"/>
                  </a:lnTo>
                  <a:lnTo>
                    <a:pt x="1236415" y="116841"/>
                  </a:lnTo>
                  <a:lnTo>
                    <a:pt x="1241588" y="114494"/>
                  </a:lnTo>
                  <a:lnTo>
                    <a:pt x="1246761" y="112177"/>
                  </a:lnTo>
                  <a:lnTo>
                    <a:pt x="1251935" y="109891"/>
                  </a:lnTo>
                  <a:lnTo>
                    <a:pt x="1257108" y="107638"/>
                  </a:lnTo>
                  <a:lnTo>
                    <a:pt x="1262281" y="105419"/>
                  </a:lnTo>
                  <a:lnTo>
                    <a:pt x="1267455" y="103236"/>
                  </a:lnTo>
                  <a:lnTo>
                    <a:pt x="1272628" y="101088"/>
                  </a:lnTo>
                  <a:lnTo>
                    <a:pt x="1277801" y="98977"/>
                  </a:lnTo>
                  <a:lnTo>
                    <a:pt x="1282974" y="96904"/>
                  </a:lnTo>
                  <a:lnTo>
                    <a:pt x="1288148" y="94868"/>
                  </a:lnTo>
                  <a:lnTo>
                    <a:pt x="1293321" y="92872"/>
                  </a:lnTo>
                  <a:lnTo>
                    <a:pt x="1298494" y="90914"/>
                  </a:lnTo>
                  <a:lnTo>
                    <a:pt x="1303668" y="88995"/>
                  </a:lnTo>
                  <a:lnTo>
                    <a:pt x="1308841" y="87116"/>
                  </a:lnTo>
                  <a:lnTo>
                    <a:pt x="1314014" y="85275"/>
                  </a:lnTo>
                  <a:lnTo>
                    <a:pt x="1319187" y="83474"/>
                  </a:lnTo>
                  <a:lnTo>
                    <a:pt x="1324361" y="81711"/>
                  </a:lnTo>
                  <a:lnTo>
                    <a:pt x="1329534" y="79986"/>
                  </a:lnTo>
                  <a:lnTo>
                    <a:pt x="1334707" y="78300"/>
                  </a:lnTo>
                  <a:lnTo>
                    <a:pt x="1339881" y="76651"/>
                  </a:lnTo>
                  <a:lnTo>
                    <a:pt x="1345054" y="75039"/>
                  </a:lnTo>
                  <a:lnTo>
                    <a:pt x="1350227" y="73463"/>
                  </a:lnTo>
                  <a:lnTo>
                    <a:pt x="1355400" y="71922"/>
                  </a:lnTo>
                  <a:lnTo>
                    <a:pt x="1360574" y="70415"/>
                  </a:lnTo>
                  <a:lnTo>
                    <a:pt x="1365747" y="68942"/>
                  </a:lnTo>
                  <a:lnTo>
                    <a:pt x="1370920" y="67501"/>
                  </a:lnTo>
                  <a:lnTo>
                    <a:pt x="1376094" y="66092"/>
                  </a:lnTo>
                  <a:lnTo>
                    <a:pt x="1381267" y="64712"/>
                  </a:lnTo>
                  <a:lnTo>
                    <a:pt x="1386440" y="63361"/>
                  </a:lnTo>
                  <a:lnTo>
                    <a:pt x="1391613" y="62037"/>
                  </a:lnTo>
                  <a:lnTo>
                    <a:pt x="1396787" y="60740"/>
                  </a:lnTo>
                  <a:lnTo>
                    <a:pt x="1401960" y="59466"/>
                  </a:lnTo>
                  <a:lnTo>
                    <a:pt x="1407133" y="58215"/>
                  </a:lnTo>
                  <a:lnTo>
                    <a:pt x="1412307" y="56985"/>
                  </a:lnTo>
                  <a:lnTo>
                    <a:pt x="1417480" y="55775"/>
                  </a:lnTo>
                  <a:lnTo>
                    <a:pt x="1422653" y="54582"/>
                  </a:lnTo>
                  <a:lnTo>
                    <a:pt x="1427826" y="53405"/>
                  </a:lnTo>
                  <a:lnTo>
                    <a:pt x="1433000" y="52242"/>
                  </a:lnTo>
                  <a:lnTo>
                    <a:pt x="1438173" y="51091"/>
                  </a:lnTo>
                  <a:lnTo>
                    <a:pt x="1443346" y="49950"/>
                  </a:lnTo>
                  <a:lnTo>
                    <a:pt x="1448520" y="48818"/>
                  </a:lnTo>
                  <a:lnTo>
                    <a:pt x="1453693" y="47692"/>
                  </a:lnTo>
                  <a:lnTo>
                    <a:pt x="1458866" y="46571"/>
                  </a:lnTo>
                  <a:lnTo>
                    <a:pt x="1464039" y="45453"/>
                  </a:lnTo>
                  <a:lnTo>
                    <a:pt x="1469213" y="44337"/>
                  </a:lnTo>
                  <a:lnTo>
                    <a:pt x="1474386" y="43220"/>
                  </a:lnTo>
                  <a:lnTo>
                    <a:pt x="1479559" y="42101"/>
                  </a:lnTo>
                  <a:lnTo>
                    <a:pt x="1484733" y="40979"/>
                  </a:lnTo>
                  <a:lnTo>
                    <a:pt x="1489906" y="39853"/>
                  </a:lnTo>
                  <a:lnTo>
                    <a:pt x="1495079" y="38722"/>
                  </a:lnTo>
                  <a:lnTo>
                    <a:pt x="1500252" y="37585"/>
                  </a:lnTo>
                  <a:lnTo>
                    <a:pt x="1505426" y="36442"/>
                  </a:lnTo>
                  <a:lnTo>
                    <a:pt x="1510599" y="35292"/>
                  </a:lnTo>
                  <a:lnTo>
                    <a:pt x="1515772" y="34136"/>
                  </a:lnTo>
                  <a:lnTo>
                    <a:pt x="1520946" y="32974"/>
                  </a:lnTo>
                  <a:lnTo>
                    <a:pt x="1526119" y="31807"/>
                  </a:lnTo>
                  <a:lnTo>
                    <a:pt x="1531292" y="30636"/>
                  </a:lnTo>
                  <a:lnTo>
                    <a:pt x="1536465" y="29463"/>
                  </a:lnTo>
                  <a:lnTo>
                    <a:pt x="1541639" y="28288"/>
                  </a:lnTo>
                  <a:lnTo>
                    <a:pt x="1546812" y="27114"/>
                  </a:lnTo>
                  <a:lnTo>
                    <a:pt x="1551985" y="25944"/>
                  </a:lnTo>
                  <a:lnTo>
                    <a:pt x="1557159" y="24780"/>
                  </a:lnTo>
                  <a:lnTo>
                    <a:pt x="1562332" y="23624"/>
                  </a:lnTo>
                  <a:lnTo>
                    <a:pt x="1567505" y="22480"/>
                  </a:lnTo>
                  <a:lnTo>
                    <a:pt x="1572678" y="21350"/>
                  </a:lnTo>
                  <a:lnTo>
                    <a:pt x="1577852" y="20238"/>
                  </a:lnTo>
                  <a:lnTo>
                    <a:pt x="1583025" y="19146"/>
                  </a:lnTo>
                  <a:lnTo>
                    <a:pt x="1588198" y="18076"/>
                  </a:lnTo>
                  <a:lnTo>
                    <a:pt x="1593372" y="17033"/>
                  </a:lnTo>
                  <a:lnTo>
                    <a:pt x="1598545" y="16017"/>
                  </a:lnTo>
                  <a:lnTo>
                    <a:pt x="1603718" y="15032"/>
                  </a:lnTo>
                  <a:lnTo>
                    <a:pt x="1608891" y="14080"/>
                  </a:lnTo>
                  <a:lnTo>
                    <a:pt x="1614065" y="13162"/>
                  </a:lnTo>
                  <a:lnTo>
                    <a:pt x="1619238" y="12280"/>
                  </a:lnTo>
                  <a:lnTo>
                    <a:pt x="1624411" y="11436"/>
                  </a:lnTo>
                  <a:lnTo>
                    <a:pt x="1629585" y="10631"/>
                  </a:lnTo>
                  <a:lnTo>
                    <a:pt x="1634758" y="9865"/>
                  </a:lnTo>
                  <a:lnTo>
                    <a:pt x="1639931" y="9139"/>
                  </a:lnTo>
                  <a:lnTo>
                    <a:pt x="1645104" y="8453"/>
                  </a:lnTo>
                  <a:lnTo>
                    <a:pt x="1650278" y="7806"/>
                  </a:lnTo>
                  <a:lnTo>
                    <a:pt x="1655451" y="7198"/>
                  </a:lnTo>
                  <a:lnTo>
                    <a:pt x="1660624" y="6629"/>
                  </a:lnTo>
                  <a:lnTo>
                    <a:pt x="1665798" y="6096"/>
                  </a:lnTo>
                  <a:lnTo>
                    <a:pt x="1670971" y="5599"/>
                  </a:lnTo>
                  <a:lnTo>
                    <a:pt x="1676144" y="5136"/>
                  </a:lnTo>
                  <a:lnTo>
                    <a:pt x="1681317" y="4706"/>
                  </a:lnTo>
                  <a:lnTo>
                    <a:pt x="1686491" y="4308"/>
                  </a:lnTo>
                  <a:lnTo>
                    <a:pt x="1691664" y="3939"/>
                  </a:lnTo>
                  <a:lnTo>
                    <a:pt x="1696837" y="3598"/>
                  </a:lnTo>
                  <a:lnTo>
                    <a:pt x="1702011" y="3283"/>
                  </a:lnTo>
                  <a:lnTo>
                    <a:pt x="1707184" y="2993"/>
                  </a:lnTo>
                  <a:lnTo>
                    <a:pt x="1712357" y="2726"/>
                  </a:lnTo>
                  <a:lnTo>
                    <a:pt x="1717530" y="2480"/>
                  </a:lnTo>
                  <a:lnTo>
                    <a:pt x="1722704" y="2254"/>
                  </a:lnTo>
                  <a:lnTo>
                    <a:pt x="1727877" y="2047"/>
                  </a:lnTo>
                  <a:lnTo>
                    <a:pt x="1733050" y="1858"/>
                  </a:lnTo>
                  <a:lnTo>
                    <a:pt x="1738224" y="1684"/>
                  </a:lnTo>
                  <a:lnTo>
                    <a:pt x="1743397" y="1525"/>
                  </a:lnTo>
                  <a:lnTo>
                    <a:pt x="1748570" y="1379"/>
                  </a:lnTo>
                  <a:lnTo>
                    <a:pt x="1753743" y="1246"/>
                  </a:lnTo>
                  <a:lnTo>
                    <a:pt x="1758917" y="1124"/>
                  </a:lnTo>
                  <a:lnTo>
                    <a:pt x="1764090" y="1013"/>
                  </a:lnTo>
                  <a:lnTo>
                    <a:pt x="1769263" y="911"/>
                  </a:lnTo>
                  <a:lnTo>
                    <a:pt x="1774437" y="819"/>
                  </a:lnTo>
                  <a:lnTo>
                    <a:pt x="1779610" y="734"/>
                  </a:lnTo>
                  <a:lnTo>
                    <a:pt x="1784783" y="657"/>
                  </a:lnTo>
                  <a:lnTo>
                    <a:pt x="1789956" y="587"/>
                  </a:lnTo>
                  <a:lnTo>
                    <a:pt x="1795130" y="523"/>
                  </a:lnTo>
                  <a:lnTo>
                    <a:pt x="1800303" y="464"/>
                  </a:lnTo>
                  <a:lnTo>
                    <a:pt x="1805476" y="411"/>
                  </a:lnTo>
                  <a:lnTo>
                    <a:pt x="1810650" y="362"/>
                  </a:lnTo>
                  <a:lnTo>
                    <a:pt x="1815823" y="318"/>
                  </a:lnTo>
                  <a:lnTo>
                    <a:pt x="1820996" y="278"/>
                  </a:lnTo>
                  <a:lnTo>
                    <a:pt x="1826169" y="241"/>
                  </a:lnTo>
                  <a:lnTo>
                    <a:pt x="1831343" y="207"/>
                  </a:lnTo>
                  <a:lnTo>
                    <a:pt x="1836516" y="177"/>
                  </a:lnTo>
                  <a:lnTo>
                    <a:pt x="1841689" y="149"/>
                  </a:lnTo>
                  <a:lnTo>
                    <a:pt x="1846863" y="124"/>
                  </a:lnTo>
                  <a:lnTo>
                    <a:pt x="1852036" y="101"/>
                  </a:lnTo>
                  <a:lnTo>
                    <a:pt x="1857209" y="80"/>
                  </a:lnTo>
                  <a:lnTo>
                    <a:pt x="1862382" y="60"/>
                  </a:lnTo>
                  <a:lnTo>
                    <a:pt x="1867556" y="43"/>
                  </a:lnTo>
                  <a:lnTo>
                    <a:pt x="1872729" y="27"/>
                  </a:lnTo>
                  <a:lnTo>
                    <a:pt x="1877902" y="1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596816" y="3022218"/>
              <a:ext cx="1883076" cy="776169"/>
            </a:xfrm>
            <a:custGeom>
              <a:avLst/>
              <a:pathLst>
                <a:path w="1883076" h="776169">
                  <a:moveTo>
                    <a:pt x="0" y="680285"/>
                  </a:moveTo>
                  <a:lnTo>
                    <a:pt x="5173" y="676398"/>
                  </a:lnTo>
                  <a:lnTo>
                    <a:pt x="10346" y="672441"/>
                  </a:lnTo>
                  <a:lnTo>
                    <a:pt x="15519" y="668418"/>
                  </a:lnTo>
                  <a:lnTo>
                    <a:pt x="20693" y="664334"/>
                  </a:lnTo>
                  <a:lnTo>
                    <a:pt x="25866" y="660192"/>
                  </a:lnTo>
                  <a:lnTo>
                    <a:pt x="31039" y="655998"/>
                  </a:lnTo>
                  <a:lnTo>
                    <a:pt x="36213" y="651756"/>
                  </a:lnTo>
                  <a:lnTo>
                    <a:pt x="41386" y="647471"/>
                  </a:lnTo>
                  <a:lnTo>
                    <a:pt x="46559" y="643148"/>
                  </a:lnTo>
                  <a:lnTo>
                    <a:pt x="51732" y="638791"/>
                  </a:lnTo>
                  <a:lnTo>
                    <a:pt x="56906" y="634405"/>
                  </a:lnTo>
                  <a:lnTo>
                    <a:pt x="62079" y="629996"/>
                  </a:lnTo>
                  <a:lnTo>
                    <a:pt x="67252" y="625568"/>
                  </a:lnTo>
                  <a:lnTo>
                    <a:pt x="72426" y="621125"/>
                  </a:lnTo>
                  <a:lnTo>
                    <a:pt x="77599" y="616672"/>
                  </a:lnTo>
                  <a:lnTo>
                    <a:pt x="82772" y="612214"/>
                  </a:lnTo>
                  <a:lnTo>
                    <a:pt x="87945" y="607754"/>
                  </a:lnTo>
                  <a:lnTo>
                    <a:pt x="93119" y="603296"/>
                  </a:lnTo>
                  <a:lnTo>
                    <a:pt x="98292" y="598845"/>
                  </a:lnTo>
                  <a:lnTo>
                    <a:pt x="103465" y="594403"/>
                  </a:lnTo>
                  <a:lnTo>
                    <a:pt x="108639" y="589975"/>
                  </a:lnTo>
                  <a:lnTo>
                    <a:pt x="113812" y="585562"/>
                  </a:lnTo>
                  <a:lnTo>
                    <a:pt x="118985" y="581169"/>
                  </a:lnTo>
                  <a:lnTo>
                    <a:pt x="124158" y="576798"/>
                  </a:lnTo>
                  <a:lnTo>
                    <a:pt x="129332" y="572450"/>
                  </a:lnTo>
                  <a:lnTo>
                    <a:pt x="134505" y="568129"/>
                  </a:lnTo>
                  <a:lnTo>
                    <a:pt x="139678" y="563836"/>
                  </a:lnTo>
                  <a:lnTo>
                    <a:pt x="144852" y="559572"/>
                  </a:lnTo>
                  <a:lnTo>
                    <a:pt x="150025" y="555340"/>
                  </a:lnTo>
                  <a:lnTo>
                    <a:pt x="155198" y="551140"/>
                  </a:lnTo>
                  <a:lnTo>
                    <a:pt x="160371" y="546974"/>
                  </a:lnTo>
                  <a:lnTo>
                    <a:pt x="165545" y="542841"/>
                  </a:lnTo>
                  <a:lnTo>
                    <a:pt x="170718" y="538744"/>
                  </a:lnTo>
                  <a:lnTo>
                    <a:pt x="175891" y="534682"/>
                  </a:lnTo>
                  <a:lnTo>
                    <a:pt x="181065" y="530656"/>
                  </a:lnTo>
                  <a:lnTo>
                    <a:pt x="186238" y="526665"/>
                  </a:lnTo>
                  <a:lnTo>
                    <a:pt x="191411" y="522710"/>
                  </a:lnTo>
                  <a:lnTo>
                    <a:pt x="196584" y="518791"/>
                  </a:lnTo>
                  <a:lnTo>
                    <a:pt x="201758" y="514908"/>
                  </a:lnTo>
                  <a:lnTo>
                    <a:pt x="206931" y="511059"/>
                  </a:lnTo>
                  <a:lnTo>
                    <a:pt x="212104" y="507246"/>
                  </a:lnTo>
                  <a:lnTo>
                    <a:pt x="217278" y="503466"/>
                  </a:lnTo>
                  <a:lnTo>
                    <a:pt x="222451" y="499720"/>
                  </a:lnTo>
                  <a:lnTo>
                    <a:pt x="227624" y="496007"/>
                  </a:lnTo>
                  <a:lnTo>
                    <a:pt x="232797" y="492326"/>
                  </a:lnTo>
                  <a:lnTo>
                    <a:pt x="237971" y="488677"/>
                  </a:lnTo>
                  <a:lnTo>
                    <a:pt x="243144" y="485059"/>
                  </a:lnTo>
                  <a:lnTo>
                    <a:pt x="248317" y="481470"/>
                  </a:lnTo>
                  <a:lnTo>
                    <a:pt x="253491" y="477911"/>
                  </a:lnTo>
                  <a:lnTo>
                    <a:pt x="258664" y="474380"/>
                  </a:lnTo>
                  <a:lnTo>
                    <a:pt x="263837" y="470877"/>
                  </a:lnTo>
                  <a:lnTo>
                    <a:pt x="269010" y="467400"/>
                  </a:lnTo>
                  <a:lnTo>
                    <a:pt x="274184" y="463950"/>
                  </a:lnTo>
                  <a:lnTo>
                    <a:pt x="279357" y="460524"/>
                  </a:lnTo>
                  <a:lnTo>
                    <a:pt x="284530" y="457122"/>
                  </a:lnTo>
                  <a:lnTo>
                    <a:pt x="289704" y="453744"/>
                  </a:lnTo>
                  <a:lnTo>
                    <a:pt x="294877" y="450389"/>
                  </a:lnTo>
                  <a:lnTo>
                    <a:pt x="300050" y="447055"/>
                  </a:lnTo>
                  <a:lnTo>
                    <a:pt x="305223" y="443742"/>
                  </a:lnTo>
                  <a:lnTo>
                    <a:pt x="310397" y="440450"/>
                  </a:lnTo>
                  <a:lnTo>
                    <a:pt x="315570" y="437178"/>
                  </a:lnTo>
                  <a:lnTo>
                    <a:pt x="320743" y="433925"/>
                  </a:lnTo>
                  <a:lnTo>
                    <a:pt x="325917" y="430690"/>
                  </a:lnTo>
                  <a:lnTo>
                    <a:pt x="331090" y="427473"/>
                  </a:lnTo>
                  <a:lnTo>
                    <a:pt x="336263" y="424273"/>
                  </a:lnTo>
                  <a:lnTo>
                    <a:pt x="341436" y="421090"/>
                  </a:lnTo>
                  <a:lnTo>
                    <a:pt x="346610" y="417923"/>
                  </a:lnTo>
                  <a:lnTo>
                    <a:pt x="351783" y="414772"/>
                  </a:lnTo>
                  <a:lnTo>
                    <a:pt x="356956" y="411637"/>
                  </a:lnTo>
                  <a:lnTo>
                    <a:pt x="362130" y="408516"/>
                  </a:lnTo>
                  <a:lnTo>
                    <a:pt x="367303" y="405410"/>
                  </a:lnTo>
                  <a:lnTo>
                    <a:pt x="372476" y="402318"/>
                  </a:lnTo>
                  <a:lnTo>
                    <a:pt x="377649" y="399240"/>
                  </a:lnTo>
                  <a:lnTo>
                    <a:pt x="382823" y="396176"/>
                  </a:lnTo>
                  <a:lnTo>
                    <a:pt x="387996" y="393125"/>
                  </a:lnTo>
                  <a:lnTo>
                    <a:pt x="393169" y="390088"/>
                  </a:lnTo>
                  <a:lnTo>
                    <a:pt x="398343" y="387063"/>
                  </a:lnTo>
                  <a:lnTo>
                    <a:pt x="403516" y="384052"/>
                  </a:lnTo>
                  <a:lnTo>
                    <a:pt x="408689" y="381053"/>
                  </a:lnTo>
                  <a:lnTo>
                    <a:pt x="413862" y="378067"/>
                  </a:lnTo>
                  <a:lnTo>
                    <a:pt x="419036" y="375093"/>
                  </a:lnTo>
                  <a:lnTo>
                    <a:pt x="424209" y="372132"/>
                  </a:lnTo>
                  <a:lnTo>
                    <a:pt x="429382" y="369184"/>
                  </a:lnTo>
                  <a:lnTo>
                    <a:pt x="434556" y="366248"/>
                  </a:lnTo>
                  <a:lnTo>
                    <a:pt x="439729" y="363325"/>
                  </a:lnTo>
                  <a:lnTo>
                    <a:pt x="444902" y="360415"/>
                  </a:lnTo>
                  <a:lnTo>
                    <a:pt x="450075" y="357518"/>
                  </a:lnTo>
                  <a:lnTo>
                    <a:pt x="455249" y="354634"/>
                  </a:lnTo>
                  <a:lnTo>
                    <a:pt x="460422" y="351763"/>
                  </a:lnTo>
                  <a:lnTo>
                    <a:pt x="465595" y="348905"/>
                  </a:lnTo>
                  <a:lnTo>
                    <a:pt x="470769" y="346061"/>
                  </a:lnTo>
                  <a:lnTo>
                    <a:pt x="475942" y="343231"/>
                  </a:lnTo>
                  <a:lnTo>
                    <a:pt x="481115" y="340415"/>
                  </a:lnTo>
                  <a:lnTo>
                    <a:pt x="486288" y="337614"/>
                  </a:lnTo>
                  <a:lnTo>
                    <a:pt x="491462" y="334827"/>
                  </a:lnTo>
                  <a:lnTo>
                    <a:pt x="496635" y="332056"/>
                  </a:lnTo>
                  <a:lnTo>
                    <a:pt x="501808" y="329300"/>
                  </a:lnTo>
                  <a:lnTo>
                    <a:pt x="506982" y="326560"/>
                  </a:lnTo>
                  <a:lnTo>
                    <a:pt x="512155" y="323836"/>
                  </a:lnTo>
                  <a:lnTo>
                    <a:pt x="517328" y="321130"/>
                  </a:lnTo>
                  <a:lnTo>
                    <a:pt x="522501" y="318440"/>
                  </a:lnTo>
                  <a:lnTo>
                    <a:pt x="527675" y="315769"/>
                  </a:lnTo>
                  <a:lnTo>
                    <a:pt x="532848" y="313116"/>
                  </a:lnTo>
                  <a:lnTo>
                    <a:pt x="538021" y="310482"/>
                  </a:lnTo>
                  <a:lnTo>
                    <a:pt x="543195" y="307868"/>
                  </a:lnTo>
                  <a:lnTo>
                    <a:pt x="548368" y="305274"/>
                  </a:lnTo>
                  <a:lnTo>
                    <a:pt x="553541" y="302702"/>
                  </a:lnTo>
                  <a:lnTo>
                    <a:pt x="558714" y="300151"/>
                  </a:lnTo>
                  <a:lnTo>
                    <a:pt x="563888" y="297623"/>
                  </a:lnTo>
                  <a:lnTo>
                    <a:pt x="569061" y="295119"/>
                  </a:lnTo>
                  <a:lnTo>
                    <a:pt x="574234" y="292639"/>
                  </a:lnTo>
                  <a:lnTo>
                    <a:pt x="579408" y="290184"/>
                  </a:lnTo>
                  <a:lnTo>
                    <a:pt x="584581" y="287755"/>
                  </a:lnTo>
                  <a:lnTo>
                    <a:pt x="589754" y="285353"/>
                  </a:lnTo>
                  <a:lnTo>
                    <a:pt x="594927" y="282980"/>
                  </a:lnTo>
                  <a:lnTo>
                    <a:pt x="600101" y="280636"/>
                  </a:lnTo>
                  <a:lnTo>
                    <a:pt x="605274" y="278322"/>
                  </a:lnTo>
                  <a:lnTo>
                    <a:pt x="610447" y="276040"/>
                  </a:lnTo>
                  <a:lnTo>
                    <a:pt x="615621" y="273791"/>
                  </a:lnTo>
                  <a:lnTo>
                    <a:pt x="620794" y="271576"/>
                  </a:lnTo>
                  <a:lnTo>
                    <a:pt x="625967" y="269397"/>
                  </a:lnTo>
                  <a:lnTo>
                    <a:pt x="631140" y="267254"/>
                  </a:lnTo>
                  <a:lnTo>
                    <a:pt x="636314" y="265150"/>
                  </a:lnTo>
                  <a:lnTo>
                    <a:pt x="641487" y="263086"/>
                  </a:lnTo>
                  <a:lnTo>
                    <a:pt x="646660" y="261063"/>
                  </a:lnTo>
                  <a:lnTo>
                    <a:pt x="651834" y="259083"/>
                  </a:lnTo>
                  <a:lnTo>
                    <a:pt x="657007" y="257149"/>
                  </a:lnTo>
                  <a:lnTo>
                    <a:pt x="662180" y="255261"/>
                  </a:lnTo>
                  <a:lnTo>
                    <a:pt x="667353" y="253421"/>
                  </a:lnTo>
                  <a:lnTo>
                    <a:pt x="672527" y="251632"/>
                  </a:lnTo>
                  <a:lnTo>
                    <a:pt x="677700" y="249896"/>
                  </a:lnTo>
                  <a:lnTo>
                    <a:pt x="682873" y="248214"/>
                  </a:lnTo>
                  <a:lnTo>
                    <a:pt x="688047" y="246589"/>
                  </a:lnTo>
                  <a:lnTo>
                    <a:pt x="693220" y="245022"/>
                  </a:lnTo>
                  <a:lnTo>
                    <a:pt x="698393" y="243517"/>
                  </a:lnTo>
                  <a:lnTo>
                    <a:pt x="703566" y="242076"/>
                  </a:lnTo>
                  <a:lnTo>
                    <a:pt x="708740" y="240700"/>
                  </a:lnTo>
                  <a:lnTo>
                    <a:pt x="713913" y="239393"/>
                  </a:lnTo>
                  <a:lnTo>
                    <a:pt x="719086" y="238157"/>
                  </a:lnTo>
                  <a:lnTo>
                    <a:pt x="724260" y="236994"/>
                  </a:lnTo>
                  <a:lnTo>
                    <a:pt x="729433" y="235908"/>
                  </a:lnTo>
                  <a:lnTo>
                    <a:pt x="734606" y="234901"/>
                  </a:lnTo>
                  <a:lnTo>
                    <a:pt x="739779" y="233976"/>
                  </a:lnTo>
                  <a:lnTo>
                    <a:pt x="744953" y="233135"/>
                  </a:lnTo>
                  <a:lnTo>
                    <a:pt x="750126" y="232383"/>
                  </a:lnTo>
                  <a:lnTo>
                    <a:pt x="755299" y="231721"/>
                  </a:lnTo>
                  <a:lnTo>
                    <a:pt x="760473" y="231153"/>
                  </a:lnTo>
                  <a:lnTo>
                    <a:pt x="765646" y="230682"/>
                  </a:lnTo>
                  <a:lnTo>
                    <a:pt x="770819" y="230311"/>
                  </a:lnTo>
                  <a:lnTo>
                    <a:pt x="775992" y="230043"/>
                  </a:lnTo>
                  <a:lnTo>
                    <a:pt x="781166" y="229881"/>
                  </a:lnTo>
                  <a:lnTo>
                    <a:pt x="786339" y="229828"/>
                  </a:lnTo>
                  <a:lnTo>
                    <a:pt x="791512" y="229888"/>
                  </a:lnTo>
                  <a:lnTo>
                    <a:pt x="796686" y="230063"/>
                  </a:lnTo>
                  <a:lnTo>
                    <a:pt x="801859" y="230357"/>
                  </a:lnTo>
                  <a:lnTo>
                    <a:pt x="807032" y="230773"/>
                  </a:lnTo>
                  <a:lnTo>
                    <a:pt x="812205" y="231313"/>
                  </a:lnTo>
                  <a:lnTo>
                    <a:pt x="817379" y="231981"/>
                  </a:lnTo>
                  <a:lnTo>
                    <a:pt x="822552" y="232780"/>
                  </a:lnTo>
                  <a:lnTo>
                    <a:pt x="827725" y="233712"/>
                  </a:lnTo>
                  <a:lnTo>
                    <a:pt x="832899" y="234780"/>
                  </a:lnTo>
                  <a:lnTo>
                    <a:pt x="838072" y="235986"/>
                  </a:lnTo>
                  <a:lnTo>
                    <a:pt x="843245" y="237333"/>
                  </a:lnTo>
                  <a:lnTo>
                    <a:pt x="848418" y="238824"/>
                  </a:lnTo>
                  <a:lnTo>
                    <a:pt x="853592" y="240459"/>
                  </a:lnTo>
                  <a:lnTo>
                    <a:pt x="858765" y="242242"/>
                  </a:lnTo>
                  <a:lnTo>
                    <a:pt x="863938" y="244173"/>
                  </a:lnTo>
                  <a:lnTo>
                    <a:pt x="869112" y="246255"/>
                  </a:lnTo>
                  <a:lnTo>
                    <a:pt x="874285" y="248488"/>
                  </a:lnTo>
                  <a:lnTo>
                    <a:pt x="879458" y="250874"/>
                  </a:lnTo>
                  <a:lnTo>
                    <a:pt x="884631" y="253413"/>
                  </a:lnTo>
                  <a:lnTo>
                    <a:pt x="889805" y="256105"/>
                  </a:lnTo>
                  <a:lnTo>
                    <a:pt x="894978" y="258951"/>
                  </a:lnTo>
                  <a:lnTo>
                    <a:pt x="900151" y="261950"/>
                  </a:lnTo>
                  <a:lnTo>
                    <a:pt x="905325" y="265102"/>
                  </a:lnTo>
                  <a:lnTo>
                    <a:pt x="910498" y="268406"/>
                  </a:lnTo>
                  <a:lnTo>
                    <a:pt x="915671" y="271860"/>
                  </a:lnTo>
                  <a:lnTo>
                    <a:pt x="920844" y="275463"/>
                  </a:lnTo>
                  <a:lnTo>
                    <a:pt x="926018" y="279213"/>
                  </a:lnTo>
                  <a:lnTo>
                    <a:pt x="931191" y="283108"/>
                  </a:lnTo>
                  <a:lnTo>
                    <a:pt x="936364" y="287145"/>
                  </a:lnTo>
                  <a:lnTo>
                    <a:pt x="941538" y="291321"/>
                  </a:lnTo>
                  <a:lnTo>
                    <a:pt x="946711" y="295632"/>
                  </a:lnTo>
                  <a:lnTo>
                    <a:pt x="951884" y="300074"/>
                  </a:lnTo>
                  <a:lnTo>
                    <a:pt x="957057" y="304644"/>
                  </a:lnTo>
                  <a:lnTo>
                    <a:pt x="962231" y="309337"/>
                  </a:lnTo>
                  <a:lnTo>
                    <a:pt x="967404" y="314147"/>
                  </a:lnTo>
                  <a:lnTo>
                    <a:pt x="972577" y="319070"/>
                  </a:lnTo>
                  <a:lnTo>
                    <a:pt x="977751" y="324101"/>
                  </a:lnTo>
                  <a:lnTo>
                    <a:pt x="982924" y="329232"/>
                  </a:lnTo>
                  <a:lnTo>
                    <a:pt x="988097" y="334459"/>
                  </a:lnTo>
                  <a:lnTo>
                    <a:pt x="993270" y="339775"/>
                  </a:lnTo>
                  <a:lnTo>
                    <a:pt x="998444" y="345173"/>
                  </a:lnTo>
                  <a:lnTo>
                    <a:pt x="1003617" y="350647"/>
                  </a:lnTo>
                  <a:lnTo>
                    <a:pt x="1008790" y="356190"/>
                  </a:lnTo>
                  <a:lnTo>
                    <a:pt x="1013964" y="361794"/>
                  </a:lnTo>
                  <a:lnTo>
                    <a:pt x="1019137" y="367453"/>
                  </a:lnTo>
                  <a:lnTo>
                    <a:pt x="1024310" y="373159"/>
                  </a:lnTo>
                  <a:lnTo>
                    <a:pt x="1029483" y="378905"/>
                  </a:lnTo>
                  <a:lnTo>
                    <a:pt x="1034657" y="384683"/>
                  </a:lnTo>
                  <a:lnTo>
                    <a:pt x="1039830" y="390487"/>
                  </a:lnTo>
                  <a:lnTo>
                    <a:pt x="1045003" y="396308"/>
                  </a:lnTo>
                  <a:lnTo>
                    <a:pt x="1050177" y="402141"/>
                  </a:lnTo>
                  <a:lnTo>
                    <a:pt x="1055350" y="407976"/>
                  </a:lnTo>
                  <a:lnTo>
                    <a:pt x="1060523" y="413809"/>
                  </a:lnTo>
                  <a:lnTo>
                    <a:pt x="1065696" y="419630"/>
                  </a:lnTo>
                  <a:lnTo>
                    <a:pt x="1070870" y="425435"/>
                  </a:lnTo>
                  <a:lnTo>
                    <a:pt x="1076043" y="431215"/>
                  </a:lnTo>
                  <a:lnTo>
                    <a:pt x="1081216" y="436966"/>
                  </a:lnTo>
                  <a:lnTo>
                    <a:pt x="1086390" y="442680"/>
                  </a:lnTo>
                  <a:lnTo>
                    <a:pt x="1091563" y="448352"/>
                  </a:lnTo>
                  <a:lnTo>
                    <a:pt x="1096736" y="453976"/>
                  </a:lnTo>
                  <a:lnTo>
                    <a:pt x="1101909" y="459547"/>
                  </a:lnTo>
                  <a:lnTo>
                    <a:pt x="1107083" y="465059"/>
                  </a:lnTo>
                  <a:lnTo>
                    <a:pt x="1112256" y="470508"/>
                  </a:lnTo>
                  <a:lnTo>
                    <a:pt x="1117429" y="475889"/>
                  </a:lnTo>
                  <a:lnTo>
                    <a:pt x="1122603" y="481198"/>
                  </a:lnTo>
                  <a:lnTo>
                    <a:pt x="1127776" y="486431"/>
                  </a:lnTo>
                  <a:lnTo>
                    <a:pt x="1132949" y="491583"/>
                  </a:lnTo>
                  <a:lnTo>
                    <a:pt x="1138122" y="496653"/>
                  </a:lnTo>
                  <a:lnTo>
                    <a:pt x="1143296" y="501636"/>
                  </a:lnTo>
                  <a:lnTo>
                    <a:pt x="1148469" y="506530"/>
                  </a:lnTo>
                  <a:lnTo>
                    <a:pt x="1153642" y="511332"/>
                  </a:lnTo>
                  <a:lnTo>
                    <a:pt x="1158816" y="516039"/>
                  </a:lnTo>
                  <a:lnTo>
                    <a:pt x="1163989" y="520651"/>
                  </a:lnTo>
                  <a:lnTo>
                    <a:pt x="1169162" y="525164"/>
                  </a:lnTo>
                  <a:lnTo>
                    <a:pt x="1174335" y="529578"/>
                  </a:lnTo>
                  <a:lnTo>
                    <a:pt x="1179509" y="533891"/>
                  </a:lnTo>
                  <a:lnTo>
                    <a:pt x="1184682" y="538101"/>
                  </a:lnTo>
                  <a:lnTo>
                    <a:pt x="1189855" y="542211"/>
                  </a:lnTo>
                  <a:lnTo>
                    <a:pt x="1195029" y="546219"/>
                  </a:lnTo>
                  <a:lnTo>
                    <a:pt x="1200202" y="550128"/>
                  </a:lnTo>
                  <a:lnTo>
                    <a:pt x="1205375" y="553938"/>
                  </a:lnTo>
                  <a:lnTo>
                    <a:pt x="1210548" y="557650"/>
                  </a:lnTo>
                  <a:lnTo>
                    <a:pt x="1215722" y="561265"/>
                  </a:lnTo>
                  <a:lnTo>
                    <a:pt x="1220895" y="564786"/>
                  </a:lnTo>
                  <a:lnTo>
                    <a:pt x="1226068" y="568212"/>
                  </a:lnTo>
                  <a:lnTo>
                    <a:pt x="1231242" y="571544"/>
                  </a:lnTo>
                  <a:lnTo>
                    <a:pt x="1236415" y="574786"/>
                  </a:lnTo>
                  <a:lnTo>
                    <a:pt x="1241588" y="577936"/>
                  </a:lnTo>
                  <a:lnTo>
                    <a:pt x="1246761" y="580998"/>
                  </a:lnTo>
                  <a:lnTo>
                    <a:pt x="1251935" y="583971"/>
                  </a:lnTo>
                  <a:lnTo>
                    <a:pt x="1257108" y="586857"/>
                  </a:lnTo>
                  <a:lnTo>
                    <a:pt x="1262281" y="589656"/>
                  </a:lnTo>
                  <a:lnTo>
                    <a:pt x="1267455" y="592370"/>
                  </a:lnTo>
                  <a:lnTo>
                    <a:pt x="1272628" y="594999"/>
                  </a:lnTo>
                  <a:lnTo>
                    <a:pt x="1277801" y="597543"/>
                  </a:lnTo>
                  <a:lnTo>
                    <a:pt x="1282974" y="600003"/>
                  </a:lnTo>
                  <a:lnTo>
                    <a:pt x="1288148" y="602379"/>
                  </a:lnTo>
                  <a:lnTo>
                    <a:pt x="1293321" y="604670"/>
                  </a:lnTo>
                  <a:lnTo>
                    <a:pt x="1298494" y="606877"/>
                  </a:lnTo>
                  <a:lnTo>
                    <a:pt x="1303668" y="608997"/>
                  </a:lnTo>
                  <a:lnTo>
                    <a:pt x="1308841" y="611031"/>
                  </a:lnTo>
                  <a:lnTo>
                    <a:pt x="1314014" y="612975"/>
                  </a:lnTo>
                  <a:lnTo>
                    <a:pt x="1319187" y="614829"/>
                  </a:lnTo>
                  <a:lnTo>
                    <a:pt x="1324361" y="616589"/>
                  </a:lnTo>
                  <a:lnTo>
                    <a:pt x="1329534" y="618253"/>
                  </a:lnTo>
                  <a:lnTo>
                    <a:pt x="1334707" y="619817"/>
                  </a:lnTo>
                  <a:lnTo>
                    <a:pt x="1339881" y="621275"/>
                  </a:lnTo>
                  <a:lnTo>
                    <a:pt x="1345054" y="622624"/>
                  </a:lnTo>
                  <a:lnTo>
                    <a:pt x="1350227" y="623858"/>
                  </a:lnTo>
                  <a:lnTo>
                    <a:pt x="1355400" y="624969"/>
                  </a:lnTo>
                  <a:lnTo>
                    <a:pt x="1360574" y="625951"/>
                  </a:lnTo>
                  <a:lnTo>
                    <a:pt x="1365747" y="626795"/>
                  </a:lnTo>
                  <a:lnTo>
                    <a:pt x="1370920" y="627491"/>
                  </a:lnTo>
                  <a:lnTo>
                    <a:pt x="1376094" y="628029"/>
                  </a:lnTo>
                  <a:lnTo>
                    <a:pt x="1381267" y="628397"/>
                  </a:lnTo>
                  <a:lnTo>
                    <a:pt x="1386440" y="628584"/>
                  </a:lnTo>
                  <a:lnTo>
                    <a:pt x="1391613" y="628574"/>
                  </a:lnTo>
                  <a:lnTo>
                    <a:pt x="1396787" y="628352"/>
                  </a:lnTo>
                  <a:lnTo>
                    <a:pt x="1401960" y="627903"/>
                  </a:lnTo>
                  <a:lnTo>
                    <a:pt x="1407133" y="627208"/>
                  </a:lnTo>
                  <a:lnTo>
                    <a:pt x="1412307" y="626248"/>
                  </a:lnTo>
                  <a:lnTo>
                    <a:pt x="1417480" y="625003"/>
                  </a:lnTo>
                  <a:lnTo>
                    <a:pt x="1422653" y="623452"/>
                  </a:lnTo>
                  <a:lnTo>
                    <a:pt x="1427826" y="621571"/>
                  </a:lnTo>
                  <a:lnTo>
                    <a:pt x="1433000" y="619336"/>
                  </a:lnTo>
                  <a:lnTo>
                    <a:pt x="1438173" y="616723"/>
                  </a:lnTo>
                  <a:lnTo>
                    <a:pt x="1443346" y="613705"/>
                  </a:lnTo>
                  <a:lnTo>
                    <a:pt x="1448520" y="610258"/>
                  </a:lnTo>
                  <a:lnTo>
                    <a:pt x="1453693" y="606353"/>
                  </a:lnTo>
                  <a:lnTo>
                    <a:pt x="1458866" y="601964"/>
                  </a:lnTo>
                  <a:lnTo>
                    <a:pt x="1464039" y="597064"/>
                  </a:lnTo>
                  <a:lnTo>
                    <a:pt x="1469213" y="591628"/>
                  </a:lnTo>
                  <a:lnTo>
                    <a:pt x="1474386" y="585631"/>
                  </a:lnTo>
                  <a:lnTo>
                    <a:pt x="1479559" y="579050"/>
                  </a:lnTo>
                  <a:lnTo>
                    <a:pt x="1484733" y="571864"/>
                  </a:lnTo>
                  <a:lnTo>
                    <a:pt x="1489906" y="564055"/>
                  </a:lnTo>
                  <a:lnTo>
                    <a:pt x="1495079" y="555609"/>
                  </a:lnTo>
                  <a:lnTo>
                    <a:pt x="1500252" y="546514"/>
                  </a:lnTo>
                  <a:lnTo>
                    <a:pt x="1505426" y="536765"/>
                  </a:lnTo>
                  <a:lnTo>
                    <a:pt x="1510599" y="526360"/>
                  </a:lnTo>
                  <a:lnTo>
                    <a:pt x="1515772" y="515306"/>
                  </a:lnTo>
                  <a:lnTo>
                    <a:pt x="1520946" y="503612"/>
                  </a:lnTo>
                  <a:lnTo>
                    <a:pt x="1526119" y="491298"/>
                  </a:lnTo>
                  <a:lnTo>
                    <a:pt x="1531292" y="478387"/>
                  </a:lnTo>
                  <a:lnTo>
                    <a:pt x="1536465" y="464911"/>
                  </a:lnTo>
                  <a:lnTo>
                    <a:pt x="1541639" y="450910"/>
                  </a:lnTo>
                  <a:lnTo>
                    <a:pt x="1546812" y="436428"/>
                  </a:lnTo>
                  <a:lnTo>
                    <a:pt x="1551985" y="421517"/>
                  </a:lnTo>
                  <a:lnTo>
                    <a:pt x="1557159" y="406235"/>
                  </a:lnTo>
                  <a:lnTo>
                    <a:pt x="1562332" y="390644"/>
                  </a:lnTo>
                  <a:lnTo>
                    <a:pt x="1567505" y="374812"/>
                  </a:lnTo>
                  <a:lnTo>
                    <a:pt x="1572678" y="358806"/>
                  </a:lnTo>
                  <a:lnTo>
                    <a:pt x="1577852" y="342700"/>
                  </a:lnTo>
                  <a:lnTo>
                    <a:pt x="1583025" y="326566"/>
                  </a:lnTo>
                  <a:lnTo>
                    <a:pt x="1588198" y="310476"/>
                  </a:lnTo>
                  <a:lnTo>
                    <a:pt x="1593372" y="294500"/>
                  </a:lnTo>
                  <a:lnTo>
                    <a:pt x="1598545" y="278707"/>
                  </a:lnTo>
                  <a:lnTo>
                    <a:pt x="1603718" y="263161"/>
                  </a:lnTo>
                  <a:lnTo>
                    <a:pt x="1608891" y="247922"/>
                  </a:lnTo>
                  <a:lnTo>
                    <a:pt x="1614065" y="233044"/>
                  </a:lnTo>
                  <a:lnTo>
                    <a:pt x="1619238" y="218583"/>
                  </a:lnTo>
                  <a:lnTo>
                    <a:pt x="1624411" y="204585"/>
                  </a:lnTo>
                  <a:lnTo>
                    <a:pt x="1629585" y="191090"/>
                  </a:lnTo>
                  <a:lnTo>
                    <a:pt x="1634758" y="178132"/>
                  </a:lnTo>
                  <a:lnTo>
                    <a:pt x="1639931" y="165736"/>
                  </a:lnTo>
                  <a:lnTo>
                    <a:pt x="1645104" y="153920"/>
                  </a:lnTo>
                  <a:lnTo>
                    <a:pt x="1650278" y="142694"/>
                  </a:lnTo>
                  <a:lnTo>
                    <a:pt x="1655451" y="132065"/>
                  </a:lnTo>
                  <a:lnTo>
                    <a:pt x="1660624" y="122031"/>
                  </a:lnTo>
                  <a:lnTo>
                    <a:pt x="1665798" y="112586"/>
                  </a:lnTo>
                  <a:lnTo>
                    <a:pt x="1670971" y="103720"/>
                  </a:lnTo>
                  <a:lnTo>
                    <a:pt x="1676144" y="95417"/>
                  </a:lnTo>
                  <a:lnTo>
                    <a:pt x="1681317" y="87662"/>
                  </a:lnTo>
                  <a:lnTo>
                    <a:pt x="1686491" y="80433"/>
                  </a:lnTo>
                  <a:lnTo>
                    <a:pt x="1691664" y="73709"/>
                  </a:lnTo>
                  <a:lnTo>
                    <a:pt x="1696837" y="67466"/>
                  </a:lnTo>
                  <a:lnTo>
                    <a:pt x="1702011" y="61681"/>
                  </a:lnTo>
                  <a:lnTo>
                    <a:pt x="1707184" y="56328"/>
                  </a:lnTo>
                  <a:lnTo>
                    <a:pt x="1712357" y="51383"/>
                  </a:lnTo>
                  <a:lnTo>
                    <a:pt x="1717530" y="46821"/>
                  </a:lnTo>
                  <a:lnTo>
                    <a:pt x="1722704" y="42618"/>
                  </a:lnTo>
                  <a:lnTo>
                    <a:pt x="1727877" y="38750"/>
                  </a:lnTo>
                  <a:lnTo>
                    <a:pt x="1733050" y="35195"/>
                  </a:lnTo>
                  <a:lnTo>
                    <a:pt x="1738224" y="31929"/>
                  </a:lnTo>
                  <a:lnTo>
                    <a:pt x="1743397" y="28934"/>
                  </a:lnTo>
                  <a:lnTo>
                    <a:pt x="1748570" y="26187"/>
                  </a:lnTo>
                  <a:lnTo>
                    <a:pt x="1753743" y="23671"/>
                  </a:lnTo>
                  <a:lnTo>
                    <a:pt x="1758917" y="21368"/>
                  </a:lnTo>
                  <a:lnTo>
                    <a:pt x="1764090" y="19262"/>
                  </a:lnTo>
                  <a:lnTo>
                    <a:pt x="1769263" y="17336"/>
                  </a:lnTo>
                  <a:lnTo>
                    <a:pt x="1774437" y="15575"/>
                  </a:lnTo>
                  <a:lnTo>
                    <a:pt x="1779610" y="13968"/>
                  </a:lnTo>
                  <a:lnTo>
                    <a:pt x="1784783" y="12500"/>
                  </a:lnTo>
                  <a:lnTo>
                    <a:pt x="1789956" y="11161"/>
                  </a:lnTo>
                  <a:lnTo>
                    <a:pt x="1795130" y="9940"/>
                  </a:lnTo>
                  <a:lnTo>
                    <a:pt x="1800303" y="8825"/>
                  </a:lnTo>
                  <a:lnTo>
                    <a:pt x="1805476" y="7810"/>
                  </a:lnTo>
                  <a:lnTo>
                    <a:pt x="1810650" y="6884"/>
                  </a:lnTo>
                  <a:lnTo>
                    <a:pt x="1815823" y="6041"/>
                  </a:lnTo>
                  <a:lnTo>
                    <a:pt x="1820996" y="5273"/>
                  </a:lnTo>
                  <a:lnTo>
                    <a:pt x="1826169" y="4573"/>
                  </a:lnTo>
                  <a:lnTo>
                    <a:pt x="1831343" y="3936"/>
                  </a:lnTo>
                  <a:lnTo>
                    <a:pt x="1836516" y="3355"/>
                  </a:lnTo>
                  <a:lnTo>
                    <a:pt x="1841689" y="2827"/>
                  </a:lnTo>
                  <a:lnTo>
                    <a:pt x="1846863" y="2347"/>
                  </a:lnTo>
                  <a:lnTo>
                    <a:pt x="1852036" y="1909"/>
                  </a:lnTo>
                  <a:lnTo>
                    <a:pt x="1857209" y="1511"/>
                  </a:lnTo>
                  <a:lnTo>
                    <a:pt x="1862382" y="1149"/>
                  </a:lnTo>
                  <a:lnTo>
                    <a:pt x="1867556" y="820"/>
                  </a:lnTo>
                  <a:lnTo>
                    <a:pt x="1872729" y="520"/>
                  </a:lnTo>
                  <a:lnTo>
                    <a:pt x="1877902" y="247"/>
                  </a:lnTo>
                  <a:lnTo>
                    <a:pt x="1883076" y="0"/>
                  </a:lnTo>
                  <a:lnTo>
                    <a:pt x="1883076" y="776169"/>
                  </a:lnTo>
                  <a:lnTo>
                    <a:pt x="1877902" y="776142"/>
                  </a:lnTo>
                  <a:lnTo>
                    <a:pt x="1872729" y="776111"/>
                  </a:lnTo>
                  <a:lnTo>
                    <a:pt x="1867556" y="776077"/>
                  </a:lnTo>
                  <a:lnTo>
                    <a:pt x="1862382" y="776040"/>
                  </a:lnTo>
                  <a:lnTo>
                    <a:pt x="1857209" y="775998"/>
                  </a:lnTo>
                  <a:lnTo>
                    <a:pt x="1852036" y="775953"/>
                  </a:lnTo>
                  <a:lnTo>
                    <a:pt x="1846863" y="775902"/>
                  </a:lnTo>
                  <a:lnTo>
                    <a:pt x="1841689" y="775845"/>
                  </a:lnTo>
                  <a:lnTo>
                    <a:pt x="1836516" y="775783"/>
                  </a:lnTo>
                  <a:lnTo>
                    <a:pt x="1831343" y="775714"/>
                  </a:lnTo>
                  <a:lnTo>
                    <a:pt x="1826169" y="775638"/>
                  </a:lnTo>
                  <a:lnTo>
                    <a:pt x="1820996" y="775554"/>
                  </a:lnTo>
                  <a:lnTo>
                    <a:pt x="1815823" y="775461"/>
                  </a:lnTo>
                  <a:lnTo>
                    <a:pt x="1810650" y="775357"/>
                  </a:lnTo>
                  <a:lnTo>
                    <a:pt x="1805476" y="775243"/>
                  </a:lnTo>
                  <a:lnTo>
                    <a:pt x="1800303" y="775117"/>
                  </a:lnTo>
                  <a:lnTo>
                    <a:pt x="1795130" y="774978"/>
                  </a:lnTo>
                  <a:lnTo>
                    <a:pt x="1789956" y="774825"/>
                  </a:lnTo>
                  <a:lnTo>
                    <a:pt x="1784783" y="774655"/>
                  </a:lnTo>
                  <a:lnTo>
                    <a:pt x="1779610" y="774468"/>
                  </a:lnTo>
                  <a:lnTo>
                    <a:pt x="1774437" y="774261"/>
                  </a:lnTo>
                  <a:lnTo>
                    <a:pt x="1769263" y="774033"/>
                  </a:lnTo>
                  <a:lnTo>
                    <a:pt x="1764090" y="773782"/>
                  </a:lnTo>
                  <a:lnTo>
                    <a:pt x="1758917" y="773505"/>
                  </a:lnTo>
                  <a:lnTo>
                    <a:pt x="1753743" y="773200"/>
                  </a:lnTo>
                  <a:lnTo>
                    <a:pt x="1748570" y="772865"/>
                  </a:lnTo>
                  <a:lnTo>
                    <a:pt x="1743397" y="772496"/>
                  </a:lnTo>
                  <a:lnTo>
                    <a:pt x="1738224" y="772090"/>
                  </a:lnTo>
                  <a:lnTo>
                    <a:pt x="1733050" y="771645"/>
                  </a:lnTo>
                  <a:lnTo>
                    <a:pt x="1727877" y="771157"/>
                  </a:lnTo>
                  <a:lnTo>
                    <a:pt x="1722704" y="770622"/>
                  </a:lnTo>
                  <a:lnTo>
                    <a:pt x="1717530" y="770037"/>
                  </a:lnTo>
                  <a:lnTo>
                    <a:pt x="1712357" y="769396"/>
                  </a:lnTo>
                  <a:lnTo>
                    <a:pt x="1707184" y="768697"/>
                  </a:lnTo>
                  <a:lnTo>
                    <a:pt x="1702011" y="767934"/>
                  </a:lnTo>
                  <a:lnTo>
                    <a:pt x="1696837" y="767103"/>
                  </a:lnTo>
                  <a:lnTo>
                    <a:pt x="1691664" y="766200"/>
                  </a:lnTo>
                  <a:lnTo>
                    <a:pt x="1686491" y="765219"/>
                  </a:lnTo>
                  <a:lnTo>
                    <a:pt x="1681317" y="764157"/>
                  </a:lnTo>
                  <a:lnTo>
                    <a:pt x="1676144" y="763009"/>
                  </a:lnTo>
                  <a:lnTo>
                    <a:pt x="1670971" y="761769"/>
                  </a:lnTo>
                  <a:lnTo>
                    <a:pt x="1665798" y="760435"/>
                  </a:lnTo>
                  <a:lnTo>
                    <a:pt x="1660624" y="759002"/>
                  </a:lnTo>
                  <a:lnTo>
                    <a:pt x="1655451" y="757467"/>
                  </a:lnTo>
                  <a:lnTo>
                    <a:pt x="1650278" y="755828"/>
                  </a:lnTo>
                  <a:lnTo>
                    <a:pt x="1645104" y="754082"/>
                  </a:lnTo>
                  <a:lnTo>
                    <a:pt x="1639931" y="752228"/>
                  </a:lnTo>
                  <a:lnTo>
                    <a:pt x="1634758" y="750266"/>
                  </a:lnTo>
                  <a:lnTo>
                    <a:pt x="1629585" y="748197"/>
                  </a:lnTo>
                  <a:lnTo>
                    <a:pt x="1624411" y="746022"/>
                  </a:lnTo>
                  <a:lnTo>
                    <a:pt x="1619238" y="743745"/>
                  </a:lnTo>
                  <a:lnTo>
                    <a:pt x="1614065" y="741369"/>
                  </a:lnTo>
                  <a:lnTo>
                    <a:pt x="1608891" y="738901"/>
                  </a:lnTo>
                  <a:lnTo>
                    <a:pt x="1603718" y="736348"/>
                  </a:lnTo>
                  <a:lnTo>
                    <a:pt x="1598545" y="733715"/>
                  </a:lnTo>
                  <a:lnTo>
                    <a:pt x="1593372" y="731010"/>
                  </a:lnTo>
                  <a:lnTo>
                    <a:pt x="1588198" y="728243"/>
                  </a:lnTo>
                  <a:lnTo>
                    <a:pt x="1583025" y="725422"/>
                  </a:lnTo>
                  <a:lnTo>
                    <a:pt x="1577852" y="722557"/>
                  </a:lnTo>
                  <a:lnTo>
                    <a:pt x="1572678" y="719659"/>
                  </a:lnTo>
                  <a:lnTo>
                    <a:pt x="1567505" y="716737"/>
                  </a:lnTo>
                  <a:lnTo>
                    <a:pt x="1562332" y="713803"/>
                  </a:lnTo>
                  <a:lnTo>
                    <a:pt x="1557159" y="710868"/>
                  </a:lnTo>
                  <a:lnTo>
                    <a:pt x="1551985" y="707941"/>
                  </a:lnTo>
                  <a:lnTo>
                    <a:pt x="1546812" y="705032"/>
                  </a:lnTo>
                  <a:lnTo>
                    <a:pt x="1541639" y="702152"/>
                  </a:lnTo>
                  <a:lnTo>
                    <a:pt x="1536465" y="699307"/>
                  </a:lnTo>
                  <a:lnTo>
                    <a:pt x="1531292" y="696507"/>
                  </a:lnTo>
                  <a:lnTo>
                    <a:pt x="1526119" y="693757"/>
                  </a:lnTo>
                  <a:lnTo>
                    <a:pt x="1520946" y="691063"/>
                  </a:lnTo>
                  <a:lnTo>
                    <a:pt x="1515772" y="688431"/>
                  </a:lnTo>
                  <a:lnTo>
                    <a:pt x="1510599" y="685864"/>
                  </a:lnTo>
                  <a:lnTo>
                    <a:pt x="1505426" y="683365"/>
                  </a:lnTo>
                  <a:lnTo>
                    <a:pt x="1500252" y="680934"/>
                  </a:lnTo>
                  <a:lnTo>
                    <a:pt x="1495079" y="678573"/>
                  </a:lnTo>
                  <a:lnTo>
                    <a:pt x="1489906" y="676282"/>
                  </a:lnTo>
                  <a:lnTo>
                    <a:pt x="1484733" y="674060"/>
                  </a:lnTo>
                  <a:lnTo>
                    <a:pt x="1479559" y="671904"/>
                  </a:lnTo>
                  <a:lnTo>
                    <a:pt x="1474386" y="669813"/>
                  </a:lnTo>
                  <a:lnTo>
                    <a:pt x="1469213" y="667783"/>
                  </a:lnTo>
                  <a:lnTo>
                    <a:pt x="1464039" y="665811"/>
                  </a:lnTo>
                  <a:lnTo>
                    <a:pt x="1458866" y="663893"/>
                  </a:lnTo>
                  <a:lnTo>
                    <a:pt x="1453693" y="662024"/>
                  </a:lnTo>
                  <a:lnTo>
                    <a:pt x="1448520" y="660202"/>
                  </a:lnTo>
                  <a:lnTo>
                    <a:pt x="1443346" y="658420"/>
                  </a:lnTo>
                  <a:lnTo>
                    <a:pt x="1438173" y="656675"/>
                  </a:lnTo>
                  <a:lnTo>
                    <a:pt x="1433000" y="654961"/>
                  </a:lnTo>
                  <a:lnTo>
                    <a:pt x="1427826" y="653275"/>
                  </a:lnTo>
                  <a:lnTo>
                    <a:pt x="1422653" y="651610"/>
                  </a:lnTo>
                  <a:lnTo>
                    <a:pt x="1417480" y="649962"/>
                  </a:lnTo>
                  <a:lnTo>
                    <a:pt x="1412307" y="648328"/>
                  </a:lnTo>
                  <a:lnTo>
                    <a:pt x="1407133" y="646701"/>
                  </a:lnTo>
                  <a:lnTo>
                    <a:pt x="1401960" y="645078"/>
                  </a:lnTo>
                  <a:lnTo>
                    <a:pt x="1396787" y="643455"/>
                  </a:lnTo>
                  <a:lnTo>
                    <a:pt x="1391613" y="641827"/>
                  </a:lnTo>
                  <a:lnTo>
                    <a:pt x="1386440" y="640191"/>
                  </a:lnTo>
                  <a:lnTo>
                    <a:pt x="1381267" y="638542"/>
                  </a:lnTo>
                  <a:lnTo>
                    <a:pt x="1376094" y="636877"/>
                  </a:lnTo>
                  <a:lnTo>
                    <a:pt x="1370920" y="635191"/>
                  </a:lnTo>
                  <a:lnTo>
                    <a:pt x="1365747" y="633483"/>
                  </a:lnTo>
                  <a:lnTo>
                    <a:pt x="1360574" y="631747"/>
                  </a:lnTo>
                  <a:lnTo>
                    <a:pt x="1355400" y="629982"/>
                  </a:lnTo>
                  <a:lnTo>
                    <a:pt x="1350227" y="628183"/>
                  </a:lnTo>
                  <a:lnTo>
                    <a:pt x="1345054" y="626348"/>
                  </a:lnTo>
                  <a:lnTo>
                    <a:pt x="1339881" y="624474"/>
                  </a:lnTo>
                  <a:lnTo>
                    <a:pt x="1334707" y="622558"/>
                  </a:lnTo>
                  <a:lnTo>
                    <a:pt x="1329534" y="620597"/>
                  </a:lnTo>
                  <a:lnTo>
                    <a:pt x="1324361" y="618589"/>
                  </a:lnTo>
                  <a:lnTo>
                    <a:pt x="1319187" y="616530"/>
                  </a:lnTo>
                  <a:lnTo>
                    <a:pt x="1314014" y="614420"/>
                  </a:lnTo>
                  <a:lnTo>
                    <a:pt x="1308841" y="612254"/>
                  </a:lnTo>
                  <a:lnTo>
                    <a:pt x="1303668" y="610030"/>
                  </a:lnTo>
                  <a:lnTo>
                    <a:pt x="1298494" y="607747"/>
                  </a:lnTo>
                  <a:lnTo>
                    <a:pt x="1293321" y="605402"/>
                  </a:lnTo>
                  <a:lnTo>
                    <a:pt x="1288148" y="602992"/>
                  </a:lnTo>
                  <a:lnTo>
                    <a:pt x="1282974" y="600515"/>
                  </a:lnTo>
                  <a:lnTo>
                    <a:pt x="1277801" y="597970"/>
                  </a:lnTo>
                  <a:lnTo>
                    <a:pt x="1272628" y="595354"/>
                  </a:lnTo>
                  <a:lnTo>
                    <a:pt x="1267455" y="592664"/>
                  </a:lnTo>
                  <a:lnTo>
                    <a:pt x="1262281" y="589899"/>
                  </a:lnTo>
                  <a:lnTo>
                    <a:pt x="1257108" y="587057"/>
                  </a:lnTo>
                  <a:lnTo>
                    <a:pt x="1251935" y="584135"/>
                  </a:lnTo>
                  <a:lnTo>
                    <a:pt x="1246761" y="581133"/>
                  </a:lnTo>
                  <a:lnTo>
                    <a:pt x="1241588" y="578047"/>
                  </a:lnTo>
                  <a:lnTo>
                    <a:pt x="1236415" y="574875"/>
                  </a:lnTo>
                  <a:lnTo>
                    <a:pt x="1231242" y="571617"/>
                  </a:lnTo>
                  <a:lnTo>
                    <a:pt x="1226068" y="568270"/>
                  </a:lnTo>
                  <a:lnTo>
                    <a:pt x="1220895" y="564833"/>
                  </a:lnTo>
                  <a:lnTo>
                    <a:pt x="1215722" y="561304"/>
                  </a:lnTo>
                  <a:lnTo>
                    <a:pt x="1210548" y="557680"/>
                  </a:lnTo>
                  <a:lnTo>
                    <a:pt x="1205375" y="553962"/>
                  </a:lnTo>
                  <a:lnTo>
                    <a:pt x="1200202" y="550147"/>
                  </a:lnTo>
                  <a:lnTo>
                    <a:pt x="1195029" y="546235"/>
                  </a:lnTo>
                  <a:lnTo>
                    <a:pt x="1189855" y="542223"/>
                  </a:lnTo>
                  <a:lnTo>
                    <a:pt x="1184682" y="538111"/>
                  </a:lnTo>
                  <a:lnTo>
                    <a:pt x="1179509" y="533898"/>
                  </a:lnTo>
                  <a:lnTo>
                    <a:pt x="1174335" y="529584"/>
                  </a:lnTo>
                  <a:lnTo>
                    <a:pt x="1169162" y="525169"/>
                  </a:lnTo>
                  <a:lnTo>
                    <a:pt x="1163989" y="520654"/>
                  </a:lnTo>
                  <a:lnTo>
                    <a:pt x="1158816" y="516042"/>
                  </a:lnTo>
                  <a:lnTo>
                    <a:pt x="1153642" y="511334"/>
                  </a:lnTo>
                  <a:lnTo>
                    <a:pt x="1148469" y="506531"/>
                  </a:lnTo>
                  <a:lnTo>
                    <a:pt x="1143296" y="501637"/>
                  </a:lnTo>
                  <a:lnTo>
                    <a:pt x="1138122" y="496654"/>
                  </a:lnTo>
                  <a:lnTo>
                    <a:pt x="1132949" y="491584"/>
                  </a:lnTo>
                  <a:lnTo>
                    <a:pt x="1127776" y="486431"/>
                  </a:lnTo>
                  <a:lnTo>
                    <a:pt x="1122603" y="481198"/>
                  </a:lnTo>
                  <a:lnTo>
                    <a:pt x="1117429" y="475889"/>
                  </a:lnTo>
                  <a:lnTo>
                    <a:pt x="1112256" y="470508"/>
                  </a:lnTo>
                  <a:lnTo>
                    <a:pt x="1107083" y="465059"/>
                  </a:lnTo>
                  <a:lnTo>
                    <a:pt x="1101909" y="459547"/>
                  </a:lnTo>
                  <a:lnTo>
                    <a:pt x="1096736" y="453976"/>
                  </a:lnTo>
                  <a:lnTo>
                    <a:pt x="1091563" y="448352"/>
                  </a:lnTo>
                  <a:lnTo>
                    <a:pt x="1086390" y="442680"/>
                  </a:lnTo>
                  <a:lnTo>
                    <a:pt x="1081216" y="436966"/>
                  </a:lnTo>
                  <a:lnTo>
                    <a:pt x="1076043" y="431215"/>
                  </a:lnTo>
                  <a:lnTo>
                    <a:pt x="1070870" y="425435"/>
                  </a:lnTo>
                  <a:lnTo>
                    <a:pt x="1065696" y="419630"/>
                  </a:lnTo>
                  <a:lnTo>
                    <a:pt x="1060523" y="413809"/>
                  </a:lnTo>
                  <a:lnTo>
                    <a:pt x="1055350" y="407976"/>
                  </a:lnTo>
                  <a:lnTo>
                    <a:pt x="1050177" y="402141"/>
                  </a:lnTo>
                  <a:lnTo>
                    <a:pt x="1045003" y="396308"/>
                  </a:lnTo>
                  <a:lnTo>
                    <a:pt x="1039830" y="390487"/>
                  </a:lnTo>
                  <a:lnTo>
                    <a:pt x="1034657" y="384683"/>
                  </a:lnTo>
                  <a:lnTo>
                    <a:pt x="1029483" y="378905"/>
                  </a:lnTo>
                  <a:lnTo>
                    <a:pt x="1024310" y="373159"/>
                  </a:lnTo>
                  <a:lnTo>
                    <a:pt x="1019137" y="367453"/>
                  </a:lnTo>
                  <a:lnTo>
                    <a:pt x="1013964" y="361794"/>
                  </a:lnTo>
                  <a:lnTo>
                    <a:pt x="1008790" y="356190"/>
                  </a:lnTo>
                  <a:lnTo>
                    <a:pt x="1003617" y="350647"/>
                  </a:lnTo>
                  <a:lnTo>
                    <a:pt x="998444" y="345173"/>
                  </a:lnTo>
                  <a:lnTo>
                    <a:pt x="993270" y="339775"/>
                  </a:lnTo>
                  <a:lnTo>
                    <a:pt x="988097" y="334459"/>
                  </a:lnTo>
                  <a:lnTo>
                    <a:pt x="982924" y="329232"/>
                  </a:lnTo>
                  <a:lnTo>
                    <a:pt x="977751" y="324101"/>
                  </a:lnTo>
                  <a:lnTo>
                    <a:pt x="972577" y="319070"/>
                  </a:lnTo>
                  <a:lnTo>
                    <a:pt x="967404" y="314147"/>
                  </a:lnTo>
                  <a:lnTo>
                    <a:pt x="962231" y="309337"/>
                  </a:lnTo>
                  <a:lnTo>
                    <a:pt x="957057" y="304644"/>
                  </a:lnTo>
                  <a:lnTo>
                    <a:pt x="951884" y="300074"/>
                  </a:lnTo>
                  <a:lnTo>
                    <a:pt x="946711" y="295632"/>
                  </a:lnTo>
                  <a:lnTo>
                    <a:pt x="941538" y="291321"/>
                  </a:lnTo>
                  <a:lnTo>
                    <a:pt x="936364" y="287145"/>
                  </a:lnTo>
                  <a:lnTo>
                    <a:pt x="931191" y="283108"/>
                  </a:lnTo>
                  <a:lnTo>
                    <a:pt x="926018" y="279213"/>
                  </a:lnTo>
                  <a:lnTo>
                    <a:pt x="920844" y="275463"/>
                  </a:lnTo>
                  <a:lnTo>
                    <a:pt x="915671" y="271860"/>
                  </a:lnTo>
                  <a:lnTo>
                    <a:pt x="910498" y="268406"/>
                  </a:lnTo>
                  <a:lnTo>
                    <a:pt x="905325" y="265102"/>
                  </a:lnTo>
                  <a:lnTo>
                    <a:pt x="900151" y="261950"/>
                  </a:lnTo>
                  <a:lnTo>
                    <a:pt x="894978" y="258951"/>
                  </a:lnTo>
                  <a:lnTo>
                    <a:pt x="889805" y="256105"/>
                  </a:lnTo>
                  <a:lnTo>
                    <a:pt x="884631" y="253413"/>
                  </a:lnTo>
                  <a:lnTo>
                    <a:pt x="879458" y="250874"/>
                  </a:lnTo>
                  <a:lnTo>
                    <a:pt x="874285" y="248488"/>
                  </a:lnTo>
                  <a:lnTo>
                    <a:pt x="869112" y="246255"/>
                  </a:lnTo>
                  <a:lnTo>
                    <a:pt x="863938" y="244173"/>
                  </a:lnTo>
                  <a:lnTo>
                    <a:pt x="858765" y="242242"/>
                  </a:lnTo>
                  <a:lnTo>
                    <a:pt x="853592" y="240459"/>
                  </a:lnTo>
                  <a:lnTo>
                    <a:pt x="848418" y="238824"/>
                  </a:lnTo>
                  <a:lnTo>
                    <a:pt x="843245" y="237333"/>
                  </a:lnTo>
                  <a:lnTo>
                    <a:pt x="838072" y="235986"/>
                  </a:lnTo>
                  <a:lnTo>
                    <a:pt x="832899" y="234780"/>
                  </a:lnTo>
                  <a:lnTo>
                    <a:pt x="827725" y="233712"/>
                  </a:lnTo>
                  <a:lnTo>
                    <a:pt x="822552" y="232780"/>
                  </a:lnTo>
                  <a:lnTo>
                    <a:pt x="817379" y="231981"/>
                  </a:lnTo>
                  <a:lnTo>
                    <a:pt x="812205" y="231313"/>
                  </a:lnTo>
                  <a:lnTo>
                    <a:pt x="807032" y="230773"/>
                  </a:lnTo>
                  <a:lnTo>
                    <a:pt x="801859" y="230357"/>
                  </a:lnTo>
                  <a:lnTo>
                    <a:pt x="796686" y="230063"/>
                  </a:lnTo>
                  <a:lnTo>
                    <a:pt x="791512" y="229888"/>
                  </a:lnTo>
                  <a:lnTo>
                    <a:pt x="786339" y="229828"/>
                  </a:lnTo>
                  <a:lnTo>
                    <a:pt x="781166" y="229881"/>
                  </a:lnTo>
                  <a:lnTo>
                    <a:pt x="775992" y="230043"/>
                  </a:lnTo>
                  <a:lnTo>
                    <a:pt x="770819" y="230311"/>
                  </a:lnTo>
                  <a:lnTo>
                    <a:pt x="765646" y="230682"/>
                  </a:lnTo>
                  <a:lnTo>
                    <a:pt x="760473" y="231153"/>
                  </a:lnTo>
                  <a:lnTo>
                    <a:pt x="755299" y="231721"/>
                  </a:lnTo>
                  <a:lnTo>
                    <a:pt x="750126" y="232383"/>
                  </a:lnTo>
                  <a:lnTo>
                    <a:pt x="744953" y="233135"/>
                  </a:lnTo>
                  <a:lnTo>
                    <a:pt x="739779" y="233976"/>
                  </a:lnTo>
                  <a:lnTo>
                    <a:pt x="734606" y="234901"/>
                  </a:lnTo>
                  <a:lnTo>
                    <a:pt x="729433" y="235908"/>
                  </a:lnTo>
                  <a:lnTo>
                    <a:pt x="724260" y="236994"/>
                  </a:lnTo>
                  <a:lnTo>
                    <a:pt x="719086" y="238157"/>
                  </a:lnTo>
                  <a:lnTo>
                    <a:pt x="713913" y="239393"/>
                  </a:lnTo>
                  <a:lnTo>
                    <a:pt x="708740" y="240700"/>
                  </a:lnTo>
                  <a:lnTo>
                    <a:pt x="703566" y="242076"/>
                  </a:lnTo>
                  <a:lnTo>
                    <a:pt x="698393" y="243517"/>
                  </a:lnTo>
                  <a:lnTo>
                    <a:pt x="693220" y="245022"/>
                  </a:lnTo>
                  <a:lnTo>
                    <a:pt x="688047" y="246589"/>
                  </a:lnTo>
                  <a:lnTo>
                    <a:pt x="682873" y="248214"/>
                  </a:lnTo>
                  <a:lnTo>
                    <a:pt x="677700" y="249896"/>
                  </a:lnTo>
                  <a:lnTo>
                    <a:pt x="672527" y="251632"/>
                  </a:lnTo>
                  <a:lnTo>
                    <a:pt x="667353" y="253421"/>
                  </a:lnTo>
                  <a:lnTo>
                    <a:pt x="662180" y="255261"/>
                  </a:lnTo>
                  <a:lnTo>
                    <a:pt x="657007" y="257149"/>
                  </a:lnTo>
                  <a:lnTo>
                    <a:pt x="651834" y="259083"/>
                  </a:lnTo>
                  <a:lnTo>
                    <a:pt x="646660" y="261063"/>
                  </a:lnTo>
                  <a:lnTo>
                    <a:pt x="641487" y="263086"/>
                  </a:lnTo>
                  <a:lnTo>
                    <a:pt x="636314" y="265150"/>
                  </a:lnTo>
                  <a:lnTo>
                    <a:pt x="631140" y="267254"/>
                  </a:lnTo>
                  <a:lnTo>
                    <a:pt x="625967" y="269397"/>
                  </a:lnTo>
                  <a:lnTo>
                    <a:pt x="620794" y="271576"/>
                  </a:lnTo>
                  <a:lnTo>
                    <a:pt x="615621" y="273791"/>
                  </a:lnTo>
                  <a:lnTo>
                    <a:pt x="610447" y="276040"/>
                  </a:lnTo>
                  <a:lnTo>
                    <a:pt x="605274" y="278322"/>
                  </a:lnTo>
                  <a:lnTo>
                    <a:pt x="600101" y="280636"/>
                  </a:lnTo>
                  <a:lnTo>
                    <a:pt x="594927" y="282980"/>
                  </a:lnTo>
                  <a:lnTo>
                    <a:pt x="589754" y="285353"/>
                  </a:lnTo>
                  <a:lnTo>
                    <a:pt x="584581" y="287755"/>
                  </a:lnTo>
                  <a:lnTo>
                    <a:pt x="579408" y="290184"/>
                  </a:lnTo>
                  <a:lnTo>
                    <a:pt x="574234" y="292639"/>
                  </a:lnTo>
                  <a:lnTo>
                    <a:pt x="569061" y="295119"/>
                  </a:lnTo>
                  <a:lnTo>
                    <a:pt x="563888" y="297623"/>
                  </a:lnTo>
                  <a:lnTo>
                    <a:pt x="558714" y="300151"/>
                  </a:lnTo>
                  <a:lnTo>
                    <a:pt x="553541" y="302702"/>
                  </a:lnTo>
                  <a:lnTo>
                    <a:pt x="548368" y="305274"/>
                  </a:lnTo>
                  <a:lnTo>
                    <a:pt x="543195" y="307868"/>
                  </a:lnTo>
                  <a:lnTo>
                    <a:pt x="538021" y="310482"/>
                  </a:lnTo>
                  <a:lnTo>
                    <a:pt x="532848" y="313116"/>
                  </a:lnTo>
                  <a:lnTo>
                    <a:pt x="527675" y="315769"/>
                  </a:lnTo>
                  <a:lnTo>
                    <a:pt x="522501" y="318440"/>
                  </a:lnTo>
                  <a:lnTo>
                    <a:pt x="517328" y="321130"/>
                  </a:lnTo>
                  <a:lnTo>
                    <a:pt x="512155" y="323836"/>
                  </a:lnTo>
                  <a:lnTo>
                    <a:pt x="506982" y="326560"/>
                  </a:lnTo>
                  <a:lnTo>
                    <a:pt x="501808" y="329300"/>
                  </a:lnTo>
                  <a:lnTo>
                    <a:pt x="496635" y="332056"/>
                  </a:lnTo>
                  <a:lnTo>
                    <a:pt x="491462" y="334827"/>
                  </a:lnTo>
                  <a:lnTo>
                    <a:pt x="486288" y="337614"/>
                  </a:lnTo>
                  <a:lnTo>
                    <a:pt x="481115" y="340415"/>
                  </a:lnTo>
                  <a:lnTo>
                    <a:pt x="475942" y="343231"/>
                  </a:lnTo>
                  <a:lnTo>
                    <a:pt x="470769" y="346061"/>
                  </a:lnTo>
                  <a:lnTo>
                    <a:pt x="465595" y="348905"/>
                  </a:lnTo>
                  <a:lnTo>
                    <a:pt x="460422" y="351763"/>
                  </a:lnTo>
                  <a:lnTo>
                    <a:pt x="455249" y="354634"/>
                  </a:lnTo>
                  <a:lnTo>
                    <a:pt x="450075" y="357518"/>
                  </a:lnTo>
                  <a:lnTo>
                    <a:pt x="444902" y="360415"/>
                  </a:lnTo>
                  <a:lnTo>
                    <a:pt x="439729" y="363325"/>
                  </a:lnTo>
                  <a:lnTo>
                    <a:pt x="434556" y="366248"/>
                  </a:lnTo>
                  <a:lnTo>
                    <a:pt x="429382" y="369184"/>
                  </a:lnTo>
                  <a:lnTo>
                    <a:pt x="424209" y="372132"/>
                  </a:lnTo>
                  <a:lnTo>
                    <a:pt x="419036" y="375093"/>
                  </a:lnTo>
                  <a:lnTo>
                    <a:pt x="413862" y="378067"/>
                  </a:lnTo>
                  <a:lnTo>
                    <a:pt x="408689" y="381053"/>
                  </a:lnTo>
                  <a:lnTo>
                    <a:pt x="403516" y="384052"/>
                  </a:lnTo>
                  <a:lnTo>
                    <a:pt x="398343" y="387063"/>
                  </a:lnTo>
                  <a:lnTo>
                    <a:pt x="393169" y="390088"/>
                  </a:lnTo>
                  <a:lnTo>
                    <a:pt x="387996" y="393125"/>
                  </a:lnTo>
                  <a:lnTo>
                    <a:pt x="382823" y="396176"/>
                  </a:lnTo>
                  <a:lnTo>
                    <a:pt x="377649" y="399240"/>
                  </a:lnTo>
                  <a:lnTo>
                    <a:pt x="372476" y="402318"/>
                  </a:lnTo>
                  <a:lnTo>
                    <a:pt x="367303" y="405410"/>
                  </a:lnTo>
                  <a:lnTo>
                    <a:pt x="362130" y="408516"/>
                  </a:lnTo>
                  <a:lnTo>
                    <a:pt x="356956" y="411637"/>
                  </a:lnTo>
                  <a:lnTo>
                    <a:pt x="351783" y="414772"/>
                  </a:lnTo>
                  <a:lnTo>
                    <a:pt x="346610" y="417923"/>
                  </a:lnTo>
                  <a:lnTo>
                    <a:pt x="341436" y="421090"/>
                  </a:lnTo>
                  <a:lnTo>
                    <a:pt x="336263" y="424273"/>
                  </a:lnTo>
                  <a:lnTo>
                    <a:pt x="331090" y="427473"/>
                  </a:lnTo>
                  <a:lnTo>
                    <a:pt x="325917" y="430690"/>
                  </a:lnTo>
                  <a:lnTo>
                    <a:pt x="320743" y="433925"/>
                  </a:lnTo>
                  <a:lnTo>
                    <a:pt x="315570" y="437178"/>
                  </a:lnTo>
                  <a:lnTo>
                    <a:pt x="310397" y="440450"/>
                  </a:lnTo>
                  <a:lnTo>
                    <a:pt x="305223" y="443742"/>
                  </a:lnTo>
                  <a:lnTo>
                    <a:pt x="300050" y="447055"/>
                  </a:lnTo>
                  <a:lnTo>
                    <a:pt x="294877" y="450389"/>
                  </a:lnTo>
                  <a:lnTo>
                    <a:pt x="289704" y="453744"/>
                  </a:lnTo>
                  <a:lnTo>
                    <a:pt x="284530" y="457122"/>
                  </a:lnTo>
                  <a:lnTo>
                    <a:pt x="279357" y="460524"/>
                  </a:lnTo>
                  <a:lnTo>
                    <a:pt x="274184" y="463950"/>
                  </a:lnTo>
                  <a:lnTo>
                    <a:pt x="269010" y="467400"/>
                  </a:lnTo>
                  <a:lnTo>
                    <a:pt x="263837" y="470877"/>
                  </a:lnTo>
                  <a:lnTo>
                    <a:pt x="258664" y="474380"/>
                  </a:lnTo>
                  <a:lnTo>
                    <a:pt x="253491" y="477911"/>
                  </a:lnTo>
                  <a:lnTo>
                    <a:pt x="248317" y="481470"/>
                  </a:lnTo>
                  <a:lnTo>
                    <a:pt x="243144" y="485059"/>
                  </a:lnTo>
                  <a:lnTo>
                    <a:pt x="237971" y="488677"/>
                  </a:lnTo>
                  <a:lnTo>
                    <a:pt x="232797" y="492326"/>
                  </a:lnTo>
                  <a:lnTo>
                    <a:pt x="227624" y="496007"/>
                  </a:lnTo>
                  <a:lnTo>
                    <a:pt x="222451" y="499720"/>
                  </a:lnTo>
                  <a:lnTo>
                    <a:pt x="217278" y="503466"/>
                  </a:lnTo>
                  <a:lnTo>
                    <a:pt x="212104" y="507246"/>
                  </a:lnTo>
                  <a:lnTo>
                    <a:pt x="206931" y="511059"/>
                  </a:lnTo>
                  <a:lnTo>
                    <a:pt x="201758" y="514908"/>
                  </a:lnTo>
                  <a:lnTo>
                    <a:pt x="196584" y="518791"/>
                  </a:lnTo>
                  <a:lnTo>
                    <a:pt x="191411" y="522710"/>
                  </a:lnTo>
                  <a:lnTo>
                    <a:pt x="186238" y="526665"/>
                  </a:lnTo>
                  <a:lnTo>
                    <a:pt x="181065" y="530656"/>
                  </a:lnTo>
                  <a:lnTo>
                    <a:pt x="175891" y="534682"/>
                  </a:lnTo>
                  <a:lnTo>
                    <a:pt x="170718" y="538744"/>
                  </a:lnTo>
                  <a:lnTo>
                    <a:pt x="165545" y="542841"/>
                  </a:lnTo>
                  <a:lnTo>
                    <a:pt x="160371" y="546974"/>
                  </a:lnTo>
                  <a:lnTo>
                    <a:pt x="155198" y="551140"/>
                  </a:lnTo>
                  <a:lnTo>
                    <a:pt x="150025" y="555340"/>
                  </a:lnTo>
                  <a:lnTo>
                    <a:pt x="144852" y="559572"/>
                  </a:lnTo>
                  <a:lnTo>
                    <a:pt x="139678" y="563836"/>
                  </a:lnTo>
                  <a:lnTo>
                    <a:pt x="134505" y="568129"/>
                  </a:lnTo>
                  <a:lnTo>
                    <a:pt x="129332" y="572450"/>
                  </a:lnTo>
                  <a:lnTo>
                    <a:pt x="124158" y="576798"/>
                  </a:lnTo>
                  <a:lnTo>
                    <a:pt x="118985" y="581169"/>
                  </a:lnTo>
                  <a:lnTo>
                    <a:pt x="113812" y="585562"/>
                  </a:lnTo>
                  <a:lnTo>
                    <a:pt x="108639" y="589975"/>
                  </a:lnTo>
                  <a:lnTo>
                    <a:pt x="103465" y="594403"/>
                  </a:lnTo>
                  <a:lnTo>
                    <a:pt x="98292" y="598845"/>
                  </a:lnTo>
                  <a:lnTo>
                    <a:pt x="93119" y="603296"/>
                  </a:lnTo>
                  <a:lnTo>
                    <a:pt x="87945" y="607754"/>
                  </a:lnTo>
                  <a:lnTo>
                    <a:pt x="82772" y="612214"/>
                  </a:lnTo>
                  <a:lnTo>
                    <a:pt x="77599" y="616672"/>
                  </a:lnTo>
                  <a:lnTo>
                    <a:pt x="72426" y="621125"/>
                  </a:lnTo>
                  <a:lnTo>
                    <a:pt x="67252" y="625568"/>
                  </a:lnTo>
                  <a:lnTo>
                    <a:pt x="62079" y="629996"/>
                  </a:lnTo>
                  <a:lnTo>
                    <a:pt x="56906" y="634405"/>
                  </a:lnTo>
                  <a:lnTo>
                    <a:pt x="51732" y="638791"/>
                  </a:lnTo>
                  <a:lnTo>
                    <a:pt x="46559" y="643148"/>
                  </a:lnTo>
                  <a:lnTo>
                    <a:pt x="41386" y="647471"/>
                  </a:lnTo>
                  <a:lnTo>
                    <a:pt x="36213" y="651756"/>
                  </a:lnTo>
                  <a:lnTo>
                    <a:pt x="31039" y="655998"/>
                  </a:lnTo>
                  <a:lnTo>
                    <a:pt x="25866" y="660192"/>
                  </a:lnTo>
                  <a:lnTo>
                    <a:pt x="20693" y="664334"/>
                  </a:lnTo>
                  <a:lnTo>
                    <a:pt x="15519" y="668418"/>
                  </a:lnTo>
                  <a:lnTo>
                    <a:pt x="10346" y="672441"/>
                  </a:lnTo>
                  <a:lnTo>
                    <a:pt x="5173" y="676398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96816" y="3022218"/>
              <a:ext cx="1883076" cy="680285"/>
            </a:xfrm>
            <a:custGeom>
              <a:avLst/>
              <a:pathLst>
                <a:path w="1883076" h="680285">
                  <a:moveTo>
                    <a:pt x="0" y="680285"/>
                  </a:moveTo>
                  <a:lnTo>
                    <a:pt x="0" y="680285"/>
                  </a:lnTo>
                  <a:lnTo>
                    <a:pt x="5173" y="676398"/>
                  </a:lnTo>
                  <a:lnTo>
                    <a:pt x="10346" y="672441"/>
                  </a:lnTo>
                  <a:lnTo>
                    <a:pt x="15519" y="668418"/>
                  </a:lnTo>
                  <a:lnTo>
                    <a:pt x="20693" y="664334"/>
                  </a:lnTo>
                  <a:lnTo>
                    <a:pt x="25866" y="660192"/>
                  </a:lnTo>
                  <a:lnTo>
                    <a:pt x="31039" y="655998"/>
                  </a:lnTo>
                  <a:lnTo>
                    <a:pt x="36213" y="651756"/>
                  </a:lnTo>
                  <a:lnTo>
                    <a:pt x="41386" y="647471"/>
                  </a:lnTo>
                  <a:lnTo>
                    <a:pt x="46559" y="643148"/>
                  </a:lnTo>
                  <a:lnTo>
                    <a:pt x="51732" y="638791"/>
                  </a:lnTo>
                  <a:lnTo>
                    <a:pt x="56906" y="634405"/>
                  </a:lnTo>
                  <a:lnTo>
                    <a:pt x="62079" y="629996"/>
                  </a:lnTo>
                  <a:lnTo>
                    <a:pt x="67252" y="625568"/>
                  </a:lnTo>
                  <a:lnTo>
                    <a:pt x="72426" y="621125"/>
                  </a:lnTo>
                  <a:lnTo>
                    <a:pt x="77599" y="616672"/>
                  </a:lnTo>
                  <a:lnTo>
                    <a:pt x="82772" y="612214"/>
                  </a:lnTo>
                  <a:lnTo>
                    <a:pt x="87945" y="607754"/>
                  </a:lnTo>
                  <a:lnTo>
                    <a:pt x="93119" y="603296"/>
                  </a:lnTo>
                  <a:lnTo>
                    <a:pt x="98292" y="598845"/>
                  </a:lnTo>
                  <a:lnTo>
                    <a:pt x="103465" y="594403"/>
                  </a:lnTo>
                  <a:lnTo>
                    <a:pt x="108639" y="589975"/>
                  </a:lnTo>
                  <a:lnTo>
                    <a:pt x="113812" y="585562"/>
                  </a:lnTo>
                  <a:lnTo>
                    <a:pt x="118985" y="581169"/>
                  </a:lnTo>
                  <a:lnTo>
                    <a:pt x="124158" y="576798"/>
                  </a:lnTo>
                  <a:lnTo>
                    <a:pt x="129332" y="572450"/>
                  </a:lnTo>
                  <a:lnTo>
                    <a:pt x="134505" y="568129"/>
                  </a:lnTo>
                  <a:lnTo>
                    <a:pt x="139678" y="563836"/>
                  </a:lnTo>
                  <a:lnTo>
                    <a:pt x="144852" y="559572"/>
                  </a:lnTo>
                  <a:lnTo>
                    <a:pt x="150025" y="555340"/>
                  </a:lnTo>
                  <a:lnTo>
                    <a:pt x="155198" y="551140"/>
                  </a:lnTo>
                  <a:lnTo>
                    <a:pt x="160371" y="546974"/>
                  </a:lnTo>
                  <a:lnTo>
                    <a:pt x="165545" y="542841"/>
                  </a:lnTo>
                  <a:lnTo>
                    <a:pt x="170718" y="538744"/>
                  </a:lnTo>
                  <a:lnTo>
                    <a:pt x="175891" y="534682"/>
                  </a:lnTo>
                  <a:lnTo>
                    <a:pt x="181065" y="530656"/>
                  </a:lnTo>
                  <a:lnTo>
                    <a:pt x="186238" y="526665"/>
                  </a:lnTo>
                  <a:lnTo>
                    <a:pt x="191411" y="522710"/>
                  </a:lnTo>
                  <a:lnTo>
                    <a:pt x="196584" y="518791"/>
                  </a:lnTo>
                  <a:lnTo>
                    <a:pt x="201758" y="514908"/>
                  </a:lnTo>
                  <a:lnTo>
                    <a:pt x="206931" y="511059"/>
                  </a:lnTo>
                  <a:lnTo>
                    <a:pt x="212104" y="507246"/>
                  </a:lnTo>
                  <a:lnTo>
                    <a:pt x="217278" y="503466"/>
                  </a:lnTo>
                  <a:lnTo>
                    <a:pt x="222451" y="499720"/>
                  </a:lnTo>
                  <a:lnTo>
                    <a:pt x="227624" y="496007"/>
                  </a:lnTo>
                  <a:lnTo>
                    <a:pt x="232797" y="492326"/>
                  </a:lnTo>
                  <a:lnTo>
                    <a:pt x="237971" y="488677"/>
                  </a:lnTo>
                  <a:lnTo>
                    <a:pt x="243144" y="485059"/>
                  </a:lnTo>
                  <a:lnTo>
                    <a:pt x="248317" y="481470"/>
                  </a:lnTo>
                  <a:lnTo>
                    <a:pt x="253491" y="477911"/>
                  </a:lnTo>
                  <a:lnTo>
                    <a:pt x="258664" y="474380"/>
                  </a:lnTo>
                  <a:lnTo>
                    <a:pt x="263837" y="470877"/>
                  </a:lnTo>
                  <a:lnTo>
                    <a:pt x="269010" y="467400"/>
                  </a:lnTo>
                  <a:lnTo>
                    <a:pt x="274184" y="463950"/>
                  </a:lnTo>
                  <a:lnTo>
                    <a:pt x="279357" y="460524"/>
                  </a:lnTo>
                  <a:lnTo>
                    <a:pt x="284530" y="457122"/>
                  </a:lnTo>
                  <a:lnTo>
                    <a:pt x="289704" y="453744"/>
                  </a:lnTo>
                  <a:lnTo>
                    <a:pt x="294877" y="450389"/>
                  </a:lnTo>
                  <a:lnTo>
                    <a:pt x="300050" y="447055"/>
                  </a:lnTo>
                  <a:lnTo>
                    <a:pt x="305223" y="443742"/>
                  </a:lnTo>
                  <a:lnTo>
                    <a:pt x="310397" y="440450"/>
                  </a:lnTo>
                  <a:lnTo>
                    <a:pt x="315570" y="437178"/>
                  </a:lnTo>
                  <a:lnTo>
                    <a:pt x="320743" y="433925"/>
                  </a:lnTo>
                  <a:lnTo>
                    <a:pt x="325917" y="430690"/>
                  </a:lnTo>
                  <a:lnTo>
                    <a:pt x="331090" y="427473"/>
                  </a:lnTo>
                  <a:lnTo>
                    <a:pt x="336263" y="424273"/>
                  </a:lnTo>
                  <a:lnTo>
                    <a:pt x="341436" y="421090"/>
                  </a:lnTo>
                  <a:lnTo>
                    <a:pt x="346610" y="417923"/>
                  </a:lnTo>
                  <a:lnTo>
                    <a:pt x="351783" y="414772"/>
                  </a:lnTo>
                  <a:lnTo>
                    <a:pt x="356956" y="411637"/>
                  </a:lnTo>
                  <a:lnTo>
                    <a:pt x="362130" y="408516"/>
                  </a:lnTo>
                  <a:lnTo>
                    <a:pt x="367303" y="405410"/>
                  </a:lnTo>
                  <a:lnTo>
                    <a:pt x="372476" y="402318"/>
                  </a:lnTo>
                  <a:lnTo>
                    <a:pt x="377649" y="399240"/>
                  </a:lnTo>
                  <a:lnTo>
                    <a:pt x="382823" y="396176"/>
                  </a:lnTo>
                  <a:lnTo>
                    <a:pt x="387996" y="393125"/>
                  </a:lnTo>
                  <a:lnTo>
                    <a:pt x="393169" y="390088"/>
                  </a:lnTo>
                  <a:lnTo>
                    <a:pt x="398343" y="387063"/>
                  </a:lnTo>
                  <a:lnTo>
                    <a:pt x="403516" y="384052"/>
                  </a:lnTo>
                  <a:lnTo>
                    <a:pt x="408689" y="381053"/>
                  </a:lnTo>
                  <a:lnTo>
                    <a:pt x="413862" y="378067"/>
                  </a:lnTo>
                  <a:lnTo>
                    <a:pt x="419036" y="375093"/>
                  </a:lnTo>
                  <a:lnTo>
                    <a:pt x="424209" y="372132"/>
                  </a:lnTo>
                  <a:lnTo>
                    <a:pt x="429382" y="369184"/>
                  </a:lnTo>
                  <a:lnTo>
                    <a:pt x="434556" y="366248"/>
                  </a:lnTo>
                  <a:lnTo>
                    <a:pt x="439729" y="363325"/>
                  </a:lnTo>
                  <a:lnTo>
                    <a:pt x="444902" y="360415"/>
                  </a:lnTo>
                  <a:lnTo>
                    <a:pt x="450075" y="357518"/>
                  </a:lnTo>
                  <a:lnTo>
                    <a:pt x="455249" y="354634"/>
                  </a:lnTo>
                  <a:lnTo>
                    <a:pt x="460422" y="351763"/>
                  </a:lnTo>
                  <a:lnTo>
                    <a:pt x="465595" y="348905"/>
                  </a:lnTo>
                  <a:lnTo>
                    <a:pt x="470769" y="346061"/>
                  </a:lnTo>
                  <a:lnTo>
                    <a:pt x="475942" y="343231"/>
                  </a:lnTo>
                  <a:lnTo>
                    <a:pt x="481115" y="340415"/>
                  </a:lnTo>
                  <a:lnTo>
                    <a:pt x="486288" y="337614"/>
                  </a:lnTo>
                  <a:lnTo>
                    <a:pt x="491462" y="334827"/>
                  </a:lnTo>
                  <a:lnTo>
                    <a:pt x="496635" y="332056"/>
                  </a:lnTo>
                  <a:lnTo>
                    <a:pt x="501808" y="329300"/>
                  </a:lnTo>
                  <a:lnTo>
                    <a:pt x="506982" y="326560"/>
                  </a:lnTo>
                  <a:lnTo>
                    <a:pt x="512155" y="323836"/>
                  </a:lnTo>
                  <a:lnTo>
                    <a:pt x="517328" y="321130"/>
                  </a:lnTo>
                  <a:lnTo>
                    <a:pt x="522501" y="318440"/>
                  </a:lnTo>
                  <a:lnTo>
                    <a:pt x="527675" y="315769"/>
                  </a:lnTo>
                  <a:lnTo>
                    <a:pt x="532848" y="313116"/>
                  </a:lnTo>
                  <a:lnTo>
                    <a:pt x="538021" y="310482"/>
                  </a:lnTo>
                  <a:lnTo>
                    <a:pt x="543195" y="307868"/>
                  </a:lnTo>
                  <a:lnTo>
                    <a:pt x="548368" y="305274"/>
                  </a:lnTo>
                  <a:lnTo>
                    <a:pt x="553541" y="302702"/>
                  </a:lnTo>
                  <a:lnTo>
                    <a:pt x="558714" y="300151"/>
                  </a:lnTo>
                  <a:lnTo>
                    <a:pt x="563888" y="297623"/>
                  </a:lnTo>
                  <a:lnTo>
                    <a:pt x="569061" y="295119"/>
                  </a:lnTo>
                  <a:lnTo>
                    <a:pt x="574234" y="292639"/>
                  </a:lnTo>
                  <a:lnTo>
                    <a:pt x="579408" y="290184"/>
                  </a:lnTo>
                  <a:lnTo>
                    <a:pt x="584581" y="287755"/>
                  </a:lnTo>
                  <a:lnTo>
                    <a:pt x="589754" y="285353"/>
                  </a:lnTo>
                  <a:lnTo>
                    <a:pt x="594927" y="282980"/>
                  </a:lnTo>
                  <a:lnTo>
                    <a:pt x="600101" y="280636"/>
                  </a:lnTo>
                  <a:lnTo>
                    <a:pt x="605274" y="278322"/>
                  </a:lnTo>
                  <a:lnTo>
                    <a:pt x="610447" y="276040"/>
                  </a:lnTo>
                  <a:lnTo>
                    <a:pt x="615621" y="273791"/>
                  </a:lnTo>
                  <a:lnTo>
                    <a:pt x="620794" y="271576"/>
                  </a:lnTo>
                  <a:lnTo>
                    <a:pt x="625967" y="269397"/>
                  </a:lnTo>
                  <a:lnTo>
                    <a:pt x="631140" y="267254"/>
                  </a:lnTo>
                  <a:lnTo>
                    <a:pt x="636314" y="265150"/>
                  </a:lnTo>
                  <a:lnTo>
                    <a:pt x="641487" y="263086"/>
                  </a:lnTo>
                  <a:lnTo>
                    <a:pt x="646660" y="261063"/>
                  </a:lnTo>
                  <a:lnTo>
                    <a:pt x="651834" y="259083"/>
                  </a:lnTo>
                  <a:lnTo>
                    <a:pt x="657007" y="257149"/>
                  </a:lnTo>
                  <a:lnTo>
                    <a:pt x="662180" y="255261"/>
                  </a:lnTo>
                  <a:lnTo>
                    <a:pt x="667353" y="253421"/>
                  </a:lnTo>
                  <a:lnTo>
                    <a:pt x="672527" y="251632"/>
                  </a:lnTo>
                  <a:lnTo>
                    <a:pt x="677700" y="249896"/>
                  </a:lnTo>
                  <a:lnTo>
                    <a:pt x="682873" y="248214"/>
                  </a:lnTo>
                  <a:lnTo>
                    <a:pt x="688047" y="246589"/>
                  </a:lnTo>
                  <a:lnTo>
                    <a:pt x="693220" y="245022"/>
                  </a:lnTo>
                  <a:lnTo>
                    <a:pt x="698393" y="243517"/>
                  </a:lnTo>
                  <a:lnTo>
                    <a:pt x="703566" y="242076"/>
                  </a:lnTo>
                  <a:lnTo>
                    <a:pt x="708740" y="240700"/>
                  </a:lnTo>
                  <a:lnTo>
                    <a:pt x="713913" y="239393"/>
                  </a:lnTo>
                  <a:lnTo>
                    <a:pt x="719086" y="238157"/>
                  </a:lnTo>
                  <a:lnTo>
                    <a:pt x="724260" y="236994"/>
                  </a:lnTo>
                  <a:lnTo>
                    <a:pt x="729433" y="235908"/>
                  </a:lnTo>
                  <a:lnTo>
                    <a:pt x="734606" y="234901"/>
                  </a:lnTo>
                  <a:lnTo>
                    <a:pt x="739779" y="233976"/>
                  </a:lnTo>
                  <a:lnTo>
                    <a:pt x="744953" y="233135"/>
                  </a:lnTo>
                  <a:lnTo>
                    <a:pt x="750126" y="232383"/>
                  </a:lnTo>
                  <a:lnTo>
                    <a:pt x="755299" y="231721"/>
                  </a:lnTo>
                  <a:lnTo>
                    <a:pt x="760473" y="231153"/>
                  </a:lnTo>
                  <a:lnTo>
                    <a:pt x="765646" y="230682"/>
                  </a:lnTo>
                  <a:lnTo>
                    <a:pt x="770819" y="230311"/>
                  </a:lnTo>
                  <a:lnTo>
                    <a:pt x="775992" y="230043"/>
                  </a:lnTo>
                  <a:lnTo>
                    <a:pt x="781166" y="229881"/>
                  </a:lnTo>
                  <a:lnTo>
                    <a:pt x="786339" y="229828"/>
                  </a:lnTo>
                  <a:lnTo>
                    <a:pt x="791512" y="229888"/>
                  </a:lnTo>
                  <a:lnTo>
                    <a:pt x="796686" y="230063"/>
                  </a:lnTo>
                  <a:lnTo>
                    <a:pt x="801859" y="230357"/>
                  </a:lnTo>
                  <a:lnTo>
                    <a:pt x="807032" y="230773"/>
                  </a:lnTo>
                  <a:lnTo>
                    <a:pt x="812205" y="231313"/>
                  </a:lnTo>
                  <a:lnTo>
                    <a:pt x="817379" y="231981"/>
                  </a:lnTo>
                  <a:lnTo>
                    <a:pt x="822552" y="232780"/>
                  </a:lnTo>
                  <a:lnTo>
                    <a:pt x="827725" y="233712"/>
                  </a:lnTo>
                  <a:lnTo>
                    <a:pt x="832899" y="234780"/>
                  </a:lnTo>
                  <a:lnTo>
                    <a:pt x="838072" y="235986"/>
                  </a:lnTo>
                  <a:lnTo>
                    <a:pt x="843245" y="237333"/>
                  </a:lnTo>
                  <a:lnTo>
                    <a:pt x="848418" y="238824"/>
                  </a:lnTo>
                  <a:lnTo>
                    <a:pt x="853592" y="240459"/>
                  </a:lnTo>
                  <a:lnTo>
                    <a:pt x="858765" y="242242"/>
                  </a:lnTo>
                  <a:lnTo>
                    <a:pt x="863938" y="244173"/>
                  </a:lnTo>
                  <a:lnTo>
                    <a:pt x="869112" y="246255"/>
                  </a:lnTo>
                  <a:lnTo>
                    <a:pt x="874285" y="248488"/>
                  </a:lnTo>
                  <a:lnTo>
                    <a:pt x="879458" y="250874"/>
                  </a:lnTo>
                  <a:lnTo>
                    <a:pt x="884631" y="253413"/>
                  </a:lnTo>
                  <a:lnTo>
                    <a:pt x="889805" y="256105"/>
                  </a:lnTo>
                  <a:lnTo>
                    <a:pt x="894978" y="258951"/>
                  </a:lnTo>
                  <a:lnTo>
                    <a:pt x="900151" y="261950"/>
                  </a:lnTo>
                  <a:lnTo>
                    <a:pt x="905325" y="265102"/>
                  </a:lnTo>
                  <a:lnTo>
                    <a:pt x="910498" y="268406"/>
                  </a:lnTo>
                  <a:lnTo>
                    <a:pt x="915671" y="271860"/>
                  </a:lnTo>
                  <a:lnTo>
                    <a:pt x="920844" y="275463"/>
                  </a:lnTo>
                  <a:lnTo>
                    <a:pt x="926018" y="279213"/>
                  </a:lnTo>
                  <a:lnTo>
                    <a:pt x="931191" y="283108"/>
                  </a:lnTo>
                  <a:lnTo>
                    <a:pt x="936364" y="287145"/>
                  </a:lnTo>
                  <a:lnTo>
                    <a:pt x="941538" y="291321"/>
                  </a:lnTo>
                  <a:lnTo>
                    <a:pt x="946711" y="295632"/>
                  </a:lnTo>
                  <a:lnTo>
                    <a:pt x="951884" y="300074"/>
                  </a:lnTo>
                  <a:lnTo>
                    <a:pt x="957057" y="304644"/>
                  </a:lnTo>
                  <a:lnTo>
                    <a:pt x="962231" y="309337"/>
                  </a:lnTo>
                  <a:lnTo>
                    <a:pt x="967404" y="314147"/>
                  </a:lnTo>
                  <a:lnTo>
                    <a:pt x="972577" y="319070"/>
                  </a:lnTo>
                  <a:lnTo>
                    <a:pt x="977751" y="324101"/>
                  </a:lnTo>
                  <a:lnTo>
                    <a:pt x="982924" y="329232"/>
                  </a:lnTo>
                  <a:lnTo>
                    <a:pt x="988097" y="334459"/>
                  </a:lnTo>
                  <a:lnTo>
                    <a:pt x="993270" y="339775"/>
                  </a:lnTo>
                  <a:lnTo>
                    <a:pt x="998444" y="345173"/>
                  </a:lnTo>
                  <a:lnTo>
                    <a:pt x="1003617" y="350647"/>
                  </a:lnTo>
                  <a:lnTo>
                    <a:pt x="1008790" y="356190"/>
                  </a:lnTo>
                  <a:lnTo>
                    <a:pt x="1013964" y="361794"/>
                  </a:lnTo>
                  <a:lnTo>
                    <a:pt x="1019137" y="367453"/>
                  </a:lnTo>
                  <a:lnTo>
                    <a:pt x="1024310" y="373159"/>
                  </a:lnTo>
                  <a:lnTo>
                    <a:pt x="1029483" y="378905"/>
                  </a:lnTo>
                  <a:lnTo>
                    <a:pt x="1034657" y="384683"/>
                  </a:lnTo>
                  <a:lnTo>
                    <a:pt x="1039830" y="390487"/>
                  </a:lnTo>
                  <a:lnTo>
                    <a:pt x="1045003" y="396308"/>
                  </a:lnTo>
                  <a:lnTo>
                    <a:pt x="1050177" y="402141"/>
                  </a:lnTo>
                  <a:lnTo>
                    <a:pt x="1055350" y="407976"/>
                  </a:lnTo>
                  <a:lnTo>
                    <a:pt x="1060523" y="413809"/>
                  </a:lnTo>
                  <a:lnTo>
                    <a:pt x="1065696" y="419630"/>
                  </a:lnTo>
                  <a:lnTo>
                    <a:pt x="1070870" y="425435"/>
                  </a:lnTo>
                  <a:lnTo>
                    <a:pt x="1076043" y="431215"/>
                  </a:lnTo>
                  <a:lnTo>
                    <a:pt x="1081216" y="436966"/>
                  </a:lnTo>
                  <a:lnTo>
                    <a:pt x="1086390" y="442680"/>
                  </a:lnTo>
                  <a:lnTo>
                    <a:pt x="1091563" y="448352"/>
                  </a:lnTo>
                  <a:lnTo>
                    <a:pt x="1096736" y="453976"/>
                  </a:lnTo>
                  <a:lnTo>
                    <a:pt x="1101909" y="459547"/>
                  </a:lnTo>
                  <a:lnTo>
                    <a:pt x="1107083" y="465059"/>
                  </a:lnTo>
                  <a:lnTo>
                    <a:pt x="1112256" y="470508"/>
                  </a:lnTo>
                  <a:lnTo>
                    <a:pt x="1117429" y="475889"/>
                  </a:lnTo>
                  <a:lnTo>
                    <a:pt x="1122603" y="481198"/>
                  </a:lnTo>
                  <a:lnTo>
                    <a:pt x="1127776" y="486431"/>
                  </a:lnTo>
                  <a:lnTo>
                    <a:pt x="1132949" y="491583"/>
                  </a:lnTo>
                  <a:lnTo>
                    <a:pt x="1138122" y="496653"/>
                  </a:lnTo>
                  <a:lnTo>
                    <a:pt x="1143296" y="501636"/>
                  </a:lnTo>
                  <a:lnTo>
                    <a:pt x="1148469" y="506530"/>
                  </a:lnTo>
                  <a:lnTo>
                    <a:pt x="1153642" y="511332"/>
                  </a:lnTo>
                  <a:lnTo>
                    <a:pt x="1158816" y="516039"/>
                  </a:lnTo>
                  <a:lnTo>
                    <a:pt x="1163989" y="520651"/>
                  </a:lnTo>
                  <a:lnTo>
                    <a:pt x="1169162" y="525164"/>
                  </a:lnTo>
                  <a:lnTo>
                    <a:pt x="1174335" y="529578"/>
                  </a:lnTo>
                  <a:lnTo>
                    <a:pt x="1179509" y="533891"/>
                  </a:lnTo>
                  <a:lnTo>
                    <a:pt x="1184682" y="538101"/>
                  </a:lnTo>
                  <a:lnTo>
                    <a:pt x="1189855" y="542211"/>
                  </a:lnTo>
                  <a:lnTo>
                    <a:pt x="1195029" y="546219"/>
                  </a:lnTo>
                  <a:lnTo>
                    <a:pt x="1200202" y="550128"/>
                  </a:lnTo>
                  <a:lnTo>
                    <a:pt x="1205375" y="553938"/>
                  </a:lnTo>
                  <a:lnTo>
                    <a:pt x="1210548" y="557650"/>
                  </a:lnTo>
                  <a:lnTo>
                    <a:pt x="1215722" y="561265"/>
                  </a:lnTo>
                  <a:lnTo>
                    <a:pt x="1220895" y="564786"/>
                  </a:lnTo>
                  <a:lnTo>
                    <a:pt x="1226068" y="568212"/>
                  </a:lnTo>
                  <a:lnTo>
                    <a:pt x="1231242" y="571544"/>
                  </a:lnTo>
                  <a:lnTo>
                    <a:pt x="1236415" y="574786"/>
                  </a:lnTo>
                  <a:lnTo>
                    <a:pt x="1241588" y="577936"/>
                  </a:lnTo>
                  <a:lnTo>
                    <a:pt x="1246761" y="580998"/>
                  </a:lnTo>
                  <a:lnTo>
                    <a:pt x="1251935" y="583971"/>
                  </a:lnTo>
                  <a:lnTo>
                    <a:pt x="1257108" y="586857"/>
                  </a:lnTo>
                  <a:lnTo>
                    <a:pt x="1262281" y="589656"/>
                  </a:lnTo>
                  <a:lnTo>
                    <a:pt x="1267455" y="592370"/>
                  </a:lnTo>
                  <a:lnTo>
                    <a:pt x="1272628" y="594999"/>
                  </a:lnTo>
                  <a:lnTo>
                    <a:pt x="1277801" y="597543"/>
                  </a:lnTo>
                  <a:lnTo>
                    <a:pt x="1282974" y="600003"/>
                  </a:lnTo>
                  <a:lnTo>
                    <a:pt x="1288148" y="602379"/>
                  </a:lnTo>
                  <a:lnTo>
                    <a:pt x="1293321" y="604670"/>
                  </a:lnTo>
                  <a:lnTo>
                    <a:pt x="1298494" y="606877"/>
                  </a:lnTo>
                  <a:lnTo>
                    <a:pt x="1303668" y="608997"/>
                  </a:lnTo>
                  <a:lnTo>
                    <a:pt x="1308841" y="611031"/>
                  </a:lnTo>
                  <a:lnTo>
                    <a:pt x="1314014" y="612975"/>
                  </a:lnTo>
                  <a:lnTo>
                    <a:pt x="1319187" y="614829"/>
                  </a:lnTo>
                  <a:lnTo>
                    <a:pt x="1324361" y="616589"/>
                  </a:lnTo>
                  <a:lnTo>
                    <a:pt x="1329534" y="618253"/>
                  </a:lnTo>
                  <a:lnTo>
                    <a:pt x="1334707" y="619817"/>
                  </a:lnTo>
                  <a:lnTo>
                    <a:pt x="1339881" y="621275"/>
                  </a:lnTo>
                  <a:lnTo>
                    <a:pt x="1345054" y="622624"/>
                  </a:lnTo>
                  <a:lnTo>
                    <a:pt x="1350227" y="623858"/>
                  </a:lnTo>
                  <a:lnTo>
                    <a:pt x="1355400" y="624969"/>
                  </a:lnTo>
                  <a:lnTo>
                    <a:pt x="1360574" y="625951"/>
                  </a:lnTo>
                  <a:lnTo>
                    <a:pt x="1365747" y="626795"/>
                  </a:lnTo>
                  <a:lnTo>
                    <a:pt x="1370920" y="627491"/>
                  </a:lnTo>
                  <a:lnTo>
                    <a:pt x="1376094" y="628029"/>
                  </a:lnTo>
                  <a:lnTo>
                    <a:pt x="1381267" y="628397"/>
                  </a:lnTo>
                  <a:lnTo>
                    <a:pt x="1386440" y="628584"/>
                  </a:lnTo>
                  <a:lnTo>
                    <a:pt x="1391613" y="628574"/>
                  </a:lnTo>
                  <a:lnTo>
                    <a:pt x="1396787" y="628352"/>
                  </a:lnTo>
                  <a:lnTo>
                    <a:pt x="1401960" y="627903"/>
                  </a:lnTo>
                  <a:lnTo>
                    <a:pt x="1407133" y="627208"/>
                  </a:lnTo>
                  <a:lnTo>
                    <a:pt x="1412307" y="626248"/>
                  </a:lnTo>
                  <a:lnTo>
                    <a:pt x="1417480" y="625003"/>
                  </a:lnTo>
                  <a:lnTo>
                    <a:pt x="1422653" y="623452"/>
                  </a:lnTo>
                  <a:lnTo>
                    <a:pt x="1427826" y="621571"/>
                  </a:lnTo>
                  <a:lnTo>
                    <a:pt x="1433000" y="619336"/>
                  </a:lnTo>
                  <a:lnTo>
                    <a:pt x="1438173" y="616723"/>
                  </a:lnTo>
                  <a:lnTo>
                    <a:pt x="1443346" y="613705"/>
                  </a:lnTo>
                  <a:lnTo>
                    <a:pt x="1448520" y="610258"/>
                  </a:lnTo>
                  <a:lnTo>
                    <a:pt x="1453693" y="606353"/>
                  </a:lnTo>
                  <a:lnTo>
                    <a:pt x="1458866" y="601964"/>
                  </a:lnTo>
                  <a:lnTo>
                    <a:pt x="1464039" y="597064"/>
                  </a:lnTo>
                  <a:lnTo>
                    <a:pt x="1469213" y="591628"/>
                  </a:lnTo>
                  <a:lnTo>
                    <a:pt x="1474386" y="585631"/>
                  </a:lnTo>
                  <a:lnTo>
                    <a:pt x="1479559" y="579050"/>
                  </a:lnTo>
                  <a:lnTo>
                    <a:pt x="1484733" y="571864"/>
                  </a:lnTo>
                  <a:lnTo>
                    <a:pt x="1489906" y="564055"/>
                  </a:lnTo>
                  <a:lnTo>
                    <a:pt x="1495079" y="555609"/>
                  </a:lnTo>
                  <a:lnTo>
                    <a:pt x="1500252" y="546514"/>
                  </a:lnTo>
                  <a:lnTo>
                    <a:pt x="1505426" y="536765"/>
                  </a:lnTo>
                  <a:lnTo>
                    <a:pt x="1510599" y="526360"/>
                  </a:lnTo>
                  <a:lnTo>
                    <a:pt x="1515772" y="515306"/>
                  </a:lnTo>
                  <a:lnTo>
                    <a:pt x="1520946" y="503612"/>
                  </a:lnTo>
                  <a:lnTo>
                    <a:pt x="1526119" y="491298"/>
                  </a:lnTo>
                  <a:lnTo>
                    <a:pt x="1531292" y="478387"/>
                  </a:lnTo>
                  <a:lnTo>
                    <a:pt x="1536465" y="464911"/>
                  </a:lnTo>
                  <a:lnTo>
                    <a:pt x="1541639" y="450910"/>
                  </a:lnTo>
                  <a:lnTo>
                    <a:pt x="1546812" y="436428"/>
                  </a:lnTo>
                  <a:lnTo>
                    <a:pt x="1551985" y="421517"/>
                  </a:lnTo>
                  <a:lnTo>
                    <a:pt x="1557159" y="406235"/>
                  </a:lnTo>
                  <a:lnTo>
                    <a:pt x="1562332" y="390644"/>
                  </a:lnTo>
                  <a:lnTo>
                    <a:pt x="1567505" y="374812"/>
                  </a:lnTo>
                  <a:lnTo>
                    <a:pt x="1572678" y="358806"/>
                  </a:lnTo>
                  <a:lnTo>
                    <a:pt x="1577852" y="342700"/>
                  </a:lnTo>
                  <a:lnTo>
                    <a:pt x="1583025" y="326566"/>
                  </a:lnTo>
                  <a:lnTo>
                    <a:pt x="1588198" y="310476"/>
                  </a:lnTo>
                  <a:lnTo>
                    <a:pt x="1593372" y="294500"/>
                  </a:lnTo>
                  <a:lnTo>
                    <a:pt x="1598545" y="278707"/>
                  </a:lnTo>
                  <a:lnTo>
                    <a:pt x="1603718" y="263161"/>
                  </a:lnTo>
                  <a:lnTo>
                    <a:pt x="1608891" y="247922"/>
                  </a:lnTo>
                  <a:lnTo>
                    <a:pt x="1614065" y="233044"/>
                  </a:lnTo>
                  <a:lnTo>
                    <a:pt x="1619238" y="218583"/>
                  </a:lnTo>
                  <a:lnTo>
                    <a:pt x="1624411" y="204585"/>
                  </a:lnTo>
                  <a:lnTo>
                    <a:pt x="1629585" y="191090"/>
                  </a:lnTo>
                  <a:lnTo>
                    <a:pt x="1634758" y="178132"/>
                  </a:lnTo>
                  <a:lnTo>
                    <a:pt x="1639931" y="165736"/>
                  </a:lnTo>
                  <a:lnTo>
                    <a:pt x="1645104" y="153920"/>
                  </a:lnTo>
                  <a:lnTo>
                    <a:pt x="1650278" y="142694"/>
                  </a:lnTo>
                  <a:lnTo>
                    <a:pt x="1655451" y="132065"/>
                  </a:lnTo>
                  <a:lnTo>
                    <a:pt x="1660624" y="122031"/>
                  </a:lnTo>
                  <a:lnTo>
                    <a:pt x="1665798" y="112586"/>
                  </a:lnTo>
                  <a:lnTo>
                    <a:pt x="1670971" y="103720"/>
                  </a:lnTo>
                  <a:lnTo>
                    <a:pt x="1676144" y="95417"/>
                  </a:lnTo>
                  <a:lnTo>
                    <a:pt x="1681317" y="87662"/>
                  </a:lnTo>
                  <a:lnTo>
                    <a:pt x="1686491" y="80433"/>
                  </a:lnTo>
                  <a:lnTo>
                    <a:pt x="1691664" y="73709"/>
                  </a:lnTo>
                  <a:lnTo>
                    <a:pt x="1696837" y="67466"/>
                  </a:lnTo>
                  <a:lnTo>
                    <a:pt x="1702011" y="61681"/>
                  </a:lnTo>
                  <a:lnTo>
                    <a:pt x="1707184" y="56328"/>
                  </a:lnTo>
                  <a:lnTo>
                    <a:pt x="1712357" y="51383"/>
                  </a:lnTo>
                  <a:lnTo>
                    <a:pt x="1717530" y="46821"/>
                  </a:lnTo>
                  <a:lnTo>
                    <a:pt x="1722704" y="42618"/>
                  </a:lnTo>
                  <a:lnTo>
                    <a:pt x="1727877" y="38750"/>
                  </a:lnTo>
                  <a:lnTo>
                    <a:pt x="1733050" y="35195"/>
                  </a:lnTo>
                  <a:lnTo>
                    <a:pt x="1738224" y="31929"/>
                  </a:lnTo>
                  <a:lnTo>
                    <a:pt x="1743397" y="28934"/>
                  </a:lnTo>
                  <a:lnTo>
                    <a:pt x="1748570" y="26187"/>
                  </a:lnTo>
                  <a:lnTo>
                    <a:pt x="1753743" y="23671"/>
                  </a:lnTo>
                  <a:lnTo>
                    <a:pt x="1758917" y="21368"/>
                  </a:lnTo>
                  <a:lnTo>
                    <a:pt x="1764090" y="19262"/>
                  </a:lnTo>
                  <a:lnTo>
                    <a:pt x="1769263" y="17336"/>
                  </a:lnTo>
                  <a:lnTo>
                    <a:pt x="1774437" y="15575"/>
                  </a:lnTo>
                  <a:lnTo>
                    <a:pt x="1779610" y="13968"/>
                  </a:lnTo>
                  <a:lnTo>
                    <a:pt x="1784783" y="12500"/>
                  </a:lnTo>
                  <a:lnTo>
                    <a:pt x="1789956" y="11161"/>
                  </a:lnTo>
                  <a:lnTo>
                    <a:pt x="1795130" y="9940"/>
                  </a:lnTo>
                  <a:lnTo>
                    <a:pt x="1800303" y="8825"/>
                  </a:lnTo>
                  <a:lnTo>
                    <a:pt x="1805476" y="7810"/>
                  </a:lnTo>
                  <a:lnTo>
                    <a:pt x="1810650" y="6884"/>
                  </a:lnTo>
                  <a:lnTo>
                    <a:pt x="1815823" y="6041"/>
                  </a:lnTo>
                  <a:lnTo>
                    <a:pt x="1820996" y="5273"/>
                  </a:lnTo>
                  <a:lnTo>
                    <a:pt x="1826169" y="4573"/>
                  </a:lnTo>
                  <a:lnTo>
                    <a:pt x="1831343" y="3936"/>
                  </a:lnTo>
                  <a:lnTo>
                    <a:pt x="1836516" y="3355"/>
                  </a:lnTo>
                  <a:lnTo>
                    <a:pt x="1841689" y="2827"/>
                  </a:lnTo>
                  <a:lnTo>
                    <a:pt x="1846863" y="2347"/>
                  </a:lnTo>
                  <a:lnTo>
                    <a:pt x="1852036" y="1909"/>
                  </a:lnTo>
                  <a:lnTo>
                    <a:pt x="1857209" y="1511"/>
                  </a:lnTo>
                  <a:lnTo>
                    <a:pt x="1862382" y="1149"/>
                  </a:lnTo>
                  <a:lnTo>
                    <a:pt x="1867556" y="820"/>
                  </a:lnTo>
                  <a:lnTo>
                    <a:pt x="1872729" y="520"/>
                  </a:lnTo>
                  <a:lnTo>
                    <a:pt x="1877902" y="24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596816" y="3252047"/>
              <a:ext cx="1883076" cy="546597"/>
            </a:xfrm>
            <a:custGeom>
              <a:avLst/>
              <a:pathLst>
                <a:path w="1883076" h="546597">
                  <a:moveTo>
                    <a:pt x="0" y="450457"/>
                  </a:moveTo>
                  <a:lnTo>
                    <a:pt x="5173" y="446570"/>
                  </a:lnTo>
                  <a:lnTo>
                    <a:pt x="10346" y="442613"/>
                  </a:lnTo>
                  <a:lnTo>
                    <a:pt x="15519" y="438590"/>
                  </a:lnTo>
                  <a:lnTo>
                    <a:pt x="20693" y="434505"/>
                  </a:lnTo>
                  <a:lnTo>
                    <a:pt x="25866" y="430364"/>
                  </a:lnTo>
                  <a:lnTo>
                    <a:pt x="31039" y="426170"/>
                  </a:lnTo>
                  <a:lnTo>
                    <a:pt x="36213" y="421928"/>
                  </a:lnTo>
                  <a:lnTo>
                    <a:pt x="41386" y="417642"/>
                  </a:lnTo>
                  <a:lnTo>
                    <a:pt x="46559" y="413319"/>
                  </a:lnTo>
                  <a:lnTo>
                    <a:pt x="51732" y="408962"/>
                  </a:lnTo>
                  <a:lnTo>
                    <a:pt x="56906" y="404577"/>
                  </a:lnTo>
                  <a:lnTo>
                    <a:pt x="62079" y="400168"/>
                  </a:lnTo>
                  <a:lnTo>
                    <a:pt x="67252" y="395739"/>
                  </a:lnTo>
                  <a:lnTo>
                    <a:pt x="72426" y="391296"/>
                  </a:lnTo>
                  <a:lnTo>
                    <a:pt x="77599" y="386844"/>
                  </a:lnTo>
                  <a:lnTo>
                    <a:pt x="82772" y="382385"/>
                  </a:lnTo>
                  <a:lnTo>
                    <a:pt x="87945" y="377925"/>
                  </a:lnTo>
                  <a:lnTo>
                    <a:pt x="93119" y="373467"/>
                  </a:lnTo>
                  <a:lnTo>
                    <a:pt x="98292" y="369016"/>
                  </a:lnTo>
                  <a:lnTo>
                    <a:pt x="103465" y="364574"/>
                  </a:lnTo>
                  <a:lnTo>
                    <a:pt x="108639" y="360146"/>
                  </a:lnTo>
                  <a:lnTo>
                    <a:pt x="113812" y="355734"/>
                  </a:lnTo>
                  <a:lnTo>
                    <a:pt x="118985" y="351340"/>
                  </a:lnTo>
                  <a:lnTo>
                    <a:pt x="124158" y="346969"/>
                  </a:lnTo>
                  <a:lnTo>
                    <a:pt x="129332" y="342621"/>
                  </a:lnTo>
                  <a:lnTo>
                    <a:pt x="134505" y="338300"/>
                  </a:lnTo>
                  <a:lnTo>
                    <a:pt x="139678" y="334007"/>
                  </a:lnTo>
                  <a:lnTo>
                    <a:pt x="144852" y="329743"/>
                  </a:lnTo>
                  <a:lnTo>
                    <a:pt x="150025" y="325511"/>
                  </a:lnTo>
                  <a:lnTo>
                    <a:pt x="155198" y="321311"/>
                  </a:lnTo>
                  <a:lnTo>
                    <a:pt x="160371" y="317145"/>
                  </a:lnTo>
                  <a:lnTo>
                    <a:pt x="165545" y="313013"/>
                  </a:lnTo>
                  <a:lnTo>
                    <a:pt x="170718" y="308915"/>
                  </a:lnTo>
                  <a:lnTo>
                    <a:pt x="175891" y="304853"/>
                  </a:lnTo>
                  <a:lnTo>
                    <a:pt x="181065" y="300827"/>
                  </a:lnTo>
                  <a:lnTo>
                    <a:pt x="186238" y="296837"/>
                  </a:lnTo>
                  <a:lnTo>
                    <a:pt x="191411" y="292882"/>
                  </a:lnTo>
                  <a:lnTo>
                    <a:pt x="196584" y="288963"/>
                  </a:lnTo>
                  <a:lnTo>
                    <a:pt x="201758" y="285079"/>
                  </a:lnTo>
                  <a:lnTo>
                    <a:pt x="206931" y="281231"/>
                  </a:lnTo>
                  <a:lnTo>
                    <a:pt x="212104" y="277417"/>
                  </a:lnTo>
                  <a:lnTo>
                    <a:pt x="217278" y="273637"/>
                  </a:lnTo>
                  <a:lnTo>
                    <a:pt x="222451" y="269891"/>
                  </a:lnTo>
                  <a:lnTo>
                    <a:pt x="227624" y="266178"/>
                  </a:lnTo>
                  <a:lnTo>
                    <a:pt x="232797" y="262498"/>
                  </a:lnTo>
                  <a:lnTo>
                    <a:pt x="237971" y="258849"/>
                  </a:lnTo>
                  <a:lnTo>
                    <a:pt x="243144" y="255230"/>
                  </a:lnTo>
                  <a:lnTo>
                    <a:pt x="248317" y="251642"/>
                  </a:lnTo>
                  <a:lnTo>
                    <a:pt x="253491" y="248083"/>
                  </a:lnTo>
                  <a:lnTo>
                    <a:pt x="258664" y="244552"/>
                  </a:lnTo>
                  <a:lnTo>
                    <a:pt x="263837" y="241048"/>
                  </a:lnTo>
                  <a:lnTo>
                    <a:pt x="269010" y="237572"/>
                  </a:lnTo>
                  <a:lnTo>
                    <a:pt x="274184" y="234121"/>
                  </a:lnTo>
                  <a:lnTo>
                    <a:pt x="279357" y="230695"/>
                  </a:lnTo>
                  <a:lnTo>
                    <a:pt x="284530" y="227294"/>
                  </a:lnTo>
                  <a:lnTo>
                    <a:pt x="289704" y="223915"/>
                  </a:lnTo>
                  <a:lnTo>
                    <a:pt x="294877" y="220560"/>
                  </a:lnTo>
                  <a:lnTo>
                    <a:pt x="300050" y="217226"/>
                  </a:lnTo>
                  <a:lnTo>
                    <a:pt x="305223" y="213914"/>
                  </a:lnTo>
                  <a:lnTo>
                    <a:pt x="310397" y="210622"/>
                  </a:lnTo>
                  <a:lnTo>
                    <a:pt x="315570" y="207349"/>
                  </a:lnTo>
                  <a:lnTo>
                    <a:pt x="320743" y="204096"/>
                  </a:lnTo>
                  <a:lnTo>
                    <a:pt x="325917" y="200861"/>
                  </a:lnTo>
                  <a:lnTo>
                    <a:pt x="331090" y="197644"/>
                  </a:lnTo>
                  <a:lnTo>
                    <a:pt x="336263" y="194444"/>
                  </a:lnTo>
                  <a:lnTo>
                    <a:pt x="341436" y="191261"/>
                  </a:lnTo>
                  <a:lnTo>
                    <a:pt x="346610" y="188094"/>
                  </a:lnTo>
                  <a:lnTo>
                    <a:pt x="351783" y="184944"/>
                  </a:lnTo>
                  <a:lnTo>
                    <a:pt x="356956" y="181808"/>
                  </a:lnTo>
                  <a:lnTo>
                    <a:pt x="362130" y="178687"/>
                  </a:lnTo>
                  <a:lnTo>
                    <a:pt x="367303" y="175581"/>
                  </a:lnTo>
                  <a:lnTo>
                    <a:pt x="372476" y="172489"/>
                  </a:lnTo>
                  <a:lnTo>
                    <a:pt x="377649" y="169412"/>
                  </a:lnTo>
                  <a:lnTo>
                    <a:pt x="382823" y="166347"/>
                  </a:lnTo>
                  <a:lnTo>
                    <a:pt x="387996" y="163297"/>
                  </a:lnTo>
                  <a:lnTo>
                    <a:pt x="393169" y="160259"/>
                  </a:lnTo>
                  <a:lnTo>
                    <a:pt x="398343" y="157235"/>
                  </a:lnTo>
                  <a:lnTo>
                    <a:pt x="403516" y="154223"/>
                  </a:lnTo>
                  <a:lnTo>
                    <a:pt x="408689" y="151224"/>
                  </a:lnTo>
                  <a:lnTo>
                    <a:pt x="413862" y="148238"/>
                  </a:lnTo>
                  <a:lnTo>
                    <a:pt x="419036" y="145264"/>
                  </a:lnTo>
                  <a:lnTo>
                    <a:pt x="424209" y="142304"/>
                  </a:lnTo>
                  <a:lnTo>
                    <a:pt x="429382" y="139355"/>
                  </a:lnTo>
                  <a:lnTo>
                    <a:pt x="434556" y="136420"/>
                  </a:lnTo>
                  <a:lnTo>
                    <a:pt x="439729" y="133497"/>
                  </a:lnTo>
                  <a:lnTo>
                    <a:pt x="444902" y="130587"/>
                  </a:lnTo>
                  <a:lnTo>
                    <a:pt x="450075" y="127689"/>
                  </a:lnTo>
                  <a:lnTo>
                    <a:pt x="455249" y="124805"/>
                  </a:lnTo>
                  <a:lnTo>
                    <a:pt x="460422" y="121934"/>
                  </a:lnTo>
                  <a:lnTo>
                    <a:pt x="465595" y="119077"/>
                  </a:lnTo>
                  <a:lnTo>
                    <a:pt x="470769" y="116233"/>
                  </a:lnTo>
                  <a:lnTo>
                    <a:pt x="475942" y="113403"/>
                  </a:lnTo>
                  <a:lnTo>
                    <a:pt x="481115" y="110587"/>
                  </a:lnTo>
                  <a:lnTo>
                    <a:pt x="486288" y="107785"/>
                  </a:lnTo>
                  <a:lnTo>
                    <a:pt x="491462" y="104999"/>
                  </a:lnTo>
                  <a:lnTo>
                    <a:pt x="496635" y="102227"/>
                  </a:lnTo>
                  <a:lnTo>
                    <a:pt x="501808" y="99471"/>
                  </a:lnTo>
                  <a:lnTo>
                    <a:pt x="506982" y="96731"/>
                  </a:lnTo>
                  <a:lnTo>
                    <a:pt x="512155" y="94008"/>
                  </a:lnTo>
                  <a:lnTo>
                    <a:pt x="517328" y="91301"/>
                  </a:lnTo>
                  <a:lnTo>
                    <a:pt x="522501" y="88612"/>
                  </a:lnTo>
                  <a:lnTo>
                    <a:pt x="527675" y="85940"/>
                  </a:lnTo>
                  <a:lnTo>
                    <a:pt x="532848" y="83287"/>
                  </a:lnTo>
                  <a:lnTo>
                    <a:pt x="538021" y="80653"/>
                  </a:lnTo>
                  <a:lnTo>
                    <a:pt x="543195" y="78039"/>
                  </a:lnTo>
                  <a:lnTo>
                    <a:pt x="548368" y="75446"/>
                  </a:lnTo>
                  <a:lnTo>
                    <a:pt x="553541" y="72873"/>
                  </a:lnTo>
                  <a:lnTo>
                    <a:pt x="558714" y="70323"/>
                  </a:lnTo>
                  <a:lnTo>
                    <a:pt x="563888" y="67795"/>
                  </a:lnTo>
                  <a:lnTo>
                    <a:pt x="569061" y="65290"/>
                  </a:lnTo>
                  <a:lnTo>
                    <a:pt x="574234" y="62810"/>
                  </a:lnTo>
                  <a:lnTo>
                    <a:pt x="579408" y="60355"/>
                  </a:lnTo>
                  <a:lnTo>
                    <a:pt x="584581" y="57926"/>
                  </a:lnTo>
                  <a:lnTo>
                    <a:pt x="589754" y="55525"/>
                  </a:lnTo>
                  <a:lnTo>
                    <a:pt x="594927" y="53151"/>
                  </a:lnTo>
                  <a:lnTo>
                    <a:pt x="600101" y="50807"/>
                  </a:lnTo>
                  <a:lnTo>
                    <a:pt x="605274" y="48494"/>
                  </a:lnTo>
                  <a:lnTo>
                    <a:pt x="610447" y="46212"/>
                  </a:lnTo>
                  <a:lnTo>
                    <a:pt x="615621" y="43962"/>
                  </a:lnTo>
                  <a:lnTo>
                    <a:pt x="620794" y="41747"/>
                  </a:lnTo>
                  <a:lnTo>
                    <a:pt x="625967" y="39568"/>
                  </a:lnTo>
                  <a:lnTo>
                    <a:pt x="631140" y="37425"/>
                  </a:lnTo>
                  <a:lnTo>
                    <a:pt x="636314" y="35321"/>
                  </a:lnTo>
                  <a:lnTo>
                    <a:pt x="641487" y="33257"/>
                  </a:lnTo>
                  <a:lnTo>
                    <a:pt x="646660" y="31234"/>
                  </a:lnTo>
                  <a:lnTo>
                    <a:pt x="651834" y="29255"/>
                  </a:lnTo>
                  <a:lnTo>
                    <a:pt x="657007" y="27320"/>
                  </a:lnTo>
                  <a:lnTo>
                    <a:pt x="662180" y="25432"/>
                  </a:lnTo>
                  <a:lnTo>
                    <a:pt x="667353" y="23593"/>
                  </a:lnTo>
                  <a:lnTo>
                    <a:pt x="672527" y="21804"/>
                  </a:lnTo>
                  <a:lnTo>
                    <a:pt x="677700" y="20067"/>
                  </a:lnTo>
                  <a:lnTo>
                    <a:pt x="682873" y="18385"/>
                  </a:lnTo>
                  <a:lnTo>
                    <a:pt x="688047" y="16760"/>
                  </a:lnTo>
                  <a:lnTo>
                    <a:pt x="693220" y="15194"/>
                  </a:lnTo>
                  <a:lnTo>
                    <a:pt x="698393" y="13689"/>
                  </a:lnTo>
                  <a:lnTo>
                    <a:pt x="703566" y="12247"/>
                  </a:lnTo>
                  <a:lnTo>
                    <a:pt x="708740" y="10871"/>
                  </a:lnTo>
                  <a:lnTo>
                    <a:pt x="713913" y="9564"/>
                  </a:lnTo>
                  <a:lnTo>
                    <a:pt x="719086" y="8328"/>
                  </a:lnTo>
                  <a:lnTo>
                    <a:pt x="724260" y="7165"/>
                  </a:lnTo>
                  <a:lnTo>
                    <a:pt x="729433" y="6079"/>
                  </a:lnTo>
                  <a:lnTo>
                    <a:pt x="734606" y="5072"/>
                  </a:lnTo>
                  <a:lnTo>
                    <a:pt x="739779" y="4147"/>
                  </a:lnTo>
                  <a:lnTo>
                    <a:pt x="744953" y="3307"/>
                  </a:lnTo>
                  <a:lnTo>
                    <a:pt x="750126" y="2554"/>
                  </a:lnTo>
                  <a:lnTo>
                    <a:pt x="755299" y="1893"/>
                  </a:lnTo>
                  <a:lnTo>
                    <a:pt x="760473" y="1325"/>
                  </a:lnTo>
                  <a:lnTo>
                    <a:pt x="765646" y="853"/>
                  </a:lnTo>
                  <a:lnTo>
                    <a:pt x="770819" y="482"/>
                  </a:lnTo>
                  <a:lnTo>
                    <a:pt x="775992" y="214"/>
                  </a:lnTo>
                  <a:lnTo>
                    <a:pt x="781166" y="52"/>
                  </a:lnTo>
                  <a:lnTo>
                    <a:pt x="786339" y="0"/>
                  </a:lnTo>
                  <a:lnTo>
                    <a:pt x="791512" y="59"/>
                  </a:lnTo>
                  <a:lnTo>
                    <a:pt x="796686" y="235"/>
                  </a:lnTo>
                  <a:lnTo>
                    <a:pt x="801859" y="529"/>
                  </a:lnTo>
                  <a:lnTo>
                    <a:pt x="807032" y="944"/>
                  </a:lnTo>
                  <a:lnTo>
                    <a:pt x="812205" y="1485"/>
                  </a:lnTo>
                  <a:lnTo>
                    <a:pt x="817379" y="2153"/>
                  </a:lnTo>
                  <a:lnTo>
                    <a:pt x="822552" y="2951"/>
                  </a:lnTo>
                  <a:lnTo>
                    <a:pt x="827725" y="3883"/>
                  </a:lnTo>
                  <a:lnTo>
                    <a:pt x="832899" y="4951"/>
                  </a:lnTo>
                  <a:lnTo>
                    <a:pt x="838072" y="6157"/>
                  </a:lnTo>
                  <a:lnTo>
                    <a:pt x="843245" y="7504"/>
                  </a:lnTo>
                  <a:lnTo>
                    <a:pt x="848418" y="8995"/>
                  </a:lnTo>
                  <a:lnTo>
                    <a:pt x="853592" y="10630"/>
                  </a:lnTo>
                  <a:lnTo>
                    <a:pt x="858765" y="12413"/>
                  </a:lnTo>
                  <a:lnTo>
                    <a:pt x="863938" y="14345"/>
                  </a:lnTo>
                  <a:lnTo>
                    <a:pt x="869112" y="16427"/>
                  </a:lnTo>
                  <a:lnTo>
                    <a:pt x="874285" y="18660"/>
                  </a:lnTo>
                  <a:lnTo>
                    <a:pt x="879458" y="21045"/>
                  </a:lnTo>
                  <a:lnTo>
                    <a:pt x="884631" y="23584"/>
                  </a:lnTo>
                  <a:lnTo>
                    <a:pt x="889805" y="26276"/>
                  </a:lnTo>
                  <a:lnTo>
                    <a:pt x="894978" y="29122"/>
                  </a:lnTo>
                  <a:lnTo>
                    <a:pt x="900151" y="32121"/>
                  </a:lnTo>
                  <a:lnTo>
                    <a:pt x="905325" y="35273"/>
                  </a:lnTo>
                  <a:lnTo>
                    <a:pt x="910498" y="38577"/>
                  </a:lnTo>
                  <a:lnTo>
                    <a:pt x="915671" y="42031"/>
                  </a:lnTo>
                  <a:lnTo>
                    <a:pt x="920844" y="45634"/>
                  </a:lnTo>
                  <a:lnTo>
                    <a:pt x="926018" y="49385"/>
                  </a:lnTo>
                  <a:lnTo>
                    <a:pt x="931191" y="53280"/>
                  </a:lnTo>
                  <a:lnTo>
                    <a:pt x="936364" y="57317"/>
                  </a:lnTo>
                  <a:lnTo>
                    <a:pt x="941538" y="61492"/>
                  </a:lnTo>
                  <a:lnTo>
                    <a:pt x="946711" y="65803"/>
                  </a:lnTo>
                  <a:lnTo>
                    <a:pt x="951884" y="70246"/>
                  </a:lnTo>
                  <a:lnTo>
                    <a:pt x="957057" y="74816"/>
                  </a:lnTo>
                  <a:lnTo>
                    <a:pt x="962231" y="79508"/>
                  </a:lnTo>
                  <a:lnTo>
                    <a:pt x="967404" y="84319"/>
                  </a:lnTo>
                  <a:lnTo>
                    <a:pt x="972577" y="89242"/>
                  </a:lnTo>
                  <a:lnTo>
                    <a:pt x="977751" y="94272"/>
                  </a:lnTo>
                  <a:lnTo>
                    <a:pt x="982924" y="99404"/>
                  </a:lnTo>
                  <a:lnTo>
                    <a:pt x="988097" y="104631"/>
                  </a:lnTo>
                  <a:lnTo>
                    <a:pt x="993270" y="109946"/>
                  </a:lnTo>
                  <a:lnTo>
                    <a:pt x="998444" y="115345"/>
                  </a:lnTo>
                  <a:lnTo>
                    <a:pt x="1003617" y="120818"/>
                  </a:lnTo>
                  <a:lnTo>
                    <a:pt x="1008790" y="126361"/>
                  </a:lnTo>
                  <a:lnTo>
                    <a:pt x="1013964" y="131965"/>
                  </a:lnTo>
                  <a:lnTo>
                    <a:pt x="1019137" y="137624"/>
                  </a:lnTo>
                  <a:lnTo>
                    <a:pt x="1024310" y="143330"/>
                  </a:lnTo>
                  <a:lnTo>
                    <a:pt x="1029483" y="149076"/>
                  </a:lnTo>
                  <a:lnTo>
                    <a:pt x="1034657" y="154854"/>
                  </a:lnTo>
                  <a:lnTo>
                    <a:pt x="1039830" y="160658"/>
                  </a:lnTo>
                  <a:lnTo>
                    <a:pt x="1045003" y="166480"/>
                  </a:lnTo>
                  <a:lnTo>
                    <a:pt x="1050177" y="172312"/>
                  </a:lnTo>
                  <a:lnTo>
                    <a:pt x="1055350" y="178148"/>
                  </a:lnTo>
                  <a:lnTo>
                    <a:pt x="1060523" y="183980"/>
                  </a:lnTo>
                  <a:lnTo>
                    <a:pt x="1065696" y="189802"/>
                  </a:lnTo>
                  <a:lnTo>
                    <a:pt x="1070870" y="195606"/>
                  </a:lnTo>
                  <a:lnTo>
                    <a:pt x="1076043" y="201387"/>
                  </a:lnTo>
                  <a:lnTo>
                    <a:pt x="1081216" y="207137"/>
                  </a:lnTo>
                  <a:lnTo>
                    <a:pt x="1086390" y="212852"/>
                  </a:lnTo>
                  <a:lnTo>
                    <a:pt x="1091563" y="218523"/>
                  </a:lnTo>
                  <a:lnTo>
                    <a:pt x="1096736" y="224148"/>
                  </a:lnTo>
                  <a:lnTo>
                    <a:pt x="1101909" y="229718"/>
                  </a:lnTo>
                  <a:lnTo>
                    <a:pt x="1107083" y="235231"/>
                  </a:lnTo>
                  <a:lnTo>
                    <a:pt x="1112256" y="240680"/>
                  </a:lnTo>
                  <a:lnTo>
                    <a:pt x="1117429" y="246061"/>
                  </a:lnTo>
                  <a:lnTo>
                    <a:pt x="1122603" y="251370"/>
                  </a:lnTo>
                  <a:lnTo>
                    <a:pt x="1127776" y="256602"/>
                  </a:lnTo>
                  <a:lnTo>
                    <a:pt x="1132949" y="261755"/>
                  </a:lnTo>
                  <a:lnTo>
                    <a:pt x="1138122" y="266825"/>
                  </a:lnTo>
                  <a:lnTo>
                    <a:pt x="1143296" y="271809"/>
                  </a:lnTo>
                  <a:lnTo>
                    <a:pt x="1148469" y="276703"/>
                  </a:lnTo>
                  <a:lnTo>
                    <a:pt x="1153642" y="281505"/>
                  </a:lnTo>
                  <a:lnTo>
                    <a:pt x="1158816" y="286213"/>
                  </a:lnTo>
                  <a:lnTo>
                    <a:pt x="1163989" y="290826"/>
                  </a:lnTo>
                  <a:lnTo>
                    <a:pt x="1169162" y="295340"/>
                  </a:lnTo>
                  <a:lnTo>
                    <a:pt x="1174335" y="299755"/>
                  </a:lnTo>
                  <a:lnTo>
                    <a:pt x="1179509" y="304069"/>
                  </a:lnTo>
                  <a:lnTo>
                    <a:pt x="1184682" y="308282"/>
                  </a:lnTo>
                  <a:lnTo>
                    <a:pt x="1189855" y="312394"/>
                  </a:lnTo>
                  <a:lnTo>
                    <a:pt x="1195029" y="316406"/>
                  </a:lnTo>
                  <a:lnTo>
                    <a:pt x="1200202" y="320319"/>
                  </a:lnTo>
                  <a:lnTo>
                    <a:pt x="1205375" y="324133"/>
                  </a:lnTo>
                  <a:lnTo>
                    <a:pt x="1210548" y="327852"/>
                  </a:lnTo>
                  <a:lnTo>
                    <a:pt x="1215722" y="331475"/>
                  </a:lnTo>
                  <a:lnTo>
                    <a:pt x="1220895" y="335004"/>
                  </a:lnTo>
                  <a:lnTo>
                    <a:pt x="1226068" y="338442"/>
                  </a:lnTo>
                  <a:lnTo>
                    <a:pt x="1231242" y="341789"/>
                  </a:lnTo>
                  <a:lnTo>
                    <a:pt x="1236415" y="345047"/>
                  </a:lnTo>
                  <a:lnTo>
                    <a:pt x="1241588" y="348218"/>
                  </a:lnTo>
                  <a:lnTo>
                    <a:pt x="1246761" y="351304"/>
                  </a:lnTo>
                  <a:lnTo>
                    <a:pt x="1251935" y="354307"/>
                  </a:lnTo>
                  <a:lnTo>
                    <a:pt x="1257108" y="357228"/>
                  </a:lnTo>
                  <a:lnTo>
                    <a:pt x="1262281" y="360070"/>
                  </a:lnTo>
                  <a:lnTo>
                    <a:pt x="1267455" y="362835"/>
                  </a:lnTo>
                  <a:lnTo>
                    <a:pt x="1272628" y="365525"/>
                  </a:lnTo>
                  <a:lnTo>
                    <a:pt x="1277801" y="368141"/>
                  </a:lnTo>
                  <a:lnTo>
                    <a:pt x="1282974" y="370687"/>
                  </a:lnTo>
                  <a:lnTo>
                    <a:pt x="1288148" y="373163"/>
                  </a:lnTo>
                  <a:lnTo>
                    <a:pt x="1293321" y="375573"/>
                  </a:lnTo>
                  <a:lnTo>
                    <a:pt x="1298494" y="377918"/>
                  </a:lnTo>
                  <a:lnTo>
                    <a:pt x="1303668" y="380202"/>
                  </a:lnTo>
                  <a:lnTo>
                    <a:pt x="1308841" y="382425"/>
                  </a:lnTo>
                  <a:lnTo>
                    <a:pt x="1314014" y="384591"/>
                  </a:lnTo>
                  <a:lnTo>
                    <a:pt x="1319187" y="386702"/>
                  </a:lnTo>
                  <a:lnTo>
                    <a:pt x="1324361" y="388760"/>
                  </a:lnTo>
                  <a:lnTo>
                    <a:pt x="1329534" y="390768"/>
                  </a:lnTo>
                  <a:lnTo>
                    <a:pt x="1334707" y="392729"/>
                  </a:lnTo>
                  <a:lnTo>
                    <a:pt x="1339881" y="394645"/>
                  </a:lnTo>
                  <a:lnTo>
                    <a:pt x="1345054" y="396519"/>
                  </a:lnTo>
                  <a:lnTo>
                    <a:pt x="1350227" y="398354"/>
                  </a:lnTo>
                  <a:lnTo>
                    <a:pt x="1355400" y="400153"/>
                  </a:lnTo>
                  <a:lnTo>
                    <a:pt x="1360574" y="401918"/>
                  </a:lnTo>
                  <a:lnTo>
                    <a:pt x="1365747" y="403654"/>
                  </a:lnTo>
                  <a:lnTo>
                    <a:pt x="1370920" y="405363"/>
                  </a:lnTo>
                  <a:lnTo>
                    <a:pt x="1376094" y="407048"/>
                  </a:lnTo>
                  <a:lnTo>
                    <a:pt x="1381267" y="408713"/>
                  </a:lnTo>
                  <a:lnTo>
                    <a:pt x="1386440" y="410362"/>
                  </a:lnTo>
                  <a:lnTo>
                    <a:pt x="1391613" y="411999"/>
                  </a:lnTo>
                  <a:lnTo>
                    <a:pt x="1396787" y="413627"/>
                  </a:lnTo>
                  <a:lnTo>
                    <a:pt x="1401960" y="415250"/>
                  </a:lnTo>
                  <a:lnTo>
                    <a:pt x="1407133" y="416872"/>
                  </a:lnTo>
                  <a:lnTo>
                    <a:pt x="1412307" y="418499"/>
                  </a:lnTo>
                  <a:lnTo>
                    <a:pt x="1417480" y="420134"/>
                  </a:lnTo>
                  <a:lnTo>
                    <a:pt x="1422653" y="421781"/>
                  </a:lnTo>
                  <a:lnTo>
                    <a:pt x="1427826" y="423446"/>
                  </a:lnTo>
                  <a:lnTo>
                    <a:pt x="1433000" y="425133"/>
                  </a:lnTo>
                  <a:lnTo>
                    <a:pt x="1438173" y="426846"/>
                  </a:lnTo>
                  <a:lnTo>
                    <a:pt x="1443346" y="428592"/>
                  </a:lnTo>
                  <a:lnTo>
                    <a:pt x="1448520" y="430373"/>
                  </a:lnTo>
                  <a:lnTo>
                    <a:pt x="1453693" y="432196"/>
                  </a:lnTo>
                  <a:lnTo>
                    <a:pt x="1458866" y="434064"/>
                  </a:lnTo>
                  <a:lnTo>
                    <a:pt x="1464039" y="435982"/>
                  </a:lnTo>
                  <a:lnTo>
                    <a:pt x="1469213" y="437954"/>
                  </a:lnTo>
                  <a:lnTo>
                    <a:pt x="1474386" y="439984"/>
                  </a:lnTo>
                  <a:lnTo>
                    <a:pt x="1479559" y="442075"/>
                  </a:lnTo>
                  <a:lnTo>
                    <a:pt x="1484733" y="444231"/>
                  </a:lnTo>
                  <a:lnTo>
                    <a:pt x="1489906" y="446454"/>
                  </a:lnTo>
                  <a:lnTo>
                    <a:pt x="1495079" y="448745"/>
                  </a:lnTo>
                  <a:lnTo>
                    <a:pt x="1500252" y="451105"/>
                  </a:lnTo>
                  <a:lnTo>
                    <a:pt x="1505426" y="453536"/>
                  </a:lnTo>
                  <a:lnTo>
                    <a:pt x="1510599" y="456036"/>
                  </a:lnTo>
                  <a:lnTo>
                    <a:pt x="1515772" y="458603"/>
                  </a:lnTo>
                  <a:lnTo>
                    <a:pt x="1520946" y="461235"/>
                  </a:lnTo>
                  <a:lnTo>
                    <a:pt x="1526119" y="463928"/>
                  </a:lnTo>
                  <a:lnTo>
                    <a:pt x="1531292" y="466678"/>
                  </a:lnTo>
                  <a:lnTo>
                    <a:pt x="1536465" y="469478"/>
                  </a:lnTo>
                  <a:lnTo>
                    <a:pt x="1541639" y="472323"/>
                  </a:lnTo>
                  <a:lnTo>
                    <a:pt x="1546812" y="475204"/>
                  </a:lnTo>
                  <a:lnTo>
                    <a:pt x="1551985" y="478112"/>
                  </a:lnTo>
                  <a:lnTo>
                    <a:pt x="1557159" y="481039"/>
                  </a:lnTo>
                  <a:lnTo>
                    <a:pt x="1562332" y="483975"/>
                  </a:lnTo>
                  <a:lnTo>
                    <a:pt x="1567505" y="486909"/>
                  </a:lnTo>
                  <a:lnTo>
                    <a:pt x="1572678" y="489830"/>
                  </a:lnTo>
                  <a:lnTo>
                    <a:pt x="1577852" y="492728"/>
                  </a:lnTo>
                  <a:lnTo>
                    <a:pt x="1583025" y="495593"/>
                  </a:lnTo>
                  <a:lnTo>
                    <a:pt x="1588198" y="498414"/>
                  </a:lnTo>
                  <a:lnTo>
                    <a:pt x="1593372" y="501182"/>
                  </a:lnTo>
                  <a:lnTo>
                    <a:pt x="1598545" y="503886"/>
                  </a:lnTo>
                  <a:lnTo>
                    <a:pt x="1603718" y="506519"/>
                  </a:lnTo>
                  <a:lnTo>
                    <a:pt x="1608891" y="509073"/>
                  </a:lnTo>
                  <a:lnTo>
                    <a:pt x="1614065" y="511541"/>
                  </a:lnTo>
                  <a:lnTo>
                    <a:pt x="1619238" y="513916"/>
                  </a:lnTo>
                  <a:lnTo>
                    <a:pt x="1624411" y="516193"/>
                  </a:lnTo>
                  <a:lnTo>
                    <a:pt x="1629585" y="518368"/>
                  </a:lnTo>
                  <a:lnTo>
                    <a:pt x="1634758" y="520437"/>
                  </a:lnTo>
                  <a:lnTo>
                    <a:pt x="1639931" y="522399"/>
                  </a:lnTo>
                  <a:lnTo>
                    <a:pt x="1645104" y="524253"/>
                  </a:lnTo>
                  <a:lnTo>
                    <a:pt x="1650278" y="525999"/>
                  </a:lnTo>
                  <a:lnTo>
                    <a:pt x="1655451" y="527639"/>
                  </a:lnTo>
                  <a:lnTo>
                    <a:pt x="1660624" y="529173"/>
                  </a:lnTo>
                  <a:lnTo>
                    <a:pt x="1665798" y="530606"/>
                  </a:lnTo>
                  <a:lnTo>
                    <a:pt x="1670971" y="531941"/>
                  </a:lnTo>
                  <a:lnTo>
                    <a:pt x="1676144" y="533180"/>
                  </a:lnTo>
                  <a:lnTo>
                    <a:pt x="1681317" y="534329"/>
                  </a:lnTo>
                  <a:lnTo>
                    <a:pt x="1686491" y="535391"/>
                  </a:lnTo>
                  <a:lnTo>
                    <a:pt x="1691664" y="536371"/>
                  </a:lnTo>
                  <a:lnTo>
                    <a:pt x="1696837" y="537275"/>
                  </a:lnTo>
                  <a:lnTo>
                    <a:pt x="1702011" y="538105"/>
                  </a:lnTo>
                  <a:lnTo>
                    <a:pt x="1707184" y="538868"/>
                  </a:lnTo>
                  <a:lnTo>
                    <a:pt x="1712357" y="539567"/>
                  </a:lnTo>
                  <a:lnTo>
                    <a:pt x="1717530" y="540208"/>
                  </a:lnTo>
                  <a:lnTo>
                    <a:pt x="1722704" y="540794"/>
                  </a:lnTo>
                  <a:lnTo>
                    <a:pt x="1727877" y="541329"/>
                  </a:lnTo>
                  <a:lnTo>
                    <a:pt x="1733050" y="541817"/>
                  </a:lnTo>
                  <a:lnTo>
                    <a:pt x="1738224" y="542262"/>
                  </a:lnTo>
                  <a:lnTo>
                    <a:pt x="1743397" y="542667"/>
                  </a:lnTo>
                  <a:lnTo>
                    <a:pt x="1748570" y="543036"/>
                  </a:lnTo>
                  <a:lnTo>
                    <a:pt x="1753743" y="543371"/>
                  </a:lnTo>
                  <a:lnTo>
                    <a:pt x="1758917" y="543676"/>
                  </a:lnTo>
                  <a:lnTo>
                    <a:pt x="1764090" y="543953"/>
                  </a:lnTo>
                  <a:lnTo>
                    <a:pt x="1769263" y="544204"/>
                  </a:lnTo>
                  <a:lnTo>
                    <a:pt x="1774437" y="544432"/>
                  </a:lnTo>
                  <a:lnTo>
                    <a:pt x="1779610" y="544639"/>
                  </a:lnTo>
                  <a:lnTo>
                    <a:pt x="1784783" y="544826"/>
                  </a:lnTo>
                  <a:lnTo>
                    <a:pt x="1789956" y="544996"/>
                  </a:lnTo>
                  <a:lnTo>
                    <a:pt x="1795130" y="545150"/>
                  </a:lnTo>
                  <a:lnTo>
                    <a:pt x="1800303" y="545289"/>
                  </a:lnTo>
                  <a:lnTo>
                    <a:pt x="1805476" y="545415"/>
                  </a:lnTo>
                  <a:lnTo>
                    <a:pt x="1810650" y="545529"/>
                  </a:lnTo>
                  <a:lnTo>
                    <a:pt x="1815823" y="545632"/>
                  </a:lnTo>
                  <a:lnTo>
                    <a:pt x="1820996" y="545725"/>
                  </a:lnTo>
                  <a:lnTo>
                    <a:pt x="1826169" y="545809"/>
                  </a:lnTo>
                  <a:lnTo>
                    <a:pt x="1831343" y="545886"/>
                  </a:lnTo>
                  <a:lnTo>
                    <a:pt x="1836516" y="545954"/>
                  </a:lnTo>
                  <a:lnTo>
                    <a:pt x="1841689" y="546017"/>
                  </a:lnTo>
                  <a:lnTo>
                    <a:pt x="1846863" y="546073"/>
                  </a:lnTo>
                  <a:lnTo>
                    <a:pt x="1852036" y="546124"/>
                  </a:lnTo>
                  <a:lnTo>
                    <a:pt x="1857209" y="546170"/>
                  </a:lnTo>
                  <a:lnTo>
                    <a:pt x="1862382" y="546211"/>
                  </a:lnTo>
                  <a:lnTo>
                    <a:pt x="1867556" y="546249"/>
                  </a:lnTo>
                  <a:lnTo>
                    <a:pt x="1872729" y="546283"/>
                  </a:lnTo>
                  <a:lnTo>
                    <a:pt x="1877902" y="546313"/>
                  </a:lnTo>
                  <a:lnTo>
                    <a:pt x="1883076" y="546341"/>
                  </a:lnTo>
                  <a:lnTo>
                    <a:pt x="1883076" y="546597"/>
                  </a:lnTo>
                  <a:lnTo>
                    <a:pt x="1877902" y="546597"/>
                  </a:lnTo>
                  <a:lnTo>
                    <a:pt x="1872729" y="546597"/>
                  </a:lnTo>
                  <a:lnTo>
                    <a:pt x="1867556" y="546597"/>
                  </a:lnTo>
                  <a:lnTo>
                    <a:pt x="1862382" y="546597"/>
                  </a:lnTo>
                  <a:lnTo>
                    <a:pt x="1857209" y="546597"/>
                  </a:lnTo>
                  <a:lnTo>
                    <a:pt x="1852036" y="546597"/>
                  </a:lnTo>
                  <a:lnTo>
                    <a:pt x="1846863" y="546597"/>
                  </a:lnTo>
                  <a:lnTo>
                    <a:pt x="1841689" y="546597"/>
                  </a:lnTo>
                  <a:lnTo>
                    <a:pt x="1836516" y="546597"/>
                  </a:lnTo>
                  <a:lnTo>
                    <a:pt x="1831343" y="546597"/>
                  </a:lnTo>
                  <a:lnTo>
                    <a:pt x="1826169" y="546597"/>
                  </a:lnTo>
                  <a:lnTo>
                    <a:pt x="1820996" y="546597"/>
                  </a:lnTo>
                  <a:lnTo>
                    <a:pt x="1815823" y="546597"/>
                  </a:lnTo>
                  <a:lnTo>
                    <a:pt x="1810650" y="546597"/>
                  </a:lnTo>
                  <a:lnTo>
                    <a:pt x="1805476" y="546597"/>
                  </a:lnTo>
                  <a:lnTo>
                    <a:pt x="1800303" y="546597"/>
                  </a:lnTo>
                  <a:lnTo>
                    <a:pt x="1795130" y="546597"/>
                  </a:lnTo>
                  <a:lnTo>
                    <a:pt x="1789956" y="546597"/>
                  </a:lnTo>
                  <a:lnTo>
                    <a:pt x="1784783" y="546597"/>
                  </a:lnTo>
                  <a:lnTo>
                    <a:pt x="1779610" y="546597"/>
                  </a:lnTo>
                  <a:lnTo>
                    <a:pt x="1774437" y="546597"/>
                  </a:lnTo>
                  <a:lnTo>
                    <a:pt x="1769263" y="546597"/>
                  </a:lnTo>
                  <a:lnTo>
                    <a:pt x="1764090" y="546597"/>
                  </a:lnTo>
                  <a:lnTo>
                    <a:pt x="1758917" y="546597"/>
                  </a:lnTo>
                  <a:lnTo>
                    <a:pt x="1753743" y="546597"/>
                  </a:lnTo>
                  <a:lnTo>
                    <a:pt x="1748570" y="546597"/>
                  </a:lnTo>
                  <a:lnTo>
                    <a:pt x="1743397" y="546597"/>
                  </a:lnTo>
                  <a:lnTo>
                    <a:pt x="1738224" y="546597"/>
                  </a:lnTo>
                  <a:lnTo>
                    <a:pt x="1733050" y="546597"/>
                  </a:lnTo>
                  <a:lnTo>
                    <a:pt x="1727877" y="546597"/>
                  </a:lnTo>
                  <a:lnTo>
                    <a:pt x="1722704" y="546597"/>
                  </a:lnTo>
                  <a:lnTo>
                    <a:pt x="1717530" y="546597"/>
                  </a:lnTo>
                  <a:lnTo>
                    <a:pt x="1712357" y="546597"/>
                  </a:lnTo>
                  <a:lnTo>
                    <a:pt x="1707184" y="546597"/>
                  </a:lnTo>
                  <a:lnTo>
                    <a:pt x="1702011" y="546597"/>
                  </a:lnTo>
                  <a:lnTo>
                    <a:pt x="1696837" y="546597"/>
                  </a:lnTo>
                  <a:lnTo>
                    <a:pt x="1691664" y="546597"/>
                  </a:lnTo>
                  <a:lnTo>
                    <a:pt x="1686491" y="546597"/>
                  </a:lnTo>
                  <a:lnTo>
                    <a:pt x="1681317" y="546597"/>
                  </a:lnTo>
                  <a:lnTo>
                    <a:pt x="1676144" y="546597"/>
                  </a:lnTo>
                  <a:lnTo>
                    <a:pt x="1670971" y="546597"/>
                  </a:lnTo>
                  <a:lnTo>
                    <a:pt x="1665798" y="546597"/>
                  </a:lnTo>
                  <a:lnTo>
                    <a:pt x="1660624" y="546597"/>
                  </a:lnTo>
                  <a:lnTo>
                    <a:pt x="1655451" y="546597"/>
                  </a:lnTo>
                  <a:lnTo>
                    <a:pt x="1650278" y="546597"/>
                  </a:lnTo>
                  <a:lnTo>
                    <a:pt x="1645104" y="546597"/>
                  </a:lnTo>
                  <a:lnTo>
                    <a:pt x="1639931" y="546597"/>
                  </a:lnTo>
                  <a:lnTo>
                    <a:pt x="1634758" y="546597"/>
                  </a:lnTo>
                  <a:lnTo>
                    <a:pt x="1629585" y="546597"/>
                  </a:lnTo>
                  <a:lnTo>
                    <a:pt x="1624411" y="546597"/>
                  </a:lnTo>
                  <a:lnTo>
                    <a:pt x="1619238" y="546597"/>
                  </a:lnTo>
                  <a:lnTo>
                    <a:pt x="1614065" y="546597"/>
                  </a:lnTo>
                  <a:lnTo>
                    <a:pt x="1608891" y="546597"/>
                  </a:lnTo>
                  <a:lnTo>
                    <a:pt x="1603718" y="546597"/>
                  </a:lnTo>
                  <a:lnTo>
                    <a:pt x="1598545" y="546597"/>
                  </a:lnTo>
                  <a:lnTo>
                    <a:pt x="1593372" y="546597"/>
                  </a:lnTo>
                  <a:lnTo>
                    <a:pt x="1588198" y="546597"/>
                  </a:lnTo>
                  <a:lnTo>
                    <a:pt x="1583025" y="546597"/>
                  </a:lnTo>
                  <a:lnTo>
                    <a:pt x="1577852" y="546597"/>
                  </a:lnTo>
                  <a:lnTo>
                    <a:pt x="1572678" y="546597"/>
                  </a:lnTo>
                  <a:lnTo>
                    <a:pt x="1567505" y="546597"/>
                  </a:lnTo>
                  <a:lnTo>
                    <a:pt x="1562332" y="546597"/>
                  </a:lnTo>
                  <a:lnTo>
                    <a:pt x="1557159" y="546597"/>
                  </a:lnTo>
                  <a:lnTo>
                    <a:pt x="1551985" y="546597"/>
                  </a:lnTo>
                  <a:lnTo>
                    <a:pt x="1546812" y="546597"/>
                  </a:lnTo>
                  <a:lnTo>
                    <a:pt x="1541639" y="546597"/>
                  </a:lnTo>
                  <a:lnTo>
                    <a:pt x="1536465" y="546597"/>
                  </a:lnTo>
                  <a:lnTo>
                    <a:pt x="1531292" y="546597"/>
                  </a:lnTo>
                  <a:lnTo>
                    <a:pt x="1526119" y="546597"/>
                  </a:lnTo>
                  <a:lnTo>
                    <a:pt x="1520946" y="546597"/>
                  </a:lnTo>
                  <a:lnTo>
                    <a:pt x="1515772" y="546597"/>
                  </a:lnTo>
                  <a:lnTo>
                    <a:pt x="1510599" y="546597"/>
                  </a:lnTo>
                  <a:lnTo>
                    <a:pt x="1505426" y="546597"/>
                  </a:lnTo>
                  <a:lnTo>
                    <a:pt x="1500252" y="546597"/>
                  </a:lnTo>
                  <a:lnTo>
                    <a:pt x="1495079" y="546597"/>
                  </a:lnTo>
                  <a:lnTo>
                    <a:pt x="1489906" y="546597"/>
                  </a:lnTo>
                  <a:lnTo>
                    <a:pt x="1484733" y="546597"/>
                  </a:lnTo>
                  <a:lnTo>
                    <a:pt x="1479559" y="546597"/>
                  </a:lnTo>
                  <a:lnTo>
                    <a:pt x="1474386" y="546597"/>
                  </a:lnTo>
                  <a:lnTo>
                    <a:pt x="1469213" y="546597"/>
                  </a:lnTo>
                  <a:lnTo>
                    <a:pt x="1464039" y="546597"/>
                  </a:lnTo>
                  <a:lnTo>
                    <a:pt x="1458866" y="546597"/>
                  </a:lnTo>
                  <a:lnTo>
                    <a:pt x="1453693" y="546597"/>
                  </a:lnTo>
                  <a:lnTo>
                    <a:pt x="1448520" y="546597"/>
                  </a:lnTo>
                  <a:lnTo>
                    <a:pt x="1443346" y="546597"/>
                  </a:lnTo>
                  <a:lnTo>
                    <a:pt x="1438173" y="546597"/>
                  </a:lnTo>
                  <a:lnTo>
                    <a:pt x="1433000" y="546597"/>
                  </a:lnTo>
                  <a:lnTo>
                    <a:pt x="1427826" y="546597"/>
                  </a:lnTo>
                  <a:lnTo>
                    <a:pt x="1422653" y="546597"/>
                  </a:lnTo>
                  <a:lnTo>
                    <a:pt x="1417480" y="546597"/>
                  </a:lnTo>
                  <a:lnTo>
                    <a:pt x="1412307" y="546597"/>
                  </a:lnTo>
                  <a:lnTo>
                    <a:pt x="1407133" y="546597"/>
                  </a:lnTo>
                  <a:lnTo>
                    <a:pt x="1401960" y="546597"/>
                  </a:lnTo>
                  <a:lnTo>
                    <a:pt x="1396787" y="546597"/>
                  </a:lnTo>
                  <a:lnTo>
                    <a:pt x="1391613" y="546597"/>
                  </a:lnTo>
                  <a:lnTo>
                    <a:pt x="1386440" y="546597"/>
                  </a:lnTo>
                  <a:lnTo>
                    <a:pt x="1381267" y="546597"/>
                  </a:lnTo>
                  <a:lnTo>
                    <a:pt x="1376094" y="546597"/>
                  </a:lnTo>
                  <a:lnTo>
                    <a:pt x="1370920" y="546597"/>
                  </a:lnTo>
                  <a:lnTo>
                    <a:pt x="1365747" y="546597"/>
                  </a:lnTo>
                  <a:lnTo>
                    <a:pt x="1360574" y="546597"/>
                  </a:lnTo>
                  <a:lnTo>
                    <a:pt x="1355400" y="546597"/>
                  </a:lnTo>
                  <a:lnTo>
                    <a:pt x="1350227" y="546597"/>
                  </a:lnTo>
                  <a:lnTo>
                    <a:pt x="1345054" y="546597"/>
                  </a:lnTo>
                  <a:lnTo>
                    <a:pt x="1339881" y="546597"/>
                  </a:lnTo>
                  <a:lnTo>
                    <a:pt x="1334707" y="546597"/>
                  </a:lnTo>
                  <a:lnTo>
                    <a:pt x="1329534" y="546597"/>
                  </a:lnTo>
                  <a:lnTo>
                    <a:pt x="1324361" y="546597"/>
                  </a:lnTo>
                  <a:lnTo>
                    <a:pt x="1319187" y="546597"/>
                  </a:lnTo>
                  <a:lnTo>
                    <a:pt x="1314014" y="546597"/>
                  </a:lnTo>
                  <a:lnTo>
                    <a:pt x="1308841" y="546597"/>
                  </a:lnTo>
                  <a:lnTo>
                    <a:pt x="1303668" y="546597"/>
                  </a:lnTo>
                  <a:lnTo>
                    <a:pt x="1298494" y="546597"/>
                  </a:lnTo>
                  <a:lnTo>
                    <a:pt x="1293321" y="546597"/>
                  </a:lnTo>
                  <a:lnTo>
                    <a:pt x="1288148" y="546597"/>
                  </a:lnTo>
                  <a:lnTo>
                    <a:pt x="1282974" y="546597"/>
                  </a:lnTo>
                  <a:lnTo>
                    <a:pt x="1277801" y="546597"/>
                  </a:lnTo>
                  <a:lnTo>
                    <a:pt x="1272628" y="546597"/>
                  </a:lnTo>
                  <a:lnTo>
                    <a:pt x="1267455" y="546597"/>
                  </a:lnTo>
                  <a:lnTo>
                    <a:pt x="1262281" y="546597"/>
                  </a:lnTo>
                  <a:lnTo>
                    <a:pt x="1257108" y="546597"/>
                  </a:lnTo>
                  <a:lnTo>
                    <a:pt x="1251935" y="546597"/>
                  </a:lnTo>
                  <a:lnTo>
                    <a:pt x="1246761" y="546597"/>
                  </a:lnTo>
                  <a:lnTo>
                    <a:pt x="1241588" y="546597"/>
                  </a:lnTo>
                  <a:lnTo>
                    <a:pt x="1236415" y="546597"/>
                  </a:lnTo>
                  <a:lnTo>
                    <a:pt x="1231242" y="546597"/>
                  </a:lnTo>
                  <a:lnTo>
                    <a:pt x="1226068" y="546597"/>
                  </a:lnTo>
                  <a:lnTo>
                    <a:pt x="1220895" y="546597"/>
                  </a:lnTo>
                  <a:lnTo>
                    <a:pt x="1215722" y="546597"/>
                  </a:lnTo>
                  <a:lnTo>
                    <a:pt x="1210548" y="546597"/>
                  </a:lnTo>
                  <a:lnTo>
                    <a:pt x="1205375" y="546597"/>
                  </a:lnTo>
                  <a:lnTo>
                    <a:pt x="1200202" y="546597"/>
                  </a:lnTo>
                  <a:lnTo>
                    <a:pt x="1195029" y="546597"/>
                  </a:lnTo>
                  <a:lnTo>
                    <a:pt x="1189855" y="546597"/>
                  </a:lnTo>
                  <a:lnTo>
                    <a:pt x="1184682" y="546597"/>
                  </a:lnTo>
                  <a:lnTo>
                    <a:pt x="1179509" y="546597"/>
                  </a:lnTo>
                  <a:lnTo>
                    <a:pt x="1174335" y="546597"/>
                  </a:lnTo>
                  <a:lnTo>
                    <a:pt x="1169162" y="546597"/>
                  </a:lnTo>
                  <a:lnTo>
                    <a:pt x="1163989" y="546597"/>
                  </a:lnTo>
                  <a:lnTo>
                    <a:pt x="1158816" y="546597"/>
                  </a:lnTo>
                  <a:lnTo>
                    <a:pt x="1153642" y="546597"/>
                  </a:lnTo>
                  <a:lnTo>
                    <a:pt x="1148469" y="546597"/>
                  </a:lnTo>
                  <a:lnTo>
                    <a:pt x="1143296" y="546597"/>
                  </a:lnTo>
                  <a:lnTo>
                    <a:pt x="1138122" y="546597"/>
                  </a:lnTo>
                  <a:lnTo>
                    <a:pt x="1132949" y="546597"/>
                  </a:lnTo>
                  <a:lnTo>
                    <a:pt x="1127776" y="546597"/>
                  </a:lnTo>
                  <a:lnTo>
                    <a:pt x="1122603" y="546597"/>
                  </a:lnTo>
                  <a:lnTo>
                    <a:pt x="1117429" y="546597"/>
                  </a:lnTo>
                  <a:lnTo>
                    <a:pt x="1112256" y="546597"/>
                  </a:lnTo>
                  <a:lnTo>
                    <a:pt x="1107083" y="546597"/>
                  </a:lnTo>
                  <a:lnTo>
                    <a:pt x="1101909" y="546597"/>
                  </a:lnTo>
                  <a:lnTo>
                    <a:pt x="1096736" y="546597"/>
                  </a:lnTo>
                  <a:lnTo>
                    <a:pt x="1091563" y="546597"/>
                  </a:lnTo>
                  <a:lnTo>
                    <a:pt x="1086390" y="546597"/>
                  </a:lnTo>
                  <a:lnTo>
                    <a:pt x="1081216" y="546597"/>
                  </a:lnTo>
                  <a:lnTo>
                    <a:pt x="1076043" y="546597"/>
                  </a:lnTo>
                  <a:lnTo>
                    <a:pt x="1070870" y="546597"/>
                  </a:lnTo>
                  <a:lnTo>
                    <a:pt x="1065696" y="546597"/>
                  </a:lnTo>
                  <a:lnTo>
                    <a:pt x="1060523" y="546597"/>
                  </a:lnTo>
                  <a:lnTo>
                    <a:pt x="1055350" y="546597"/>
                  </a:lnTo>
                  <a:lnTo>
                    <a:pt x="1050177" y="546597"/>
                  </a:lnTo>
                  <a:lnTo>
                    <a:pt x="1045003" y="546597"/>
                  </a:lnTo>
                  <a:lnTo>
                    <a:pt x="1039830" y="546597"/>
                  </a:lnTo>
                  <a:lnTo>
                    <a:pt x="1034657" y="546597"/>
                  </a:lnTo>
                  <a:lnTo>
                    <a:pt x="1029483" y="546597"/>
                  </a:lnTo>
                  <a:lnTo>
                    <a:pt x="1024310" y="546597"/>
                  </a:lnTo>
                  <a:lnTo>
                    <a:pt x="1019137" y="546597"/>
                  </a:lnTo>
                  <a:lnTo>
                    <a:pt x="1013964" y="546597"/>
                  </a:lnTo>
                  <a:lnTo>
                    <a:pt x="1008790" y="546597"/>
                  </a:lnTo>
                  <a:lnTo>
                    <a:pt x="1003617" y="546597"/>
                  </a:lnTo>
                  <a:lnTo>
                    <a:pt x="998444" y="546597"/>
                  </a:lnTo>
                  <a:lnTo>
                    <a:pt x="993270" y="546597"/>
                  </a:lnTo>
                  <a:lnTo>
                    <a:pt x="988097" y="546597"/>
                  </a:lnTo>
                  <a:lnTo>
                    <a:pt x="982924" y="546597"/>
                  </a:lnTo>
                  <a:lnTo>
                    <a:pt x="977751" y="546597"/>
                  </a:lnTo>
                  <a:lnTo>
                    <a:pt x="972577" y="546597"/>
                  </a:lnTo>
                  <a:lnTo>
                    <a:pt x="967404" y="546597"/>
                  </a:lnTo>
                  <a:lnTo>
                    <a:pt x="962231" y="546597"/>
                  </a:lnTo>
                  <a:lnTo>
                    <a:pt x="957057" y="546597"/>
                  </a:lnTo>
                  <a:lnTo>
                    <a:pt x="951884" y="546597"/>
                  </a:lnTo>
                  <a:lnTo>
                    <a:pt x="946711" y="546597"/>
                  </a:lnTo>
                  <a:lnTo>
                    <a:pt x="941538" y="546597"/>
                  </a:lnTo>
                  <a:lnTo>
                    <a:pt x="936364" y="546597"/>
                  </a:lnTo>
                  <a:lnTo>
                    <a:pt x="931191" y="546597"/>
                  </a:lnTo>
                  <a:lnTo>
                    <a:pt x="926018" y="546597"/>
                  </a:lnTo>
                  <a:lnTo>
                    <a:pt x="920844" y="546597"/>
                  </a:lnTo>
                  <a:lnTo>
                    <a:pt x="915671" y="546597"/>
                  </a:lnTo>
                  <a:lnTo>
                    <a:pt x="910498" y="546597"/>
                  </a:lnTo>
                  <a:lnTo>
                    <a:pt x="905325" y="546597"/>
                  </a:lnTo>
                  <a:lnTo>
                    <a:pt x="900151" y="546597"/>
                  </a:lnTo>
                  <a:lnTo>
                    <a:pt x="894978" y="546597"/>
                  </a:lnTo>
                  <a:lnTo>
                    <a:pt x="889805" y="546597"/>
                  </a:lnTo>
                  <a:lnTo>
                    <a:pt x="884631" y="546597"/>
                  </a:lnTo>
                  <a:lnTo>
                    <a:pt x="879458" y="546597"/>
                  </a:lnTo>
                  <a:lnTo>
                    <a:pt x="874285" y="546597"/>
                  </a:lnTo>
                  <a:lnTo>
                    <a:pt x="869112" y="546597"/>
                  </a:lnTo>
                  <a:lnTo>
                    <a:pt x="863938" y="546597"/>
                  </a:lnTo>
                  <a:lnTo>
                    <a:pt x="858765" y="546597"/>
                  </a:lnTo>
                  <a:lnTo>
                    <a:pt x="853592" y="546597"/>
                  </a:lnTo>
                  <a:lnTo>
                    <a:pt x="848418" y="546597"/>
                  </a:lnTo>
                  <a:lnTo>
                    <a:pt x="843245" y="546597"/>
                  </a:lnTo>
                  <a:lnTo>
                    <a:pt x="838072" y="546597"/>
                  </a:lnTo>
                  <a:lnTo>
                    <a:pt x="832899" y="546597"/>
                  </a:lnTo>
                  <a:lnTo>
                    <a:pt x="827725" y="546597"/>
                  </a:lnTo>
                  <a:lnTo>
                    <a:pt x="822552" y="546597"/>
                  </a:lnTo>
                  <a:lnTo>
                    <a:pt x="817379" y="546597"/>
                  </a:lnTo>
                  <a:lnTo>
                    <a:pt x="812205" y="546597"/>
                  </a:lnTo>
                  <a:lnTo>
                    <a:pt x="807032" y="546597"/>
                  </a:lnTo>
                  <a:lnTo>
                    <a:pt x="801859" y="546597"/>
                  </a:lnTo>
                  <a:lnTo>
                    <a:pt x="796686" y="546597"/>
                  </a:lnTo>
                  <a:lnTo>
                    <a:pt x="791512" y="546597"/>
                  </a:lnTo>
                  <a:lnTo>
                    <a:pt x="786339" y="546597"/>
                  </a:lnTo>
                  <a:lnTo>
                    <a:pt x="781166" y="546597"/>
                  </a:lnTo>
                  <a:lnTo>
                    <a:pt x="775992" y="546597"/>
                  </a:lnTo>
                  <a:lnTo>
                    <a:pt x="770819" y="546597"/>
                  </a:lnTo>
                  <a:lnTo>
                    <a:pt x="765646" y="546597"/>
                  </a:lnTo>
                  <a:lnTo>
                    <a:pt x="760473" y="546597"/>
                  </a:lnTo>
                  <a:lnTo>
                    <a:pt x="755299" y="546597"/>
                  </a:lnTo>
                  <a:lnTo>
                    <a:pt x="750126" y="546597"/>
                  </a:lnTo>
                  <a:lnTo>
                    <a:pt x="744953" y="546597"/>
                  </a:lnTo>
                  <a:lnTo>
                    <a:pt x="739779" y="546597"/>
                  </a:lnTo>
                  <a:lnTo>
                    <a:pt x="734606" y="546597"/>
                  </a:lnTo>
                  <a:lnTo>
                    <a:pt x="729433" y="546597"/>
                  </a:lnTo>
                  <a:lnTo>
                    <a:pt x="724260" y="546597"/>
                  </a:lnTo>
                  <a:lnTo>
                    <a:pt x="719086" y="546597"/>
                  </a:lnTo>
                  <a:lnTo>
                    <a:pt x="713913" y="546597"/>
                  </a:lnTo>
                  <a:lnTo>
                    <a:pt x="708740" y="546597"/>
                  </a:lnTo>
                  <a:lnTo>
                    <a:pt x="703566" y="546597"/>
                  </a:lnTo>
                  <a:lnTo>
                    <a:pt x="698393" y="546597"/>
                  </a:lnTo>
                  <a:lnTo>
                    <a:pt x="693220" y="546597"/>
                  </a:lnTo>
                  <a:lnTo>
                    <a:pt x="688047" y="546597"/>
                  </a:lnTo>
                  <a:lnTo>
                    <a:pt x="682873" y="546597"/>
                  </a:lnTo>
                  <a:lnTo>
                    <a:pt x="677700" y="546597"/>
                  </a:lnTo>
                  <a:lnTo>
                    <a:pt x="672527" y="546597"/>
                  </a:lnTo>
                  <a:lnTo>
                    <a:pt x="667353" y="546597"/>
                  </a:lnTo>
                  <a:lnTo>
                    <a:pt x="662180" y="546597"/>
                  </a:lnTo>
                  <a:lnTo>
                    <a:pt x="657007" y="546597"/>
                  </a:lnTo>
                  <a:lnTo>
                    <a:pt x="651834" y="546597"/>
                  </a:lnTo>
                  <a:lnTo>
                    <a:pt x="646660" y="546597"/>
                  </a:lnTo>
                  <a:lnTo>
                    <a:pt x="641487" y="546597"/>
                  </a:lnTo>
                  <a:lnTo>
                    <a:pt x="636314" y="546597"/>
                  </a:lnTo>
                  <a:lnTo>
                    <a:pt x="631140" y="546597"/>
                  </a:lnTo>
                  <a:lnTo>
                    <a:pt x="625967" y="546597"/>
                  </a:lnTo>
                  <a:lnTo>
                    <a:pt x="620794" y="546597"/>
                  </a:lnTo>
                  <a:lnTo>
                    <a:pt x="615621" y="546597"/>
                  </a:lnTo>
                  <a:lnTo>
                    <a:pt x="610447" y="546597"/>
                  </a:lnTo>
                  <a:lnTo>
                    <a:pt x="605274" y="546597"/>
                  </a:lnTo>
                  <a:lnTo>
                    <a:pt x="600101" y="546597"/>
                  </a:lnTo>
                  <a:lnTo>
                    <a:pt x="594927" y="546597"/>
                  </a:lnTo>
                  <a:lnTo>
                    <a:pt x="589754" y="546597"/>
                  </a:lnTo>
                  <a:lnTo>
                    <a:pt x="584581" y="546597"/>
                  </a:lnTo>
                  <a:lnTo>
                    <a:pt x="579408" y="546597"/>
                  </a:lnTo>
                  <a:lnTo>
                    <a:pt x="574234" y="546597"/>
                  </a:lnTo>
                  <a:lnTo>
                    <a:pt x="569061" y="546597"/>
                  </a:lnTo>
                  <a:lnTo>
                    <a:pt x="563888" y="546597"/>
                  </a:lnTo>
                  <a:lnTo>
                    <a:pt x="558714" y="546597"/>
                  </a:lnTo>
                  <a:lnTo>
                    <a:pt x="553541" y="546597"/>
                  </a:lnTo>
                  <a:lnTo>
                    <a:pt x="548368" y="546597"/>
                  </a:lnTo>
                  <a:lnTo>
                    <a:pt x="543195" y="546597"/>
                  </a:lnTo>
                  <a:lnTo>
                    <a:pt x="538021" y="546597"/>
                  </a:lnTo>
                  <a:lnTo>
                    <a:pt x="532848" y="546597"/>
                  </a:lnTo>
                  <a:lnTo>
                    <a:pt x="527675" y="546597"/>
                  </a:lnTo>
                  <a:lnTo>
                    <a:pt x="522501" y="546597"/>
                  </a:lnTo>
                  <a:lnTo>
                    <a:pt x="517328" y="546597"/>
                  </a:lnTo>
                  <a:lnTo>
                    <a:pt x="512155" y="546597"/>
                  </a:lnTo>
                  <a:lnTo>
                    <a:pt x="506982" y="546597"/>
                  </a:lnTo>
                  <a:lnTo>
                    <a:pt x="501808" y="546597"/>
                  </a:lnTo>
                  <a:lnTo>
                    <a:pt x="496635" y="546597"/>
                  </a:lnTo>
                  <a:lnTo>
                    <a:pt x="491462" y="546597"/>
                  </a:lnTo>
                  <a:lnTo>
                    <a:pt x="486288" y="546597"/>
                  </a:lnTo>
                  <a:lnTo>
                    <a:pt x="481115" y="546597"/>
                  </a:lnTo>
                  <a:lnTo>
                    <a:pt x="475942" y="546597"/>
                  </a:lnTo>
                  <a:lnTo>
                    <a:pt x="470769" y="546597"/>
                  </a:lnTo>
                  <a:lnTo>
                    <a:pt x="465595" y="546597"/>
                  </a:lnTo>
                  <a:lnTo>
                    <a:pt x="460422" y="546597"/>
                  </a:lnTo>
                  <a:lnTo>
                    <a:pt x="455249" y="546597"/>
                  </a:lnTo>
                  <a:lnTo>
                    <a:pt x="450075" y="546597"/>
                  </a:lnTo>
                  <a:lnTo>
                    <a:pt x="444902" y="546597"/>
                  </a:lnTo>
                  <a:lnTo>
                    <a:pt x="439729" y="546597"/>
                  </a:lnTo>
                  <a:lnTo>
                    <a:pt x="434556" y="546597"/>
                  </a:lnTo>
                  <a:lnTo>
                    <a:pt x="429382" y="546597"/>
                  </a:lnTo>
                  <a:lnTo>
                    <a:pt x="424209" y="546597"/>
                  </a:lnTo>
                  <a:lnTo>
                    <a:pt x="419036" y="546597"/>
                  </a:lnTo>
                  <a:lnTo>
                    <a:pt x="413862" y="546597"/>
                  </a:lnTo>
                  <a:lnTo>
                    <a:pt x="408689" y="546597"/>
                  </a:lnTo>
                  <a:lnTo>
                    <a:pt x="403516" y="546597"/>
                  </a:lnTo>
                  <a:lnTo>
                    <a:pt x="398343" y="546597"/>
                  </a:lnTo>
                  <a:lnTo>
                    <a:pt x="393169" y="546597"/>
                  </a:lnTo>
                  <a:lnTo>
                    <a:pt x="387996" y="546597"/>
                  </a:lnTo>
                  <a:lnTo>
                    <a:pt x="382823" y="546597"/>
                  </a:lnTo>
                  <a:lnTo>
                    <a:pt x="377649" y="546597"/>
                  </a:lnTo>
                  <a:lnTo>
                    <a:pt x="372476" y="546597"/>
                  </a:lnTo>
                  <a:lnTo>
                    <a:pt x="367303" y="546597"/>
                  </a:lnTo>
                  <a:lnTo>
                    <a:pt x="362130" y="546597"/>
                  </a:lnTo>
                  <a:lnTo>
                    <a:pt x="356956" y="546597"/>
                  </a:lnTo>
                  <a:lnTo>
                    <a:pt x="351783" y="546597"/>
                  </a:lnTo>
                  <a:lnTo>
                    <a:pt x="346610" y="546597"/>
                  </a:lnTo>
                  <a:lnTo>
                    <a:pt x="341436" y="546597"/>
                  </a:lnTo>
                  <a:lnTo>
                    <a:pt x="336263" y="546597"/>
                  </a:lnTo>
                  <a:lnTo>
                    <a:pt x="331090" y="546597"/>
                  </a:lnTo>
                  <a:lnTo>
                    <a:pt x="325917" y="546597"/>
                  </a:lnTo>
                  <a:lnTo>
                    <a:pt x="320743" y="546597"/>
                  </a:lnTo>
                  <a:lnTo>
                    <a:pt x="315570" y="546597"/>
                  </a:lnTo>
                  <a:lnTo>
                    <a:pt x="310397" y="546597"/>
                  </a:lnTo>
                  <a:lnTo>
                    <a:pt x="305223" y="546597"/>
                  </a:lnTo>
                  <a:lnTo>
                    <a:pt x="300050" y="546597"/>
                  </a:lnTo>
                  <a:lnTo>
                    <a:pt x="294877" y="546597"/>
                  </a:lnTo>
                  <a:lnTo>
                    <a:pt x="289704" y="546597"/>
                  </a:lnTo>
                  <a:lnTo>
                    <a:pt x="284530" y="546597"/>
                  </a:lnTo>
                  <a:lnTo>
                    <a:pt x="279357" y="546597"/>
                  </a:lnTo>
                  <a:lnTo>
                    <a:pt x="274184" y="546597"/>
                  </a:lnTo>
                  <a:lnTo>
                    <a:pt x="269010" y="546597"/>
                  </a:lnTo>
                  <a:lnTo>
                    <a:pt x="263837" y="546597"/>
                  </a:lnTo>
                  <a:lnTo>
                    <a:pt x="258664" y="546597"/>
                  </a:lnTo>
                  <a:lnTo>
                    <a:pt x="253491" y="546597"/>
                  </a:lnTo>
                  <a:lnTo>
                    <a:pt x="248317" y="546597"/>
                  </a:lnTo>
                  <a:lnTo>
                    <a:pt x="243144" y="546597"/>
                  </a:lnTo>
                  <a:lnTo>
                    <a:pt x="237971" y="546597"/>
                  </a:lnTo>
                  <a:lnTo>
                    <a:pt x="232797" y="546597"/>
                  </a:lnTo>
                  <a:lnTo>
                    <a:pt x="227624" y="546597"/>
                  </a:lnTo>
                  <a:lnTo>
                    <a:pt x="222451" y="546597"/>
                  </a:lnTo>
                  <a:lnTo>
                    <a:pt x="217278" y="546597"/>
                  </a:lnTo>
                  <a:lnTo>
                    <a:pt x="212104" y="546597"/>
                  </a:lnTo>
                  <a:lnTo>
                    <a:pt x="206931" y="546597"/>
                  </a:lnTo>
                  <a:lnTo>
                    <a:pt x="201758" y="546597"/>
                  </a:lnTo>
                  <a:lnTo>
                    <a:pt x="196584" y="546597"/>
                  </a:lnTo>
                  <a:lnTo>
                    <a:pt x="191411" y="546597"/>
                  </a:lnTo>
                  <a:lnTo>
                    <a:pt x="186238" y="546597"/>
                  </a:lnTo>
                  <a:lnTo>
                    <a:pt x="181065" y="546597"/>
                  </a:lnTo>
                  <a:lnTo>
                    <a:pt x="175891" y="546597"/>
                  </a:lnTo>
                  <a:lnTo>
                    <a:pt x="170718" y="546597"/>
                  </a:lnTo>
                  <a:lnTo>
                    <a:pt x="165545" y="546597"/>
                  </a:lnTo>
                  <a:lnTo>
                    <a:pt x="160371" y="546597"/>
                  </a:lnTo>
                  <a:lnTo>
                    <a:pt x="155198" y="546597"/>
                  </a:lnTo>
                  <a:lnTo>
                    <a:pt x="150025" y="546597"/>
                  </a:lnTo>
                  <a:lnTo>
                    <a:pt x="144852" y="546597"/>
                  </a:lnTo>
                  <a:lnTo>
                    <a:pt x="139678" y="546597"/>
                  </a:lnTo>
                  <a:lnTo>
                    <a:pt x="134505" y="546597"/>
                  </a:lnTo>
                  <a:lnTo>
                    <a:pt x="129332" y="546597"/>
                  </a:lnTo>
                  <a:lnTo>
                    <a:pt x="124158" y="546597"/>
                  </a:lnTo>
                  <a:lnTo>
                    <a:pt x="118985" y="546597"/>
                  </a:lnTo>
                  <a:lnTo>
                    <a:pt x="113812" y="546597"/>
                  </a:lnTo>
                  <a:lnTo>
                    <a:pt x="108639" y="546597"/>
                  </a:lnTo>
                  <a:lnTo>
                    <a:pt x="103465" y="546597"/>
                  </a:lnTo>
                  <a:lnTo>
                    <a:pt x="98292" y="546597"/>
                  </a:lnTo>
                  <a:lnTo>
                    <a:pt x="93119" y="546597"/>
                  </a:lnTo>
                  <a:lnTo>
                    <a:pt x="87945" y="546597"/>
                  </a:lnTo>
                  <a:lnTo>
                    <a:pt x="82772" y="546597"/>
                  </a:lnTo>
                  <a:lnTo>
                    <a:pt x="77599" y="546597"/>
                  </a:lnTo>
                  <a:lnTo>
                    <a:pt x="72426" y="546597"/>
                  </a:lnTo>
                  <a:lnTo>
                    <a:pt x="67252" y="546597"/>
                  </a:lnTo>
                  <a:lnTo>
                    <a:pt x="62079" y="546597"/>
                  </a:lnTo>
                  <a:lnTo>
                    <a:pt x="56906" y="546597"/>
                  </a:lnTo>
                  <a:lnTo>
                    <a:pt x="51732" y="546597"/>
                  </a:lnTo>
                  <a:lnTo>
                    <a:pt x="46559" y="546597"/>
                  </a:lnTo>
                  <a:lnTo>
                    <a:pt x="41386" y="546597"/>
                  </a:lnTo>
                  <a:lnTo>
                    <a:pt x="36213" y="546597"/>
                  </a:lnTo>
                  <a:lnTo>
                    <a:pt x="31039" y="546597"/>
                  </a:lnTo>
                  <a:lnTo>
                    <a:pt x="25866" y="546597"/>
                  </a:lnTo>
                  <a:lnTo>
                    <a:pt x="20693" y="546597"/>
                  </a:lnTo>
                  <a:lnTo>
                    <a:pt x="15519" y="546597"/>
                  </a:lnTo>
                  <a:lnTo>
                    <a:pt x="10346" y="546597"/>
                  </a:lnTo>
                  <a:lnTo>
                    <a:pt x="5173" y="546597"/>
                  </a:lnTo>
                  <a:lnTo>
                    <a:pt x="0" y="546597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596816" y="3252047"/>
              <a:ext cx="1883076" cy="546341"/>
            </a:xfrm>
            <a:custGeom>
              <a:avLst/>
              <a:pathLst>
                <a:path w="1883076" h="546341">
                  <a:moveTo>
                    <a:pt x="0" y="450457"/>
                  </a:moveTo>
                  <a:lnTo>
                    <a:pt x="0" y="450457"/>
                  </a:lnTo>
                  <a:lnTo>
                    <a:pt x="5173" y="446570"/>
                  </a:lnTo>
                  <a:lnTo>
                    <a:pt x="10346" y="442613"/>
                  </a:lnTo>
                  <a:lnTo>
                    <a:pt x="15519" y="438590"/>
                  </a:lnTo>
                  <a:lnTo>
                    <a:pt x="20693" y="434505"/>
                  </a:lnTo>
                  <a:lnTo>
                    <a:pt x="25866" y="430364"/>
                  </a:lnTo>
                  <a:lnTo>
                    <a:pt x="31039" y="426170"/>
                  </a:lnTo>
                  <a:lnTo>
                    <a:pt x="36213" y="421928"/>
                  </a:lnTo>
                  <a:lnTo>
                    <a:pt x="41386" y="417642"/>
                  </a:lnTo>
                  <a:lnTo>
                    <a:pt x="46559" y="413319"/>
                  </a:lnTo>
                  <a:lnTo>
                    <a:pt x="51732" y="408962"/>
                  </a:lnTo>
                  <a:lnTo>
                    <a:pt x="56906" y="404577"/>
                  </a:lnTo>
                  <a:lnTo>
                    <a:pt x="62079" y="400168"/>
                  </a:lnTo>
                  <a:lnTo>
                    <a:pt x="67252" y="395739"/>
                  </a:lnTo>
                  <a:lnTo>
                    <a:pt x="72426" y="391296"/>
                  </a:lnTo>
                  <a:lnTo>
                    <a:pt x="77599" y="386844"/>
                  </a:lnTo>
                  <a:lnTo>
                    <a:pt x="82772" y="382385"/>
                  </a:lnTo>
                  <a:lnTo>
                    <a:pt x="87945" y="377925"/>
                  </a:lnTo>
                  <a:lnTo>
                    <a:pt x="93119" y="373467"/>
                  </a:lnTo>
                  <a:lnTo>
                    <a:pt x="98292" y="369016"/>
                  </a:lnTo>
                  <a:lnTo>
                    <a:pt x="103465" y="364574"/>
                  </a:lnTo>
                  <a:lnTo>
                    <a:pt x="108639" y="360146"/>
                  </a:lnTo>
                  <a:lnTo>
                    <a:pt x="113812" y="355734"/>
                  </a:lnTo>
                  <a:lnTo>
                    <a:pt x="118985" y="351340"/>
                  </a:lnTo>
                  <a:lnTo>
                    <a:pt x="124158" y="346969"/>
                  </a:lnTo>
                  <a:lnTo>
                    <a:pt x="129332" y="342621"/>
                  </a:lnTo>
                  <a:lnTo>
                    <a:pt x="134505" y="338300"/>
                  </a:lnTo>
                  <a:lnTo>
                    <a:pt x="139678" y="334007"/>
                  </a:lnTo>
                  <a:lnTo>
                    <a:pt x="144852" y="329743"/>
                  </a:lnTo>
                  <a:lnTo>
                    <a:pt x="150025" y="325511"/>
                  </a:lnTo>
                  <a:lnTo>
                    <a:pt x="155198" y="321311"/>
                  </a:lnTo>
                  <a:lnTo>
                    <a:pt x="160371" y="317145"/>
                  </a:lnTo>
                  <a:lnTo>
                    <a:pt x="165545" y="313013"/>
                  </a:lnTo>
                  <a:lnTo>
                    <a:pt x="170718" y="308915"/>
                  </a:lnTo>
                  <a:lnTo>
                    <a:pt x="175891" y="304853"/>
                  </a:lnTo>
                  <a:lnTo>
                    <a:pt x="181065" y="300827"/>
                  </a:lnTo>
                  <a:lnTo>
                    <a:pt x="186238" y="296837"/>
                  </a:lnTo>
                  <a:lnTo>
                    <a:pt x="191411" y="292882"/>
                  </a:lnTo>
                  <a:lnTo>
                    <a:pt x="196584" y="288963"/>
                  </a:lnTo>
                  <a:lnTo>
                    <a:pt x="201758" y="285079"/>
                  </a:lnTo>
                  <a:lnTo>
                    <a:pt x="206931" y="281231"/>
                  </a:lnTo>
                  <a:lnTo>
                    <a:pt x="212104" y="277417"/>
                  </a:lnTo>
                  <a:lnTo>
                    <a:pt x="217278" y="273637"/>
                  </a:lnTo>
                  <a:lnTo>
                    <a:pt x="222451" y="269891"/>
                  </a:lnTo>
                  <a:lnTo>
                    <a:pt x="227624" y="266178"/>
                  </a:lnTo>
                  <a:lnTo>
                    <a:pt x="232797" y="262498"/>
                  </a:lnTo>
                  <a:lnTo>
                    <a:pt x="237971" y="258849"/>
                  </a:lnTo>
                  <a:lnTo>
                    <a:pt x="243144" y="255230"/>
                  </a:lnTo>
                  <a:lnTo>
                    <a:pt x="248317" y="251642"/>
                  </a:lnTo>
                  <a:lnTo>
                    <a:pt x="253491" y="248083"/>
                  </a:lnTo>
                  <a:lnTo>
                    <a:pt x="258664" y="244552"/>
                  </a:lnTo>
                  <a:lnTo>
                    <a:pt x="263837" y="241048"/>
                  </a:lnTo>
                  <a:lnTo>
                    <a:pt x="269010" y="237572"/>
                  </a:lnTo>
                  <a:lnTo>
                    <a:pt x="274184" y="234121"/>
                  </a:lnTo>
                  <a:lnTo>
                    <a:pt x="279357" y="230695"/>
                  </a:lnTo>
                  <a:lnTo>
                    <a:pt x="284530" y="227294"/>
                  </a:lnTo>
                  <a:lnTo>
                    <a:pt x="289704" y="223915"/>
                  </a:lnTo>
                  <a:lnTo>
                    <a:pt x="294877" y="220560"/>
                  </a:lnTo>
                  <a:lnTo>
                    <a:pt x="300050" y="217226"/>
                  </a:lnTo>
                  <a:lnTo>
                    <a:pt x="305223" y="213914"/>
                  </a:lnTo>
                  <a:lnTo>
                    <a:pt x="310397" y="210622"/>
                  </a:lnTo>
                  <a:lnTo>
                    <a:pt x="315570" y="207349"/>
                  </a:lnTo>
                  <a:lnTo>
                    <a:pt x="320743" y="204096"/>
                  </a:lnTo>
                  <a:lnTo>
                    <a:pt x="325917" y="200861"/>
                  </a:lnTo>
                  <a:lnTo>
                    <a:pt x="331090" y="197644"/>
                  </a:lnTo>
                  <a:lnTo>
                    <a:pt x="336263" y="194444"/>
                  </a:lnTo>
                  <a:lnTo>
                    <a:pt x="341436" y="191261"/>
                  </a:lnTo>
                  <a:lnTo>
                    <a:pt x="346610" y="188094"/>
                  </a:lnTo>
                  <a:lnTo>
                    <a:pt x="351783" y="184944"/>
                  </a:lnTo>
                  <a:lnTo>
                    <a:pt x="356956" y="181808"/>
                  </a:lnTo>
                  <a:lnTo>
                    <a:pt x="362130" y="178687"/>
                  </a:lnTo>
                  <a:lnTo>
                    <a:pt x="367303" y="175581"/>
                  </a:lnTo>
                  <a:lnTo>
                    <a:pt x="372476" y="172489"/>
                  </a:lnTo>
                  <a:lnTo>
                    <a:pt x="377649" y="169412"/>
                  </a:lnTo>
                  <a:lnTo>
                    <a:pt x="382823" y="166347"/>
                  </a:lnTo>
                  <a:lnTo>
                    <a:pt x="387996" y="163297"/>
                  </a:lnTo>
                  <a:lnTo>
                    <a:pt x="393169" y="160259"/>
                  </a:lnTo>
                  <a:lnTo>
                    <a:pt x="398343" y="157235"/>
                  </a:lnTo>
                  <a:lnTo>
                    <a:pt x="403516" y="154223"/>
                  </a:lnTo>
                  <a:lnTo>
                    <a:pt x="408689" y="151224"/>
                  </a:lnTo>
                  <a:lnTo>
                    <a:pt x="413862" y="148238"/>
                  </a:lnTo>
                  <a:lnTo>
                    <a:pt x="419036" y="145264"/>
                  </a:lnTo>
                  <a:lnTo>
                    <a:pt x="424209" y="142304"/>
                  </a:lnTo>
                  <a:lnTo>
                    <a:pt x="429382" y="139355"/>
                  </a:lnTo>
                  <a:lnTo>
                    <a:pt x="434556" y="136420"/>
                  </a:lnTo>
                  <a:lnTo>
                    <a:pt x="439729" y="133497"/>
                  </a:lnTo>
                  <a:lnTo>
                    <a:pt x="444902" y="130587"/>
                  </a:lnTo>
                  <a:lnTo>
                    <a:pt x="450075" y="127689"/>
                  </a:lnTo>
                  <a:lnTo>
                    <a:pt x="455249" y="124805"/>
                  </a:lnTo>
                  <a:lnTo>
                    <a:pt x="460422" y="121934"/>
                  </a:lnTo>
                  <a:lnTo>
                    <a:pt x="465595" y="119077"/>
                  </a:lnTo>
                  <a:lnTo>
                    <a:pt x="470769" y="116233"/>
                  </a:lnTo>
                  <a:lnTo>
                    <a:pt x="475942" y="113403"/>
                  </a:lnTo>
                  <a:lnTo>
                    <a:pt x="481115" y="110587"/>
                  </a:lnTo>
                  <a:lnTo>
                    <a:pt x="486288" y="107785"/>
                  </a:lnTo>
                  <a:lnTo>
                    <a:pt x="491462" y="104999"/>
                  </a:lnTo>
                  <a:lnTo>
                    <a:pt x="496635" y="102227"/>
                  </a:lnTo>
                  <a:lnTo>
                    <a:pt x="501808" y="99471"/>
                  </a:lnTo>
                  <a:lnTo>
                    <a:pt x="506982" y="96731"/>
                  </a:lnTo>
                  <a:lnTo>
                    <a:pt x="512155" y="94008"/>
                  </a:lnTo>
                  <a:lnTo>
                    <a:pt x="517328" y="91301"/>
                  </a:lnTo>
                  <a:lnTo>
                    <a:pt x="522501" y="88612"/>
                  </a:lnTo>
                  <a:lnTo>
                    <a:pt x="527675" y="85940"/>
                  </a:lnTo>
                  <a:lnTo>
                    <a:pt x="532848" y="83287"/>
                  </a:lnTo>
                  <a:lnTo>
                    <a:pt x="538021" y="80653"/>
                  </a:lnTo>
                  <a:lnTo>
                    <a:pt x="543195" y="78039"/>
                  </a:lnTo>
                  <a:lnTo>
                    <a:pt x="548368" y="75446"/>
                  </a:lnTo>
                  <a:lnTo>
                    <a:pt x="553541" y="72873"/>
                  </a:lnTo>
                  <a:lnTo>
                    <a:pt x="558714" y="70323"/>
                  </a:lnTo>
                  <a:lnTo>
                    <a:pt x="563888" y="67795"/>
                  </a:lnTo>
                  <a:lnTo>
                    <a:pt x="569061" y="65290"/>
                  </a:lnTo>
                  <a:lnTo>
                    <a:pt x="574234" y="62810"/>
                  </a:lnTo>
                  <a:lnTo>
                    <a:pt x="579408" y="60355"/>
                  </a:lnTo>
                  <a:lnTo>
                    <a:pt x="584581" y="57926"/>
                  </a:lnTo>
                  <a:lnTo>
                    <a:pt x="589754" y="55525"/>
                  </a:lnTo>
                  <a:lnTo>
                    <a:pt x="594927" y="53151"/>
                  </a:lnTo>
                  <a:lnTo>
                    <a:pt x="600101" y="50807"/>
                  </a:lnTo>
                  <a:lnTo>
                    <a:pt x="605274" y="48494"/>
                  </a:lnTo>
                  <a:lnTo>
                    <a:pt x="610447" y="46212"/>
                  </a:lnTo>
                  <a:lnTo>
                    <a:pt x="615621" y="43962"/>
                  </a:lnTo>
                  <a:lnTo>
                    <a:pt x="620794" y="41747"/>
                  </a:lnTo>
                  <a:lnTo>
                    <a:pt x="625967" y="39568"/>
                  </a:lnTo>
                  <a:lnTo>
                    <a:pt x="631140" y="37425"/>
                  </a:lnTo>
                  <a:lnTo>
                    <a:pt x="636314" y="35321"/>
                  </a:lnTo>
                  <a:lnTo>
                    <a:pt x="641487" y="33257"/>
                  </a:lnTo>
                  <a:lnTo>
                    <a:pt x="646660" y="31234"/>
                  </a:lnTo>
                  <a:lnTo>
                    <a:pt x="651834" y="29255"/>
                  </a:lnTo>
                  <a:lnTo>
                    <a:pt x="657007" y="27320"/>
                  </a:lnTo>
                  <a:lnTo>
                    <a:pt x="662180" y="25432"/>
                  </a:lnTo>
                  <a:lnTo>
                    <a:pt x="667353" y="23593"/>
                  </a:lnTo>
                  <a:lnTo>
                    <a:pt x="672527" y="21804"/>
                  </a:lnTo>
                  <a:lnTo>
                    <a:pt x="677700" y="20067"/>
                  </a:lnTo>
                  <a:lnTo>
                    <a:pt x="682873" y="18385"/>
                  </a:lnTo>
                  <a:lnTo>
                    <a:pt x="688047" y="16760"/>
                  </a:lnTo>
                  <a:lnTo>
                    <a:pt x="693220" y="15194"/>
                  </a:lnTo>
                  <a:lnTo>
                    <a:pt x="698393" y="13689"/>
                  </a:lnTo>
                  <a:lnTo>
                    <a:pt x="703566" y="12247"/>
                  </a:lnTo>
                  <a:lnTo>
                    <a:pt x="708740" y="10871"/>
                  </a:lnTo>
                  <a:lnTo>
                    <a:pt x="713913" y="9564"/>
                  </a:lnTo>
                  <a:lnTo>
                    <a:pt x="719086" y="8328"/>
                  </a:lnTo>
                  <a:lnTo>
                    <a:pt x="724260" y="7165"/>
                  </a:lnTo>
                  <a:lnTo>
                    <a:pt x="729433" y="6079"/>
                  </a:lnTo>
                  <a:lnTo>
                    <a:pt x="734606" y="5072"/>
                  </a:lnTo>
                  <a:lnTo>
                    <a:pt x="739779" y="4147"/>
                  </a:lnTo>
                  <a:lnTo>
                    <a:pt x="744953" y="3307"/>
                  </a:lnTo>
                  <a:lnTo>
                    <a:pt x="750126" y="2554"/>
                  </a:lnTo>
                  <a:lnTo>
                    <a:pt x="755299" y="1893"/>
                  </a:lnTo>
                  <a:lnTo>
                    <a:pt x="760473" y="1325"/>
                  </a:lnTo>
                  <a:lnTo>
                    <a:pt x="765646" y="853"/>
                  </a:lnTo>
                  <a:lnTo>
                    <a:pt x="770819" y="482"/>
                  </a:lnTo>
                  <a:lnTo>
                    <a:pt x="775992" y="214"/>
                  </a:lnTo>
                  <a:lnTo>
                    <a:pt x="781166" y="52"/>
                  </a:lnTo>
                  <a:lnTo>
                    <a:pt x="786339" y="0"/>
                  </a:lnTo>
                  <a:lnTo>
                    <a:pt x="791512" y="59"/>
                  </a:lnTo>
                  <a:lnTo>
                    <a:pt x="796686" y="235"/>
                  </a:lnTo>
                  <a:lnTo>
                    <a:pt x="801859" y="529"/>
                  </a:lnTo>
                  <a:lnTo>
                    <a:pt x="807032" y="944"/>
                  </a:lnTo>
                  <a:lnTo>
                    <a:pt x="812205" y="1485"/>
                  </a:lnTo>
                  <a:lnTo>
                    <a:pt x="817379" y="2153"/>
                  </a:lnTo>
                  <a:lnTo>
                    <a:pt x="822552" y="2951"/>
                  </a:lnTo>
                  <a:lnTo>
                    <a:pt x="827725" y="3883"/>
                  </a:lnTo>
                  <a:lnTo>
                    <a:pt x="832899" y="4951"/>
                  </a:lnTo>
                  <a:lnTo>
                    <a:pt x="838072" y="6157"/>
                  </a:lnTo>
                  <a:lnTo>
                    <a:pt x="843245" y="7504"/>
                  </a:lnTo>
                  <a:lnTo>
                    <a:pt x="848418" y="8995"/>
                  </a:lnTo>
                  <a:lnTo>
                    <a:pt x="853592" y="10630"/>
                  </a:lnTo>
                  <a:lnTo>
                    <a:pt x="858765" y="12413"/>
                  </a:lnTo>
                  <a:lnTo>
                    <a:pt x="863938" y="14345"/>
                  </a:lnTo>
                  <a:lnTo>
                    <a:pt x="869112" y="16427"/>
                  </a:lnTo>
                  <a:lnTo>
                    <a:pt x="874285" y="18660"/>
                  </a:lnTo>
                  <a:lnTo>
                    <a:pt x="879458" y="21045"/>
                  </a:lnTo>
                  <a:lnTo>
                    <a:pt x="884631" y="23584"/>
                  </a:lnTo>
                  <a:lnTo>
                    <a:pt x="889805" y="26276"/>
                  </a:lnTo>
                  <a:lnTo>
                    <a:pt x="894978" y="29122"/>
                  </a:lnTo>
                  <a:lnTo>
                    <a:pt x="900151" y="32121"/>
                  </a:lnTo>
                  <a:lnTo>
                    <a:pt x="905325" y="35273"/>
                  </a:lnTo>
                  <a:lnTo>
                    <a:pt x="910498" y="38577"/>
                  </a:lnTo>
                  <a:lnTo>
                    <a:pt x="915671" y="42031"/>
                  </a:lnTo>
                  <a:lnTo>
                    <a:pt x="920844" y="45634"/>
                  </a:lnTo>
                  <a:lnTo>
                    <a:pt x="926018" y="49385"/>
                  </a:lnTo>
                  <a:lnTo>
                    <a:pt x="931191" y="53280"/>
                  </a:lnTo>
                  <a:lnTo>
                    <a:pt x="936364" y="57317"/>
                  </a:lnTo>
                  <a:lnTo>
                    <a:pt x="941538" y="61492"/>
                  </a:lnTo>
                  <a:lnTo>
                    <a:pt x="946711" y="65803"/>
                  </a:lnTo>
                  <a:lnTo>
                    <a:pt x="951884" y="70246"/>
                  </a:lnTo>
                  <a:lnTo>
                    <a:pt x="957057" y="74816"/>
                  </a:lnTo>
                  <a:lnTo>
                    <a:pt x="962231" y="79508"/>
                  </a:lnTo>
                  <a:lnTo>
                    <a:pt x="967404" y="84319"/>
                  </a:lnTo>
                  <a:lnTo>
                    <a:pt x="972577" y="89242"/>
                  </a:lnTo>
                  <a:lnTo>
                    <a:pt x="977751" y="94272"/>
                  </a:lnTo>
                  <a:lnTo>
                    <a:pt x="982924" y="99404"/>
                  </a:lnTo>
                  <a:lnTo>
                    <a:pt x="988097" y="104631"/>
                  </a:lnTo>
                  <a:lnTo>
                    <a:pt x="993270" y="109946"/>
                  </a:lnTo>
                  <a:lnTo>
                    <a:pt x="998444" y="115345"/>
                  </a:lnTo>
                  <a:lnTo>
                    <a:pt x="1003617" y="120818"/>
                  </a:lnTo>
                  <a:lnTo>
                    <a:pt x="1008790" y="126361"/>
                  </a:lnTo>
                  <a:lnTo>
                    <a:pt x="1013964" y="131965"/>
                  </a:lnTo>
                  <a:lnTo>
                    <a:pt x="1019137" y="137624"/>
                  </a:lnTo>
                  <a:lnTo>
                    <a:pt x="1024310" y="143330"/>
                  </a:lnTo>
                  <a:lnTo>
                    <a:pt x="1029483" y="149076"/>
                  </a:lnTo>
                  <a:lnTo>
                    <a:pt x="1034657" y="154854"/>
                  </a:lnTo>
                  <a:lnTo>
                    <a:pt x="1039830" y="160658"/>
                  </a:lnTo>
                  <a:lnTo>
                    <a:pt x="1045003" y="166480"/>
                  </a:lnTo>
                  <a:lnTo>
                    <a:pt x="1050177" y="172312"/>
                  </a:lnTo>
                  <a:lnTo>
                    <a:pt x="1055350" y="178148"/>
                  </a:lnTo>
                  <a:lnTo>
                    <a:pt x="1060523" y="183980"/>
                  </a:lnTo>
                  <a:lnTo>
                    <a:pt x="1065696" y="189802"/>
                  </a:lnTo>
                  <a:lnTo>
                    <a:pt x="1070870" y="195606"/>
                  </a:lnTo>
                  <a:lnTo>
                    <a:pt x="1076043" y="201387"/>
                  </a:lnTo>
                  <a:lnTo>
                    <a:pt x="1081216" y="207137"/>
                  </a:lnTo>
                  <a:lnTo>
                    <a:pt x="1086390" y="212852"/>
                  </a:lnTo>
                  <a:lnTo>
                    <a:pt x="1091563" y="218523"/>
                  </a:lnTo>
                  <a:lnTo>
                    <a:pt x="1096736" y="224148"/>
                  </a:lnTo>
                  <a:lnTo>
                    <a:pt x="1101909" y="229718"/>
                  </a:lnTo>
                  <a:lnTo>
                    <a:pt x="1107083" y="235231"/>
                  </a:lnTo>
                  <a:lnTo>
                    <a:pt x="1112256" y="240680"/>
                  </a:lnTo>
                  <a:lnTo>
                    <a:pt x="1117429" y="246061"/>
                  </a:lnTo>
                  <a:lnTo>
                    <a:pt x="1122603" y="251370"/>
                  </a:lnTo>
                  <a:lnTo>
                    <a:pt x="1127776" y="256602"/>
                  </a:lnTo>
                  <a:lnTo>
                    <a:pt x="1132949" y="261755"/>
                  </a:lnTo>
                  <a:lnTo>
                    <a:pt x="1138122" y="266825"/>
                  </a:lnTo>
                  <a:lnTo>
                    <a:pt x="1143296" y="271809"/>
                  </a:lnTo>
                  <a:lnTo>
                    <a:pt x="1148469" y="276703"/>
                  </a:lnTo>
                  <a:lnTo>
                    <a:pt x="1153642" y="281505"/>
                  </a:lnTo>
                  <a:lnTo>
                    <a:pt x="1158816" y="286213"/>
                  </a:lnTo>
                  <a:lnTo>
                    <a:pt x="1163989" y="290826"/>
                  </a:lnTo>
                  <a:lnTo>
                    <a:pt x="1169162" y="295340"/>
                  </a:lnTo>
                  <a:lnTo>
                    <a:pt x="1174335" y="299755"/>
                  </a:lnTo>
                  <a:lnTo>
                    <a:pt x="1179509" y="304069"/>
                  </a:lnTo>
                  <a:lnTo>
                    <a:pt x="1184682" y="308282"/>
                  </a:lnTo>
                  <a:lnTo>
                    <a:pt x="1189855" y="312394"/>
                  </a:lnTo>
                  <a:lnTo>
                    <a:pt x="1195029" y="316406"/>
                  </a:lnTo>
                  <a:lnTo>
                    <a:pt x="1200202" y="320319"/>
                  </a:lnTo>
                  <a:lnTo>
                    <a:pt x="1205375" y="324133"/>
                  </a:lnTo>
                  <a:lnTo>
                    <a:pt x="1210548" y="327852"/>
                  </a:lnTo>
                  <a:lnTo>
                    <a:pt x="1215722" y="331475"/>
                  </a:lnTo>
                  <a:lnTo>
                    <a:pt x="1220895" y="335004"/>
                  </a:lnTo>
                  <a:lnTo>
                    <a:pt x="1226068" y="338442"/>
                  </a:lnTo>
                  <a:lnTo>
                    <a:pt x="1231242" y="341789"/>
                  </a:lnTo>
                  <a:lnTo>
                    <a:pt x="1236415" y="345047"/>
                  </a:lnTo>
                  <a:lnTo>
                    <a:pt x="1241588" y="348218"/>
                  </a:lnTo>
                  <a:lnTo>
                    <a:pt x="1246761" y="351304"/>
                  </a:lnTo>
                  <a:lnTo>
                    <a:pt x="1251935" y="354307"/>
                  </a:lnTo>
                  <a:lnTo>
                    <a:pt x="1257108" y="357228"/>
                  </a:lnTo>
                  <a:lnTo>
                    <a:pt x="1262281" y="360070"/>
                  </a:lnTo>
                  <a:lnTo>
                    <a:pt x="1267455" y="362835"/>
                  </a:lnTo>
                  <a:lnTo>
                    <a:pt x="1272628" y="365525"/>
                  </a:lnTo>
                  <a:lnTo>
                    <a:pt x="1277801" y="368141"/>
                  </a:lnTo>
                  <a:lnTo>
                    <a:pt x="1282974" y="370687"/>
                  </a:lnTo>
                  <a:lnTo>
                    <a:pt x="1288148" y="373163"/>
                  </a:lnTo>
                  <a:lnTo>
                    <a:pt x="1293321" y="375573"/>
                  </a:lnTo>
                  <a:lnTo>
                    <a:pt x="1298494" y="377918"/>
                  </a:lnTo>
                  <a:lnTo>
                    <a:pt x="1303668" y="380202"/>
                  </a:lnTo>
                  <a:lnTo>
                    <a:pt x="1308841" y="382425"/>
                  </a:lnTo>
                  <a:lnTo>
                    <a:pt x="1314014" y="384591"/>
                  </a:lnTo>
                  <a:lnTo>
                    <a:pt x="1319187" y="386702"/>
                  </a:lnTo>
                  <a:lnTo>
                    <a:pt x="1324361" y="388760"/>
                  </a:lnTo>
                  <a:lnTo>
                    <a:pt x="1329534" y="390768"/>
                  </a:lnTo>
                  <a:lnTo>
                    <a:pt x="1334707" y="392729"/>
                  </a:lnTo>
                  <a:lnTo>
                    <a:pt x="1339881" y="394645"/>
                  </a:lnTo>
                  <a:lnTo>
                    <a:pt x="1345054" y="396519"/>
                  </a:lnTo>
                  <a:lnTo>
                    <a:pt x="1350227" y="398354"/>
                  </a:lnTo>
                  <a:lnTo>
                    <a:pt x="1355400" y="400153"/>
                  </a:lnTo>
                  <a:lnTo>
                    <a:pt x="1360574" y="401918"/>
                  </a:lnTo>
                  <a:lnTo>
                    <a:pt x="1365747" y="403654"/>
                  </a:lnTo>
                  <a:lnTo>
                    <a:pt x="1370920" y="405363"/>
                  </a:lnTo>
                  <a:lnTo>
                    <a:pt x="1376094" y="407048"/>
                  </a:lnTo>
                  <a:lnTo>
                    <a:pt x="1381267" y="408713"/>
                  </a:lnTo>
                  <a:lnTo>
                    <a:pt x="1386440" y="410362"/>
                  </a:lnTo>
                  <a:lnTo>
                    <a:pt x="1391613" y="411999"/>
                  </a:lnTo>
                  <a:lnTo>
                    <a:pt x="1396787" y="413627"/>
                  </a:lnTo>
                  <a:lnTo>
                    <a:pt x="1401960" y="415250"/>
                  </a:lnTo>
                  <a:lnTo>
                    <a:pt x="1407133" y="416872"/>
                  </a:lnTo>
                  <a:lnTo>
                    <a:pt x="1412307" y="418499"/>
                  </a:lnTo>
                  <a:lnTo>
                    <a:pt x="1417480" y="420134"/>
                  </a:lnTo>
                  <a:lnTo>
                    <a:pt x="1422653" y="421781"/>
                  </a:lnTo>
                  <a:lnTo>
                    <a:pt x="1427826" y="423446"/>
                  </a:lnTo>
                  <a:lnTo>
                    <a:pt x="1433000" y="425133"/>
                  </a:lnTo>
                  <a:lnTo>
                    <a:pt x="1438173" y="426846"/>
                  </a:lnTo>
                  <a:lnTo>
                    <a:pt x="1443346" y="428592"/>
                  </a:lnTo>
                  <a:lnTo>
                    <a:pt x="1448520" y="430373"/>
                  </a:lnTo>
                  <a:lnTo>
                    <a:pt x="1453693" y="432196"/>
                  </a:lnTo>
                  <a:lnTo>
                    <a:pt x="1458866" y="434064"/>
                  </a:lnTo>
                  <a:lnTo>
                    <a:pt x="1464039" y="435982"/>
                  </a:lnTo>
                  <a:lnTo>
                    <a:pt x="1469213" y="437954"/>
                  </a:lnTo>
                  <a:lnTo>
                    <a:pt x="1474386" y="439984"/>
                  </a:lnTo>
                  <a:lnTo>
                    <a:pt x="1479559" y="442075"/>
                  </a:lnTo>
                  <a:lnTo>
                    <a:pt x="1484733" y="444231"/>
                  </a:lnTo>
                  <a:lnTo>
                    <a:pt x="1489906" y="446454"/>
                  </a:lnTo>
                  <a:lnTo>
                    <a:pt x="1495079" y="448745"/>
                  </a:lnTo>
                  <a:lnTo>
                    <a:pt x="1500252" y="451105"/>
                  </a:lnTo>
                  <a:lnTo>
                    <a:pt x="1505426" y="453536"/>
                  </a:lnTo>
                  <a:lnTo>
                    <a:pt x="1510599" y="456036"/>
                  </a:lnTo>
                  <a:lnTo>
                    <a:pt x="1515772" y="458603"/>
                  </a:lnTo>
                  <a:lnTo>
                    <a:pt x="1520946" y="461235"/>
                  </a:lnTo>
                  <a:lnTo>
                    <a:pt x="1526119" y="463928"/>
                  </a:lnTo>
                  <a:lnTo>
                    <a:pt x="1531292" y="466678"/>
                  </a:lnTo>
                  <a:lnTo>
                    <a:pt x="1536465" y="469478"/>
                  </a:lnTo>
                  <a:lnTo>
                    <a:pt x="1541639" y="472323"/>
                  </a:lnTo>
                  <a:lnTo>
                    <a:pt x="1546812" y="475204"/>
                  </a:lnTo>
                  <a:lnTo>
                    <a:pt x="1551985" y="478112"/>
                  </a:lnTo>
                  <a:lnTo>
                    <a:pt x="1557159" y="481039"/>
                  </a:lnTo>
                  <a:lnTo>
                    <a:pt x="1562332" y="483975"/>
                  </a:lnTo>
                  <a:lnTo>
                    <a:pt x="1567505" y="486909"/>
                  </a:lnTo>
                  <a:lnTo>
                    <a:pt x="1572678" y="489830"/>
                  </a:lnTo>
                  <a:lnTo>
                    <a:pt x="1577852" y="492728"/>
                  </a:lnTo>
                  <a:lnTo>
                    <a:pt x="1583025" y="495593"/>
                  </a:lnTo>
                  <a:lnTo>
                    <a:pt x="1588198" y="498414"/>
                  </a:lnTo>
                  <a:lnTo>
                    <a:pt x="1593372" y="501182"/>
                  </a:lnTo>
                  <a:lnTo>
                    <a:pt x="1598545" y="503886"/>
                  </a:lnTo>
                  <a:lnTo>
                    <a:pt x="1603718" y="506519"/>
                  </a:lnTo>
                  <a:lnTo>
                    <a:pt x="1608891" y="509073"/>
                  </a:lnTo>
                  <a:lnTo>
                    <a:pt x="1614065" y="511541"/>
                  </a:lnTo>
                  <a:lnTo>
                    <a:pt x="1619238" y="513916"/>
                  </a:lnTo>
                  <a:lnTo>
                    <a:pt x="1624411" y="516193"/>
                  </a:lnTo>
                  <a:lnTo>
                    <a:pt x="1629585" y="518368"/>
                  </a:lnTo>
                  <a:lnTo>
                    <a:pt x="1634758" y="520437"/>
                  </a:lnTo>
                  <a:lnTo>
                    <a:pt x="1639931" y="522399"/>
                  </a:lnTo>
                  <a:lnTo>
                    <a:pt x="1645104" y="524253"/>
                  </a:lnTo>
                  <a:lnTo>
                    <a:pt x="1650278" y="525999"/>
                  </a:lnTo>
                  <a:lnTo>
                    <a:pt x="1655451" y="527639"/>
                  </a:lnTo>
                  <a:lnTo>
                    <a:pt x="1660624" y="529173"/>
                  </a:lnTo>
                  <a:lnTo>
                    <a:pt x="1665798" y="530606"/>
                  </a:lnTo>
                  <a:lnTo>
                    <a:pt x="1670971" y="531941"/>
                  </a:lnTo>
                  <a:lnTo>
                    <a:pt x="1676144" y="533180"/>
                  </a:lnTo>
                  <a:lnTo>
                    <a:pt x="1681317" y="534329"/>
                  </a:lnTo>
                  <a:lnTo>
                    <a:pt x="1686491" y="535391"/>
                  </a:lnTo>
                  <a:lnTo>
                    <a:pt x="1691664" y="536371"/>
                  </a:lnTo>
                  <a:lnTo>
                    <a:pt x="1696837" y="537275"/>
                  </a:lnTo>
                  <a:lnTo>
                    <a:pt x="1702011" y="538105"/>
                  </a:lnTo>
                  <a:lnTo>
                    <a:pt x="1707184" y="538868"/>
                  </a:lnTo>
                  <a:lnTo>
                    <a:pt x="1712357" y="539567"/>
                  </a:lnTo>
                  <a:lnTo>
                    <a:pt x="1717530" y="540208"/>
                  </a:lnTo>
                  <a:lnTo>
                    <a:pt x="1722704" y="540794"/>
                  </a:lnTo>
                  <a:lnTo>
                    <a:pt x="1727877" y="541329"/>
                  </a:lnTo>
                  <a:lnTo>
                    <a:pt x="1733050" y="541817"/>
                  </a:lnTo>
                  <a:lnTo>
                    <a:pt x="1738224" y="542262"/>
                  </a:lnTo>
                  <a:lnTo>
                    <a:pt x="1743397" y="542667"/>
                  </a:lnTo>
                  <a:lnTo>
                    <a:pt x="1748570" y="543036"/>
                  </a:lnTo>
                  <a:lnTo>
                    <a:pt x="1753743" y="543371"/>
                  </a:lnTo>
                  <a:lnTo>
                    <a:pt x="1758917" y="543676"/>
                  </a:lnTo>
                  <a:lnTo>
                    <a:pt x="1764090" y="543953"/>
                  </a:lnTo>
                  <a:lnTo>
                    <a:pt x="1769263" y="544204"/>
                  </a:lnTo>
                  <a:lnTo>
                    <a:pt x="1774437" y="544432"/>
                  </a:lnTo>
                  <a:lnTo>
                    <a:pt x="1779610" y="544639"/>
                  </a:lnTo>
                  <a:lnTo>
                    <a:pt x="1784783" y="544826"/>
                  </a:lnTo>
                  <a:lnTo>
                    <a:pt x="1789956" y="544996"/>
                  </a:lnTo>
                  <a:lnTo>
                    <a:pt x="1795130" y="545150"/>
                  </a:lnTo>
                  <a:lnTo>
                    <a:pt x="1800303" y="545289"/>
                  </a:lnTo>
                  <a:lnTo>
                    <a:pt x="1805476" y="545415"/>
                  </a:lnTo>
                  <a:lnTo>
                    <a:pt x="1810650" y="545529"/>
                  </a:lnTo>
                  <a:lnTo>
                    <a:pt x="1815823" y="545632"/>
                  </a:lnTo>
                  <a:lnTo>
                    <a:pt x="1820996" y="545725"/>
                  </a:lnTo>
                  <a:lnTo>
                    <a:pt x="1826169" y="545809"/>
                  </a:lnTo>
                  <a:lnTo>
                    <a:pt x="1831343" y="545886"/>
                  </a:lnTo>
                  <a:lnTo>
                    <a:pt x="1836516" y="545954"/>
                  </a:lnTo>
                  <a:lnTo>
                    <a:pt x="1841689" y="546017"/>
                  </a:lnTo>
                  <a:lnTo>
                    <a:pt x="1846863" y="546073"/>
                  </a:lnTo>
                  <a:lnTo>
                    <a:pt x="1852036" y="546124"/>
                  </a:lnTo>
                  <a:lnTo>
                    <a:pt x="1857209" y="546170"/>
                  </a:lnTo>
                  <a:lnTo>
                    <a:pt x="1862382" y="546211"/>
                  </a:lnTo>
                  <a:lnTo>
                    <a:pt x="1867556" y="546249"/>
                  </a:lnTo>
                  <a:lnTo>
                    <a:pt x="1872729" y="546283"/>
                  </a:lnTo>
                  <a:lnTo>
                    <a:pt x="1877902" y="546313"/>
                  </a:lnTo>
                  <a:lnTo>
                    <a:pt x="1883076" y="546341"/>
                  </a:lnTo>
                  <a:lnTo>
                    <a:pt x="1883076" y="5463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8210881" y="3019734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596816" y="496972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596816" y="4774999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596816" y="458027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596816" y="438554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596816" y="4190816"/>
              <a:ext cx="1883076" cy="69453"/>
            </a:xfrm>
            <a:custGeom>
              <a:avLst/>
              <a:pathLst>
                <a:path w="1883076" h="69453">
                  <a:moveTo>
                    <a:pt x="0" y="0"/>
                  </a:move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0"/>
                  </a:lnTo>
                  <a:lnTo>
                    <a:pt x="1696837" y="0"/>
                  </a:lnTo>
                  <a:lnTo>
                    <a:pt x="1691664" y="0"/>
                  </a:lnTo>
                  <a:lnTo>
                    <a:pt x="1686491" y="0"/>
                  </a:lnTo>
                  <a:lnTo>
                    <a:pt x="1681317" y="0"/>
                  </a:lnTo>
                  <a:lnTo>
                    <a:pt x="1676144" y="0"/>
                  </a:lnTo>
                  <a:lnTo>
                    <a:pt x="1670971" y="0"/>
                  </a:lnTo>
                  <a:lnTo>
                    <a:pt x="1665798" y="0"/>
                  </a:lnTo>
                  <a:lnTo>
                    <a:pt x="1660624" y="0"/>
                  </a:lnTo>
                  <a:lnTo>
                    <a:pt x="1655451" y="0"/>
                  </a:lnTo>
                  <a:lnTo>
                    <a:pt x="1650278" y="0"/>
                  </a:lnTo>
                  <a:lnTo>
                    <a:pt x="1645104" y="0"/>
                  </a:lnTo>
                  <a:lnTo>
                    <a:pt x="1639931" y="0"/>
                  </a:lnTo>
                  <a:lnTo>
                    <a:pt x="1634758" y="0"/>
                  </a:lnTo>
                  <a:lnTo>
                    <a:pt x="1629585" y="0"/>
                  </a:lnTo>
                  <a:lnTo>
                    <a:pt x="1624411" y="0"/>
                  </a:lnTo>
                  <a:lnTo>
                    <a:pt x="1619238" y="0"/>
                  </a:lnTo>
                  <a:lnTo>
                    <a:pt x="1614065" y="0"/>
                  </a:lnTo>
                  <a:lnTo>
                    <a:pt x="1608891" y="0"/>
                  </a:lnTo>
                  <a:lnTo>
                    <a:pt x="1603718" y="0"/>
                  </a:lnTo>
                  <a:lnTo>
                    <a:pt x="1598545" y="0"/>
                  </a:lnTo>
                  <a:lnTo>
                    <a:pt x="1593372" y="0"/>
                  </a:lnTo>
                  <a:lnTo>
                    <a:pt x="1588198" y="0"/>
                  </a:lnTo>
                  <a:lnTo>
                    <a:pt x="1583025" y="0"/>
                  </a:lnTo>
                  <a:lnTo>
                    <a:pt x="1577852" y="0"/>
                  </a:lnTo>
                  <a:lnTo>
                    <a:pt x="1572678" y="0"/>
                  </a:lnTo>
                  <a:lnTo>
                    <a:pt x="1567505" y="0"/>
                  </a:lnTo>
                  <a:lnTo>
                    <a:pt x="1562332" y="0"/>
                  </a:lnTo>
                  <a:lnTo>
                    <a:pt x="1557159" y="0"/>
                  </a:lnTo>
                  <a:lnTo>
                    <a:pt x="1551985" y="0"/>
                  </a:lnTo>
                  <a:lnTo>
                    <a:pt x="1546812" y="0"/>
                  </a:lnTo>
                  <a:lnTo>
                    <a:pt x="1541639" y="0"/>
                  </a:lnTo>
                  <a:lnTo>
                    <a:pt x="1536465" y="0"/>
                  </a:lnTo>
                  <a:lnTo>
                    <a:pt x="1531292" y="0"/>
                  </a:lnTo>
                  <a:lnTo>
                    <a:pt x="1526119" y="0"/>
                  </a:lnTo>
                  <a:lnTo>
                    <a:pt x="1520946" y="0"/>
                  </a:lnTo>
                  <a:lnTo>
                    <a:pt x="1515772" y="0"/>
                  </a:lnTo>
                  <a:lnTo>
                    <a:pt x="1510599" y="0"/>
                  </a:lnTo>
                  <a:lnTo>
                    <a:pt x="1505426" y="0"/>
                  </a:lnTo>
                  <a:lnTo>
                    <a:pt x="1500252" y="0"/>
                  </a:lnTo>
                  <a:lnTo>
                    <a:pt x="1495079" y="0"/>
                  </a:lnTo>
                  <a:lnTo>
                    <a:pt x="1489906" y="0"/>
                  </a:lnTo>
                  <a:lnTo>
                    <a:pt x="1484733" y="0"/>
                  </a:lnTo>
                  <a:lnTo>
                    <a:pt x="1479559" y="0"/>
                  </a:lnTo>
                  <a:lnTo>
                    <a:pt x="1474386" y="0"/>
                  </a:lnTo>
                  <a:lnTo>
                    <a:pt x="1469213" y="0"/>
                  </a:lnTo>
                  <a:lnTo>
                    <a:pt x="1464039" y="0"/>
                  </a:lnTo>
                  <a:lnTo>
                    <a:pt x="1458866" y="0"/>
                  </a:lnTo>
                  <a:lnTo>
                    <a:pt x="1453693" y="0"/>
                  </a:lnTo>
                  <a:lnTo>
                    <a:pt x="1448520" y="0"/>
                  </a:lnTo>
                  <a:lnTo>
                    <a:pt x="1443346" y="0"/>
                  </a:lnTo>
                  <a:lnTo>
                    <a:pt x="1438173" y="0"/>
                  </a:lnTo>
                  <a:lnTo>
                    <a:pt x="1433000" y="0"/>
                  </a:lnTo>
                  <a:lnTo>
                    <a:pt x="1427826" y="0"/>
                  </a:lnTo>
                  <a:lnTo>
                    <a:pt x="1422653" y="0"/>
                  </a:lnTo>
                  <a:lnTo>
                    <a:pt x="1417480" y="0"/>
                  </a:lnTo>
                  <a:lnTo>
                    <a:pt x="1412307" y="0"/>
                  </a:lnTo>
                  <a:lnTo>
                    <a:pt x="1407133" y="0"/>
                  </a:lnTo>
                  <a:lnTo>
                    <a:pt x="1401960" y="0"/>
                  </a:lnTo>
                  <a:lnTo>
                    <a:pt x="1396787" y="0"/>
                  </a:lnTo>
                  <a:lnTo>
                    <a:pt x="1391613" y="0"/>
                  </a:lnTo>
                  <a:lnTo>
                    <a:pt x="1386440" y="0"/>
                  </a:lnTo>
                  <a:lnTo>
                    <a:pt x="1381267" y="0"/>
                  </a:lnTo>
                  <a:lnTo>
                    <a:pt x="1376094" y="0"/>
                  </a:lnTo>
                  <a:lnTo>
                    <a:pt x="1370920" y="0"/>
                  </a:lnTo>
                  <a:lnTo>
                    <a:pt x="1365747" y="0"/>
                  </a:lnTo>
                  <a:lnTo>
                    <a:pt x="1360574" y="0"/>
                  </a:lnTo>
                  <a:lnTo>
                    <a:pt x="1355400" y="0"/>
                  </a:lnTo>
                  <a:lnTo>
                    <a:pt x="1350227" y="0"/>
                  </a:lnTo>
                  <a:lnTo>
                    <a:pt x="1345054" y="0"/>
                  </a:lnTo>
                  <a:lnTo>
                    <a:pt x="1339881" y="0"/>
                  </a:lnTo>
                  <a:lnTo>
                    <a:pt x="1334707" y="0"/>
                  </a:lnTo>
                  <a:lnTo>
                    <a:pt x="1329534" y="0"/>
                  </a:lnTo>
                  <a:lnTo>
                    <a:pt x="1324361" y="0"/>
                  </a:lnTo>
                  <a:lnTo>
                    <a:pt x="1319187" y="0"/>
                  </a:lnTo>
                  <a:lnTo>
                    <a:pt x="1314014" y="0"/>
                  </a:lnTo>
                  <a:lnTo>
                    <a:pt x="1308841" y="0"/>
                  </a:lnTo>
                  <a:lnTo>
                    <a:pt x="1303668" y="0"/>
                  </a:lnTo>
                  <a:lnTo>
                    <a:pt x="1298494" y="0"/>
                  </a:lnTo>
                  <a:lnTo>
                    <a:pt x="1293321" y="0"/>
                  </a:lnTo>
                  <a:lnTo>
                    <a:pt x="1288148" y="0"/>
                  </a:lnTo>
                  <a:lnTo>
                    <a:pt x="1282974" y="0"/>
                  </a:lnTo>
                  <a:lnTo>
                    <a:pt x="1277801" y="0"/>
                  </a:lnTo>
                  <a:lnTo>
                    <a:pt x="1272628" y="0"/>
                  </a:lnTo>
                  <a:lnTo>
                    <a:pt x="1267455" y="0"/>
                  </a:lnTo>
                  <a:lnTo>
                    <a:pt x="1262281" y="0"/>
                  </a:lnTo>
                  <a:lnTo>
                    <a:pt x="1257108" y="0"/>
                  </a:lnTo>
                  <a:lnTo>
                    <a:pt x="1251935" y="0"/>
                  </a:lnTo>
                  <a:lnTo>
                    <a:pt x="1246761" y="0"/>
                  </a:lnTo>
                  <a:lnTo>
                    <a:pt x="1241588" y="0"/>
                  </a:lnTo>
                  <a:lnTo>
                    <a:pt x="1236415" y="0"/>
                  </a:lnTo>
                  <a:lnTo>
                    <a:pt x="1231242" y="0"/>
                  </a:lnTo>
                  <a:lnTo>
                    <a:pt x="1226068" y="0"/>
                  </a:lnTo>
                  <a:lnTo>
                    <a:pt x="1220895" y="0"/>
                  </a:lnTo>
                  <a:lnTo>
                    <a:pt x="1215722" y="0"/>
                  </a:lnTo>
                  <a:lnTo>
                    <a:pt x="1210548" y="0"/>
                  </a:lnTo>
                  <a:lnTo>
                    <a:pt x="1205375" y="0"/>
                  </a:lnTo>
                  <a:lnTo>
                    <a:pt x="1200202" y="0"/>
                  </a:lnTo>
                  <a:lnTo>
                    <a:pt x="1195029" y="0"/>
                  </a:lnTo>
                  <a:lnTo>
                    <a:pt x="1189855" y="0"/>
                  </a:lnTo>
                  <a:lnTo>
                    <a:pt x="1184682" y="0"/>
                  </a:lnTo>
                  <a:lnTo>
                    <a:pt x="1179509" y="0"/>
                  </a:lnTo>
                  <a:lnTo>
                    <a:pt x="1174335" y="0"/>
                  </a:lnTo>
                  <a:lnTo>
                    <a:pt x="1169162" y="0"/>
                  </a:lnTo>
                  <a:lnTo>
                    <a:pt x="1163989" y="0"/>
                  </a:lnTo>
                  <a:lnTo>
                    <a:pt x="1158816" y="0"/>
                  </a:lnTo>
                  <a:lnTo>
                    <a:pt x="1153642" y="0"/>
                  </a:lnTo>
                  <a:lnTo>
                    <a:pt x="1148469" y="0"/>
                  </a:lnTo>
                  <a:lnTo>
                    <a:pt x="1143296" y="0"/>
                  </a:lnTo>
                  <a:lnTo>
                    <a:pt x="1138122" y="0"/>
                  </a:lnTo>
                  <a:lnTo>
                    <a:pt x="1132949" y="0"/>
                  </a:lnTo>
                  <a:lnTo>
                    <a:pt x="1127776" y="0"/>
                  </a:lnTo>
                  <a:lnTo>
                    <a:pt x="1122603" y="0"/>
                  </a:lnTo>
                  <a:lnTo>
                    <a:pt x="1117429" y="0"/>
                  </a:lnTo>
                  <a:lnTo>
                    <a:pt x="1112256" y="0"/>
                  </a:lnTo>
                  <a:lnTo>
                    <a:pt x="1107083" y="0"/>
                  </a:lnTo>
                  <a:lnTo>
                    <a:pt x="1101909" y="0"/>
                  </a:lnTo>
                  <a:lnTo>
                    <a:pt x="1096736" y="0"/>
                  </a:lnTo>
                  <a:lnTo>
                    <a:pt x="1091563" y="0"/>
                  </a:lnTo>
                  <a:lnTo>
                    <a:pt x="1086390" y="0"/>
                  </a:lnTo>
                  <a:lnTo>
                    <a:pt x="1081216" y="0"/>
                  </a:lnTo>
                  <a:lnTo>
                    <a:pt x="1076043" y="0"/>
                  </a:lnTo>
                  <a:lnTo>
                    <a:pt x="1070870" y="0"/>
                  </a:lnTo>
                  <a:lnTo>
                    <a:pt x="1065696" y="0"/>
                  </a:lnTo>
                  <a:lnTo>
                    <a:pt x="1060523" y="0"/>
                  </a:lnTo>
                  <a:lnTo>
                    <a:pt x="1055350" y="0"/>
                  </a:lnTo>
                  <a:lnTo>
                    <a:pt x="1050177" y="0"/>
                  </a:lnTo>
                  <a:lnTo>
                    <a:pt x="1045003" y="0"/>
                  </a:lnTo>
                  <a:lnTo>
                    <a:pt x="1039830" y="0"/>
                  </a:lnTo>
                  <a:lnTo>
                    <a:pt x="1034657" y="0"/>
                  </a:lnTo>
                  <a:lnTo>
                    <a:pt x="1029483" y="0"/>
                  </a:lnTo>
                  <a:lnTo>
                    <a:pt x="1024310" y="0"/>
                  </a:lnTo>
                  <a:lnTo>
                    <a:pt x="1019137" y="0"/>
                  </a:lnTo>
                  <a:lnTo>
                    <a:pt x="1013964" y="0"/>
                  </a:lnTo>
                  <a:lnTo>
                    <a:pt x="1008790" y="0"/>
                  </a:lnTo>
                  <a:lnTo>
                    <a:pt x="1003617" y="0"/>
                  </a:lnTo>
                  <a:lnTo>
                    <a:pt x="998444" y="0"/>
                  </a:lnTo>
                  <a:lnTo>
                    <a:pt x="993270" y="0"/>
                  </a:lnTo>
                  <a:lnTo>
                    <a:pt x="988097" y="0"/>
                  </a:lnTo>
                  <a:lnTo>
                    <a:pt x="982924" y="0"/>
                  </a:lnTo>
                  <a:lnTo>
                    <a:pt x="977751" y="0"/>
                  </a:lnTo>
                  <a:lnTo>
                    <a:pt x="972577" y="0"/>
                  </a:lnTo>
                  <a:lnTo>
                    <a:pt x="967404" y="0"/>
                  </a:lnTo>
                  <a:lnTo>
                    <a:pt x="962231" y="0"/>
                  </a:lnTo>
                  <a:lnTo>
                    <a:pt x="957057" y="0"/>
                  </a:lnTo>
                  <a:lnTo>
                    <a:pt x="951884" y="0"/>
                  </a:lnTo>
                  <a:lnTo>
                    <a:pt x="946711" y="0"/>
                  </a:lnTo>
                  <a:lnTo>
                    <a:pt x="941538" y="0"/>
                  </a:lnTo>
                  <a:lnTo>
                    <a:pt x="936364" y="0"/>
                  </a:lnTo>
                  <a:lnTo>
                    <a:pt x="931191" y="0"/>
                  </a:lnTo>
                  <a:lnTo>
                    <a:pt x="926018" y="0"/>
                  </a:lnTo>
                  <a:lnTo>
                    <a:pt x="920844" y="0"/>
                  </a:lnTo>
                  <a:lnTo>
                    <a:pt x="915671" y="0"/>
                  </a:lnTo>
                  <a:lnTo>
                    <a:pt x="910498" y="0"/>
                  </a:lnTo>
                  <a:lnTo>
                    <a:pt x="905325" y="0"/>
                  </a:lnTo>
                  <a:lnTo>
                    <a:pt x="900151" y="0"/>
                  </a:lnTo>
                  <a:lnTo>
                    <a:pt x="894978" y="0"/>
                  </a:lnTo>
                  <a:lnTo>
                    <a:pt x="889805" y="0"/>
                  </a:lnTo>
                  <a:lnTo>
                    <a:pt x="884631" y="0"/>
                  </a:lnTo>
                  <a:lnTo>
                    <a:pt x="879458" y="0"/>
                  </a:lnTo>
                  <a:lnTo>
                    <a:pt x="874285" y="0"/>
                  </a:lnTo>
                  <a:lnTo>
                    <a:pt x="869112" y="0"/>
                  </a:lnTo>
                  <a:lnTo>
                    <a:pt x="863938" y="0"/>
                  </a:lnTo>
                  <a:lnTo>
                    <a:pt x="858765" y="0"/>
                  </a:lnTo>
                  <a:lnTo>
                    <a:pt x="853592" y="0"/>
                  </a:lnTo>
                  <a:lnTo>
                    <a:pt x="848418" y="0"/>
                  </a:lnTo>
                  <a:lnTo>
                    <a:pt x="843245" y="0"/>
                  </a:lnTo>
                  <a:lnTo>
                    <a:pt x="838072" y="0"/>
                  </a:lnTo>
                  <a:lnTo>
                    <a:pt x="832899" y="0"/>
                  </a:lnTo>
                  <a:lnTo>
                    <a:pt x="827725" y="0"/>
                  </a:lnTo>
                  <a:lnTo>
                    <a:pt x="822552" y="0"/>
                  </a:lnTo>
                  <a:lnTo>
                    <a:pt x="817379" y="0"/>
                  </a:lnTo>
                  <a:lnTo>
                    <a:pt x="812205" y="0"/>
                  </a:lnTo>
                  <a:lnTo>
                    <a:pt x="807032" y="0"/>
                  </a:lnTo>
                  <a:lnTo>
                    <a:pt x="801859" y="0"/>
                  </a:lnTo>
                  <a:lnTo>
                    <a:pt x="796686" y="0"/>
                  </a:lnTo>
                  <a:lnTo>
                    <a:pt x="791512" y="0"/>
                  </a:lnTo>
                  <a:lnTo>
                    <a:pt x="786339" y="0"/>
                  </a:lnTo>
                  <a:lnTo>
                    <a:pt x="781166" y="0"/>
                  </a:lnTo>
                  <a:lnTo>
                    <a:pt x="775992" y="0"/>
                  </a:lnTo>
                  <a:lnTo>
                    <a:pt x="770819" y="0"/>
                  </a:lnTo>
                  <a:lnTo>
                    <a:pt x="765646" y="0"/>
                  </a:lnTo>
                  <a:lnTo>
                    <a:pt x="760473" y="0"/>
                  </a:lnTo>
                  <a:lnTo>
                    <a:pt x="755299" y="0"/>
                  </a:lnTo>
                  <a:lnTo>
                    <a:pt x="750126" y="0"/>
                  </a:lnTo>
                  <a:lnTo>
                    <a:pt x="744953" y="0"/>
                  </a:lnTo>
                  <a:lnTo>
                    <a:pt x="739779" y="0"/>
                  </a:lnTo>
                  <a:lnTo>
                    <a:pt x="734606" y="0"/>
                  </a:lnTo>
                  <a:lnTo>
                    <a:pt x="729433" y="0"/>
                  </a:lnTo>
                  <a:lnTo>
                    <a:pt x="724260" y="0"/>
                  </a:lnTo>
                  <a:lnTo>
                    <a:pt x="719086" y="0"/>
                  </a:lnTo>
                  <a:lnTo>
                    <a:pt x="713913" y="0"/>
                  </a:lnTo>
                  <a:lnTo>
                    <a:pt x="708740" y="0"/>
                  </a:lnTo>
                  <a:lnTo>
                    <a:pt x="703566" y="0"/>
                  </a:lnTo>
                  <a:lnTo>
                    <a:pt x="698393" y="0"/>
                  </a:lnTo>
                  <a:lnTo>
                    <a:pt x="693220" y="0"/>
                  </a:lnTo>
                  <a:lnTo>
                    <a:pt x="688047" y="1"/>
                  </a:lnTo>
                  <a:lnTo>
                    <a:pt x="682873" y="1"/>
                  </a:lnTo>
                  <a:lnTo>
                    <a:pt x="677700" y="1"/>
                  </a:lnTo>
                  <a:lnTo>
                    <a:pt x="672527" y="1"/>
                  </a:lnTo>
                  <a:lnTo>
                    <a:pt x="667353" y="2"/>
                  </a:lnTo>
                  <a:lnTo>
                    <a:pt x="662180" y="2"/>
                  </a:lnTo>
                  <a:lnTo>
                    <a:pt x="657007" y="2"/>
                  </a:lnTo>
                  <a:lnTo>
                    <a:pt x="651834" y="3"/>
                  </a:lnTo>
                  <a:lnTo>
                    <a:pt x="646660" y="4"/>
                  </a:lnTo>
                  <a:lnTo>
                    <a:pt x="641487" y="4"/>
                  </a:lnTo>
                  <a:lnTo>
                    <a:pt x="636314" y="5"/>
                  </a:lnTo>
                  <a:lnTo>
                    <a:pt x="631140" y="6"/>
                  </a:lnTo>
                  <a:lnTo>
                    <a:pt x="625967" y="7"/>
                  </a:lnTo>
                  <a:lnTo>
                    <a:pt x="620794" y="8"/>
                  </a:lnTo>
                  <a:lnTo>
                    <a:pt x="615621" y="10"/>
                  </a:lnTo>
                  <a:lnTo>
                    <a:pt x="610447" y="12"/>
                  </a:lnTo>
                  <a:lnTo>
                    <a:pt x="605274" y="14"/>
                  </a:lnTo>
                  <a:lnTo>
                    <a:pt x="600101" y="16"/>
                  </a:lnTo>
                  <a:lnTo>
                    <a:pt x="594927" y="18"/>
                  </a:lnTo>
                  <a:lnTo>
                    <a:pt x="589754" y="21"/>
                  </a:lnTo>
                  <a:lnTo>
                    <a:pt x="584581" y="25"/>
                  </a:lnTo>
                  <a:lnTo>
                    <a:pt x="579408" y="29"/>
                  </a:lnTo>
                  <a:lnTo>
                    <a:pt x="574234" y="33"/>
                  </a:lnTo>
                  <a:lnTo>
                    <a:pt x="569061" y="38"/>
                  </a:lnTo>
                  <a:lnTo>
                    <a:pt x="563888" y="43"/>
                  </a:lnTo>
                  <a:lnTo>
                    <a:pt x="558714" y="50"/>
                  </a:lnTo>
                  <a:lnTo>
                    <a:pt x="553541" y="57"/>
                  </a:lnTo>
                  <a:lnTo>
                    <a:pt x="548368" y="65"/>
                  </a:lnTo>
                  <a:lnTo>
                    <a:pt x="543195" y="74"/>
                  </a:lnTo>
                  <a:lnTo>
                    <a:pt x="538021" y="84"/>
                  </a:lnTo>
                  <a:lnTo>
                    <a:pt x="532848" y="96"/>
                  </a:lnTo>
                  <a:lnTo>
                    <a:pt x="527675" y="108"/>
                  </a:lnTo>
                  <a:lnTo>
                    <a:pt x="522501" y="123"/>
                  </a:lnTo>
                  <a:lnTo>
                    <a:pt x="517328" y="139"/>
                  </a:lnTo>
                  <a:lnTo>
                    <a:pt x="512155" y="157"/>
                  </a:lnTo>
                  <a:lnTo>
                    <a:pt x="506982" y="176"/>
                  </a:lnTo>
                  <a:lnTo>
                    <a:pt x="501808" y="199"/>
                  </a:lnTo>
                  <a:lnTo>
                    <a:pt x="496635" y="223"/>
                  </a:lnTo>
                  <a:lnTo>
                    <a:pt x="491462" y="250"/>
                  </a:lnTo>
                  <a:lnTo>
                    <a:pt x="486288" y="280"/>
                  </a:lnTo>
                  <a:lnTo>
                    <a:pt x="481115" y="313"/>
                  </a:lnTo>
                  <a:lnTo>
                    <a:pt x="475942" y="350"/>
                  </a:lnTo>
                  <a:lnTo>
                    <a:pt x="470769" y="390"/>
                  </a:lnTo>
                  <a:lnTo>
                    <a:pt x="465595" y="435"/>
                  </a:lnTo>
                  <a:lnTo>
                    <a:pt x="460422" y="484"/>
                  </a:lnTo>
                  <a:lnTo>
                    <a:pt x="455249" y="537"/>
                  </a:lnTo>
                  <a:lnTo>
                    <a:pt x="450075" y="596"/>
                  </a:lnTo>
                  <a:lnTo>
                    <a:pt x="444902" y="660"/>
                  </a:lnTo>
                  <a:lnTo>
                    <a:pt x="439729" y="730"/>
                  </a:lnTo>
                  <a:lnTo>
                    <a:pt x="434556" y="807"/>
                  </a:lnTo>
                  <a:lnTo>
                    <a:pt x="429382" y="891"/>
                  </a:lnTo>
                  <a:lnTo>
                    <a:pt x="424209" y="981"/>
                  </a:lnTo>
                  <a:lnTo>
                    <a:pt x="419036" y="1080"/>
                  </a:lnTo>
                  <a:lnTo>
                    <a:pt x="413862" y="1187"/>
                  </a:lnTo>
                  <a:lnTo>
                    <a:pt x="408689" y="1303"/>
                  </a:lnTo>
                  <a:lnTo>
                    <a:pt x="403516" y="1429"/>
                  </a:lnTo>
                  <a:lnTo>
                    <a:pt x="398343" y="1565"/>
                  </a:lnTo>
                  <a:lnTo>
                    <a:pt x="393169" y="1712"/>
                  </a:lnTo>
                  <a:lnTo>
                    <a:pt x="387996" y="1870"/>
                  </a:lnTo>
                  <a:lnTo>
                    <a:pt x="382823" y="2040"/>
                  </a:lnTo>
                  <a:lnTo>
                    <a:pt x="377649" y="2224"/>
                  </a:lnTo>
                  <a:lnTo>
                    <a:pt x="372476" y="2420"/>
                  </a:lnTo>
                  <a:lnTo>
                    <a:pt x="367303" y="2632"/>
                  </a:lnTo>
                  <a:lnTo>
                    <a:pt x="362130" y="2858"/>
                  </a:lnTo>
                  <a:lnTo>
                    <a:pt x="356956" y="3100"/>
                  </a:lnTo>
                  <a:lnTo>
                    <a:pt x="351783" y="3359"/>
                  </a:lnTo>
                  <a:lnTo>
                    <a:pt x="346610" y="3635"/>
                  </a:lnTo>
                  <a:lnTo>
                    <a:pt x="341436" y="3930"/>
                  </a:lnTo>
                  <a:lnTo>
                    <a:pt x="336263" y="4243"/>
                  </a:lnTo>
                  <a:lnTo>
                    <a:pt x="331090" y="4577"/>
                  </a:lnTo>
                  <a:lnTo>
                    <a:pt x="325917" y="4931"/>
                  </a:lnTo>
                  <a:lnTo>
                    <a:pt x="320743" y="5307"/>
                  </a:lnTo>
                  <a:lnTo>
                    <a:pt x="315570" y="5705"/>
                  </a:lnTo>
                  <a:lnTo>
                    <a:pt x="310397" y="6127"/>
                  </a:lnTo>
                  <a:lnTo>
                    <a:pt x="305223" y="6573"/>
                  </a:lnTo>
                  <a:lnTo>
                    <a:pt x="300050" y="7043"/>
                  </a:lnTo>
                  <a:lnTo>
                    <a:pt x="294877" y="7540"/>
                  </a:lnTo>
                  <a:lnTo>
                    <a:pt x="289704" y="8062"/>
                  </a:lnTo>
                  <a:lnTo>
                    <a:pt x="284530" y="8612"/>
                  </a:lnTo>
                  <a:lnTo>
                    <a:pt x="279357" y="9190"/>
                  </a:lnTo>
                  <a:lnTo>
                    <a:pt x="274184" y="9797"/>
                  </a:lnTo>
                  <a:lnTo>
                    <a:pt x="269010" y="10432"/>
                  </a:lnTo>
                  <a:lnTo>
                    <a:pt x="263837" y="11098"/>
                  </a:lnTo>
                  <a:lnTo>
                    <a:pt x="258664" y="11794"/>
                  </a:lnTo>
                  <a:lnTo>
                    <a:pt x="253491" y="12521"/>
                  </a:lnTo>
                  <a:lnTo>
                    <a:pt x="248317" y="13280"/>
                  </a:lnTo>
                  <a:lnTo>
                    <a:pt x="243144" y="14070"/>
                  </a:lnTo>
                  <a:lnTo>
                    <a:pt x="237971" y="14893"/>
                  </a:lnTo>
                  <a:lnTo>
                    <a:pt x="232797" y="15748"/>
                  </a:lnTo>
                  <a:lnTo>
                    <a:pt x="227624" y="16636"/>
                  </a:lnTo>
                  <a:lnTo>
                    <a:pt x="222451" y="17556"/>
                  </a:lnTo>
                  <a:lnTo>
                    <a:pt x="217278" y="18509"/>
                  </a:lnTo>
                  <a:lnTo>
                    <a:pt x="212104" y="19495"/>
                  </a:lnTo>
                  <a:lnTo>
                    <a:pt x="206931" y="20514"/>
                  </a:lnTo>
                  <a:lnTo>
                    <a:pt x="201758" y="21565"/>
                  </a:lnTo>
                  <a:lnTo>
                    <a:pt x="196584" y="22647"/>
                  </a:lnTo>
                  <a:lnTo>
                    <a:pt x="191411" y="23761"/>
                  </a:lnTo>
                  <a:lnTo>
                    <a:pt x="186238" y="24906"/>
                  </a:lnTo>
                  <a:lnTo>
                    <a:pt x="181065" y="26081"/>
                  </a:lnTo>
                  <a:lnTo>
                    <a:pt x="175891" y="27285"/>
                  </a:lnTo>
                  <a:lnTo>
                    <a:pt x="170718" y="28517"/>
                  </a:lnTo>
                  <a:lnTo>
                    <a:pt x="165545" y="29776"/>
                  </a:lnTo>
                  <a:lnTo>
                    <a:pt x="160371" y="31060"/>
                  </a:lnTo>
                  <a:lnTo>
                    <a:pt x="155198" y="32369"/>
                  </a:lnTo>
                  <a:lnTo>
                    <a:pt x="150025" y="33701"/>
                  </a:lnTo>
                  <a:lnTo>
                    <a:pt x="144852" y="35053"/>
                  </a:lnTo>
                  <a:lnTo>
                    <a:pt x="139678" y="36424"/>
                  </a:lnTo>
                  <a:lnTo>
                    <a:pt x="134505" y="37813"/>
                  </a:lnTo>
                  <a:lnTo>
                    <a:pt x="129332" y="39215"/>
                  </a:lnTo>
                  <a:lnTo>
                    <a:pt x="124158" y="40630"/>
                  </a:lnTo>
                  <a:lnTo>
                    <a:pt x="118985" y="42055"/>
                  </a:lnTo>
                  <a:lnTo>
                    <a:pt x="113812" y="43486"/>
                  </a:lnTo>
                  <a:lnTo>
                    <a:pt x="108639" y="44922"/>
                  </a:lnTo>
                  <a:lnTo>
                    <a:pt x="103465" y="46358"/>
                  </a:lnTo>
                  <a:lnTo>
                    <a:pt x="98292" y="47792"/>
                  </a:lnTo>
                  <a:lnTo>
                    <a:pt x="93119" y="49220"/>
                  </a:lnTo>
                  <a:lnTo>
                    <a:pt x="87945" y="50639"/>
                  </a:lnTo>
                  <a:lnTo>
                    <a:pt x="82772" y="52045"/>
                  </a:lnTo>
                  <a:lnTo>
                    <a:pt x="77599" y="53434"/>
                  </a:lnTo>
                  <a:lnTo>
                    <a:pt x="72426" y="54802"/>
                  </a:lnTo>
                  <a:lnTo>
                    <a:pt x="67252" y="56146"/>
                  </a:lnTo>
                  <a:lnTo>
                    <a:pt x="62079" y="57461"/>
                  </a:lnTo>
                  <a:lnTo>
                    <a:pt x="56906" y="58743"/>
                  </a:lnTo>
                  <a:lnTo>
                    <a:pt x="51732" y="59987"/>
                  </a:lnTo>
                  <a:lnTo>
                    <a:pt x="46559" y="61190"/>
                  </a:lnTo>
                  <a:lnTo>
                    <a:pt x="41386" y="62347"/>
                  </a:lnTo>
                  <a:lnTo>
                    <a:pt x="36213" y="63453"/>
                  </a:lnTo>
                  <a:lnTo>
                    <a:pt x="31039" y="64506"/>
                  </a:lnTo>
                  <a:lnTo>
                    <a:pt x="25866" y="65499"/>
                  </a:lnTo>
                  <a:lnTo>
                    <a:pt x="20693" y="66430"/>
                  </a:lnTo>
                  <a:lnTo>
                    <a:pt x="15519" y="67295"/>
                  </a:lnTo>
                  <a:lnTo>
                    <a:pt x="10346" y="68089"/>
                  </a:lnTo>
                  <a:lnTo>
                    <a:pt x="5173" y="68810"/>
                  </a:lnTo>
                  <a:lnTo>
                    <a:pt x="0" y="6945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596816" y="419081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0" y="0"/>
                  </a:lnTo>
                  <a:lnTo>
                    <a:pt x="5173" y="0"/>
                  </a:lnTo>
                  <a:lnTo>
                    <a:pt x="10346" y="0"/>
                  </a:lnTo>
                  <a:lnTo>
                    <a:pt x="15519" y="0"/>
                  </a:lnTo>
                  <a:lnTo>
                    <a:pt x="20693" y="0"/>
                  </a:lnTo>
                  <a:lnTo>
                    <a:pt x="25866" y="0"/>
                  </a:lnTo>
                  <a:lnTo>
                    <a:pt x="31039" y="0"/>
                  </a:lnTo>
                  <a:lnTo>
                    <a:pt x="36213" y="0"/>
                  </a:lnTo>
                  <a:lnTo>
                    <a:pt x="41386" y="0"/>
                  </a:lnTo>
                  <a:lnTo>
                    <a:pt x="46559" y="0"/>
                  </a:lnTo>
                  <a:lnTo>
                    <a:pt x="51732" y="0"/>
                  </a:lnTo>
                  <a:lnTo>
                    <a:pt x="56906" y="0"/>
                  </a:lnTo>
                  <a:lnTo>
                    <a:pt x="62079" y="0"/>
                  </a:lnTo>
                  <a:lnTo>
                    <a:pt x="67252" y="0"/>
                  </a:lnTo>
                  <a:lnTo>
                    <a:pt x="72426" y="0"/>
                  </a:lnTo>
                  <a:lnTo>
                    <a:pt x="77599" y="0"/>
                  </a:lnTo>
                  <a:lnTo>
                    <a:pt x="82772" y="0"/>
                  </a:lnTo>
                  <a:lnTo>
                    <a:pt x="87945" y="0"/>
                  </a:lnTo>
                  <a:lnTo>
                    <a:pt x="93119" y="0"/>
                  </a:lnTo>
                  <a:lnTo>
                    <a:pt x="98292" y="0"/>
                  </a:lnTo>
                  <a:lnTo>
                    <a:pt x="103465" y="0"/>
                  </a:lnTo>
                  <a:lnTo>
                    <a:pt x="108639" y="0"/>
                  </a:lnTo>
                  <a:lnTo>
                    <a:pt x="113812" y="0"/>
                  </a:lnTo>
                  <a:lnTo>
                    <a:pt x="118985" y="0"/>
                  </a:lnTo>
                  <a:lnTo>
                    <a:pt x="124158" y="0"/>
                  </a:lnTo>
                  <a:lnTo>
                    <a:pt x="129332" y="0"/>
                  </a:lnTo>
                  <a:lnTo>
                    <a:pt x="134505" y="0"/>
                  </a:lnTo>
                  <a:lnTo>
                    <a:pt x="139678" y="0"/>
                  </a:lnTo>
                  <a:lnTo>
                    <a:pt x="144852" y="0"/>
                  </a:lnTo>
                  <a:lnTo>
                    <a:pt x="150025" y="0"/>
                  </a:lnTo>
                  <a:lnTo>
                    <a:pt x="155198" y="0"/>
                  </a:lnTo>
                  <a:lnTo>
                    <a:pt x="160371" y="0"/>
                  </a:lnTo>
                  <a:lnTo>
                    <a:pt x="165545" y="0"/>
                  </a:lnTo>
                  <a:lnTo>
                    <a:pt x="170718" y="0"/>
                  </a:lnTo>
                  <a:lnTo>
                    <a:pt x="175891" y="0"/>
                  </a:lnTo>
                  <a:lnTo>
                    <a:pt x="181065" y="0"/>
                  </a:lnTo>
                  <a:lnTo>
                    <a:pt x="186238" y="0"/>
                  </a:lnTo>
                  <a:lnTo>
                    <a:pt x="191411" y="0"/>
                  </a:lnTo>
                  <a:lnTo>
                    <a:pt x="196584" y="0"/>
                  </a:lnTo>
                  <a:lnTo>
                    <a:pt x="201758" y="0"/>
                  </a:lnTo>
                  <a:lnTo>
                    <a:pt x="206931" y="0"/>
                  </a:lnTo>
                  <a:lnTo>
                    <a:pt x="212104" y="0"/>
                  </a:lnTo>
                  <a:lnTo>
                    <a:pt x="217278" y="0"/>
                  </a:lnTo>
                  <a:lnTo>
                    <a:pt x="222451" y="0"/>
                  </a:lnTo>
                  <a:lnTo>
                    <a:pt x="227624" y="0"/>
                  </a:lnTo>
                  <a:lnTo>
                    <a:pt x="232797" y="0"/>
                  </a:lnTo>
                  <a:lnTo>
                    <a:pt x="237971" y="0"/>
                  </a:lnTo>
                  <a:lnTo>
                    <a:pt x="243144" y="0"/>
                  </a:lnTo>
                  <a:lnTo>
                    <a:pt x="248317" y="0"/>
                  </a:lnTo>
                  <a:lnTo>
                    <a:pt x="253491" y="0"/>
                  </a:lnTo>
                  <a:lnTo>
                    <a:pt x="258664" y="0"/>
                  </a:lnTo>
                  <a:lnTo>
                    <a:pt x="263837" y="0"/>
                  </a:lnTo>
                  <a:lnTo>
                    <a:pt x="269010" y="0"/>
                  </a:lnTo>
                  <a:lnTo>
                    <a:pt x="274184" y="0"/>
                  </a:lnTo>
                  <a:lnTo>
                    <a:pt x="279357" y="0"/>
                  </a:lnTo>
                  <a:lnTo>
                    <a:pt x="284530" y="0"/>
                  </a:lnTo>
                  <a:lnTo>
                    <a:pt x="289704" y="0"/>
                  </a:lnTo>
                  <a:lnTo>
                    <a:pt x="294877" y="0"/>
                  </a:lnTo>
                  <a:lnTo>
                    <a:pt x="300050" y="0"/>
                  </a:lnTo>
                  <a:lnTo>
                    <a:pt x="305223" y="0"/>
                  </a:lnTo>
                  <a:lnTo>
                    <a:pt x="310397" y="0"/>
                  </a:lnTo>
                  <a:lnTo>
                    <a:pt x="315570" y="0"/>
                  </a:lnTo>
                  <a:lnTo>
                    <a:pt x="320743" y="0"/>
                  </a:lnTo>
                  <a:lnTo>
                    <a:pt x="325917" y="0"/>
                  </a:lnTo>
                  <a:lnTo>
                    <a:pt x="331090" y="0"/>
                  </a:lnTo>
                  <a:lnTo>
                    <a:pt x="336263" y="0"/>
                  </a:lnTo>
                  <a:lnTo>
                    <a:pt x="341436" y="0"/>
                  </a:lnTo>
                  <a:lnTo>
                    <a:pt x="346610" y="0"/>
                  </a:lnTo>
                  <a:lnTo>
                    <a:pt x="351783" y="0"/>
                  </a:lnTo>
                  <a:lnTo>
                    <a:pt x="356956" y="0"/>
                  </a:lnTo>
                  <a:lnTo>
                    <a:pt x="362130" y="0"/>
                  </a:lnTo>
                  <a:lnTo>
                    <a:pt x="367303" y="0"/>
                  </a:lnTo>
                  <a:lnTo>
                    <a:pt x="372476" y="0"/>
                  </a:lnTo>
                  <a:lnTo>
                    <a:pt x="377649" y="0"/>
                  </a:lnTo>
                  <a:lnTo>
                    <a:pt x="382823" y="0"/>
                  </a:lnTo>
                  <a:lnTo>
                    <a:pt x="387996" y="0"/>
                  </a:lnTo>
                  <a:lnTo>
                    <a:pt x="393169" y="0"/>
                  </a:lnTo>
                  <a:lnTo>
                    <a:pt x="398343" y="0"/>
                  </a:lnTo>
                  <a:lnTo>
                    <a:pt x="403516" y="0"/>
                  </a:lnTo>
                  <a:lnTo>
                    <a:pt x="408689" y="0"/>
                  </a:lnTo>
                  <a:lnTo>
                    <a:pt x="413862" y="0"/>
                  </a:lnTo>
                  <a:lnTo>
                    <a:pt x="419036" y="0"/>
                  </a:lnTo>
                  <a:lnTo>
                    <a:pt x="424209" y="0"/>
                  </a:lnTo>
                  <a:lnTo>
                    <a:pt x="429382" y="0"/>
                  </a:lnTo>
                  <a:lnTo>
                    <a:pt x="434556" y="0"/>
                  </a:lnTo>
                  <a:lnTo>
                    <a:pt x="439729" y="0"/>
                  </a:lnTo>
                  <a:lnTo>
                    <a:pt x="444902" y="0"/>
                  </a:lnTo>
                  <a:lnTo>
                    <a:pt x="450075" y="0"/>
                  </a:lnTo>
                  <a:lnTo>
                    <a:pt x="455249" y="0"/>
                  </a:lnTo>
                  <a:lnTo>
                    <a:pt x="460422" y="0"/>
                  </a:lnTo>
                  <a:lnTo>
                    <a:pt x="465595" y="0"/>
                  </a:lnTo>
                  <a:lnTo>
                    <a:pt x="470769" y="0"/>
                  </a:lnTo>
                  <a:lnTo>
                    <a:pt x="475942" y="0"/>
                  </a:lnTo>
                  <a:lnTo>
                    <a:pt x="481115" y="0"/>
                  </a:lnTo>
                  <a:lnTo>
                    <a:pt x="486288" y="0"/>
                  </a:lnTo>
                  <a:lnTo>
                    <a:pt x="491462" y="0"/>
                  </a:lnTo>
                  <a:lnTo>
                    <a:pt x="496635" y="0"/>
                  </a:lnTo>
                  <a:lnTo>
                    <a:pt x="501808" y="0"/>
                  </a:lnTo>
                  <a:lnTo>
                    <a:pt x="506982" y="0"/>
                  </a:lnTo>
                  <a:lnTo>
                    <a:pt x="512155" y="0"/>
                  </a:lnTo>
                  <a:lnTo>
                    <a:pt x="517328" y="0"/>
                  </a:lnTo>
                  <a:lnTo>
                    <a:pt x="522501" y="0"/>
                  </a:lnTo>
                  <a:lnTo>
                    <a:pt x="527675" y="0"/>
                  </a:lnTo>
                  <a:lnTo>
                    <a:pt x="532848" y="0"/>
                  </a:lnTo>
                  <a:lnTo>
                    <a:pt x="538021" y="0"/>
                  </a:lnTo>
                  <a:lnTo>
                    <a:pt x="543195" y="0"/>
                  </a:lnTo>
                  <a:lnTo>
                    <a:pt x="548368" y="0"/>
                  </a:lnTo>
                  <a:lnTo>
                    <a:pt x="553541" y="0"/>
                  </a:lnTo>
                  <a:lnTo>
                    <a:pt x="558714" y="0"/>
                  </a:lnTo>
                  <a:lnTo>
                    <a:pt x="563888" y="0"/>
                  </a:lnTo>
                  <a:lnTo>
                    <a:pt x="569061" y="0"/>
                  </a:lnTo>
                  <a:lnTo>
                    <a:pt x="574234" y="0"/>
                  </a:lnTo>
                  <a:lnTo>
                    <a:pt x="579408" y="0"/>
                  </a:lnTo>
                  <a:lnTo>
                    <a:pt x="584581" y="0"/>
                  </a:lnTo>
                  <a:lnTo>
                    <a:pt x="589754" y="0"/>
                  </a:lnTo>
                  <a:lnTo>
                    <a:pt x="594927" y="0"/>
                  </a:lnTo>
                  <a:lnTo>
                    <a:pt x="600101" y="0"/>
                  </a:lnTo>
                  <a:lnTo>
                    <a:pt x="605274" y="0"/>
                  </a:lnTo>
                  <a:lnTo>
                    <a:pt x="610447" y="0"/>
                  </a:lnTo>
                  <a:lnTo>
                    <a:pt x="615621" y="0"/>
                  </a:lnTo>
                  <a:lnTo>
                    <a:pt x="620794" y="0"/>
                  </a:lnTo>
                  <a:lnTo>
                    <a:pt x="625967" y="0"/>
                  </a:lnTo>
                  <a:lnTo>
                    <a:pt x="631140" y="0"/>
                  </a:lnTo>
                  <a:lnTo>
                    <a:pt x="636314" y="0"/>
                  </a:lnTo>
                  <a:lnTo>
                    <a:pt x="641487" y="0"/>
                  </a:lnTo>
                  <a:lnTo>
                    <a:pt x="646660" y="0"/>
                  </a:lnTo>
                  <a:lnTo>
                    <a:pt x="651834" y="0"/>
                  </a:lnTo>
                  <a:lnTo>
                    <a:pt x="657007" y="0"/>
                  </a:lnTo>
                  <a:lnTo>
                    <a:pt x="662180" y="0"/>
                  </a:lnTo>
                  <a:lnTo>
                    <a:pt x="667353" y="0"/>
                  </a:lnTo>
                  <a:lnTo>
                    <a:pt x="672527" y="0"/>
                  </a:lnTo>
                  <a:lnTo>
                    <a:pt x="677700" y="0"/>
                  </a:lnTo>
                  <a:lnTo>
                    <a:pt x="682873" y="0"/>
                  </a:lnTo>
                  <a:lnTo>
                    <a:pt x="688047" y="0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596816" y="4190816"/>
              <a:ext cx="1883076" cy="85117"/>
            </a:xfrm>
            <a:custGeom>
              <a:avLst/>
              <a:pathLst>
                <a:path w="1883076" h="85117">
                  <a:moveTo>
                    <a:pt x="0" y="69453"/>
                  </a:moveTo>
                  <a:lnTo>
                    <a:pt x="5173" y="68810"/>
                  </a:lnTo>
                  <a:lnTo>
                    <a:pt x="10346" y="68089"/>
                  </a:lnTo>
                  <a:lnTo>
                    <a:pt x="15519" y="67295"/>
                  </a:lnTo>
                  <a:lnTo>
                    <a:pt x="20693" y="66430"/>
                  </a:lnTo>
                  <a:lnTo>
                    <a:pt x="25866" y="65499"/>
                  </a:lnTo>
                  <a:lnTo>
                    <a:pt x="31039" y="64506"/>
                  </a:lnTo>
                  <a:lnTo>
                    <a:pt x="36213" y="63453"/>
                  </a:lnTo>
                  <a:lnTo>
                    <a:pt x="41386" y="62347"/>
                  </a:lnTo>
                  <a:lnTo>
                    <a:pt x="46559" y="61190"/>
                  </a:lnTo>
                  <a:lnTo>
                    <a:pt x="51732" y="59987"/>
                  </a:lnTo>
                  <a:lnTo>
                    <a:pt x="56906" y="58743"/>
                  </a:lnTo>
                  <a:lnTo>
                    <a:pt x="62079" y="57461"/>
                  </a:lnTo>
                  <a:lnTo>
                    <a:pt x="67252" y="56146"/>
                  </a:lnTo>
                  <a:lnTo>
                    <a:pt x="72426" y="54802"/>
                  </a:lnTo>
                  <a:lnTo>
                    <a:pt x="77599" y="53434"/>
                  </a:lnTo>
                  <a:lnTo>
                    <a:pt x="82772" y="52045"/>
                  </a:lnTo>
                  <a:lnTo>
                    <a:pt x="87945" y="50639"/>
                  </a:lnTo>
                  <a:lnTo>
                    <a:pt x="93119" y="49220"/>
                  </a:lnTo>
                  <a:lnTo>
                    <a:pt x="98292" y="47792"/>
                  </a:lnTo>
                  <a:lnTo>
                    <a:pt x="103465" y="46358"/>
                  </a:lnTo>
                  <a:lnTo>
                    <a:pt x="108639" y="44922"/>
                  </a:lnTo>
                  <a:lnTo>
                    <a:pt x="113812" y="43486"/>
                  </a:lnTo>
                  <a:lnTo>
                    <a:pt x="118985" y="42055"/>
                  </a:lnTo>
                  <a:lnTo>
                    <a:pt x="124158" y="40630"/>
                  </a:lnTo>
                  <a:lnTo>
                    <a:pt x="129332" y="39215"/>
                  </a:lnTo>
                  <a:lnTo>
                    <a:pt x="134505" y="37813"/>
                  </a:lnTo>
                  <a:lnTo>
                    <a:pt x="139678" y="36424"/>
                  </a:lnTo>
                  <a:lnTo>
                    <a:pt x="144852" y="35053"/>
                  </a:lnTo>
                  <a:lnTo>
                    <a:pt x="150025" y="33701"/>
                  </a:lnTo>
                  <a:lnTo>
                    <a:pt x="155198" y="32369"/>
                  </a:lnTo>
                  <a:lnTo>
                    <a:pt x="160371" y="31060"/>
                  </a:lnTo>
                  <a:lnTo>
                    <a:pt x="165545" y="29776"/>
                  </a:lnTo>
                  <a:lnTo>
                    <a:pt x="170718" y="28517"/>
                  </a:lnTo>
                  <a:lnTo>
                    <a:pt x="175891" y="27285"/>
                  </a:lnTo>
                  <a:lnTo>
                    <a:pt x="181065" y="26081"/>
                  </a:lnTo>
                  <a:lnTo>
                    <a:pt x="186238" y="24906"/>
                  </a:lnTo>
                  <a:lnTo>
                    <a:pt x="191411" y="23761"/>
                  </a:lnTo>
                  <a:lnTo>
                    <a:pt x="196584" y="22647"/>
                  </a:lnTo>
                  <a:lnTo>
                    <a:pt x="201758" y="21565"/>
                  </a:lnTo>
                  <a:lnTo>
                    <a:pt x="206931" y="20514"/>
                  </a:lnTo>
                  <a:lnTo>
                    <a:pt x="212104" y="19495"/>
                  </a:lnTo>
                  <a:lnTo>
                    <a:pt x="217278" y="18509"/>
                  </a:lnTo>
                  <a:lnTo>
                    <a:pt x="222451" y="17556"/>
                  </a:lnTo>
                  <a:lnTo>
                    <a:pt x="227624" y="16636"/>
                  </a:lnTo>
                  <a:lnTo>
                    <a:pt x="232797" y="15748"/>
                  </a:lnTo>
                  <a:lnTo>
                    <a:pt x="237971" y="14893"/>
                  </a:lnTo>
                  <a:lnTo>
                    <a:pt x="243144" y="14070"/>
                  </a:lnTo>
                  <a:lnTo>
                    <a:pt x="248317" y="13280"/>
                  </a:lnTo>
                  <a:lnTo>
                    <a:pt x="253491" y="12521"/>
                  </a:lnTo>
                  <a:lnTo>
                    <a:pt x="258664" y="11794"/>
                  </a:lnTo>
                  <a:lnTo>
                    <a:pt x="263837" y="11098"/>
                  </a:lnTo>
                  <a:lnTo>
                    <a:pt x="269010" y="10432"/>
                  </a:lnTo>
                  <a:lnTo>
                    <a:pt x="274184" y="9797"/>
                  </a:lnTo>
                  <a:lnTo>
                    <a:pt x="279357" y="9190"/>
                  </a:lnTo>
                  <a:lnTo>
                    <a:pt x="284530" y="8612"/>
                  </a:lnTo>
                  <a:lnTo>
                    <a:pt x="289704" y="8062"/>
                  </a:lnTo>
                  <a:lnTo>
                    <a:pt x="294877" y="7540"/>
                  </a:lnTo>
                  <a:lnTo>
                    <a:pt x="300050" y="7043"/>
                  </a:lnTo>
                  <a:lnTo>
                    <a:pt x="305223" y="6573"/>
                  </a:lnTo>
                  <a:lnTo>
                    <a:pt x="310397" y="6127"/>
                  </a:lnTo>
                  <a:lnTo>
                    <a:pt x="315570" y="5705"/>
                  </a:lnTo>
                  <a:lnTo>
                    <a:pt x="320743" y="5307"/>
                  </a:lnTo>
                  <a:lnTo>
                    <a:pt x="325917" y="4931"/>
                  </a:lnTo>
                  <a:lnTo>
                    <a:pt x="331090" y="4577"/>
                  </a:lnTo>
                  <a:lnTo>
                    <a:pt x="336263" y="4243"/>
                  </a:lnTo>
                  <a:lnTo>
                    <a:pt x="341436" y="3930"/>
                  </a:lnTo>
                  <a:lnTo>
                    <a:pt x="346610" y="3635"/>
                  </a:lnTo>
                  <a:lnTo>
                    <a:pt x="351783" y="3359"/>
                  </a:lnTo>
                  <a:lnTo>
                    <a:pt x="356956" y="3100"/>
                  </a:lnTo>
                  <a:lnTo>
                    <a:pt x="362130" y="2858"/>
                  </a:lnTo>
                  <a:lnTo>
                    <a:pt x="367303" y="2632"/>
                  </a:lnTo>
                  <a:lnTo>
                    <a:pt x="372476" y="2420"/>
                  </a:lnTo>
                  <a:lnTo>
                    <a:pt x="377649" y="2224"/>
                  </a:lnTo>
                  <a:lnTo>
                    <a:pt x="382823" y="2040"/>
                  </a:lnTo>
                  <a:lnTo>
                    <a:pt x="387996" y="1870"/>
                  </a:lnTo>
                  <a:lnTo>
                    <a:pt x="393169" y="1712"/>
                  </a:lnTo>
                  <a:lnTo>
                    <a:pt x="398343" y="1565"/>
                  </a:lnTo>
                  <a:lnTo>
                    <a:pt x="403516" y="1429"/>
                  </a:lnTo>
                  <a:lnTo>
                    <a:pt x="408689" y="1303"/>
                  </a:lnTo>
                  <a:lnTo>
                    <a:pt x="413862" y="1187"/>
                  </a:lnTo>
                  <a:lnTo>
                    <a:pt x="419036" y="1080"/>
                  </a:lnTo>
                  <a:lnTo>
                    <a:pt x="424209" y="981"/>
                  </a:lnTo>
                  <a:lnTo>
                    <a:pt x="429382" y="891"/>
                  </a:lnTo>
                  <a:lnTo>
                    <a:pt x="434556" y="807"/>
                  </a:lnTo>
                  <a:lnTo>
                    <a:pt x="439729" y="730"/>
                  </a:lnTo>
                  <a:lnTo>
                    <a:pt x="444902" y="660"/>
                  </a:lnTo>
                  <a:lnTo>
                    <a:pt x="450075" y="596"/>
                  </a:lnTo>
                  <a:lnTo>
                    <a:pt x="455249" y="537"/>
                  </a:lnTo>
                  <a:lnTo>
                    <a:pt x="460422" y="484"/>
                  </a:lnTo>
                  <a:lnTo>
                    <a:pt x="465595" y="435"/>
                  </a:lnTo>
                  <a:lnTo>
                    <a:pt x="470769" y="390"/>
                  </a:lnTo>
                  <a:lnTo>
                    <a:pt x="475942" y="350"/>
                  </a:lnTo>
                  <a:lnTo>
                    <a:pt x="481115" y="313"/>
                  </a:lnTo>
                  <a:lnTo>
                    <a:pt x="486288" y="280"/>
                  </a:lnTo>
                  <a:lnTo>
                    <a:pt x="491462" y="250"/>
                  </a:lnTo>
                  <a:lnTo>
                    <a:pt x="496635" y="223"/>
                  </a:lnTo>
                  <a:lnTo>
                    <a:pt x="501808" y="199"/>
                  </a:lnTo>
                  <a:lnTo>
                    <a:pt x="506982" y="176"/>
                  </a:lnTo>
                  <a:lnTo>
                    <a:pt x="512155" y="157"/>
                  </a:lnTo>
                  <a:lnTo>
                    <a:pt x="517328" y="139"/>
                  </a:lnTo>
                  <a:lnTo>
                    <a:pt x="522501" y="123"/>
                  </a:lnTo>
                  <a:lnTo>
                    <a:pt x="527675" y="108"/>
                  </a:lnTo>
                  <a:lnTo>
                    <a:pt x="532848" y="96"/>
                  </a:lnTo>
                  <a:lnTo>
                    <a:pt x="538021" y="84"/>
                  </a:lnTo>
                  <a:lnTo>
                    <a:pt x="543195" y="74"/>
                  </a:lnTo>
                  <a:lnTo>
                    <a:pt x="548368" y="65"/>
                  </a:lnTo>
                  <a:lnTo>
                    <a:pt x="553541" y="57"/>
                  </a:lnTo>
                  <a:lnTo>
                    <a:pt x="558714" y="50"/>
                  </a:lnTo>
                  <a:lnTo>
                    <a:pt x="563888" y="43"/>
                  </a:lnTo>
                  <a:lnTo>
                    <a:pt x="569061" y="38"/>
                  </a:lnTo>
                  <a:lnTo>
                    <a:pt x="574234" y="33"/>
                  </a:lnTo>
                  <a:lnTo>
                    <a:pt x="579408" y="29"/>
                  </a:lnTo>
                  <a:lnTo>
                    <a:pt x="584581" y="25"/>
                  </a:lnTo>
                  <a:lnTo>
                    <a:pt x="589754" y="21"/>
                  </a:lnTo>
                  <a:lnTo>
                    <a:pt x="594927" y="18"/>
                  </a:lnTo>
                  <a:lnTo>
                    <a:pt x="600101" y="16"/>
                  </a:lnTo>
                  <a:lnTo>
                    <a:pt x="605274" y="14"/>
                  </a:lnTo>
                  <a:lnTo>
                    <a:pt x="610447" y="12"/>
                  </a:lnTo>
                  <a:lnTo>
                    <a:pt x="615621" y="10"/>
                  </a:lnTo>
                  <a:lnTo>
                    <a:pt x="620794" y="8"/>
                  </a:lnTo>
                  <a:lnTo>
                    <a:pt x="625967" y="7"/>
                  </a:lnTo>
                  <a:lnTo>
                    <a:pt x="631140" y="6"/>
                  </a:lnTo>
                  <a:lnTo>
                    <a:pt x="636314" y="5"/>
                  </a:lnTo>
                  <a:lnTo>
                    <a:pt x="641487" y="4"/>
                  </a:lnTo>
                  <a:lnTo>
                    <a:pt x="646660" y="4"/>
                  </a:lnTo>
                  <a:lnTo>
                    <a:pt x="651834" y="3"/>
                  </a:lnTo>
                  <a:lnTo>
                    <a:pt x="657007" y="2"/>
                  </a:lnTo>
                  <a:lnTo>
                    <a:pt x="662180" y="2"/>
                  </a:lnTo>
                  <a:lnTo>
                    <a:pt x="667353" y="2"/>
                  </a:lnTo>
                  <a:lnTo>
                    <a:pt x="672527" y="1"/>
                  </a:lnTo>
                  <a:lnTo>
                    <a:pt x="677700" y="1"/>
                  </a:lnTo>
                  <a:lnTo>
                    <a:pt x="682873" y="1"/>
                  </a:lnTo>
                  <a:lnTo>
                    <a:pt x="688047" y="1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1"/>
                  </a:lnTo>
                  <a:lnTo>
                    <a:pt x="1696837" y="1"/>
                  </a:lnTo>
                  <a:lnTo>
                    <a:pt x="1691664" y="1"/>
                  </a:lnTo>
                  <a:lnTo>
                    <a:pt x="1686491" y="1"/>
                  </a:lnTo>
                  <a:lnTo>
                    <a:pt x="1681317" y="1"/>
                  </a:lnTo>
                  <a:lnTo>
                    <a:pt x="1676144" y="1"/>
                  </a:lnTo>
                  <a:lnTo>
                    <a:pt x="1670971" y="1"/>
                  </a:lnTo>
                  <a:lnTo>
                    <a:pt x="1665798" y="2"/>
                  </a:lnTo>
                  <a:lnTo>
                    <a:pt x="1660624" y="2"/>
                  </a:lnTo>
                  <a:lnTo>
                    <a:pt x="1655451" y="2"/>
                  </a:lnTo>
                  <a:lnTo>
                    <a:pt x="1650278" y="2"/>
                  </a:lnTo>
                  <a:lnTo>
                    <a:pt x="1645104" y="3"/>
                  </a:lnTo>
                  <a:lnTo>
                    <a:pt x="1639931" y="3"/>
                  </a:lnTo>
                  <a:lnTo>
                    <a:pt x="1634758" y="3"/>
                  </a:lnTo>
                  <a:lnTo>
                    <a:pt x="1629585" y="3"/>
                  </a:lnTo>
                  <a:lnTo>
                    <a:pt x="1624411" y="4"/>
                  </a:lnTo>
                  <a:lnTo>
                    <a:pt x="1619238" y="4"/>
                  </a:lnTo>
                  <a:lnTo>
                    <a:pt x="1614065" y="4"/>
                  </a:lnTo>
                  <a:lnTo>
                    <a:pt x="1608891" y="5"/>
                  </a:lnTo>
                  <a:lnTo>
                    <a:pt x="1603718" y="5"/>
                  </a:lnTo>
                  <a:lnTo>
                    <a:pt x="1598545" y="5"/>
                  </a:lnTo>
                  <a:lnTo>
                    <a:pt x="1593372" y="6"/>
                  </a:lnTo>
                  <a:lnTo>
                    <a:pt x="1588198" y="6"/>
                  </a:lnTo>
                  <a:lnTo>
                    <a:pt x="1583025" y="7"/>
                  </a:lnTo>
                  <a:lnTo>
                    <a:pt x="1577852" y="7"/>
                  </a:lnTo>
                  <a:lnTo>
                    <a:pt x="1572678" y="7"/>
                  </a:lnTo>
                  <a:lnTo>
                    <a:pt x="1567505" y="8"/>
                  </a:lnTo>
                  <a:lnTo>
                    <a:pt x="1562332" y="8"/>
                  </a:lnTo>
                  <a:lnTo>
                    <a:pt x="1557159" y="8"/>
                  </a:lnTo>
                  <a:lnTo>
                    <a:pt x="1551985" y="9"/>
                  </a:lnTo>
                  <a:lnTo>
                    <a:pt x="1546812" y="9"/>
                  </a:lnTo>
                  <a:lnTo>
                    <a:pt x="1541639" y="9"/>
                  </a:lnTo>
                  <a:lnTo>
                    <a:pt x="1536465" y="10"/>
                  </a:lnTo>
                  <a:lnTo>
                    <a:pt x="1531292" y="10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1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3"/>
                  </a:lnTo>
                  <a:lnTo>
                    <a:pt x="1489906" y="13"/>
                  </a:lnTo>
                  <a:lnTo>
                    <a:pt x="1484733" y="13"/>
                  </a:lnTo>
                  <a:lnTo>
                    <a:pt x="1479559" y="14"/>
                  </a:lnTo>
                  <a:lnTo>
                    <a:pt x="1474386" y="14"/>
                  </a:lnTo>
                  <a:lnTo>
                    <a:pt x="1469213" y="14"/>
                  </a:lnTo>
                  <a:lnTo>
                    <a:pt x="1464039" y="15"/>
                  </a:lnTo>
                  <a:lnTo>
                    <a:pt x="1458866" y="15"/>
                  </a:lnTo>
                  <a:lnTo>
                    <a:pt x="1453693" y="15"/>
                  </a:lnTo>
                  <a:lnTo>
                    <a:pt x="1448520" y="16"/>
                  </a:lnTo>
                  <a:lnTo>
                    <a:pt x="1443346" y="16"/>
                  </a:lnTo>
                  <a:lnTo>
                    <a:pt x="1438173" y="17"/>
                  </a:lnTo>
                  <a:lnTo>
                    <a:pt x="1433000" y="17"/>
                  </a:lnTo>
                  <a:lnTo>
                    <a:pt x="1427826" y="17"/>
                  </a:lnTo>
                  <a:lnTo>
                    <a:pt x="1422653" y="18"/>
                  </a:lnTo>
                  <a:lnTo>
                    <a:pt x="1417480" y="18"/>
                  </a:lnTo>
                  <a:lnTo>
                    <a:pt x="1412307" y="19"/>
                  </a:lnTo>
                  <a:lnTo>
                    <a:pt x="1407133" y="19"/>
                  </a:lnTo>
                  <a:lnTo>
                    <a:pt x="1401960" y="19"/>
                  </a:lnTo>
                  <a:lnTo>
                    <a:pt x="1396787" y="20"/>
                  </a:lnTo>
                  <a:lnTo>
                    <a:pt x="1391613" y="20"/>
                  </a:lnTo>
                  <a:lnTo>
                    <a:pt x="1386440" y="21"/>
                  </a:lnTo>
                  <a:lnTo>
                    <a:pt x="1381267" y="21"/>
                  </a:lnTo>
                  <a:lnTo>
                    <a:pt x="1376094" y="22"/>
                  </a:lnTo>
                  <a:lnTo>
                    <a:pt x="1370920" y="22"/>
                  </a:lnTo>
                  <a:lnTo>
                    <a:pt x="1365747" y="23"/>
                  </a:lnTo>
                  <a:lnTo>
                    <a:pt x="1360574" y="23"/>
                  </a:lnTo>
                  <a:lnTo>
                    <a:pt x="1355400" y="24"/>
                  </a:lnTo>
                  <a:lnTo>
                    <a:pt x="1350227" y="24"/>
                  </a:lnTo>
                  <a:lnTo>
                    <a:pt x="1345054" y="25"/>
                  </a:lnTo>
                  <a:lnTo>
                    <a:pt x="1339881" y="26"/>
                  </a:lnTo>
                  <a:lnTo>
                    <a:pt x="1334707" y="26"/>
                  </a:lnTo>
                  <a:lnTo>
                    <a:pt x="1329534" y="27"/>
                  </a:lnTo>
                  <a:lnTo>
                    <a:pt x="1324361" y="28"/>
                  </a:lnTo>
                  <a:lnTo>
                    <a:pt x="1319187" y="28"/>
                  </a:lnTo>
                  <a:lnTo>
                    <a:pt x="1314014" y="29"/>
                  </a:lnTo>
                  <a:lnTo>
                    <a:pt x="1308841" y="30"/>
                  </a:lnTo>
                  <a:lnTo>
                    <a:pt x="1303668" y="31"/>
                  </a:lnTo>
                  <a:lnTo>
                    <a:pt x="1298494" y="31"/>
                  </a:lnTo>
                  <a:lnTo>
                    <a:pt x="1293321" y="32"/>
                  </a:lnTo>
                  <a:lnTo>
                    <a:pt x="1288148" y="33"/>
                  </a:lnTo>
                  <a:lnTo>
                    <a:pt x="1282974" y="34"/>
                  </a:lnTo>
                  <a:lnTo>
                    <a:pt x="1277801" y="35"/>
                  </a:lnTo>
                  <a:lnTo>
                    <a:pt x="1272628" y="36"/>
                  </a:lnTo>
                  <a:lnTo>
                    <a:pt x="1267455" y="37"/>
                  </a:lnTo>
                  <a:lnTo>
                    <a:pt x="1262281" y="38"/>
                  </a:lnTo>
                  <a:lnTo>
                    <a:pt x="1257108" y="39"/>
                  </a:lnTo>
                  <a:lnTo>
                    <a:pt x="1251935" y="40"/>
                  </a:lnTo>
                  <a:lnTo>
                    <a:pt x="1246761" y="41"/>
                  </a:lnTo>
                  <a:lnTo>
                    <a:pt x="1241588" y="42"/>
                  </a:lnTo>
                  <a:lnTo>
                    <a:pt x="1236415" y="44"/>
                  </a:lnTo>
                  <a:lnTo>
                    <a:pt x="1231242" y="45"/>
                  </a:lnTo>
                  <a:lnTo>
                    <a:pt x="1226068" y="46"/>
                  </a:lnTo>
                  <a:lnTo>
                    <a:pt x="1220895" y="48"/>
                  </a:lnTo>
                  <a:lnTo>
                    <a:pt x="1215722" y="49"/>
                  </a:lnTo>
                  <a:lnTo>
                    <a:pt x="1210548" y="51"/>
                  </a:lnTo>
                  <a:lnTo>
                    <a:pt x="1205375" y="52"/>
                  </a:lnTo>
                  <a:lnTo>
                    <a:pt x="1200202" y="54"/>
                  </a:lnTo>
                  <a:lnTo>
                    <a:pt x="1195029" y="56"/>
                  </a:lnTo>
                  <a:lnTo>
                    <a:pt x="1189855" y="58"/>
                  </a:lnTo>
                  <a:lnTo>
                    <a:pt x="1184682" y="60"/>
                  </a:lnTo>
                  <a:lnTo>
                    <a:pt x="1179509" y="61"/>
                  </a:lnTo>
                  <a:lnTo>
                    <a:pt x="1174335" y="64"/>
                  </a:lnTo>
                  <a:lnTo>
                    <a:pt x="1169162" y="66"/>
                  </a:lnTo>
                  <a:lnTo>
                    <a:pt x="1163989" y="68"/>
                  </a:lnTo>
                  <a:lnTo>
                    <a:pt x="1158816" y="70"/>
                  </a:lnTo>
                  <a:lnTo>
                    <a:pt x="1153642" y="73"/>
                  </a:lnTo>
                  <a:lnTo>
                    <a:pt x="1148469" y="75"/>
                  </a:lnTo>
                  <a:lnTo>
                    <a:pt x="1143296" y="78"/>
                  </a:lnTo>
                  <a:lnTo>
                    <a:pt x="1138122" y="81"/>
                  </a:lnTo>
                  <a:lnTo>
                    <a:pt x="1132949" y="83"/>
                  </a:lnTo>
                  <a:lnTo>
                    <a:pt x="1127776" y="86"/>
                  </a:lnTo>
                  <a:lnTo>
                    <a:pt x="1122603" y="90"/>
                  </a:lnTo>
                  <a:lnTo>
                    <a:pt x="1117429" y="93"/>
                  </a:lnTo>
                  <a:lnTo>
                    <a:pt x="1112256" y="96"/>
                  </a:lnTo>
                  <a:lnTo>
                    <a:pt x="1107083" y="100"/>
                  </a:lnTo>
                  <a:lnTo>
                    <a:pt x="1101909" y="103"/>
                  </a:lnTo>
                  <a:lnTo>
                    <a:pt x="1096736" y="107"/>
                  </a:lnTo>
                  <a:lnTo>
                    <a:pt x="1091563" y="111"/>
                  </a:lnTo>
                  <a:lnTo>
                    <a:pt x="1086390" y="115"/>
                  </a:lnTo>
                  <a:lnTo>
                    <a:pt x="1081216" y="120"/>
                  </a:lnTo>
                  <a:lnTo>
                    <a:pt x="1076043" y="124"/>
                  </a:lnTo>
                  <a:lnTo>
                    <a:pt x="1070870" y="129"/>
                  </a:lnTo>
                  <a:lnTo>
                    <a:pt x="1065696" y="134"/>
                  </a:lnTo>
                  <a:lnTo>
                    <a:pt x="1060523" y="139"/>
                  </a:lnTo>
                  <a:lnTo>
                    <a:pt x="1055350" y="144"/>
                  </a:lnTo>
                  <a:lnTo>
                    <a:pt x="1050177" y="150"/>
                  </a:lnTo>
                  <a:lnTo>
                    <a:pt x="1045003" y="156"/>
                  </a:lnTo>
                  <a:lnTo>
                    <a:pt x="1039830" y="162"/>
                  </a:lnTo>
                  <a:lnTo>
                    <a:pt x="1034657" y="168"/>
                  </a:lnTo>
                  <a:lnTo>
                    <a:pt x="1029483" y="175"/>
                  </a:lnTo>
                  <a:lnTo>
                    <a:pt x="1024310" y="181"/>
                  </a:lnTo>
                  <a:lnTo>
                    <a:pt x="1019137" y="188"/>
                  </a:lnTo>
                  <a:lnTo>
                    <a:pt x="1013964" y="196"/>
                  </a:lnTo>
                  <a:lnTo>
                    <a:pt x="1008790" y="204"/>
                  </a:lnTo>
                  <a:lnTo>
                    <a:pt x="1003617" y="212"/>
                  </a:lnTo>
                  <a:lnTo>
                    <a:pt x="998444" y="220"/>
                  </a:lnTo>
                  <a:lnTo>
                    <a:pt x="993270" y="228"/>
                  </a:lnTo>
                  <a:lnTo>
                    <a:pt x="988097" y="237"/>
                  </a:lnTo>
                  <a:lnTo>
                    <a:pt x="982924" y="247"/>
                  </a:lnTo>
                  <a:lnTo>
                    <a:pt x="977751" y="256"/>
                  </a:lnTo>
                  <a:lnTo>
                    <a:pt x="972577" y="266"/>
                  </a:lnTo>
                  <a:lnTo>
                    <a:pt x="967404" y="277"/>
                  </a:lnTo>
                  <a:lnTo>
                    <a:pt x="962231" y="288"/>
                  </a:lnTo>
                  <a:lnTo>
                    <a:pt x="957057" y="299"/>
                  </a:lnTo>
                  <a:lnTo>
                    <a:pt x="951884" y="310"/>
                  </a:lnTo>
                  <a:lnTo>
                    <a:pt x="946711" y="322"/>
                  </a:lnTo>
                  <a:lnTo>
                    <a:pt x="941538" y="335"/>
                  </a:lnTo>
                  <a:lnTo>
                    <a:pt x="936364" y="348"/>
                  </a:lnTo>
                  <a:lnTo>
                    <a:pt x="931191" y="361"/>
                  </a:lnTo>
                  <a:lnTo>
                    <a:pt x="926018" y="375"/>
                  </a:lnTo>
                  <a:lnTo>
                    <a:pt x="920844" y="389"/>
                  </a:lnTo>
                  <a:lnTo>
                    <a:pt x="915671" y="404"/>
                  </a:lnTo>
                  <a:lnTo>
                    <a:pt x="910498" y="419"/>
                  </a:lnTo>
                  <a:lnTo>
                    <a:pt x="905325" y="435"/>
                  </a:lnTo>
                  <a:lnTo>
                    <a:pt x="900151" y="451"/>
                  </a:lnTo>
                  <a:lnTo>
                    <a:pt x="894978" y="468"/>
                  </a:lnTo>
                  <a:lnTo>
                    <a:pt x="889805" y="486"/>
                  </a:lnTo>
                  <a:lnTo>
                    <a:pt x="884631" y="503"/>
                  </a:lnTo>
                  <a:lnTo>
                    <a:pt x="879458" y="522"/>
                  </a:lnTo>
                  <a:lnTo>
                    <a:pt x="874285" y="541"/>
                  </a:lnTo>
                  <a:lnTo>
                    <a:pt x="869112" y="560"/>
                  </a:lnTo>
                  <a:lnTo>
                    <a:pt x="863938" y="581"/>
                  </a:lnTo>
                  <a:lnTo>
                    <a:pt x="858765" y="601"/>
                  </a:lnTo>
                  <a:lnTo>
                    <a:pt x="853592" y="623"/>
                  </a:lnTo>
                  <a:lnTo>
                    <a:pt x="848418" y="644"/>
                  </a:lnTo>
                  <a:lnTo>
                    <a:pt x="843245" y="667"/>
                  </a:lnTo>
                  <a:lnTo>
                    <a:pt x="838072" y="690"/>
                  </a:lnTo>
                  <a:lnTo>
                    <a:pt x="832899" y="714"/>
                  </a:lnTo>
                  <a:lnTo>
                    <a:pt x="827725" y="738"/>
                  </a:lnTo>
                  <a:lnTo>
                    <a:pt x="822552" y="763"/>
                  </a:lnTo>
                  <a:lnTo>
                    <a:pt x="817379" y="789"/>
                  </a:lnTo>
                  <a:lnTo>
                    <a:pt x="812205" y="815"/>
                  </a:lnTo>
                  <a:lnTo>
                    <a:pt x="807032" y="842"/>
                  </a:lnTo>
                  <a:lnTo>
                    <a:pt x="801859" y="869"/>
                  </a:lnTo>
                  <a:lnTo>
                    <a:pt x="796686" y="898"/>
                  </a:lnTo>
                  <a:lnTo>
                    <a:pt x="791512" y="926"/>
                  </a:lnTo>
                  <a:lnTo>
                    <a:pt x="786339" y="956"/>
                  </a:lnTo>
                  <a:lnTo>
                    <a:pt x="781166" y="986"/>
                  </a:lnTo>
                  <a:lnTo>
                    <a:pt x="775992" y="1017"/>
                  </a:lnTo>
                  <a:lnTo>
                    <a:pt x="770819" y="1048"/>
                  </a:lnTo>
                  <a:lnTo>
                    <a:pt x="765646" y="1081"/>
                  </a:lnTo>
                  <a:lnTo>
                    <a:pt x="760473" y="1113"/>
                  </a:lnTo>
                  <a:lnTo>
                    <a:pt x="755299" y="1147"/>
                  </a:lnTo>
                  <a:lnTo>
                    <a:pt x="750126" y="1181"/>
                  </a:lnTo>
                  <a:lnTo>
                    <a:pt x="744953" y="1216"/>
                  </a:lnTo>
                  <a:lnTo>
                    <a:pt x="739779" y="1252"/>
                  </a:lnTo>
                  <a:lnTo>
                    <a:pt x="734606" y="1288"/>
                  </a:lnTo>
                  <a:lnTo>
                    <a:pt x="729433" y="1326"/>
                  </a:lnTo>
                  <a:lnTo>
                    <a:pt x="724260" y="1363"/>
                  </a:lnTo>
                  <a:lnTo>
                    <a:pt x="719086" y="1402"/>
                  </a:lnTo>
                  <a:lnTo>
                    <a:pt x="713913" y="1441"/>
                  </a:lnTo>
                  <a:lnTo>
                    <a:pt x="708740" y="1482"/>
                  </a:lnTo>
                  <a:lnTo>
                    <a:pt x="703566" y="1523"/>
                  </a:lnTo>
                  <a:lnTo>
                    <a:pt x="698393" y="1564"/>
                  </a:lnTo>
                  <a:lnTo>
                    <a:pt x="693220" y="1607"/>
                  </a:lnTo>
                  <a:lnTo>
                    <a:pt x="688047" y="1650"/>
                  </a:lnTo>
                  <a:lnTo>
                    <a:pt x="682873" y="1694"/>
                  </a:lnTo>
                  <a:lnTo>
                    <a:pt x="677700" y="1739"/>
                  </a:lnTo>
                  <a:lnTo>
                    <a:pt x="672527" y="1785"/>
                  </a:lnTo>
                  <a:lnTo>
                    <a:pt x="667353" y="1832"/>
                  </a:lnTo>
                  <a:lnTo>
                    <a:pt x="662180" y="1880"/>
                  </a:lnTo>
                  <a:lnTo>
                    <a:pt x="657007" y="1928"/>
                  </a:lnTo>
                  <a:lnTo>
                    <a:pt x="651834" y="1978"/>
                  </a:lnTo>
                  <a:lnTo>
                    <a:pt x="646660" y="2028"/>
                  </a:lnTo>
                  <a:lnTo>
                    <a:pt x="641487" y="2080"/>
                  </a:lnTo>
                  <a:lnTo>
                    <a:pt x="636314" y="2133"/>
                  </a:lnTo>
                  <a:lnTo>
                    <a:pt x="631140" y="2186"/>
                  </a:lnTo>
                  <a:lnTo>
                    <a:pt x="625967" y="2241"/>
                  </a:lnTo>
                  <a:lnTo>
                    <a:pt x="620794" y="2297"/>
                  </a:lnTo>
                  <a:lnTo>
                    <a:pt x="615621" y="2354"/>
                  </a:lnTo>
                  <a:lnTo>
                    <a:pt x="610447" y="2413"/>
                  </a:lnTo>
                  <a:lnTo>
                    <a:pt x="605274" y="2472"/>
                  </a:lnTo>
                  <a:lnTo>
                    <a:pt x="600101" y="2533"/>
                  </a:lnTo>
                  <a:lnTo>
                    <a:pt x="594927" y="2596"/>
                  </a:lnTo>
                  <a:lnTo>
                    <a:pt x="589754" y="2660"/>
                  </a:lnTo>
                  <a:lnTo>
                    <a:pt x="584581" y="2725"/>
                  </a:lnTo>
                  <a:lnTo>
                    <a:pt x="579408" y="2792"/>
                  </a:lnTo>
                  <a:lnTo>
                    <a:pt x="574234" y="2861"/>
                  </a:lnTo>
                  <a:lnTo>
                    <a:pt x="569061" y="2931"/>
                  </a:lnTo>
                  <a:lnTo>
                    <a:pt x="563888" y="3004"/>
                  </a:lnTo>
                  <a:lnTo>
                    <a:pt x="558714" y="3078"/>
                  </a:lnTo>
                  <a:lnTo>
                    <a:pt x="553541" y="3154"/>
                  </a:lnTo>
                  <a:lnTo>
                    <a:pt x="548368" y="3233"/>
                  </a:lnTo>
                  <a:lnTo>
                    <a:pt x="543195" y="3314"/>
                  </a:lnTo>
                  <a:lnTo>
                    <a:pt x="538021" y="3397"/>
                  </a:lnTo>
                  <a:lnTo>
                    <a:pt x="532848" y="3484"/>
                  </a:lnTo>
                  <a:lnTo>
                    <a:pt x="527675" y="3572"/>
                  </a:lnTo>
                  <a:lnTo>
                    <a:pt x="522501" y="3664"/>
                  </a:lnTo>
                  <a:lnTo>
                    <a:pt x="517328" y="3759"/>
                  </a:lnTo>
                  <a:lnTo>
                    <a:pt x="512155" y="3857"/>
                  </a:lnTo>
                  <a:lnTo>
                    <a:pt x="506982" y="3959"/>
                  </a:lnTo>
                  <a:lnTo>
                    <a:pt x="501808" y="4064"/>
                  </a:lnTo>
                  <a:lnTo>
                    <a:pt x="496635" y="4174"/>
                  </a:lnTo>
                  <a:lnTo>
                    <a:pt x="491462" y="4287"/>
                  </a:lnTo>
                  <a:lnTo>
                    <a:pt x="486288" y="4406"/>
                  </a:lnTo>
                  <a:lnTo>
                    <a:pt x="481115" y="4529"/>
                  </a:lnTo>
                  <a:lnTo>
                    <a:pt x="475942" y="4657"/>
                  </a:lnTo>
                  <a:lnTo>
                    <a:pt x="470769" y="4790"/>
                  </a:lnTo>
                  <a:lnTo>
                    <a:pt x="465595" y="4930"/>
                  </a:lnTo>
                  <a:lnTo>
                    <a:pt x="460422" y="5075"/>
                  </a:lnTo>
                  <a:lnTo>
                    <a:pt x="455249" y="5227"/>
                  </a:lnTo>
                  <a:lnTo>
                    <a:pt x="450075" y="5386"/>
                  </a:lnTo>
                  <a:lnTo>
                    <a:pt x="444902" y="5552"/>
                  </a:lnTo>
                  <a:lnTo>
                    <a:pt x="439729" y="5727"/>
                  </a:lnTo>
                  <a:lnTo>
                    <a:pt x="434556" y="5909"/>
                  </a:lnTo>
                  <a:lnTo>
                    <a:pt x="429382" y="6100"/>
                  </a:lnTo>
                  <a:lnTo>
                    <a:pt x="424209" y="6301"/>
                  </a:lnTo>
                  <a:lnTo>
                    <a:pt x="419036" y="6511"/>
                  </a:lnTo>
                  <a:lnTo>
                    <a:pt x="413862" y="6732"/>
                  </a:lnTo>
                  <a:lnTo>
                    <a:pt x="408689" y="6964"/>
                  </a:lnTo>
                  <a:lnTo>
                    <a:pt x="403516" y="7207"/>
                  </a:lnTo>
                  <a:lnTo>
                    <a:pt x="398343" y="7463"/>
                  </a:lnTo>
                  <a:lnTo>
                    <a:pt x="393169" y="7731"/>
                  </a:lnTo>
                  <a:lnTo>
                    <a:pt x="387996" y="8013"/>
                  </a:lnTo>
                  <a:lnTo>
                    <a:pt x="382823" y="8309"/>
                  </a:lnTo>
                  <a:lnTo>
                    <a:pt x="377649" y="8621"/>
                  </a:lnTo>
                  <a:lnTo>
                    <a:pt x="372476" y="8948"/>
                  </a:lnTo>
                  <a:lnTo>
                    <a:pt x="367303" y="9291"/>
                  </a:lnTo>
                  <a:lnTo>
                    <a:pt x="362130" y="9652"/>
                  </a:lnTo>
                  <a:lnTo>
                    <a:pt x="356956" y="10030"/>
                  </a:lnTo>
                  <a:lnTo>
                    <a:pt x="351783" y="10428"/>
                  </a:lnTo>
                  <a:lnTo>
                    <a:pt x="346610" y="10845"/>
                  </a:lnTo>
                  <a:lnTo>
                    <a:pt x="341436" y="11282"/>
                  </a:lnTo>
                  <a:lnTo>
                    <a:pt x="336263" y="11741"/>
                  </a:lnTo>
                  <a:lnTo>
                    <a:pt x="331090" y="12222"/>
                  </a:lnTo>
                  <a:lnTo>
                    <a:pt x="325917" y="12725"/>
                  </a:lnTo>
                  <a:lnTo>
                    <a:pt x="320743" y="13252"/>
                  </a:lnTo>
                  <a:lnTo>
                    <a:pt x="315570" y="13804"/>
                  </a:lnTo>
                  <a:lnTo>
                    <a:pt x="310397" y="14381"/>
                  </a:lnTo>
                  <a:lnTo>
                    <a:pt x="305223" y="14984"/>
                  </a:lnTo>
                  <a:lnTo>
                    <a:pt x="300050" y="15614"/>
                  </a:lnTo>
                  <a:lnTo>
                    <a:pt x="294877" y="16272"/>
                  </a:lnTo>
                  <a:lnTo>
                    <a:pt x="289704" y="16957"/>
                  </a:lnTo>
                  <a:lnTo>
                    <a:pt x="284530" y="17672"/>
                  </a:lnTo>
                  <a:lnTo>
                    <a:pt x="279357" y="18417"/>
                  </a:lnTo>
                  <a:lnTo>
                    <a:pt x="274184" y="19192"/>
                  </a:lnTo>
                  <a:lnTo>
                    <a:pt x="269010" y="19998"/>
                  </a:lnTo>
                  <a:lnTo>
                    <a:pt x="263837" y="20836"/>
                  </a:lnTo>
                  <a:lnTo>
                    <a:pt x="258664" y="21705"/>
                  </a:lnTo>
                  <a:lnTo>
                    <a:pt x="253491" y="22607"/>
                  </a:lnTo>
                  <a:lnTo>
                    <a:pt x="248317" y="23542"/>
                  </a:lnTo>
                  <a:lnTo>
                    <a:pt x="243144" y="24509"/>
                  </a:lnTo>
                  <a:lnTo>
                    <a:pt x="237971" y="25510"/>
                  </a:lnTo>
                  <a:lnTo>
                    <a:pt x="232797" y="26545"/>
                  </a:lnTo>
                  <a:lnTo>
                    <a:pt x="227624" y="27613"/>
                  </a:lnTo>
                  <a:lnTo>
                    <a:pt x="222451" y="28714"/>
                  </a:lnTo>
                  <a:lnTo>
                    <a:pt x="217278" y="29849"/>
                  </a:lnTo>
                  <a:lnTo>
                    <a:pt x="212104" y="31017"/>
                  </a:lnTo>
                  <a:lnTo>
                    <a:pt x="206931" y="32217"/>
                  </a:lnTo>
                  <a:lnTo>
                    <a:pt x="201758" y="33450"/>
                  </a:lnTo>
                  <a:lnTo>
                    <a:pt x="196584" y="34715"/>
                  </a:lnTo>
                  <a:lnTo>
                    <a:pt x="191411" y="36011"/>
                  </a:lnTo>
                  <a:lnTo>
                    <a:pt x="186238" y="37337"/>
                  </a:lnTo>
                  <a:lnTo>
                    <a:pt x="181065" y="38692"/>
                  </a:lnTo>
                  <a:lnTo>
                    <a:pt x="175891" y="40075"/>
                  </a:lnTo>
                  <a:lnTo>
                    <a:pt x="170718" y="41486"/>
                  </a:lnTo>
                  <a:lnTo>
                    <a:pt x="165545" y="42921"/>
                  </a:lnTo>
                  <a:lnTo>
                    <a:pt x="160371" y="44380"/>
                  </a:lnTo>
                  <a:lnTo>
                    <a:pt x="155198" y="45862"/>
                  </a:lnTo>
                  <a:lnTo>
                    <a:pt x="150025" y="47363"/>
                  </a:lnTo>
                  <a:lnTo>
                    <a:pt x="144852" y="48883"/>
                  </a:lnTo>
                  <a:lnTo>
                    <a:pt x="139678" y="50418"/>
                  </a:lnTo>
                  <a:lnTo>
                    <a:pt x="134505" y="51967"/>
                  </a:lnTo>
                  <a:lnTo>
                    <a:pt x="129332" y="53527"/>
                  </a:lnTo>
                  <a:lnTo>
                    <a:pt x="124158" y="55094"/>
                  </a:lnTo>
                  <a:lnTo>
                    <a:pt x="118985" y="56666"/>
                  </a:lnTo>
                  <a:lnTo>
                    <a:pt x="113812" y="58240"/>
                  </a:lnTo>
                  <a:lnTo>
                    <a:pt x="108639" y="59813"/>
                  </a:lnTo>
                  <a:lnTo>
                    <a:pt x="103465" y="61380"/>
                  </a:lnTo>
                  <a:lnTo>
                    <a:pt x="98292" y="62939"/>
                  </a:lnTo>
                  <a:lnTo>
                    <a:pt x="93119" y="64485"/>
                  </a:lnTo>
                  <a:lnTo>
                    <a:pt x="87945" y="66014"/>
                  </a:lnTo>
                  <a:lnTo>
                    <a:pt x="82772" y="67523"/>
                  </a:lnTo>
                  <a:lnTo>
                    <a:pt x="77599" y="69006"/>
                  </a:lnTo>
                  <a:lnTo>
                    <a:pt x="72426" y="70460"/>
                  </a:lnTo>
                  <a:lnTo>
                    <a:pt x="67252" y="71879"/>
                  </a:lnTo>
                  <a:lnTo>
                    <a:pt x="62079" y="73260"/>
                  </a:lnTo>
                  <a:lnTo>
                    <a:pt x="56906" y="74598"/>
                  </a:lnTo>
                  <a:lnTo>
                    <a:pt x="51732" y="75887"/>
                  </a:lnTo>
                  <a:lnTo>
                    <a:pt x="46559" y="77123"/>
                  </a:lnTo>
                  <a:lnTo>
                    <a:pt x="41386" y="78302"/>
                  </a:lnTo>
                  <a:lnTo>
                    <a:pt x="36213" y="79419"/>
                  </a:lnTo>
                  <a:lnTo>
                    <a:pt x="31039" y="80468"/>
                  </a:lnTo>
                  <a:lnTo>
                    <a:pt x="25866" y="81446"/>
                  </a:lnTo>
                  <a:lnTo>
                    <a:pt x="20693" y="82348"/>
                  </a:lnTo>
                  <a:lnTo>
                    <a:pt x="15519" y="83170"/>
                  </a:lnTo>
                  <a:lnTo>
                    <a:pt x="10346" y="83908"/>
                  </a:lnTo>
                  <a:lnTo>
                    <a:pt x="5173" y="84558"/>
                  </a:lnTo>
                  <a:lnTo>
                    <a:pt x="0" y="8511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596816" y="4190816"/>
              <a:ext cx="1883076" cy="69453"/>
            </a:xfrm>
            <a:custGeom>
              <a:avLst/>
              <a:pathLst>
                <a:path w="1883076" h="69453">
                  <a:moveTo>
                    <a:pt x="0" y="69453"/>
                  </a:moveTo>
                  <a:lnTo>
                    <a:pt x="0" y="69453"/>
                  </a:lnTo>
                  <a:lnTo>
                    <a:pt x="5173" y="68810"/>
                  </a:lnTo>
                  <a:lnTo>
                    <a:pt x="10346" y="68089"/>
                  </a:lnTo>
                  <a:lnTo>
                    <a:pt x="15519" y="67295"/>
                  </a:lnTo>
                  <a:lnTo>
                    <a:pt x="20693" y="66430"/>
                  </a:lnTo>
                  <a:lnTo>
                    <a:pt x="25866" y="65499"/>
                  </a:lnTo>
                  <a:lnTo>
                    <a:pt x="31039" y="64506"/>
                  </a:lnTo>
                  <a:lnTo>
                    <a:pt x="36213" y="63453"/>
                  </a:lnTo>
                  <a:lnTo>
                    <a:pt x="41386" y="62347"/>
                  </a:lnTo>
                  <a:lnTo>
                    <a:pt x="46559" y="61190"/>
                  </a:lnTo>
                  <a:lnTo>
                    <a:pt x="51732" y="59987"/>
                  </a:lnTo>
                  <a:lnTo>
                    <a:pt x="56906" y="58743"/>
                  </a:lnTo>
                  <a:lnTo>
                    <a:pt x="62079" y="57461"/>
                  </a:lnTo>
                  <a:lnTo>
                    <a:pt x="67252" y="56146"/>
                  </a:lnTo>
                  <a:lnTo>
                    <a:pt x="72426" y="54802"/>
                  </a:lnTo>
                  <a:lnTo>
                    <a:pt x="77599" y="53434"/>
                  </a:lnTo>
                  <a:lnTo>
                    <a:pt x="82772" y="52045"/>
                  </a:lnTo>
                  <a:lnTo>
                    <a:pt x="87945" y="50639"/>
                  </a:lnTo>
                  <a:lnTo>
                    <a:pt x="93119" y="49220"/>
                  </a:lnTo>
                  <a:lnTo>
                    <a:pt x="98292" y="47792"/>
                  </a:lnTo>
                  <a:lnTo>
                    <a:pt x="103465" y="46358"/>
                  </a:lnTo>
                  <a:lnTo>
                    <a:pt x="108639" y="44922"/>
                  </a:lnTo>
                  <a:lnTo>
                    <a:pt x="113812" y="43486"/>
                  </a:lnTo>
                  <a:lnTo>
                    <a:pt x="118985" y="42055"/>
                  </a:lnTo>
                  <a:lnTo>
                    <a:pt x="124158" y="40630"/>
                  </a:lnTo>
                  <a:lnTo>
                    <a:pt x="129332" y="39215"/>
                  </a:lnTo>
                  <a:lnTo>
                    <a:pt x="134505" y="37813"/>
                  </a:lnTo>
                  <a:lnTo>
                    <a:pt x="139678" y="36424"/>
                  </a:lnTo>
                  <a:lnTo>
                    <a:pt x="144852" y="35053"/>
                  </a:lnTo>
                  <a:lnTo>
                    <a:pt x="150025" y="33701"/>
                  </a:lnTo>
                  <a:lnTo>
                    <a:pt x="155198" y="32369"/>
                  </a:lnTo>
                  <a:lnTo>
                    <a:pt x="160371" y="31060"/>
                  </a:lnTo>
                  <a:lnTo>
                    <a:pt x="165545" y="29776"/>
                  </a:lnTo>
                  <a:lnTo>
                    <a:pt x="170718" y="28517"/>
                  </a:lnTo>
                  <a:lnTo>
                    <a:pt x="175891" y="27285"/>
                  </a:lnTo>
                  <a:lnTo>
                    <a:pt x="181065" y="26081"/>
                  </a:lnTo>
                  <a:lnTo>
                    <a:pt x="186238" y="24906"/>
                  </a:lnTo>
                  <a:lnTo>
                    <a:pt x="191411" y="23761"/>
                  </a:lnTo>
                  <a:lnTo>
                    <a:pt x="196584" y="22647"/>
                  </a:lnTo>
                  <a:lnTo>
                    <a:pt x="201758" y="21565"/>
                  </a:lnTo>
                  <a:lnTo>
                    <a:pt x="206931" y="20514"/>
                  </a:lnTo>
                  <a:lnTo>
                    <a:pt x="212104" y="19495"/>
                  </a:lnTo>
                  <a:lnTo>
                    <a:pt x="217278" y="18509"/>
                  </a:lnTo>
                  <a:lnTo>
                    <a:pt x="222451" y="17556"/>
                  </a:lnTo>
                  <a:lnTo>
                    <a:pt x="227624" y="16636"/>
                  </a:lnTo>
                  <a:lnTo>
                    <a:pt x="232797" y="15748"/>
                  </a:lnTo>
                  <a:lnTo>
                    <a:pt x="237971" y="14893"/>
                  </a:lnTo>
                  <a:lnTo>
                    <a:pt x="243144" y="14070"/>
                  </a:lnTo>
                  <a:lnTo>
                    <a:pt x="248317" y="13280"/>
                  </a:lnTo>
                  <a:lnTo>
                    <a:pt x="253491" y="12521"/>
                  </a:lnTo>
                  <a:lnTo>
                    <a:pt x="258664" y="11794"/>
                  </a:lnTo>
                  <a:lnTo>
                    <a:pt x="263837" y="11098"/>
                  </a:lnTo>
                  <a:lnTo>
                    <a:pt x="269010" y="10432"/>
                  </a:lnTo>
                  <a:lnTo>
                    <a:pt x="274184" y="9797"/>
                  </a:lnTo>
                  <a:lnTo>
                    <a:pt x="279357" y="9190"/>
                  </a:lnTo>
                  <a:lnTo>
                    <a:pt x="284530" y="8612"/>
                  </a:lnTo>
                  <a:lnTo>
                    <a:pt x="289704" y="8062"/>
                  </a:lnTo>
                  <a:lnTo>
                    <a:pt x="294877" y="7540"/>
                  </a:lnTo>
                  <a:lnTo>
                    <a:pt x="300050" y="7043"/>
                  </a:lnTo>
                  <a:lnTo>
                    <a:pt x="305223" y="6573"/>
                  </a:lnTo>
                  <a:lnTo>
                    <a:pt x="310397" y="6127"/>
                  </a:lnTo>
                  <a:lnTo>
                    <a:pt x="315570" y="5705"/>
                  </a:lnTo>
                  <a:lnTo>
                    <a:pt x="320743" y="5307"/>
                  </a:lnTo>
                  <a:lnTo>
                    <a:pt x="325917" y="4931"/>
                  </a:lnTo>
                  <a:lnTo>
                    <a:pt x="331090" y="4577"/>
                  </a:lnTo>
                  <a:lnTo>
                    <a:pt x="336263" y="4243"/>
                  </a:lnTo>
                  <a:lnTo>
                    <a:pt x="341436" y="3930"/>
                  </a:lnTo>
                  <a:lnTo>
                    <a:pt x="346610" y="3635"/>
                  </a:lnTo>
                  <a:lnTo>
                    <a:pt x="351783" y="3359"/>
                  </a:lnTo>
                  <a:lnTo>
                    <a:pt x="356956" y="3100"/>
                  </a:lnTo>
                  <a:lnTo>
                    <a:pt x="362130" y="2858"/>
                  </a:lnTo>
                  <a:lnTo>
                    <a:pt x="367303" y="2632"/>
                  </a:lnTo>
                  <a:lnTo>
                    <a:pt x="372476" y="2420"/>
                  </a:lnTo>
                  <a:lnTo>
                    <a:pt x="377649" y="2224"/>
                  </a:lnTo>
                  <a:lnTo>
                    <a:pt x="382823" y="2040"/>
                  </a:lnTo>
                  <a:lnTo>
                    <a:pt x="387996" y="1870"/>
                  </a:lnTo>
                  <a:lnTo>
                    <a:pt x="393169" y="1712"/>
                  </a:lnTo>
                  <a:lnTo>
                    <a:pt x="398343" y="1565"/>
                  </a:lnTo>
                  <a:lnTo>
                    <a:pt x="403516" y="1429"/>
                  </a:lnTo>
                  <a:lnTo>
                    <a:pt x="408689" y="1303"/>
                  </a:lnTo>
                  <a:lnTo>
                    <a:pt x="413862" y="1187"/>
                  </a:lnTo>
                  <a:lnTo>
                    <a:pt x="419036" y="1080"/>
                  </a:lnTo>
                  <a:lnTo>
                    <a:pt x="424209" y="981"/>
                  </a:lnTo>
                  <a:lnTo>
                    <a:pt x="429382" y="891"/>
                  </a:lnTo>
                  <a:lnTo>
                    <a:pt x="434556" y="807"/>
                  </a:lnTo>
                  <a:lnTo>
                    <a:pt x="439729" y="730"/>
                  </a:lnTo>
                  <a:lnTo>
                    <a:pt x="444902" y="660"/>
                  </a:lnTo>
                  <a:lnTo>
                    <a:pt x="450075" y="596"/>
                  </a:lnTo>
                  <a:lnTo>
                    <a:pt x="455249" y="537"/>
                  </a:lnTo>
                  <a:lnTo>
                    <a:pt x="460422" y="484"/>
                  </a:lnTo>
                  <a:lnTo>
                    <a:pt x="465595" y="435"/>
                  </a:lnTo>
                  <a:lnTo>
                    <a:pt x="470769" y="390"/>
                  </a:lnTo>
                  <a:lnTo>
                    <a:pt x="475942" y="350"/>
                  </a:lnTo>
                  <a:lnTo>
                    <a:pt x="481115" y="313"/>
                  </a:lnTo>
                  <a:lnTo>
                    <a:pt x="486288" y="280"/>
                  </a:lnTo>
                  <a:lnTo>
                    <a:pt x="491462" y="250"/>
                  </a:lnTo>
                  <a:lnTo>
                    <a:pt x="496635" y="223"/>
                  </a:lnTo>
                  <a:lnTo>
                    <a:pt x="501808" y="199"/>
                  </a:lnTo>
                  <a:lnTo>
                    <a:pt x="506982" y="176"/>
                  </a:lnTo>
                  <a:lnTo>
                    <a:pt x="512155" y="157"/>
                  </a:lnTo>
                  <a:lnTo>
                    <a:pt x="517328" y="139"/>
                  </a:lnTo>
                  <a:lnTo>
                    <a:pt x="522501" y="123"/>
                  </a:lnTo>
                  <a:lnTo>
                    <a:pt x="527675" y="108"/>
                  </a:lnTo>
                  <a:lnTo>
                    <a:pt x="532848" y="96"/>
                  </a:lnTo>
                  <a:lnTo>
                    <a:pt x="538021" y="84"/>
                  </a:lnTo>
                  <a:lnTo>
                    <a:pt x="543195" y="74"/>
                  </a:lnTo>
                  <a:lnTo>
                    <a:pt x="548368" y="65"/>
                  </a:lnTo>
                  <a:lnTo>
                    <a:pt x="553541" y="57"/>
                  </a:lnTo>
                  <a:lnTo>
                    <a:pt x="558714" y="50"/>
                  </a:lnTo>
                  <a:lnTo>
                    <a:pt x="563888" y="43"/>
                  </a:lnTo>
                  <a:lnTo>
                    <a:pt x="569061" y="38"/>
                  </a:lnTo>
                  <a:lnTo>
                    <a:pt x="574234" y="33"/>
                  </a:lnTo>
                  <a:lnTo>
                    <a:pt x="579408" y="29"/>
                  </a:lnTo>
                  <a:lnTo>
                    <a:pt x="584581" y="25"/>
                  </a:lnTo>
                  <a:lnTo>
                    <a:pt x="589754" y="21"/>
                  </a:lnTo>
                  <a:lnTo>
                    <a:pt x="594927" y="18"/>
                  </a:lnTo>
                  <a:lnTo>
                    <a:pt x="600101" y="16"/>
                  </a:lnTo>
                  <a:lnTo>
                    <a:pt x="605274" y="14"/>
                  </a:lnTo>
                  <a:lnTo>
                    <a:pt x="610447" y="12"/>
                  </a:lnTo>
                  <a:lnTo>
                    <a:pt x="615621" y="10"/>
                  </a:lnTo>
                  <a:lnTo>
                    <a:pt x="620794" y="8"/>
                  </a:lnTo>
                  <a:lnTo>
                    <a:pt x="625967" y="7"/>
                  </a:lnTo>
                  <a:lnTo>
                    <a:pt x="631140" y="6"/>
                  </a:lnTo>
                  <a:lnTo>
                    <a:pt x="636314" y="5"/>
                  </a:lnTo>
                  <a:lnTo>
                    <a:pt x="641487" y="4"/>
                  </a:lnTo>
                  <a:lnTo>
                    <a:pt x="646660" y="4"/>
                  </a:lnTo>
                  <a:lnTo>
                    <a:pt x="651834" y="3"/>
                  </a:lnTo>
                  <a:lnTo>
                    <a:pt x="657007" y="2"/>
                  </a:lnTo>
                  <a:lnTo>
                    <a:pt x="662180" y="2"/>
                  </a:lnTo>
                  <a:lnTo>
                    <a:pt x="667353" y="2"/>
                  </a:lnTo>
                  <a:lnTo>
                    <a:pt x="672527" y="1"/>
                  </a:lnTo>
                  <a:lnTo>
                    <a:pt x="677700" y="1"/>
                  </a:lnTo>
                  <a:lnTo>
                    <a:pt x="682873" y="1"/>
                  </a:lnTo>
                  <a:lnTo>
                    <a:pt x="688047" y="1"/>
                  </a:lnTo>
                  <a:lnTo>
                    <a:pt x="693220" y="0"/>
                  </a:lnTo>
                  <a:lnTo>
                    <a:pt x="698393" y="0"/>
                  </a:lnTo>
                  <a:lnTo>
                    <a:pt x="703566" y="0"/>
                  </a:lnTo>
                  <a:lnTo>
                    <a:pt x="708740" y="0"/>
                  </a:lnTo>
                  <a:lnTo>
                    <a:pt x="713913" y="0"/>
                  </a:lnTo>
                  <a:lnTo>
                    <a:pt x="719086" y="0"/>
                  </a:lnTo>
                  <a:lnTo>
                    <a:pt x="724260" y="0"/>
                  </a:lnTo>
                  <a:lnTo>
                    <a:pt x="729433" y="0"/>
                  </a:lnTo>
                  <a:lnTo>
                    <a:pt x="734606" y="0"/>
                  </a:lnTo>
                  <a:lnTo>
                    <a:pt x="739779" y="0"/>
                  </a:lnTo>
                  <a:lnTo>
                    <a:pt x="744953" y="0"/>
                  </a:lnTo>
                  <a:lnTo>
                    <a:pt x="750126" y="0"/>
                  </a:lnTo>
                  <a:lnTo>
                    <a:pt x="755299" y="0"/>
                  </a:lnTo>
                  <a:lnTo>
                    <a:pt x="760473" y="0"/>
                  </a:lnTo>
                  <a:lnTo>
                    <a:pt x="765646" y="0"/>
                  </a:lnTo>
                  <a:lnTo>
                    <a:pt x="770819" y="0"/>
                  </a:lnTo>
                  <a:lnTo>
                    <a:pt x="775992" y="0"/>
                  </a:lnTo>
                  <a:lnTo>
                    <a:pt x="781166" y="0"/>
                  </a:lnTo>
                  <a:lnTo>
                    <a:pt x="786339" y="0"/>
                  </a:lnTo>
                  <a:lnTo>
                    <a:pt x="791512" y="0"/>
                  </a:lnTo>
                  <a:lnTo>
                    <a:pt x="796686" y="0"/>
                  </a:lnTo>
                  <a:lnTo>
                    <a:pt x="801859" y="0"/>
                  </a:lnTo>
                  <a:lnTo>
                    <a:pt x="807032" y="0"/>
                  </a:lnTo>
                  <a:lnTo>
                    <a:pt x="812205" y="0"/>
                  </a:lnTo>
                  <a:lnTo>
                    <a:pt x="817379" y="0"/>
                  </a:lnTo>
                  <a:lnTo>
                    <a:pt x="822552" y="0"/>
                  </a:lnTo>
                  <a:lnTo>
                    <a:pt x="827725" y="0"/>
                  </a:lnTo>
                  <a:lnTo>
                    <a:pt x="832899" y="0"/>
                  </a:lnTo>
                  <a:lnTo>
                    <a:pt x="838072" y="0"/>
                  </a:lnTo>
                  <a:lnTo>
                    <a:pt x="843245" y="0"/>
                  </a:lnTo>
                  <a:lnTo>
                    <a:pt x="848418" y="0"/>
                  </a:lnTo>
                  <a:lnTo>
                    <a:pt x="853592" y="0"/>
                  </a:lnTo>
                  <a:lnTo>
                    <a:pt x="858765" y="0"/>
                  </a:lnTo>
                  <a:lnTo>
                    <a:pt x="863938" y="0"/>
                  </a:lnTo>
                  <a:lnTo>
                    <a:pt x="869112" y="0"/>
                  </a:lnTo>
                  <a:lnTo>
                    <a:pt x="874285" y="0"/>
                  </a:lnTo>
                  <a:lnTo>
                    <a:pt x="879458" y="0"/>
                  </a:lnTo>
                  <a:lnTo>
                    <a:pt x="884631" y="0"/>
                  </a:lnTo>
                  <a:lnTo>
                    <a:pt x="889805" y="0"/>
                  </a:lnTo>
                  <a:lnTo>
                    <a:pt x="894978" y="0"/>
                  </a:lnTo>
                  <a:lnTo>
                    <a:pt x="900151" y="0"/>
                  </a:lnTo>
                  <a:lnTo>
                    <a:pt x="905325" y="0"/>
                  </a:lnTo>
                  <a:lnTo>
                    <a:pt x="910498" y="0"/>
                  </a:lnTo>
                  <a:lnTo>
                    <a:pt x="915671" y="0"/>
                  </a:lnTo>
                  <a:lnTo>
                    <a:pt x="920844" y="0"/>
                  </a:lnTo>
                  <a:lnTo>
                    <a:pt x="926018" y="0"/>
                  </a:lnTo>
                  <a:lnTo>
                    <a:pt x="931191" y="0"/>
                  </a:lnTo>
                  <a:lnTo>
                    <a:pt x="936364" y="0"/>
                  </a:lnTo>
                  <a:lnTo>
                    <a:pt x="941538" y="0"/>
                  </a:lnTo>
                  <a:lnTo>
                    <a:pt x="946711" y="0"/>
                  </a:lnTo>
                  <a:lnTo>
                    <a:pt x="951884" y="0"/>
                  </a:lnTo>
                  <a:lnTo>
                    <a:pt x="957057" y="0"/>
                  </a:lnTo>
                  <a:lnTo>
                    <a:pt x="962231" y="0"/>
                  </a:lnTo>
                  <a:lnTo>
                    <a:pt x="967404" y="0"/>
                  </a:lnTo>
                  <a:lnTo>
                    <a:pt x="972577" y="0"/>
                  </a:lnTo>
                  <a:lnTo>
                    <a:pt x="977751" y="0"/>
                  </a:lnTo>
                  <a:lnTo>
                    <a:pt x="982924" y="0"/>
                  </a:lnTo>
                  <a:lnTo>
                    <a:pt x="988097" y="0"/>
                  </a:lnTo>
                  <a:lnTo>
                    <a:pt x="993270" y="0"/>
                  </a:lnTo>
                  <a:lnTo>
                    <a:pt x="998444" y="0"/>
                  </a:lnTo>
                  <a:lnTo>
                    <a:pt x="1003617" y="0"/>
                  </a:lnTo>
                  <a:lnTo>
                    <a:pt x="1008790" y="0"/>
                  </a:lnTo>
                  <a:lnTo>
                    <a:pt x="1013964" y="0"/>
                  </a:lnTo>
                  <a:lnTo>
                    <a:pt x="1019137" y="0"/>
                  </a:lnTo>
                  <a:lnTo>
                    <a:pt x="1024310" y="0"/>
                  </a:lnTo>
                  <a:lnTo>
                    <a:pt x="1029483" y="0"/>
                  </a:lnTo>
                  <a:lnTo>
                    <a:pt x="1034657" y="0"/>
                  </a:lnTo>
                  <a:lnTo>
                    <a:pt x="1039830" y="0"/>
                  </a:lnTo>
                  <a:lnTo>
                    <a:pt x="1045003" y="0"/>
                  </a:lnTo>
                  <a:lnTo>
                    <a:pt x="1050177" y="0"/>
                  </a:lnTo>
                  <a:lnTo>
                    <a:pt x="1055350" y="0"/>
                  </a:lnTo>
                  <a:lnTo>
                    <a:pt x="1060523" y="0"/>
                  </a:lnTo>
                  <a:lnTo>
                    <a:pt x="1065696" y="0"/>
                  </a:lnTo>
                  <a:lnTo>
                    <a:pt x="1070870" y="0"/>
                  </a:lnTo>
                  <a:lnTo>
                    <a:pt x="1076043" y="0"/>
                  </a:lnTo>
                  <a:lnTo>
                    <a:pt x="1081216" y="0"/>
                  </a:lnTo>
                  <a:lnTo>
                    <a:pt x="1086390" y="0"/>
                  </a:lnTo>
                  <a:lnTo>
                    <a:pt x="1091563" y="0"/>
                  </a:lnTo>
                  <a:lnTo>
                    <a:pt x="1096736" y="0"/>
                  </a:lnTo>
                  <a:lnTo>
                    <a:pt x="1101909" y="0"/>
                  </a:lnTo>
                  <a:lnTo>
                    <a:pt x="1107083" y="0"/>
                  </a:lnTo>
                  <a:lnTo>
                    <a:pt x="1112256" y="0"/>
                  </a:lnTo>
                  <a:lnTo>
                    <a:pt x="1117429" y="0"/>
                  </a:lnTo>
                  <a:lnTo>
                    <a:pt x="1122603" y="0"/>
                  </a:lnTo>
                  <a:lnTo>
                    <a:pt x="1127776" y="0"/>
                  </a:lnTo>
                  <a:lnTo>
                    <a:pt x="1132949" y="0"/>
                  </a:lnTo>
                  <a:lnTo>
                    <a:pt x="1138122" y="0"/>
                  </a:lnTo>
                  <a:lnTo>
                    <a:pt x="1143296" y="0"/>
                  </a:lnTo>
                  <a:lnTo>
                    <a:pt x="1148469" y="0"/>
                  </a:lnTo>
                  <a:lnTo>
                    <a:pt x="1153642" y="0"/>
                  </a:lnTo>
                  <a:lnTo>
                    <a:pt x="1158816" y="0"/>
                  </a:lnTo>
                  <a:lnTo>
                    <a:pt x="1163989" y="0"/>
                  </a:lnTo>
                  <a:lnTo>
                    <a:pt x="1169162" y="0"/>
                  </a:lnTo>
                  <a:lnTo>
                    <a:pt x="1174335" y="0"/>
                  </a:lnTo>
                  <a:lnTo>
                    <a:pt x="1179509" y="0"/>
                  </a:lnTo>
                  <a:lnTo>
                    <a:pt x="1184682" y="0"/>
                  </a:lnTo>
                  <a:lnTo>
                    <a:pt x="1189855" y="0"/>
                  </a:lnTo>
                  <a:lnTo>
                    <a:pt x="1195029" y="0"/>
                  </a:lnTo>
                  <a:lnTo>
                    <a:pt x="1200202" y="0"/>
                  </a:lnTo>
                  <a:lnTo>
                    <a:pt x="1205375" y="0"/>
                  </a:lnTo>
                  <a:lnTo>
                    <a:pt x="1210548" y="0"/>
                  </a:lnTo>
                  <a:lnTo>
                    <a:pt x="1215722" y="0"/>
                  </a:lnTo>
                  <a:lnTo>
                    <a:pt x="1220895" y="0"/>
                  </a:lnTo>
                  <a:lnTo>
                    <a:pt x="1226068" y="0"/>
                  </a:lnTo>
                  <a:lnTo>
                    <a:pt x="1231242" y="0"/>
                  </a:lnTo>
                  <a:lnTo>
                    <a:pt x="1236415" y="0"/>
                  </a:lnTo>
                  <a:lnTo>
                    <a:pt x="1241588" y="0"/>
                  </a:lnTo>
                  <a:lnTo>
                    <a:pt x="1246761" y="0"/>
                  </a:lnTo>
                  <a:lnTo>
                    <a:pt x="1251935" y="0"/>
                  </a:lnTo>
                  <a:lnTo>
                    <a:pt x="1257108" y="0"/>
                  </a:lnTo>
                  <a:lnTo>
                    <a:pt x="1262281" y="0"/>
                  </a:lnTo>
                  <a:lnTo>
                    <a:pt x="1267455" y="0"/>
                  </a:lnTo>
                  <a:lnTo>
                    <a:pt x="1272628" y="0"/>
                  </a:lnTo>
                  <a:lnTo>
                    <a:pt x="1277801" y="0"/>
                  </a:lnTo>
                  <a:lnTo>
                    <a:pt x="1282974" y="0"/>
                  </a:lnTo>
                  <a:lnTo>
                    <a:pt x="1288148" y="0"/>
                  </a:lnTo>
                  <a:lnTo>
                    <a:pt x="1293321" y="0"/>
                  </a:lnTo>
                  <a:lnTo>
                    <a:pt x="1298494" y="0"/>
                  </a:lnTo>
                  <a:lnTo>
                    <a:pt x="1303668" y="0"/>
                  </a:lnTo>
                  <a:lnTo>
                    <a:pt x="1308841" y="0"/>
                  </a:lnTo>
                  <a:lnTo>
                    <a:pt x="1314014" y="0"/>
                  </a:lnTo>
                  <a:lnTo>
                    <a:pt x="1319187" y="0"/>
                  </a:lnTo>
                  <a:lnTo>
                    <a:pt x="1324361" y="0"/>
                  </a:lnTo>
                  <a:lnTo>
                    <a:pt x="1329534" y="0"/>
                  </a:lnTo>
                  <a:lnTo>
                    <a:pt x="1334707" y="0"/>
                  </a:lnTo>
                  <a:lnTo>
                    <a:pt x="1339881" y="0"/>
                  </a:lnTo>
                  <a:lnTo>
                    <a:pt x="1345054" y="0"/>
                  </a:lnTo>
                  <a:lnTo>
                    <a:pt x="1350227" y="0"/>
                  </a:lnTo>
                  <a:lnTo>
                    <a:pt x="1355400" y="0"/>
                  </a:lnTo>
                  <a:lnTo>
                    <a:pt x="1360574" y="0"/>
                  </a:lnTo>
                  <a:lnTo>
                    <a:pt x="1365747" y="0"/>
                  </a:lnTo>
                  <a:lnTo>
                    <a:pt x="1370920" y="0"/>
                  </a:lnTo>
                  <a:lnTo>
                    <a:pt x="1376094" y="0"/>
                  </a:lnTo>
                  <a:lnTo>
                    <a:pt x="1381267" y="0"/>
                  </a:lnTo>
                  <a:lnTo>
                    <a:pt x="1386440" y="0"/>
                  </a:lnTo>
                  <a:lnTo>
                    <a:pt x="1391613" y="0"/>
                  </a:lnTo>
                  <a:lnTo>
                    <a:pt x="1396787" y="0"/>
                  </a:lnTo>
                  <a:lnTo>
                    <a:pt x="1401960" y="0"/>
                  </a:lnTo>
                  <a:lnTo>
                    <a:pt x="1407133" y="0"/>
                  </a:lnTo>
                  <a:lnTo>
                    <a:pt x="1412307" y="0"/>
                  </a:lnTo>
                  <a:lnTo>
                    <a:pt x="1417480" y="0"/>
                  </a:lnTo>
                  <a:lnTo>
                    <a:pt x="1422653" y="0"/>
                  </a:lnTo>
                  <a:lnTo>
                    <a:pt x="1427826" y="0"/>
                  </a:lnTo>
                  <a:lnTo>
                    <a:pt x="1433000" y="0"/>
                  </a:lnTo>
                  <a:lnTo>
                    <a:pt x="1438173" y="0"/>
                  </a:lnTo>
                  <a:lnTo>
                    <a:pt x="1443346" y="0"/>
                  </a:lnTo>
                  <a:lnTo>
                    <a:pt x="1448520" y="0"/>
                  </a:lnTo>
                  <a:lnTo>
                    <a:pt x="1453693" y="0"/>
                  </a:lnTo>
                  <a:lnTo>
                    <a:pt x="1458866" y="0"/>
                  </a:lnTo>
                  <a:lnTo>
                    <a:pt x="1464039" y="0"/>
                  </a:lnTo>
                  <a:lnTo>
                    <a:pt x="1469213" y="0"/>
                  </a:lnTo>
                  <a:lnTo>
                    <a:pt x="1474386" y="0"/>
                  </a:lnTo>
                  <a:lnTo>
                    <a:pt x="1479559" y="0"/>
                  </a:lnTo>
                  <a:lnTo>
                    <a:pt x="1484733" y="0"/>
                  </a:lnTo>
                  <a:lnTo>
                    <a:pt x="1489906" y="0"/>
                  </a:lnTo>
                  <a:lnTo>
                    <a:pt x="1495079" y="0"/>
                  </a:lnTo>
                  <a:lnTo>
                    <a:pt x="1500252" y="0"/>
                  </a:lnTo>
                  <a:lnTo>
                    <a:pt x="1505426" y="0"/>
                  </a:lnTo>
                  <a:lnTo>
                    <a:pt x="1510599" y="0"/>
                  </a:lnTo>
                  <a:lnTo>
                    <a:pt x="1515772" y="0"/>
                  </a:lnTo>
                  <a:lnTo>
                    <a:pt x="1520946" y="0"/>
                  </a:lnTo>
                  <a:lnTo>
                    <a:pt x="1526119" y="0"/>
                  </a:lnTo>
                  <a:lnTo>
                    <a:pt x="1531292" y="0"/>
                  </a:lnTo>
                  <a:lnTo>
                    <a:pt x="1536465" y="0"/>
                  </a:lnTo>
                  <a:lnTo>
                    <a:pt x="1541639" y="0"/>
                  </a:lnTo>
                  <a:lnTo>
                    <a:pt x="1546812" y="0"/>
                  </a:lnTo>
                  <a:lnTo>
                    <a:pt x="1551985" y="0"/>
                  </a:lnTo>
                  <a:lnTo>
                    <a:pt x="1557159" y="0"/>
                  </a:lnTo>
                  <a:lnTo>
                    <a:pt x="1562332" y="0"/>
                  </a:lnTo>
                  <a:lnTo>
                    <a:pt x="1567505" y="0"/>
                  </a:lnTo>
                  <a:lnTo>
                    <a:pt x="1572678" y="0"/>
                  </a:lnTo>
                  <a:lnTo>
                    <a:pt x="1577852" y="0"/>
                  </a:lnTo>
                  <a:lnTo>
                    <a:pt x="1583025" y="0"/>
                  </a:lnTo>
                  <a:lnTo>
                    <a:pt x="1588198" y="0"/>
                  </a:lnTo>
                  <a:lnTo>
                    <a:pt x="1593372" y="0"/>
                  </a:lnTo>
                  <a:lnTo>
                    <a:pt x="1598545" y="0"/>
                  </a:lnTo>
                  <a:lnTo>
                    <a:pt x="1603718" y="0"/>
                  </a:lnTo>
                  <a:lnTo>
                    <a:pt x="1608891" y="0"/>
                  </a:lnTo>
                  <a:lnTo>
                    <a:pt x="1614065" y="0"/>
                  </a:lnTo>
                  <a:lnTo>
                    <a:pt x="1619238" y="0"/>
                  </a:lnTo>
                  <a:lnTo>
                    <a:pt x="1624411" y="0"/>
                  </a:lnTo>
                  <a:lnTo>
                    <a:pt x="1629585" y="0"/>
                  </a:lnTo>
                  <a:lnTo>
                    <a:pt x="1634758" y="0"/>
                  </a:lnTo>
                  <a:lnTo>
                    <a:pt x="1639931" y="0"/>
                  </a:lnTo>
                  <a:lnTo>
                    <a:pt x="1645104" y="0"/>
                  </a:lnTo>
                  <a:lnTo>
                    <a:pt x="1650278" y="0"/>
                  </a:lnTo>
                  <a:lnTo>
                    <a:pt x="1655451" y="0"/>
                  </a:lnTo>
                  <a:lnTo>
                    <a:pt x="1660624" y="0"/>
                  </a:lnTo>
                  <a:lnTo>
                    <a:pt x="1665798" y="0"/>
                  </a:lnTo>
                  <a:lnTo>
                    <a:pt x="1670971" y="0"/>
                  </a:lnTo>
                  <a:lnTo>
                    <a:pt x="1676144" y="0"/>
                  </a:lnTo>
                  <a:lnTo>
                    <a:pt x="1681317" y="0"/>
                  </a:lnTo>
                  <a:lnTo>
                    <a:pt x="1686491" y="0"/>
                  </a:lnTo>
                  <a:lnTo>
                    <a:pt x="1691664" y="0"/>
                  </a:lnTo>
                  <a:lnTo>
                    <a:pt x="1696837" y="0"/>
                  </a:lnTo>
                  <a:lnTo>
                    <a:pt x="1702011" y="0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596816" y="4190816"/>
              <a:ext cx="1883076" cy="270946"/>
            </a:xfrm>
            <a:custGeom>
              <a:avLst/>
              <a:pathLst>
                <a:path w="1883076" h="270946">
                  <a:moveTo>
                    <a:pt x="0" y="85117"/>
                  </a:moveTo>
                  <a:lnTo>
                    <a:pt x="5173" y="84558"/>
                  </a:lnTo>
                  <a:lnTo>
                    <a:pt x="10346" y="83908"/>
                  </a:lnTo>
                  <a:lnTo>
                    <a:pt x="15519" y="83170"/>
                  </a:lnTo>
                  <a:lnTo>
                    <a:pt x="20693" y="82348"/>
                  </a:lnTo>
                  <a:lnTo>
                    <a:pt x="25866" y="81446"/>
                  </a:lnTo>
                  <a:lnTo>
                    <a:pt x="31039" y="80468"/>
                  </a:lnTo>
                  <a:lnTo>
                    <a:pt x="36213" y="79419"/>
                  </a:lnTo>
                  <a:lnTo>
                    <a:pt x="41386" y="78302"/>
                  </a:lnTo>
                  <a:lnTo>
                    <a:pt x="46559" y="77123"/>
                  </a:lnTo>
                  <a:lnTo>
                    <a:pt x="51732" y="75887"/>
                  </a:lnTo>
                  <a:lnTo>
                    <a:pt x="56906" y="74598"/>
                  </a:lnTo>
                  <a:lnTo>
                    <a:pt x="62079" y="73260"/>
                  </a:lnTo>
                  <a:lnTo>
                    <a:pt x="67252" y="71879"/>
                  </a:lnTo>
                  <a:lnTo>
                    <a:pt x="72426" y="70460"/>
                  </a:lnTo>
                  <a:lnTo>
                    <a:pt x="77599" y="69006"/>
                  </a:lnTo>
                  <a:lnTo>
                    <a:pt x="82772" y="67523"/>
                  </a:lnTo>
                  <a:lnTo>
                    <a:pt x="87945" y="66014"/>
                  </a:lnTo>
                  <a:lnTo>
                    <a:pt x="93119" y="64485"/>
                  </a:lnTo>
                  <a:lnTo>
                    <a:pt x="98292" y="62939"/>
                  </a:lnTo>
                  <a:lnTo>
                    <a:pt x="103465" y="61380"/>
                  </a:lnTo>
                  <a:lnTo>
                    <a:pt x="108639" y="59813"/>
                  </a:lnTo>
                  <a:lnTo>
                    <a:pt x="113812" y="58240"/>
                  </a:lnTo>
                  <a:lnTo>
                    <a:pt x="118985" y="56666"/>
                  </a:lnTo>
                  <a:lnTo>
                    <a:pt x="124158" y="55094"/>
                  </a:lnTo>
                  <a:lnTo>
                    <a:pt x="129332" y="53527"/>
                  </a:lnTo>
                  <a:lnTo>
                    <a:pt x="134505" y="51967"/>
                  </a:lnTo>
                  <a:lnTo>
                    <a:pt x="139678" y="50418"/>
                  </a:lnTo>
                  <a:lnTo>
                    <a:pt x="144852" y="48883"/>
                  </a:lnTo>
                  <a:lnTo>
                    <a:pt x="150025" y="47363"/>
                  </a:lnTo>
                  <a:lnTo>
                    <a:pt x="155198" y="45862"/>
                  </a:lnTo>
                  <a:lnTo>
                    <a:pt x="160371" y="44380"/>
                  </a:lnTo>
                  <a:lnTo>
                    <a:pt x="165545" y="42921"/>
                  </a:lnTo>
                  <a:lnTo>
                    <a:pt x="170718" y="41486"/>
                  </a:lnTo>
                  <a:lnTo>
                    <a:pt x="175891" y="40075"/>
                  </a:lnTo>
                  <a:lnTo>
                    <a:pt x="181065" y="38692"/>
                  </a:lnTo>
                  <a:lnTo>
                    <a:pt x="186238" y="37337"/>
                  </a:lnTo>
                  <a:lnTo>
                    <a:pt x="191411" y="36011"/>
                  </a:lnTo>
                  <a:lnTo>
                    <a:pt x="196584" y="34715"/>
                  </a:lnTo>
                  <a:lnTo>
                    <a:pt x="201758" y="33450"/>
                  </a:lnTo>
                  <a:lnTo>
                    <a:pt x="206931" y="32217"/>
                  </a:lnTo>
                  <a:lnTo>
                    <a:pt x="212104" y="31017"/>
                  </a:lnTo>
                  <a:lnTo>
                    <a:pt x="217278" y="29849"/>
                  </a:lnTo>
                  <a:lnTo>
                    <a:pt x="222451" y="28714"/>
                  </a:lnTo>
                  <a:lnTo>
                    <a:pt x="227624" y="27613"/>
                  </a:lnTo>
                  <a:lnTo>
                    <a:pt x="232797" y="26545"/>
                  </a:lnTo>
                  <a:lnTo>
                    <a:pt x="237971" y="25510"/>
                  </a:lnTo>
                  <a:lnTo>
                    <a:pt x="243144" y="24509"/>
                  </a:lnTo>
                  <a:lnTo>
                    <a:pt x="248317" y="23542"/>
                  </a:lnTo>
                  <a:lnTo>
                    <a:pt x="253491" y="22607"/>
                  </a:lnTo>
                  <a:lnTo>
                    <a:pt x="258664" y="21705"/>
                  </a:lnTo>
                  <a:lnTo>
                    <a:pt x="263837" y="20836"/>
                  </a:lnTo>
                  <a:lnTo>
                    <a:pt x="269010" y="19998"/>
                  </a:lnTo>
                  <a:lnTo>
                    <a:pt x="274184" y="19192"/>
                  </a:lnTo>
                  <a:lnTo>
                    <a:pt x="279357" y="18417"/>
                  </a:lnTo>
                  <a:lnTo>
                    <a:pt x="284530" y="17672"/>
                  </a:lnTo>
                  <a:lnTo>
                    <a:pt x="289704" y="16957"/>
                  </a:lnTo>
                  <a:lnTo>
                    <a:pt x="294877" y="16272"/>
                  </a:lnTo>
                  <a:lnTo>
                    <a:pt x="300050" y="15614"/>
                  </a:lnTo>
                  <a:lnTo>
                    <a:pt x="305223" y="14984"/>
                  </a:lnTo>
                  <a:lnTo>
                    <a:pt x="310397" y="14381"/>
                  </a:lnTo>
                  <a:lnTo>
                    <a:pt x="315570" y="13804"/>
                  </a:lnTo>
                  <a:lnTo>
                    <a:pt x="320743" y="13252"/>
                  </a:lnTo>
                  <a:lnTo>
                    <a:pt x="325917" y="12725"/>
                  </a:lnTo>
                  <a:lnTo>
                    <a:pt x="331090" y="12222"/>
                  </a:lnTo>
                  <a:lnTo>
                    <a:pt x="336263" y="11741"/>
                  </a:lnTo>
                  <a:lnTo>
                    <a:pt x="341436" y="11282"/>
                  </a:lnTo>
                  <a:lnTo>
                    <a:pt x="346610" y="10845"/>
                  </a:lnTo>
                  <a:lnTo>
                    <a:pt x="351783" y="10428"/>
                  </a:lnTo>
                  <a:lnTo>
                    <a:pt x="356956" y="10030"/>
                  </a:lnTo>
                  <a:lnTo>
                    <a:pt x="362130" y="9652"/>
                  </a:lnTo>
                  <a:lnTo>
                    <a:pt x="367303" y="9291"/>
                  </a:lnTo>
                  <a:lnTo>
                    <a:pt x="372476" y="8948"/>
                  </a:lnTo>
                  <a:lnTo>
                    <a:pt x="377649" y="8621"/>
                  </a:lnTo>
                  <a:lnTo>
                    <a:pt x="382823" y="8309"/>
                  </a:lnTo>
                  <a:lnTo>
                    <a:pt x="387996" y="8013"/>
                  </a:lnTo>
                  <a:lnTo>
                    <a:pt x="393169" y="7731"/>
                  </a:lnTo>
                  <a:lnTo>
                    <a:pt x="398343" y="7463"/>
                  </a:lnTo>
                  <a:lnTo>
                    <a:pt x="403516" y="7207"/>
                  </a:lnTo>
                  <a:lnTo>
                    <a:pt x="408689" y="6964"/>
                  </a:lnTo>
                  <a:lnTo>
                    <a:pt x="413862" y="6732"/>
                  </a:lnTo>
                  <a:lnTo>
                    <a:pt x="419036" y="6511"/>
                  </a:lnTo>
                  <a:lnTo>
                    <a:pt x="424209" y="6301"/>
                  </a:lnTo>
                  <a:lnTo>
                    <a:pt x="429382" y="6100"/>
                  </a:lnTo>
                  <a:lnTo>
                    <a:pt x="434556" y="5909"/>
                  </a:lnTo>
                  <a:lnTo>
                    <a:pt x="439729" y="5727"/>
                  </a:lnTo>
                  <a:lnTo>
                    <a:pt x="444902" y="5552"/>
                  </a:lnTo>
                  <a:lnTo>
                    <a:pt x="450075" y="5386"/>
                  </a:lnTo>
                  <a:lnTo>
                    <a:pt x="455249" y="5227"/>
                  </a:lnTo>
                  <a:lnTo>
                    <a:pt x="460422" y="5075"/>
                  </a:lnTo>
                  <a:lnTo>
                    <a:pt x="465595" y="4930"/>
                  </a:lnTo>
                  <a:lnTo>
                    <a:pt x="470769" y="4790"/>
                  </a:lnTo>
                  <a:lnTo>
                    <a:pt x="475942" y="4657"/>
                  </a:lnTo>
                  <a:lnTo>
                    <a:pt x="481115" y="4529"/>
                  </a:lnTo>
                  <a:lnTo>
                    <a:pt x="486288" y="4406"/>
                  </a:lnTo>
                  <a:lnTo>
                    <a:pt x="491462" y="4287"/>
                  </a:lnTo>
                  <a:lnTo>
                    <a:pt x="496635" y="4174"/>
                  </a:lnTo>
                  <a:lnTo>
                    <a:pt x="501808" y="4064"/>
                  </a:lnTo>
                  <a:lnTo>
                    <a:pt x="506982" y="3959"/>
                  </a:lnTo>
                  <a:lnTo>
                    <a:pt x="512155" y="3857"/>
                  </a:lnTo>
                  <a:lnTo>
                    <a:pt x="517328" y="3759"/>
                  </a:lnTo>
                  <a:lnTo>
                    <a:pt x="522501" y="3664"/>
                  </a:lnTo>
                  <a:lnTo>
                    <a:pt x="527675" y="3572"/>
                  </a:lnTo>
                  <a:lnTo>
                    <a:pt x="532848" y="3483"/>
                  </a:lnTo>
                  <a:lnTo>
                    <a:pt x="538021" y="3397"/>
                  </a:lnTo>
                  <a:lnTo>
                    <a:pt x="543195" y="3314"/>
                  </a:lnTo>
                  <a:lnTo>
                    <a:pt x="548368" y="3233"/>
                  </a:lnTo>
                  <a:lnTo>
                    <a:pt x="553541" y="3154"/>
                  </a:lnTo>
                  <a:lnTo>
                    <a:pt x="558714" y="3078"/>
                  </a:lnTo>
                  <a:lnTo>
                    <a:pt x="563888" y="3004"/>
                  </a:lnTo>
                  <a:lnTo>
                    <a:pt x="569061" y="2931"/>
                  </a:lnTo>
                  <a:lnTo>
                    <a:pt x="574234" y="2861"/>
                  </a:lnTo>
                  <a:lnTo>
                    <a:pt x="579408" y="2792"/>
                  </a:lnTo>
                  <a:lnTo>
                    <a:pt x="584581" y="2725"/>
                  </a:lnTo>
                  <a:lnTo>
                    <a:pt x="589754" y="2660"/>
                  </a:lnTo>
                  <a:lnTo>
                    <a:pt x="594927" y="2596"/>
                  </a:lnTo>
                  <a:lnTo>
                    <a:pt x="600101" y="2533"/>
                  </a:lnTo>
                  <a:lnTo>
                    <a:pt x="605274" y="2472"/>
                  </a:lnTo>
                  <a:lnTo>
                    <a:pt x="610447" y="2413"/>
                  </a:lnTo>
                  <a:lnTo>
                    <a:pt x="615621" y="2354"/>
                  </a:lnTo>
                  <a:lnTo>
                    <a:pt x="620794" y="2297"/>
                  </a:lnTo>
                  <a:lnTo>
                    <a:pt x="625967" y="2241"/>
                  </a:lnTo>
                  <a:lnTo>
                    <a:pt x="631140" y="2186"/>
                  </a:lnTo>
                  <a:lnTo>
                    <a:pt x="636314" y="2133"/>
                  </a:lnTo>
                  <a:lnTo>
                    <a:pt x="641487" y="2080"/>
                  </a:lnTo>
                  <a:lnTo>
                    <a:pt x="646660" y="2028"/>
                  </a:lnTo>
                  <a:lnTo>
                    <a:pt x="651834" y="1978"/>
                  </a:lnTo>
                  <a:lnTo>
                    <a:pt x="657007" y="1928"/>
                  </a:lnTo>
                  <a:lnTo>
                    <a:pt x="662180" y="1880"/>
                  </a:lnTo>
                  <a:lnTo>
                    <a:pt x="667353" y="1832"/>
                  </a:lnTo>
                  <a:lnTo>
                    <a:pt x="672527" y="1785"/>
                  </a:lnTo>
                  <a:lnTo>
                    <a:pt x="677700" y="1739"/>
                  </a:lnTo>
                  <a:lnTo>
                    <a:pt x="682873" y="1694"/>
                  </a:lnTo>
                  <a:lnTo>
                    <a:pt x="688047" y="1650"/>
                  </a:lnTo>
                  <a:lnTo>
                    <a:pt x="693220" y="1607"/>
                  </a:lnTo>
                  <a:lnTo>
                    <a:pt x="698393" y="1564"/>
                  </a:lnTo>
                  <a:lnTo>
                    <a:pt x="703566" y="1523"/>
                  </a:lnTo>
                  <a:lnTo>
                    <a:pt x="708740" y="1482"/>
                  </a:lnTo>
                  <a:lnTo>
                    <a:pt x="713913" y="1441"/>
                  </a:lnTo>
                  <a:lnTo>
                    <a:pt x="719086" y="1402"/>
                  </a:lnTo>
                  <a:lnTo>
                    <a:pt x="724260" y="1363"/>
                  </a:lnTo>
                  <a:lnTo>
                    <a:pt x="729433" y="1326"/>
                  </a:lnTo>
                  <a:lnTo>
                    <a:pt x="734606" y="1288"/>
                  </a:lnTo>
                  <a:lnTo>
                    <a:pt x="739779" y="1252"/>
                  </a:lnTo>
                  <a:lnTo>
                    <a:pt x="744953" y="1216"/>
                  </a:lnTo>
                  <a:lnTo>
                    <a:pt x="750126" y="1181"/>
                  </a:lnTo>
                  <a:lnTo>
                    <a:pt x="755299" y="1147"/>
                  </a:lnTo>
                  <a:lnTo>
                    <a:pt x="760473" y="1113"/>
                  </a:lnTo>
                  <a:lnTo>
                    <a:pt x="765646" y="1081"/>
                  </a:lnTo>
                  <a:lnTo>
                    <a:pt x="770819" y="1048"/>
                  </a:lnTo>
                  <a:lnTo>
                    <a:pt x="775992" y="1017"/>
                  </a:lnTo>
                  <a:lnTo>
                    <a:pt x="781166" y="986"/>
                  </a:lnTo>
                  <a:lnTo>
                    <a:pt x="786339" y="956"/>
                  </a:lnTo>
                  <a:lnTo>
                    <a:pt x="791512" y="926"/>
                  </a:lnTo>
                  <a:lnTo>
                    <a:pt x="796686" y="898"/>
                  </a:lnTo>
                  <a:lnTo>
                    <a:pt x="801859" y="869"/>
                  </a:lnTo>
                  <a:lnTo>
                    <a:pt x="807032" y="842"/>
                  </a:lnTo>
                  <a:lnTo>
                    <a:pt x="812205" y="815"/>
                  </a:lnTo>
                  <a:lnTo>
                    <a:pt x="817379" y="789"/>
                  </a:lnTo>
                  <a:lnTo>
                    <a:pt x="822552" y="763"/>
                  </a:lnTo>
                  <a:lnTo>
                    <a:pt x="827725" y="738"/>
                  </a:lnTo>
                  <a:lnTo>
                    <a:pt x="832899" y="714"/>
                  </a:lnTo>
                  <a:lnTo>
                    <a:pt x="838072" y="690"/>
                  </a:lnTo>
                  <a:lnTo>
                    <a:pt x="843245" y="667"/>
                  </a:lnTo>
                  <a:lnTo>
                    <a:pt x="848418" y="644"/>
                  </a:lnTo>
                  <a:lnTo>
                    <a:pt x="853592" y="623"/>
                  </a:lnTo>
                  <a:lnTo>
                    <a:pt x="858765" y="601"/>
                  </a:lnTo>
                  <a:lnTo>
                    <a:pt x="863938" y="581"/>
                  </a:lnTo>
                  <a:lnTo>
                    <a:pt x="869112" y="560"/>
                  </a:lnTo>
                  <a:lnTo>
                    <a:pt x="874285" y="541"/>
                  </a:lnTo>
                  <a:lnTo>
                    <a:pt x="879458" y="522"/>
                  </a:lnTo>
                  <a:lnTo>
                    <a:pt x="884631" y="503"/>
                  </a:lnTo>
                  <a:lnTo>
                    <a:pt x="889805" y="486"/>
                  </a:lnTo>
                  <a:lnTo>
                    <a:pt x="894978" y="468"/>
                  </a:lnTo>
                  <a:lnTo>
                    <a:pt x="900151" y="451"/>
                  </a:lnTo>
                  <a:lnTo>
                    <a:pt x="905325" y="435"/>
                  </a:lnTo>
                  <a:lnTo>
                    <a:pt x="910498" y="419"/>
                  </a:lnTo>
                  <a:lnTo>
                    <a:pt x="915671" y="404"/>
                  </a:lnTo>
                  <a:lnTo>
                    <a:pt x="920844" y="389"/>
                  </a:lnTo>
                  <a:lnTo>
                    <a:pt x="926018" y="375"/>
                  </a:lnTo>
                  <a:lnTo>
                    <a:pt x="931191" y="361"/>
                  </a:lnTo>
                  <a:lnTo>
                    <a:pt x="936364" y="348"/>
                  </a:lnTo>
                  <a:lnTo>
                    <a:pt x="941538" y="335"/>
                  </a:lnTo>
                  <a:lnTo>
                    <a:pt x="946711" y="322"/>
                  </a:lnTo>
                  <a:lnTo>
                    <a:pt x="951884" y="310"/>
                  </a:lnTo>
                  <a:lnTo>
                    <a:pt x="957057" y="299"/>
                  </a:lnTo>
                  <a:lnTo>
                    <a:pt x="962231" y="288"/>
                  </a:lnTo>
                  <a:lnTo>
                    <a:pt x="967404" y="277"/>
                  </a:lnTo>
                  <a:lnTo>
                    <a:pt x="972577" y="266"/>
                  </a:lnTo>
                  <a:lnTo>
                    <a:pt x="977751" y="256"/>
                  </a:lnTo>
                  <a:lnTo>
                    <a:pt x="982924" y="247"/>
                  </a:lnTo>
                  <a:lnTo>
                    <a:pt x="988097" y="237"/>
                  </a:lnTo>
                  <a:lnTo>
                    <a:pt x="993270" y="228"/>
                  </a:lnTo>
                  <a:lnTo>
                    <a:pt x="998444" y="220"/>
                  </a:lnTo>
                  <a:lnTo>
                    <a:pt x="1003617" y="212"/>
                  </a:lnTo>
                  <a:lnTo>
                    <a:pt x="1008790" y="204"/>
                  </a:lnTo>
                  <a:lnTo>
                    <a:pt x="1013964" y="196"/>
                  </a:lnTo>
                  <a:lnTo>
                    <a:pt x="1019137" y="188"/>
                  </a:lnTo>
                  <a:lnTo>
                    <a:pt x="1024310" y="181"/>
                  </a:lnTo>
                  <a:lnTo>
                    <a:pt x="1029483" y="175"/>
                  </a:lnTo>
                  <a:lnTo>
                    <a:pt x="1034657" y="168"/>
                  </a:lnTo>
                  <a:lnTo>
                    <a:pt x="1039830" y="162"/>
                  </a:lnTo>
                  <a:lnTo>
                    <a:pt x="1045003" y="156"/>
                  </a:lnTo>
                  <a:lnTo>
                    <a:pt x="1050177" y="150"/>
                  </a:lnTo>
                  <a:lnTo>
                    <a:pt x="1055350" y="144"/>
                  </a:lnTo>
                  <a:lnTo>
                    <a:pt x="1060523" y="139"/>
                  </a:lnTo>
                  <a:lnTo>
                    <a:pt x="1065696" y="134"/>
                  </a:lnTo>
                  <a:lnTo>
                    <a:pt x="1070870" y="129"/>
                  </a:lnTo>
                  <a:lnTo>
                    <a:pt x="1076043" y="124"/>
                  </a:lnTo>
                  <a:lnTo>
                    <a:pt x="1081216" y="120"/>
                  </a:lnTo>
                  <a:lnTo>
                    <a:pt x="1086390" y="115"/>
                  </a:lnTo>
                  <a:lnTo>
                    <a:pt x="1091563" y="111"/>
                  </a:lnTo>
                  <a:lnTo>
                    <a:pt x="1096736" y="107"/>
                  </a:lnTo>
                  <a:lnTo>
                    <a:pt x="1101909" y="103"/>
                  </a:lnTo>
                  <a:lnTo>
                    <a:pt x="1107083" y="100"/>
                  </a:lnTo>
                  <a:lnTo>
                    <a:pt x="1112256" y="96"/>
                  </a:lnTo>
                  <a:lnTo>
                    <a:pt x="1117429" y="93"/>
                  </a:lnTo>
                  <a:lnTo>
                    <a:pt x="1122603" y="89"/>
                  </a:lnTo>
                  <a:lnTo>
                    <a:pt x="1127776" y="86"/>
                  </a:lnTo>
                  <a:lnTo>
                    <a:pt x="1132949" y="83"/>
                  </a:lnTo>
                  <a:lnTo>
                    <a:pt x="1138122" y="81"/>
                  </a:lnTo>
                  <a:lnTo>
                    <a:pt x="1143296" y="78"/>
                  </a:lnTo>
                  <a:lnTo>
                    <a:pt x="1148469" y="75"/>
                  </a:lnTo>
                  <a:lnTo>
                    <a:pt x="1153642" y="73"/>
                  </a:lnTo>
                  <a:lnTo>
                    <a:pt x="1158816" y="70"/>
                  </a:lnTo>
                  <a:lnTo>
                    <a:pt x="1163989" y="68"/>
                  </a:lnTo>
                  <a:lnTo>
                    <a:pt x="1169162" y="66"/>
                  </a:lnTo>
                  <a:lnTo>
                    <a:pt x="1174335" y="64"/>
                  </a:lnTo>
                  <a:lnTo>
                    <a:pt x="1179509" y="61"/>
                  </a:lnTo>
                  <a:lnTo>
                    <a:pt x="1184682" y="60"/>
                  </a:lnTo>
                  <a:lnTo>
                    <a:pt x="1189855" y="58"/>
                  </a:lnTo>
                  <a:lnTo>
                    <a:pt x="1195029" y="56"/>
                  </a:lnTo>
                  <a:lnTo>
                    <a:pt x="1200202" y="54"/>
                  </a:lnTo>
                  <a:lnTo>
                    <a:pt x="1205375" y="52"/>
                  </a:lnTo>
                  <a:lnTo>
                    <a:pt x="1210548" y="51"/>
                  </a:lnTo>
                  <a:lnTo>
                    <a:pt x="1215722" y="49"/>
                  </a:lnTo>
                  <a:lnTo>
                    <a:pt x="1220895" y="48"/>
                  </a:lnTo>
                  <a:lnTo>
                    <a:pt x="1226068" y="46"/>
                  </a:lnTo>
                  <a:lnTo>
                    <a:pt x="1231242" y="45"/>
                  </a:lnTo>
                  <a:lnTo>
                    <a:pt x="1236415" y="44"/>
                  </a:lnTo>
                  <a:lnTo>
                    <a:pt x="1241588" y="42"/>
                  </a:lnTo>
                  <a:lnTo>
                    <a:pt x="1246761" y="41"/>
                  </a:lnTo>
                  <a:lnTo>
                    <a:pt x="1251935" y="40"/>
                  </a:lnTo>
                  <a:lnTo>
                    <a:pt x="1257108" y="39"/>
                  </a:lnTo>
                  <a:lnTo>
                    <a:pt x="1262281" y="38"/>
                  </a:lnTo>
                  <a:lnTo>
                    <a:pt x="1267455" y="37"/>
                  </a:lnTo>
                  <a:lnTo>
                    <a:pt x="1272628" y="36"/>
                  </a:lnTo>
                  <a:lnTo>
                    <a:pt x="1277801" y="35"/>
                  </a:lnTo>
                  <a:lnTo>
                    <a:pt x="1282974" y="34"/>
                  </a:lnTo>
                  <a:lnTo>
                    <a:pt x="1288148" y="33"/>
                  </a:lnTo>
                  <a:lnTo>
                    <a:pt x="1293321" y="32"/>
                  </a:lnTo>
                  <a:lnTo>
                    <a:pt x="1298494" y="31"/>
                  </a:lnTo>
                  <a:lnTo>
                    <a:pt x="1303668" y="31"/>
                  </a:lnTo>
                  <a:lnTo>
                    <a:pt x="1308841" y="30"/>
                  </a:lnTo>
                  <a:lnTo>
                    <a:pt x="1314014" y="29"/>
                  </a:lnTo>
                  <a:lnTo>
                    <a:pt x="1319187" y="28"/>
                  </a:lnTo>
                  <a:lnTo>
                    <a:pt x="1324361" y="28"/>
                  </a:lnTo>
                  <a:lnTo>
                    <a:pt x="1329534" y="27"/>
                  </a:lnTo>
                  <a:lnTo>
                    <a:pt x="1334707" y="26"/>
                  </a:lnTo>
                  <a:lnTo>
                    <a:pt x="1339881" y="26"/>
                  </a:lnTo>
                  <a:lnTo>
                    <a:pt x="1345054" y="25"/>
                  </a:lnTo>
                  <a:lnTo>
                    <a:pt x="1350227" y="24"/>
                  </a:lnTo>
                  <a:lnTo>
                    <a:pt x="1355400" y="24"/>
                  </a:lnTo>
                  <a:lnTo>
                    <a:pt x="1360574" y="23"/>
                  </a:lnTo>
                  <a:lnTo>
                    <a:pt x="1365747" y="23"/>
                  </a:lnTo>
                  <a:lnTo>
                    <a:pt x="1370920" y="22"/>
                  </a:lnTo>
                  <a:lnTo>
                    <a:pt x="1376094" y="22"/>
                  </a:lnTo>
                  <a:lnTo>
                    <a:pt x="1381267" y="21"/>
                  </a:lnTo>
                  <a:lnTo>
                    <a:pt x="1386440" y="21"/>
                  </a:lnTo>
                  <a:lnTo>
                    <a:pt x="1391613" y="20"/>
                  </a:lnTo>
                  <a:lnTo>
                    <a:pt x="1396787" y="20"/>
                  </a:lnTo>
                  <a:lnTo>
                    <a:pt x="1401960" y="19"/>
                  </a:lnTo>
                  <a:lnTo>
                    <a:pt x="1407133" y="19"/>
                  </a:lnTo>
                  <a:lnTo>
                    <a:pt x="1412307" y="18"/>
                  </a:lnTo>
                  <a:lnTo>
                    <a:pt x="1417480" y="18"/>
                  </a:lnTo>
                  <a:lnTo>
                    <a:pt x="1422653" y="18"/>
                  </a:lnTo>
                  <a:lnTo>
                    <a:pt x="1427826" y="17"/>
                  </a:lnTo>
                  <a:lnTo>
                    <a:pt x="1433000" y="17"/>
                  </a:lnTo>
                  <a:lnTo>
                    <a:pt x="1438173" y="16"/>
                  </a:lnTo>
                  <a:lnTo>
                    <a:pt x="1443346" y="16"/>
                  </a:lnTo>
                  <a:lnTo>
                    <a:pt x="1448520" y="16"/>
                  </a:lnTo>
                  <a:lnTo>
                    <a:pt x="1453693" y="15"/>
                  </a:lnTo>
                  <a:lnTo>
                    <a:pt x="1458866" y="15"/>
                  </a:lnTo>
                  <a:lnTo>
                    <a:pt x="1464039" y="15"/>
                  </a:lnTo>
                  <a:lnTo>
                    <a:pt x="1469213" y="14"/>
                  </a:lnTo>
                  <a:lnTo>
                    <a:pt x="1474386" y="14"/>
                  </a:lnTo>
                  <a:lnTo>
                    <a:pt x="1479559" y="14"/>
                  </a:lnTo>
                  <a:lnTo>
                    <a:pt x="1484733" y="13"/>
                  </a:lnTo>
                  <a:lnTo>
                    <a:pt x="1489906" y="13"/>
                  </a:lnTo>
                  <a:lnTo>
                    <a:pt x="1495079" y="13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0"/>
                  </a:lnTo>
                  <a:lnTo>
                    <a:pt x="1536465" y="10"/>
                  </a:lnTo>
                  <a:lnTo>
                    <a:pt x="1541639" y="9"/>
                  </a:lnTo>
                  <a:lnTo>
                    <a:pt x="1546812" y="9"/>
                  </a:lnTo>
                  <a:lnTo>
                    <a:pt x="1551985" y="9"/>
                  </a:lnTo>
                  <a:lnTo>
                    <a:pt x="1557159" y="8"/>
                  </a:lnTo>
                  <a:lnTo>
                    <a:pt x="1562332" y="8"/>
                  </a:lnTo>
                  <a:lnTo>
                    <a:pt x="1567505" y="8"/>
                  </a:lnTo>
                  <a:lnTo>
                    <a:pt x="1572678" y="7"/>
                  </a:lnTo>
                  <a:lnTo>
                    <a:pt x="1577852" y="7"/>
                  </a:lnTo>
                  <a:lnTo>
                    <a:pt x="1583025" y="7"/>
                  </a:lnTo>
                  <a:lnTo>
                    <a:pt x="1588198" y="6"/>
                  </a:lnTo>
                  <a:lnTo>
                    <a:pt x="1593372" y="6"/>
                  </a:lnTo>
                  <a:lnTo>
                    <a:pt x="1598545" y="5"/>
                  </a:lnTo>
                  <a:lnTo>
                    <a:pt x="1603718" y="5"/>
                  </a:lnTo>
                  <a:lnTo>
                    <a:pt x="1608891" y="5"/>
                  </a:lnTo>
                  <a:lnTo>
                    <a:pt x="1614065" y="4"/>
                  </a:lnTo>
                  <a:lnTo>
                    <a:pt x="1619238" y="4"/>
                  </a:lnTo>
                  <a:lnTo>
                    <a:pt x="1624411" y="4"/>
                  </a:lnTo>
                  <a:lnTo>
                    <a:pt x="1629585" y="3"/>
                  </a:lnTo>
                  <a:lnTo>
                    <a:pt x="1634758" y="3"/>
                  </a:lnTo>
                  <a:lnTo>
                    <a:pt x="1639931" y="3"/>
                  </a:lnTo>
                  <a:lnTo>
                    <a:pt x="1645104" y="3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1"/>
                  </a:lnTo>
                  <a:lnTo>
                    <a:pt x="1676144" y="1"/>
                  </a:lnTo>
                  <a:lnTo>
                    <a:pt x="1681317" y="1"/>
                  </a:lnTo>
                  <a:lnTo>
                    <a:pt x="1686491" y="1"/>
                  </a:lnTo>
                  <a:lnTo>
                    <a:pt x="1691664" y="1"/>
                  </a:lnTo>
                  <a:lnTo>
                    <a:pt x="1696837" y="1"/>
                  </a:lnTo>
                  <a:lnTo>
                    <a:pt x="1702011" y="1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77902" y="0"/>
                  </a:lnTo>
                  <a:lnTo>
                    <a:pt x="1872729" y="0"/>
                  </a:lnTo>
                  <a:lnTo>
                    <a:pt x="1867556" y="0"/>
                  </a:lnTo>
                  <a:lnTo>
                    <a:pt x="1862382" y="0"/>
                  </a:lnTo>
                  <a:lnTo>
                    <a:pt x="1857209" y="0"/>
                  </a:lnTo>
                  <a:lnTo>
                    <a:pt x="1852036" y="0"/>
                  </a:lnTo>
                  <a:lnTo>
                    <a:pt x="1846863" y="0"/>
                  </a:lnTo>
                  <a:lnTo>
                    <a:pt x="1841689" y="0"/>
                  </a:lnTo>
                  <a:lnTo>
                    <a:pt x="1836516" y="0"/>
                  </a:lnTo>
                  <a:lnTo>
                    <a:pt x="1831343" y="0"/>
                  </a:lnTo>
                  <a:lnTo>
                    <a:pt x="1826169" y="0"/>
                  </a:lnTo>
                  <a:lnTo>
                    <a:pt x="1820996" y="0"/>
                  </a:lnTo>
                  <a:lnTo>
                    <a:pt x="1815823" y="0"/>
                  </a:lnTo>
                  <a:lnTo>
                    <a:pt x="1810650" y="0"/>
                  </a:lnTo>
                  <a:lnTo>
                    <a:pt x="1805476" y="0"/>
                  </a:lnTo>
                  <a:lnTo>
                    <a:pt x="1800303" y="0"/>
                  </a:lnTo>
                  <a:lnTo>
                    <a:pt x="1795130" y="0"/>
                  </a:lnTo>
                  <a:lnTo>
                    <a:pt x="1789956" y="0"/>
                  </a:lnTo>
                  <a:lnTo>
                    <a:pt x="1784783" y="0"/>
                  </a:lnTo>
                  <a:lnTo>
                    <a:pt x="1779610" y="0"/>
                  </a:lnTo>
                  <a:lnTo>
                    <a:pt x="1774437" y="0"/>
                  </a:lnTo>
                  <a:lnTo>
                    <a:pt x="1769263" y="0"/>
                  </a:lnTo>
                  <a:lnTo>
                    <a:pt x="1764090" y="0"/>
                  </a:lnTo>
                  <a:lnTo>
                    <a:pt x="1758917" y="0"/>
                  </a:lnTo>
                  <a:lnTo>
                    <a:pt x="1753743" y="0"/>
                  </a:lnTo>
                  <a:lnTo>
                    <a:pt x="1748570" y="0"/>
                  </a:lnTo>
                  <a:lnTo>
                    <a:pt x="1743397" y="0"/>
                  </a:lnTo>
                  <a:lnTo>
                    <a:pt x="1738224" y="0"/>
                  </a:lnTo>
                  <a:lnTo>
                    <a:pt x="1733050" y="0"/>
                  </a:lnTo>
                  <a:lnTo>
                    <a:pt x="1727877" y="0"/>
                  </a:lnTo>
                  <a:lnTo>
                    <a:pt x="1722704" y="0"/>
                  </a:lnTo>
                  <a:lnTo>
                    <a:pt x="1717530" y="0"/>
                  </a:lnTo>
                  <a:lnTo>
                    <a:pt x="1712357" y="0"/>
                  </a:lnTo>
                  <a:lnTo>
                    <a:pt x="1707184" y="0"/>
                  </a:lnTo>
                  <a:lnTo>
                    <a:pt x="1702011" y="1"/>
                  </a:lnTo>
                  <a:lnTo>
                    <a:pt x="1696837" y="1"/>
                  </a:lnTo>
                  <a:lnTo>
                    <a:pt x="1691664" y="1"/>
                  </a:lnTo>
                  <a:lnTo>
                    <a:pt x="1686491" y="1"/>
                  </a:lnTo>
                  <a:lnTo>
                    <a:pt x="1681317" y="1"/>
                  </a:lnTo>
                  <a:lnTo>
                    <a:pt x="1676144" y="1"/>
                  </a:lnTo>
                  <a:lnTo>
                    <a:pt x="1670971" y="1"/>
                  </a:lnTo>
                  <a:lnTo>
                    <a:pt x="1665798" y="2"/>
                  </a:lnTo>
                  <a:lnTo>
                    <a:pt x="1660624" y="2"/>
                  </a:lnTo>
                  <a:lnTo>
                    <a:pt x="1655451" y="2"/>
                  </a:lnTo>
                  <a:lnTo>
                    <a:pt x="1650278" y="2"/>
                  </a:lnTo>
                  <a:lnTo>
                    <a:pt x="1645104" y="3"/>
                  </a:lnTo>
                  <a:lnTo>
                    <a:pt x="1639931" y="3"/>
                  </a:lnTo>
                  <a:lnTo>
                    <a:pt x="1634758" y="3"/>
                  </a:lnTo>
                  <a:lnTo>
                    <a:pt x="1629585" y="3"/>
                  </a:lnTo>
                  <a:lnTo>
                    <a:pt x="1624411" y="4"/>
                  </a:lnTo>
                  <a:lnTo>
                    <a:pt x="1619238" y="4"/>
                  </a:lnTo>
                  <a:lnTo>
                    <a:pt x="1614065" y="4"/>
                  </a:lnTo>
                  <a:lnTo>
                    <a:pt x="1608891" y="5"/>
                  </a:lnTo>
                  <a:lnTo>
                    <a:pt x="1603718" y="5"/>
                  </a:lnTo>
                  <a:lnTo>
                    <a:pt x="1598545" y="5"/>
                  </a:lnTo>
                  <a:lnTo>
                    <a:pt x="1593372" y="6"/>
                  </a:lnTo>
                  <a:lnTo>
                    <a:pt x="1588198" y="6"/>
                  </a:lnTo>
                  <a:lnTo>
                    <a:pt x="1583025" y="7"/>
                  </a:lnTo>
                  <a:lnTo>
                    <a:pt x="1577852" y="7"/>
                  </a:lnTo>
                  <a:lnTo>
                    <a:pt x="1572678" y="7"/>
                  </a:lnTo>
                  <a:lnTo>
                    <a:pt x="1567505" y="8"/>
                  </a:lnTo>
                  <a:lnTo>
                    <a:pt x="1562332" y="8"/>
                  </a:lnTo>
                  <a:lnTo>
                    <a:pt x="1557159" y="8"/>
                  </a:lnTo>
                  <a:lnTo>
                    <a:pt x="1551985" y="9"/>
                  </a:lnTo>
                  <a:lnTo>
                    <a:pt x="1546812" y="9"/>
                  </a:lnTo>
                  <a:lnTo>
                    <a:pt x="1541639" y="9"/>
                  </a:lnTo>
                  <a:lnTo>
                    <a:pt x="1536465" y="10"/>
                  </a:lnTo>
                  <a:lnTo>
                    <a:pt x="1531292" y="10"/>
                  </a:lnTo>
                  <a:lnTo>
                    <a:pt x="1526119" y="11"/>
                  </a:lnTo>
                  <a:lnTo>
                    <a:pt x="1520946" y="11"/>
                  </a:lnTo>
                  <a:lnTo>
                    <a:pt x="1515772" y="11"/>
                  </a:lnTo>
                  <a:lnTo>
                    <a:pt x="1510599" y="12"/>
                  </a:lnTo>
                  <a:lnTo>
                    <a:pt x="1505426" y="12"/>
                  </a:lnTo>
                  <a:lnTo>
                    <a:pt x="1500252" y="12"/>
                  </a:lnTo>
                  <a:lnTo>
                    <a:pt x="1495079" y="13"/>
                  </a:lnTo>
                  <a:lnTo>
                    <a:pt x="1489906" y="13"/>
                  </a:lnTo>
                  <a:lnTo>
                    <a:pt x="1484733" y="13"/>
                  </a:lnTo>
                  <a:lnTo>
                    <a:pt x="1479559" y="14"/>
                  </a:lnTo>
                  <a:lnTo>
                    <a:pt x="1474386" y="14"/>
                  </a:lnTo>
                  <a:lnTo>
                    <a:pt x="1469213" y="14"/>
                  </a:lnTo>
                  <a:lnTo>
                    <a:pt x="1464039" y="15"/>
                  </a:lnTo>
                  <a:lnTo>
                    <a:pt x="1458866" y="15"/>
                  </a:lnTo>
                  <a:lnTo>
                    <a:pt x="1453693" y="15"/>
                  </a:lnTo>
                  <a:lnTo>
                    <a:pt x="1448520" y="16"/>
                  </a:lnTo>
                  <a:lnTo>
                    <a:pt x="1443346" y="16"/>
                  </a:lnTo>
                  <a:lnTo>
                    <a:pt x="1438173" y="16"/>
                  </a:lnTo>
                  <a:lnTo>
                    <a:pt x="1433000" y="17"/>
                  </a:lnTo>
                  <a:lnTo>
                    <a:pt x="1427826" y="17"/>
                  </a:lnTo>
                  <a:lnTo>
                    <a:pt x="1422653" y="18"/>
                  </a:lnTo>
                  <a:lnTo>
                    <a:pt x="1417480" y="18"/>
                  </a:lnTo>
                  <a:lnTo>
                    <a:pt x="1412307" y="18"/>
                  </a:lnTo>
                  <a:lnTo>
                    <a:pt x="1407133" y="19"/>
                  </a:lnTo>
                  <a:lnTo>
                    <a:pt x="1401960" y="19"/>
                  </a:lnTo>
                  <a:lnTo>
                    <a:pt x="1396787" y="20"/>
                  </a:lnTo>
                  <a:lnTo>
                    <a:pt x="1391613" y="20"/>
                  </a:lnTo>
                  <a:lnTo>
                    <a:pt x="1386440" y="21"/>
                  </a:lnTo>
                  <a:lnTo>
                    <a:pt x="1381267" y="21"/>
                  </a:lnTo>
                  <a:lnTo>
                    <a:pt x="1376094" y="22"/>
                  </a:lnTo>
                  <a:lnTo>
                    <a:pt x="1370920" y="22"/>
                  </a:lnTo>
                  <a:lnTo>
                    <a:pt x="1365747" y="23"/>
                  </a:lnTo>
                  <a:lnTo>
                    <a:pt x="1360574" y="23"/>
                  </a:lnTo>
                  <a:lnTo>
                    <a:pt x="1355400" y="24"/>
                  </a:lnTo>
                  <a:lnTo>
                    <a:pt x="1350227" y="24"/>
                  </a:lnTo>
                  <a:lnTo>
                    <a:pt x="1345054" y="25"/>
                  </a:lnTo>
                  <a:lnTo>
                    <a:pt x="1339881" y="26"/>
                  </a:lnTo>
                  <a:lnTo>
                    <a:pt x="1334707" y="26"/>
                  </a:lnTo>
                  <a:lnTo>
                    <a:pt x="1329534" y="27"/>
                  </a:lnTo>
                  <a:lnTo>
                    <a:pt x="1324361" y="28"/>
                  </a:lnTo>
                  <a:lnTo>
                    <a:pt x="1319187" y="28"/>
                  </a:lnTo>
                  <a:lnTo>
                    <a:pt x="1314014" y="29"/>
                  </a:lnTo>
                  <a:lnTo>
                    <a:pt x="1308841" y="30"/>
                  </a:lnTo>
                  <a:lnTo>
                    <a:pt x="1303668" y="31"/>
                  </a:lnTo>
                  <a:lnTo>
                    <a:pt x="1298494" y="31"/>
                  </a:lnTo>
                  <a:lnTo>
                    <a:pt x="1293321" y="32"/>
                  </a:lnTo>
                  <a:lnTo>
                    <a:pt x="1288148" y="33"/>
                  </a:lnTo>
                  <a:lnTo>
                    <a:pt x="1282974" y="34"/>
                  </a:lnTo>
                  <a:lnTo>
                    <a:pt x="1277801" y="35"/>
                  </a:lnTo>
                  <a:lnTo>
                    <a:pt x="1272628" y="36"/>
                  </a:lnTo>
                  <a:lnTo>
                    <a:pt x="1267455" y="37"/>
                  </a:lnTo>
                  <a:lnTo>
                    <a:pt x="1262281" y="38"/>
                  </a:lnTo>
                  <a:lnTo>
                    <a:pt x="1257108" y="39"/>
                  </a:lnTo>
                  <a:lnTo>
                    <a:pt x="1251935" y="40"/>
                  </a:lnTo>
                  <a:lnTo>
                    <a:pt x="1246761" y="41"/>
                  </a:lnTo>
                  <a:lnTo>
                    <a:pt x="1241588" y="42"/>
                  </a:lnTo>
                  <a:lnTo>
                    <a:pt x="1236415" y="44"/>
                  </a:lnTo>
                  <a:lnTo>
                    <a:pt x="1231242" y="45"/>
                  </a:lnTo>
                  <a:lnTo>
                    <a:pt x="1226068" y="46"/>
                  </a:lnTo>
                  <a:lnTo>
                    <a:pt x="1220895" y="48"/>
                  </a:lnTo>
                  <a:lnTo>
                    <a:pt x="1215722" y="49"/>
                  </a:lnTo>
                  <a:lnTo>
                    <a:pt x="1210548" y="51"/>
                  </a:lnTo>
                  <a:lnTo>
                    <a:pt x="1205375" y="52"/>
                  </a:lnTo>
                  <a:lnTo>
                    <a:pt x="1200202" y="54"/>
                  </a:lnTo>
                  <a:lnTo>
                    <a:pt x="1195029" y="56"/>
                  </a:lnTo>
                  <a:lnTo>
                    <a:pt x="1189855" y="58"/>
                  </a:lnTo>
                  <a:lnTo>
                    <a:pt x="1184682" y="60"/>
                  </a:lnTo>
                  <a:lnTo>
                    <a:pt x="1179509" y="61"/>
                  </a:lnTo>
                  <a:lnTo>
                    <a:pt x="1174335" y="64"/>
                  </a:lnTo>
                  <a:lnTo>
                    <a:pt x="1169162" y="66"/>
                  </a:lnTo>
                  <a:lnTo>
                    <a:pt x="1163989" y="68"/>
                  </a:lnTo>
                  <a:lnTo>
                    <a:pt x="1158816" y="70"/>
                  </a:lnTo>
                  <a:lnTo>
                    <a:pt x="1153642" y="73"/>
                  </a:lnTo>
                  <a:lnTo>
                    <a:pt x="1148469" y="75"/>
                  </a:lnTo>
                  <a:lnTo>
                    <a:pt x="1143296" y="78"/>
                  </a:lnTo>
                  <a:lnTo>
                    <a:pt x="1138122" y="81"/>
                  </a:lnTo>
                  <a:lnTo>
                    <a:pt x="1132949" y="83"/>
                  </a:lnTo>
                  <a:lnTo>
                    <a:pt x="1127776" y="86"/>
                  </a:lnTo>
                  <a:lnTo>
                    <a:pt x="1122603" y="89"/>
                  </a:lnTo>
                  <a:lnTo>
                    <a:pt x="1117429" y="93"/>
                  </a:lnTo>
                  <a:lnTo>
                    <a:pt x="1112256" y="96"/>
                  </a:lnTo>
                  <a:lnTo>
                    <a:pt x="1107083" y="100"/>
                  </a:lnTo>
                  <a:lnTo>
                    <a:pt x="1101909" y="103"/>
                  </a:lnTo>
                  <a:lnTo>
                    <a:pt x="1096736" y="107"/>
                  </a:lnTo>
                  <a:lnTo>
                    <a:pt x="1091563" y="111"/>
                  </a:lnTo>
                  <a:lnTo>
                    <a:pt x="1086390" y="115"/>
                  </a:lnTo>
                  <a:lnTo>
                    <a:pt x="1081216" y="120"/>
                  </a:lnTo>
                  <a:lnTo>
                    <a:pt x="1076043" y="124"/>
                  </a:lnTo>
                  <a:lnTo>
                    <a:pt x="1070870" y="129"/>
                  </a:lnTo>
                  <a:lnTo>
                    <a:pt x="1065696" y="134"/>
                  </a:lnTo>
                  <a:lnTo>
                    <a:pt x="1060523" y="139"/>
                  </a:lnTo>
                  <a:lnTo>
                    <a:pt x="1055350" y="144"/>
                  </a:lnTo>
                  <a:lnTo>
                    <a:pt x="1050177" y="150"/>
                  </a:lnTo>
                  <a:lnTo>
                    <a:pt x="1045003" y="156"/>
                  </a:lnTo>
                  <a:lnTo>
                    <a:pt x="1039830" y="162"/>
                  </a:lnTo>
                  <a:lnTo>
                    <a:pt x="1034657" y="168"/>
                  </a:lnTo>
                  <a:lnTo>
                    <a:pt x="1029483" y="175"/>
                  </a:lnTo>
                  <a:lnTo>
                    <a:pt x="1024310" y="181"/>
                  </a:lnTo>
                  <a:lnTo>
                    <a:pt x="1019137" y="188"/>
                  </a:lnTo>
                  <a:lnTo>
                    <a:pt x="1013964" y="196"/>
                  </a:lnTo>
                  <a:lnTo>
                    <a:pt x="1008790" y="204"/>
                  </a:lnTo>
                  <a:lnTo>
                    <a:pt x="1003617" y="212"/>
                  </a:lnTo>
                  <a:lnTo>
                    <a:pt x="998444" y="220"/>
                  </a:lnTo>
                  <a:lnTo>
                    <a:pt x="993270" y="228"/>
                  </a:lnTo>
                  <a:lnTo>
                    <a:pt x="988097" y="237"/>
                  </a:lnTo>
                  <a:lnTo>
                    <a:pt x="982924" y="247"/>
                  </a:lnTo>
                  <a:lnTo>
                    <a:pt x="977751" y="256"/>
                  </a:lnTo>
                  <a:lnTo>
                    <a:pt x="972577" y="266"/>
                  </a:lnTo>
                  <a:lnTo>
                    <a:pt x="967404" y="277"/>
                  </a:lnTo>
                  <a:lnTo>
                    <a:pt x="962231" y="288"/>
                  </a:lnTo>
                  <a:lnTo>
                    <a:pt x="957057" y="299"/>
                  </a:lnTo>
                  <a:lnTo>
                    <a:pt x="951884" y="310"/>
                  </a:lnTo>
                  <a:lnTo>
                    <a:pt x="946711" y="322"/>
                  </a:lnTo>
                  <a:lnTo>
                    <a:pt x="941538" y="335"/>
                  </a:lnTo>
                  <a:lnTo>
                    <a:pt x="936364" y="348"/>
                  </a:lnTo>
                  <a:lnTo>
                    <a:pt x="931191" y="361"/>
                  </a:lnTo>
                  <a:lnTo>
                    <a:pt x="926018" y="375"/>
                  </a:lnTo>
                  <a:lnTo>
                    <a:pt x="920844" y="389"/>
                  </a:lnTo>
                  <a:lnTo>
                    <a:pt x="915671" y="404"/>
                  </a:lnTo>
                  <a:lnTo>
                    <a:pt x="910498" y="419"/>
                  </a:lnTo>
                  <a:lnTo>
                    <a:pt x="905325" y="435"/>
                  </a:lnTo>
                  <a:lnTo>
                    <a:pt x="900151" y="452"/>
                  </a:lnTo>
                  <a:lnTo>
                    <a:pt x="894978" y="468"/>
                  </a:lnTo>
                  <a:lnTo>
                    <a:pt x="889805" y="486"/>
                  </a:lnTo>
                  <a:lnTo>
                    <a:pt x="884631" y="504"/>
                  </a:lnTo>
                  <a:lnTo>
                    <a:pt x="879458" y="522"/>
                  </a:lnTo>
                  <a:lnTo>
                    <a:pt x="874285" y="541"/>
                  </a:lnTo>
                  <a:lnTo>
                    <a:pt x="869112" y="561"/>
                  </a:lnTo>
                  <a:lnTo>
                    <a:pt x="863938" y="581"/>
                  </a:lnTo>
                  <a:lnTo>
                    <a:pt x="858765" y="602"/>
                  </a:lnTo>
                  <a:lnTo>
                    <a:pt x="853592" y="623"/>
                  </a:lnTo>
                  <a:lnTo>
                    <a:pt x="848418" y="645"/>
                  </a:lnTo>
                  <a:lnTo>
                    <a:pt x="843245" y="667"/>
                  </a:lnTo>
                  <a:lnTo>
                    <a:pt x="838072" y="691"/>
                  </a:lnTo>
                  <a:lnTo>
                    <a:pt x="832899" y="714"/>
                  </a:lnTo>
                  <a:lnTo>
                    <a:pt x="827725" y="739"/>
                  </a:lnTo>
                  <a:lnTo>
                    <a:pt x="822552" y="764"/>
                  </a:lnTo>
                  <a:lnTo>
                    <a:pt x="817379" y="789"/>
                  </a:lnTo>
                  <a:lnTo>
                    <a:pt x="812205" y="816"/>
                  </a:lnTo>
                  <a:lnTo>
                    <a:pt x="807032" y="843"/>
                  </a:lnTo>
                  <a:lnTo>
                    <a:pt x="801859" y="870"/>
                  </a:lnTo>
                  <a:lnTo>
                    <a:pt x="796686" y="899"/>
                  </a:lnTo>
                  <a:lnTo>
                    <a:pt x="791512" y="928"/>
                  </a:lnTo>
                  <a:lnTo>
                    <a:pt x="786339" y="957"/>
                  </a:lnTo>
                  <a:lnTo>
                    <a:pt x="781166" y="987"/>
                  </a:lnTo>
                  <a:lnTo>
                    <a:pt x="775992" y="1018"/>
                  </a:lnTo>
                  <a:lnTo>
                    <a:pt x="770819" y="1050"/>
                  </a:lnTo>
                  <a:lnTo>
                    <a:pt x="765646" y="1082"/>
                  </a:lnTo>
                  <a:lnTo>
                    <a:pt x="760473" y="1115"/>
                  </a:lnTo>
                  <a:lnTo>
                    <a:pt x="755299" y="1149"/>
                  </a:lnTo>
                  <a:lnTo>
                    <a:pt x="750126" y="1184"/>
                  </a:lnTo>
                  <a:lnTo>
                    <a:pt x="744953" y="1219"/>
                  </a:lnTo>
                  <a:lnTo>
                    <a:pt x="739779" y="1255"/>
                  </a:lnTo>
                  <a:lnTo>
                    <a:pt x="734606" y="1292"/>
                  </a:lnTo>
                  <a:lnTo>
                    <a:pt x="729433" y="1329"/>
                  </a:lnTo>
                  <a:lnTo>
                    <a:pt x="724260" y="1367"/>
                  </a:lnTo>
                  <a:lnTo>
                    <a:pt x="719086" y="1406"/>
                  </a:lnTo>
                  <a:lnTo>
                    <a:pt x="713913" y="1446"/>
                  </a:lnTo>
                  <a:lnTo>
                    <a:pt x="708740" y="1487"/>
                  </a:lnTo>
                  <a:lnTo>
                    <a:pt x="703566" y="1528"/>
                  </a:lnTo>
                  <a:lnTo>
                    <a:pt x="698393" y="1570"/>
                  </a:lnTo>
                  <a:lnTo>
                    <a:pt x="693220" y="1614"/>
                  </a:lnTo>
                  <a:lnTo>
                    <a:pt x="688047" y="1658"/>
                  </a:lnTo>
                  <a:lnTo>
                    <a:pt x="682873" y="1702"/>
                  </a:lnTo>
                  <a:lnTo>
                    <a:pt x="677700" y="1748"/>
                  </a:lnTo>
                  <a:lnTo>
                    <a:pt x="672527" y="1795"/>
                  </a:lnTo>
                  <a:lnTo>
                    <a:pt x="667353" y="1843"/>
                  </a:lnTo>
                  <a:lnTo>
                    <a:pt x="662180" y="1891"/>
                  </a:lnTo>
                  <a:lnTo>
                    <a:pt x="657007" y="1941"/>
                  </a:lnTo>
                  <a:lnTo>
                    <a:pt x="651834" y="1992"/>
                  </a:lnTo>
                  <a:lnTo>
                    <a:pt x="646660" y="2044"/>
                  </a:lnTo>
                  <a:lnTo>
                    <a:pt x="641487" y="2096"/>
                  </a:lnTo>
                  <a:lnTo>
                    <a:pt x="636314" y="2151"/>
                  </a:lnTo>
                  <a:lnTo>
                    <a:pt x="631140" y="2206"/>
                  </a:lnTo>
                  <a:lnTo>
                    <a:pt x="625967" y="2262"/>
                  </a:lnTo>
                  <a:lnTo>
                    <a:pt x="620794" y="2320"/>
                  </a:lnTo>
                  <a:lnTo>
                    <a:pt x="615621" y="2380"/>
                  </a:lnTo>
                  <a:lnTo>
                    <a:pt x="610447" y="2440"/>
                  </a:lnTo>
                  <a:lnTo>
                    <a:pt x="605274" y="2502"/>
                  </a:lnTo>
                  <a:lnTo>
                    <a:pt x="600101" y="2566"/>
                  </a:lnTo>
                  <a:lnTo>
                    <a:pt x="594927" y="2632"/>
                  </a:lnTo>
                  <a:lnTo>
                    <a:pt x="589754" y="2699"/>
                  </a:lnTo>
                  <a:lnTo>
                    <a:pt x="584581" y="2768"/>
                  </a:lnTo>
                  <a:lnTo>
                    <a:pt x="579408" y="2838"/>
                  </a:lnTo>
                  <a:lnTo>
                    <a:pt x="574234" y="2911"/>
                  </a:lnTo>
                  <a:lnTo>
                    <a:pt x="569061" y="2986"/>
                  </a:lnTo>
                  <a:lnTo>
                    <a:pt x="563888" y="3063"/>
                  </a:lnTo>
                  <a:lnTo>
                    <a:pt x="558714" y="3143"/>
                  </a:lnTo>
                  <a:lnTo>
                    <a:pt x="553541" y="3225"/>
                  </a:lnTo>
                  <a:lnTo>
                    <a:pt x="548368" y="3310"/>
                  </a:lnTo>
                  <a:lnTo>
                    <a:pt x="543195" y="3398"/>
                  </a:lnTo>
                  <a:lnTo>
                    <a:pt x="538021" y="3488"/>
                  </a:lnTo>
                  <a:lnTo>
                    <a:pt x="532848" y="3582"/>
                  </a:lnTo>
                  <a:lnTo>
                    <a:pt x="527675" y="3680"/>
                  </a:lnTo>
                  <a:lnTo>
                    <a:pt x="522501" y="3781"/>
                  </a:lnTo>
                  <a:lnTo>
                    <a:pt x="517328" y="3886"/>
                  </a:lnTo>
                  <a:lnTo>
                    <a:pt x="512155" y="3995"/>
                  </a:lnTo>
                  <a:lnTo>
                    <a:pt x="506982" y="4108"/>
                  </a:lnTo>
                  <a:lnTo>
                    <a:pt x="501808" y="4227"/>
                  </a:lnTo>
                  <a:lnTo>
                    <a:pt x="496635" y="4350"/>
                  </a:lnTo>
                  <a:lnTo>
                    <a:pt x="491462" y="4479"/>
                  </a:lnTo>
                  <a:lnTo>
                    <a:pt x="486288" y="4613"/>
                  </a:lnTo>
                  <a:lnTo>
                    <a:pt x="481115" y="4754"/>
                  </a:lnTo>
                  <a:lnTo>
                    <a:pt x="475942" y="4901"/>
                  </a:lnTo>
                  <a:lnTo>
                    <a:pt x="470769" y="5056"/>
                  </a:lnTo>
                  <a:lnTo>
                    <a:pt x="465595" y="5218"/>
                  </a:lnTo>
                  <a:lnTo>
                    <a:pt x="460422" y="5388"/>
                  </a:lnTo>
                  <a:lnTo>
                    <a:pt x="455249" y="5566"/>
                  </a:lnTo>
                  <a:lnTo>
                    <a:pt x="450075" y="5754"/>
                  </a:lnTo>
                  <a:lnTo>
                    <a:pt x="444902" y="5951"/>
                  </a:lnTo>
                  <a:lnTo>
                    <a:pt x="439729" y="6159"/>
                  </a:lnTo>
                  <a:lnTo>
                    <a:pt x="434556" y="6378"/>
                  </a:lnTo>
                  <a:lnTo>
                    <a:pt x="429382" y="6609"/>
                  </a:lnTo>
                  <a:lnTo>
                    <a:pt x="424209" y="6852"/>
                  </a:lnTo>
                  <a:lnTo>
                    <a:pt x="419036" y="7108"/>
                  </a:lnTo>
                  <a:lnTo>
                    <a:pt x="413862" y="7379"/>
                  </a:lnTo>
                  <a:lnTo>
                    <a:pt x="408689" y="7665"/>
                  </a:lnTo>
                  <a:lnTo>
                    <a:pt x="403516" y="7967"/>
                  </a:lnTo>
                  <a:lnTo>
                    <a:pt x="398343" y="8285"/>
                  </a:lnTo>
                  <a:lnTo>
                    <a:pt x="393169" y="8622"/>
                  </a:lnTo>
                  <a:lnTo>
                    <a:pt x="387996" y="8978"/>
                  </a:lnTo>
                  <a:lnTo>
                    <a:pt x="382823" y="9354"/>
                  </a:lnTo>
                  <a:lnTo>
                    <a:pt x="377649" y="9752"/>
                  </a:lnTo>
                  <a:lnTo>
                    <a:pt x="372476" y="10172"/>
                  </a:lnTo>
                  <a:lnTo>
                    <a:pt x="367303" y="10617"/>
                  </a:lnTo>
                  <a:lnTo>
                    <a:pt x="362130" y="11086"/>
                  </a:lnTo>
                  <a:lnTo>
                    <a:pt x="356956" y="11583"/>
                  </a:lnTo>
                  <a:lnTo>
                    <a:pt x="351783" y="12107"/>
                  </a:lnTo>
                  <a:lnTo>
                    <a:pt x="346610" y="12662"/>
                  </a:lnTo>
                  <a:lnTo>
                    <a:pt x="341436" y="13247"/>
                  </a:lnTo>
                  <a:lnTo>
                    <a:pt x="336263" y="13866"/>
                  </a:lnTo>
                  <a:lnTo>
                    <a:pt x="331090" y="14519"/>
                  </a:lnTo>
                  <a:lnTo>
                    <a:pt x="325917" y="15209"/>
                  </a:lnTo>
                  <a:lnTo>
                    <a:pt x="320743" y="15938"/>
                  </a:lnTo>
                  <a:lnTo>
                    <a:pt x="315570" y="16706"/>
                  </a:lnTo>
                  <a:lnTo>
                    <a:pt x="310397" y="17517"/>
                  </a:lnTo>
                  <a:lnTo>
                    <a:pt x="305223" y="18373"/>
                  </a:lnTo>
                  <a:lnTo>
                    <a:pt x="300050" y="19274"/>
                  </a:lnTo>
                  <a:lnTo>
                    <a:pt x="294877" y="20225"/>
                  </a:lnTo>
                  <a:lnTo>
                    <a:pt x="289704" y="21227"/>
                  </a:lnTo>
                  <a:lnTo>
                    <a:pt x="284530" y="22282"/>
                  </a:lnTo>
                  <a:lnTo>
                    <a:pt x="279357" y="23393"/>
                  </a:lnTo>
                  <a:lnTo>
                    <a:pt x="274184" y="24562"/>
                  </a:lnTo>
                  <a:lnTo>
                    <a:pt x="269010" y="25793"/>
                  </a:lnTo>
                  <a:lnTo>
                    <a:pt x="263837" y="27087"/>
                  </a:lnTo>
                  <a:lnTo>
                    <a:pt x="258664" y="28448"/>
                  </a:lnTo>
                  <a:lnTo>
                    <a:pt x="253491" y="29878"/>
                  </a:lnTo>
                  <a:lnTo>
                    <a:pt x="248317" y="31381"/>
                  </a:lnTo>
                  <a:lnTo>
                    <a:pt x="243144" y="32960"/>
                  </a:lnTo>
                  <a:lnTo>
                    <a:pt x="237971" y="34618"/>
                  </a:lnTo>
                  <a:lnTo>
                    <a:pt x="232797" y="36357"/>
                  </a:lnTo>
                  <a:lnTo>
                    <a:pt x="227624" y="38183"/>
                  </a:lnTo>
                  <a:lnTo>
                    <a:pt x="222451" y="40097"/>
                  </a:lnTo>
                  <a:lnTo>
                    <a:pt x="217278" y="42104"/>
                  </a:lnTo>
                  <a:lnTo>
                    <a:pt x="212104" y="44208"/>
                  </a:lnTo>
                  <a:lnTo>
                    <a:pt x="206931" y="46412"/>
                  </a:lnTo>
                  <a:lnTo>
                    <a:pt x="201758" y="48721"/>
                  </a:lnTo>
                  <a:lnTo>
                    <a:pt x="196584" y="51138"/>
                  </a:lnTo>
                  <a:lnTo>
                    <a:pt x="191411" y="53668"/>
                  </a:lnTo>
                  <a:lnTo>
                    <a:pt x="186238" y="56315"/>
                  </a:lnTo>
                  <a:lnTo>
                    <a:pt x="181065" y="59085"/>
                  </a:lnTo>
                  <a:lnTo>
                    <a:pt x="175891" y="61980"/>
                  </a:lnTo>
                  <a:lnTo>
                    <a:pt x="170718" y="65007"/>
                  </a:lnTo>
                  <a:lnTo>
                    <a:pt x="165545" y="68170"/>
                  </a:lnTo>
                  <a:lnTo>
                    <a:pt x="160371" y="71474"/>
                  </a:lnTo>
                  <a:lnTo>
                    <a:pt x="155198" y="74924"/>
                  </a:lnTo>
                  <a:lnTo>
                    <a:pt x="150025" y="78526"/>
                  </a:lnTo>
                  <a:lnTo>
                    <a:pt x="144852" y="82285"/>
                  </a:lnTo>
                  <a:lnTo>
                    <a:pt x="139678" y="86205"/>
                  </a:lnTo>
                  <a:lnTo>
                    <a:pt x="134505" y="90294"/>
                  </a:lnTo>
                  <a:lnTo>
                    <a:pt x="129332" y="94556"/>
                  </a:lnTo>
                  <a:lnTo>
                    <a:pt x="124158" y="98997"/>
                  </a:lnTo>
                  <a:lnTo>
                    <a:pt x="118985" y="103623"/>
                  </a:lnTo>
                  <a:lnTo>
                    <a:pt x="113812" y="108439"/>
                  </a:lnTo>
                  <a:lnTo>
                    <a:pt x="108639" y="113450"/>
                  </a:lnTo>
                  <a:lnTo>
                    <a:pt x="103465" y="118663"/>
                  </a:lnTo>
                  <a:lnTo>
                    <a:pt x="98292" y="124082"/>
                  </a:lnTo>
                  <a:lnTo>
                    <a:pt x="93119" y="129714"/>
                  </a:lnTo>
                  <a:lnTo>
                    <a:pt x="87945" y="135562"/>
                  </a:lnTo>
                  <a:lnTo>
                    <a:pt x="82772" y="141632"/>
                  </a:lnTo>
                  <a:lnTo>
                    <a:pt x="77599" y="147929"/>
                  </a:lnTo>
                  <a:lnTo>
                    <a:pt x="72426" y="154456"/>
                  </a:lnTo>
                  <a:lnTo>
                    <a:pt x="67252" y="161217"/>
                  </a:lnTo>
                  <a:lnTo>
                    <a:pt x="62079" y="168215"/>
                  </a:lnTo>
                  <a:lnTo>
                    <a:pt x="56906" y="175454"/>
                  </a:lnTo>
                  <a:lnTo>
                    <a:pt x="51732" y="182935"/>
                  </a:lnTo>
                  <a:lnTo>
                    <a:pt x="46559" y="190660"/>
                  </a:lnTo>
                  <a:lnTo>
                    <a:pt x="41386" y="198629"/>
                  </a:lnTo>
                  <a:lnTo>
                    <a:pt x="36213" y="206842"/>
                  </a:lnTo>
                  <a:lnTo>
                    <a:pt x="31039" y="215298"/>
                  </a:lnTo>
                  <a:lnTo>
                    <a:pt x="25866" y="223995"/>
                  </a:lnTo>
                  <a:lnTo>
                    <a:pt x="20693" y="232930"/>
                  </a:lnTo>
                  <a:lnTo>
                    <a:pt x="15519" y="242099"/>
                  </a:lnTo>
                  <a:lnTo>
                    <a:pt x="10346" y="251496"/>
                  </a:lnTo>
                  <a:lnTo>
                    <a:pt x="5173" y="261114"/>
                  </a:lnTo>
                  <a:lnTo>
                    <a:pt x="0" y="270946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96816" y="4190816"/>
              <a:ext cx="1883076" cy="85117"/>
            </a:xfrm>
            <a:custGeom>
              <a:avLst/>
              <a:pathLst>
                <a:path w="1883076" h="85117">
                  <a:moveTo>
                    <a:pt x="0" y="85117"/>
                  </a:moveTo>
                  <a:lnTo>
                    <a:pt x="0" y="85117"/>
                  </a:lnTo>
                  <a:lnTo>
                    <a:pt x="5173" y="84558"/>
                  </a:lnTo>
                  <a:lnTo>
                    <a:pt x="10346" y="83908"/>
                  </a:lnTo>
                  <a:lnTo>
                    <a:pt x="15519" y="83170"/>
                  </a:lnTo>
                  <a:lnTo>
                    <a:pt x="20693" y="82348"/>
                  </a:lnTo>
                  <a:lnTo>
                    <a:pt x="25866" y="81446"/>
                  </a:lnTo>
                  <a:lnTo>
                    <a:pt x="31039" y="80468"/>
                  </a:lnTo>
                  <a:lnTo>
                    <a:pt x="36213" y="79419"/>
                  </a:lnTo>
                  <a:lnTo>
                    <a:pt x="41386" y="78302"/>
                  </a:lnTo>
                  <a:lnTo>
                    <a:pt x="46559" y="77123"/>
                  </a:lnTo>
                  <a:lnTo>
                    <a:pt x="51732" y="75887"/>
                  </a:lnTo>
                  <a:lnTo>
                    <a:pt x="56906" y="74598"/>
                  </a:lnTo>
                  <a:lnTo>
                    <a:pt x="62079" y="73260"/>
                  </a:lnTo>
                  <a:lnTo>
                    <a:pt x="67252" y="71879"/>
                  </a:lnTo>
                  <a:lnTo>
                    <a:pt x="72426" y="70460"/>
                  </a:lnTo>
                  <a:lnTo>
                    <a:pt x="77599" y="69006"/>
                  </a:lnTo>
                  <a:lnTo>
                    <a:pt x="82772" y="67523"/>
                  </a:lnTo>
                  <a:lnTo>
                    <a:pt x="87945" y="66014"/>
                  </a:lnTo>
                  <a:lnTo>
                    <a:pt x="93119" y="64485"/>
                  </a:lnTo>
                  <a:lnTo>
                    <a:pt x="98292" y="62939"/>
                  </a:lnTo>
                  <a:lnTo>
                    <a:pt x="103465" y="61380"/>
                  </a:lnTo>
                  <a:lnTo>
                    <a:pt x="108639" y="59813"/>
                  </a:lnTo>
                  <a:lnTo>
                    <a:pt x="113812" y="58240"/>
                  </a:lnTo>
                  <a:lnTo>
                    <a:pt x="118985" y="56666"/>
                  </a:lnTo>
                  <a:lnTo>
                    <a:pt x="124158" y="55094"/>
                  </a:lnTo>
                  <a:lnTo>
                    <a:pt x="129332" y="53527"/>
                  </a:lnTo>
                  <a:lnTo>
                    <a:pt x="134505" y="51967"/>
                  </a:lnTo>
                  <a:lnTo>
                    <a:pt x="139678" y="50418"/>
                  </a:lnTo>
                  <a:lnTo>
                    <a:pt x="144852" y="48883"/>
                  </a:lnTo>
                  <a:lnTo>
                    <a:pt x="150025" y="47363"/>
                  </a:lnTo>
                  <a:lnTo>
                    <a:pt x="155198" y="45862"/>
                  </a:lnTo>
                  <a:lnTo>
                    <a:pt x="160371" y="44380"/>
                  </a:lnTo>
                  <a:lnTo>
                    <a:pt x="165545" y="42921"/>
                  </a:lnTo>
                  <a:lnTo>
                    <a:pt x="170718" y="41486"/>
                  </a:lnTo>
                  <a:lnTo>
                    <a:pt x="175891" y="40075"/>
                  </a:lnTo>
                  <a:lnTo>
                    <a:pt x="181065" y="38692"/>
                  </a:lnTo>
                  <a:lnTo>
                    <a:pt x="186238" y="37337"/>
                  </a:lnTo>
                  <a:lnTo>
                    <a:pt x="191411" y="36011"/>
                  </a:lnTo>
                  <a:lnTo>
                    <a:pt x="196584" y="34715"/>
                  </a:lnTo>
                  <a:lnTo>
                    <a:pt x="201758" y="33450"/>
                  </a:lnTo>
                  <a:lnTo>
                    <a:pt x="206931" y="32217"/>
                  </a:lnTo>
                  <a:lnTo>
                    <a:pt x="212104" y="31017"/>
                  </a:lnTo>
                  <a:lnTo>
                    <a:pt x="217278" y="29849"/>
                  </a:lnTo>
                  <a:lnTo>
                    <a:pt x="222451" y="28714"/>
                  </a:lnTo>
                  <a:lnTo>
                    <a:pt x="227624" y="27613"/>
                  </a:lnTo>
                  <a:lnTo>
                    <a:pt x="232797" y="26545"/>
                  </a:lnTo>
                  <a:lnTo>
                    <a:pt x="237971" y="25510"/>
                  </a:lnTo>
                  <a:lnTo>
                    <a:pt x="243144" y="24509"/>
                  </a:lnTo>
                  <a:lnTo>
                    <a:pt x="248317" y="23542"/>
                  </a:lnTo>
                  <a:lnTo>
                    <a:pt x="253491" y="22607"/>
                  </a:lnTo>
                  <a:lnTo>
                    <a:pt x="258664" y="21705"/>
                  </a:lnTo>
                  <a:lnTo>
                    <a:pt x="263837" y="20836"/>
                  </a:lnTo>
                  <a:lnTo>
                    <a:pt x="269010" y="19998"/>
                  </a:lnTo>
                  <a:lnTo>
                    <a:pt x="274184" y="19192"/>
                  </a:lnTo>
                  <a:lnTo>
                    <a:pt x="279357" y="18417"/>
                  </a:lnTo>
                  <a:lnTo>
                    <a:pt x="284530" y="17672"/>
                  </a:lnTo>
                  <a:lnTo>
                    <a:pt x="289704" y="16957"/>
                  </a:lnTo>
                  <a:lnTo>
                    <a:pt x="294877" y="16272"/>
                  </a:lnTo>
                  <a:lnTo>
                    <a:pt x="300050" y="15614"/>
                  </a:lnTo>
                  <a:lnTo>
                    <a:pt x="305223" y="14984"/>
                  </a:lnTo>
                  <a:lnTo>
                    <a:pt x="310397" y="14381"/>
                  </a:lnTo>
                  <a:lnTo>
                    <a:pt x="315570" y="13804"/>
                  </a:lnTo>
                  <a:lnTo>
                    <a:pt x="320743" y="13252"/>
                  </a:lnTo>
                  <a:lnTo>
                    <a:pt x="325917" y="12725"/>
                  </a:lnTo>
                  <a:lnTo>
                    <a:pt x="331090" y="12222"/>
                  </a:lnTo>
                  <a:lnTo>
                    <a:pt x="336263" y="11741"/>
                  </a:lnTo>
                  <a:lnTo>
                    <a:pt x="341436" y="11282"/>
                  </a:lnTo>
                  <a:lnTo>
                    <a:pt x="346610" y="10845"/>
                  </a:lnTo>
                  <a:lnTo>
                    <a:pt x="351783" y="10428"/>
                  </a:lnTo>
                  <a:lnTo>
                    <a:pt x="356956" y="10030"/>
                  </a:lnTo>
                  <a:lnTo>
                    <a:pt x="362130" y="9652"/>
                  </a:lnTo>
                  <a:lnTo>
                    <a:pt x="367303" y="9291"/>
                  </a:lnTo>
                  <a:lnTo>
                    <a:pt x="372476" y="8948"/>
                  </a:lnTo>
                  <a:lnTo>
                    <a:pt x="377649" y="8621"/>
                  </a:lnTo>
                  <a:lnTo>
                    <a:pt x="382823" y="8309"/>
                  </a:lnTo>
                  <a:lnTo>
                    <a:pt x="387996" y="8013"/>
                  </a:lnTo>
                  <a:lnTo>
                    <a:pt x="393169" y="7731"/>
                  </a:lnTo>
                  <a:lnTo>
                    <a:pt x="398343" y="7463"/>
                  </a:lnTo>
                  <a:lnTo>
                    <a:pt x="403516" y="7207"/>
                  </a:lnTo>
                  <a:lnTo>
                    <a:pt x="408689" y="6964"/>
                  </a:lnTo>
                  <a:lnTo>
                    <a:pt x="413862" y="6732"/>
                  </a:lnTo>
                  <a:lnTo>
                    <a:pt x="419036" y="6511"/>
                  </a:lnTo>
                  <a:lnTo>
                    <a:pt x="424209" y="6301"/>
                  </a:lnTo>
                  <a:lnTo>
                    <a:pt x="429382" y="6100"/>
                  </a:lnTo>
                  <a:lnTo>
                    <a:pt x="434556" y="5909"/>
                  </a:lnTo>
                  <a:lnTo>
                    <a:pt x="439729" y="5727"/>
                  </a:lnTo>
                  <a:lnTo>
                    <a:pt x="444902" y="5552"/>
                  </a:lnTo>
                  <a:lnTo>
                    <a:pt x="450075" y="5386"/>
                  </a:lnTo>
                  <a:lnTo>
                    <a:pt x="455249" y="5227"/>
                  </a:lnTo>
                  <a:lnTo>
                    <a:pt x="460422" y="5075"/>
                  </a:lnTo>
                  <a:lnTo>
                    <a:pt x="465595" y="4930"/>
                  </a:lnTo>
                  <a:lnTo>
                    <a:pt x="470769" y="4790"/>
                  </a:lnTo>
                  <a:lnTo>
                    <a:pt x="475942" y="4657"/>
                  </a:lnTo>
                  <a:lnTo>
                    <a:pt x="481115" y="4529"/>
                  </a:lnTo>
                  <a:lnTo>
                    <a:pt x="486288" y="4406"/>
                  </a:lnTo>
                  <a:lnTo>
                    <a:pt x="491462" y="4287"/>
                  </a:lnTo>
                  <a:lnTo>
                    <a:pt x="496635" y="4174"/>
                  </a:lnTo>
                  <a:lnTo>
                    <a:pt x="501808" y="4064"/>
                  </a:lnTo>
                  <a:lnTo>
                    <a:pt x="506982" y="3959"/>
                  </a:lnTo>
                  <a:lnTo>
                    <a:pt x="512155" y="3857"/>
                  </a:lnTo>
                  <a:lnTo>
                    <a:pt x="517328" y="3759"/>
                  </a:lnTo>
                  <a:lnTo>
                    <a:pt x="522501" y="3664"/>
                  </a:lnTo>
                  <a:lnTo>
                    <a:pt x="527675" y="3572"/>
                  </a:lnTo>
                  <a:lnTo>
                    <a:pt x="532848" y="3483"/>
                  </a:lnTo>
                  <a:lnTo>
                    <a:pt x="538021" y="3397"/>
                  </a:lnTo>
                  <a:lnTo>
                    <a:pt x="543195" y="3314"/>
                  </a:lnTo>
                  <a:lnTo>
                    <a:pt x="548368" y="3233"/>
                  </a:lnTo>
                  <a:lnTo>
                    <a:pt x="553541" y="3154"/>
                  </a:lnTo>
                  <a:lnTo>
                    <a:pt x="558714" y="3078"/>
                  </a:lnTo>
                  <a:lnTo>
                    <a:pt x="563888" y="3004"/>
                  </a:lnTo>
                  <a:lnTo>
                    <a:pt x="569061" y="2931"/>
                  </a:lnTo>
                  <a:lnTo>
                    <a:pt x="574234" y="2861"/>
                  </a:lnTo>
                  <a:lnTo>
                    <a:pt x="579408" y="2792"/>
                  </a:lnTo>
                  <a:lnTo>
                    <a:pt x="584581" y="2725"/>
                  </a:lnTo>
                  <a:lnTo>
                    <a:pt x="589754" y="2660"/>
                  </a:lnTo>
                  <a:lnTo>
                    <a:pt x="594927" y="2596"/>
                  </a:lnTo>
                  <a:lnTo>
                    <a:pt x="600101" y="2533"/>
                  </a:lnTo>
                  <a:lnTo>
                    <a:pt x="605274" y="2472"/>
                  </a:lnTo>
                  <a:lnTo>
                    <a:pt x="610447" y="2413"/>
                  </a:lnTo>
                  <a:lnTo>
                    <a:pt x="615621" y="2354"/>
                  </a:lnTo>
                  <a:lnTo>
                    <a:pt x="620794" y="2297"/>
                  </a:lnTo>
                  <a:lnTo>
                    <a:pt x="625967" y="2241"/>
                  </a:lnTo>
                  <a:lnTo>
                    <a:pt x="631140" y="2186"/>
                  </a:lnTo>
                  <a:lnTo>
                    <a:pt x="636314" y="2133"/>
                  </a:lnTo>
                  <a:lnTo>
                    <a:pt x="641487" y="2080"/>
                  </a:lnTo>
                  <a:lnTo>
                    <a:pt x="646660" y="2028"/>
                  </a:lnTo>
                  <a:lnTo>
                    <a:pt x="651834" y="1978"/>
                  </a:lnTo>
                  <a:lnTo>
                    <a:pt x="657007" y="1928"/>
                  </a:lnTo>
                  <a:lnTo>
                    <a:pt x="662180" y="1880"/>
                  </a:lnTo>
                  <a:lnTo>
                    <a:pt x="667353" y="1832"/>
                  </a:lnTo>
                  <a:lnTo>
                    <a:pt x="672527" y="1785"/>
                  </a:lnTo>
                  <a:lnTo>
                    <a:pt x="677700" y="1739"/>
                  </a:lnTo>
                  <a:lnTo>
                    <a:pt x="682873" y="1694"/>
                  </a:lnTo>
                  <a:lnTo>
                    <a:pt x="688047" y="1650"/>
                  </a:lnTo>
                  <a:lnTo>
                    <a:pt x="693220" y="1607"/>
                  </a:lnTo>
                  <a:lnTo>
                    <a:pt x="698393" y="1564"/>
                  </a:lnTo>
                  <a:lnTo>
                    <a:pt x="703566" y="1523"/>
                  </a:lnTo>
                  <a:lnTo>
                    <a:pt x="708740" y="1482"/>
                  </a:lnTo>
                  <a:lnTo>
                    <a:pt x="713913" y="1441"/>
                  </a:lnTo>
                  <a:lnTo>
                    <a:pt x="719086" y="1402"/>
                  </a:lnTo>
                  <a:lnTo>
                    <a:pt x="724260" y="1363"/>
                  </a:lnTo>
                  <a:lnTo>
                    <a:pt x="729433" y="1326"/>
                  </a:lnTo>
                  <a:lnTo>
                    <a:pt x="734606" y="1288"/>
                  </a:lnTo>
                  <a:lnTo>
                    <a:pt x="739779" y="1252"/>
                  </a:lnTo>
                  <a:lnTo>
                    <a:pt x="744953" y="1216"/>
                  </a:lnTo>
                  <a:lnTo>
                    <a:pt x="750126" y="1181"/>
                  </a:lnTo>
                  <a:lnTo>
                    <a:pt x="755299" y="1147"/>
                  </a:lnTo>
                  <a:lnTo>
                    <a:pt x="760473" y="1113"/>
                  </a:lnTo>
                  <a:lnTo>
                    <a:pt x="765646" y="1081"/>
                  </a:lnTo>
                  <a:lnTo>
                    <a:pt x="770819" y="1048"/>
                  </a:lnTo>
                  <a:lnTo>
                    <a:pt x="775992" y="1017"/>
                  </a:lnTo>
                  <a:lnTo>
                    <a:pt x="781166" y="986"/>
                  </a:lnTo>
                  <a:lnTo>
                    <a:pt x="786339" y="956"/>
                  </a:lnTo>
                  <a:lnTo>
                    <a:pt x="791512" y="926"/>
                  </a:lnTo>
                  <a:lnTo>
                    <a:pt x="796686" y="898"/>
                  </a:lnTo>
                  <a:lnTo>
                    <a:pt x="801859" y="869"/>
                  </a:lnTo>
                  <a:lnTo>
                    <a:pt x="807032" y="842"/>
                  </a:lnTo>
                  <a:lnTo>
                    <a:pt x="812205" y="815"/>
                  </a:lnTo>
                  <a:lnTo>
                    <a:pt x="817379" y="789"/>
                  </a:lnTo>
                  <a:lnTo>
                    <a:pt x="822552" y="763"/>
                  </a:lnTo>
                  <a:lnTo>
                    <a:pt x="827725" y="738"/>
                  </a:lnTo>
                  <a:lnTo>
                    <a:pt x="832899" y="714"/>
                  </a:lnTo>
                  <a:lnTo>
                    <a:pt x="838072" y="690"/>
                  </a:lnTo>
                  <a:lnTo>
                    <a:pt x="843245" y="667"/>
                  </a:lnTo>
                  <a:lnTo>
                    <a:pt x="848418" y="644"/>
                  </a:lnTo>
                  <a:lnTo>
                    <a:pt x="853592" y="623"/>
                  </a:lnTo>
                  <a:lnTo>
                    <a:pt x="858765" y="601"/>
                  </a:lnTo>
                  <a:lnTo>
                    <a:pt x="863938" y="581"/>
                  </a:lnTo>
                  <a:lnTo>
                    <a:pt x="869112" y="560"/>
                  </a:lnTo>
                  <a:lnTo>
                    <a:pt x="874285" y="541"/>
                  </a:lnTo>
                  <a:lnTo>
                    <a:pt x="879458" y="522"/>
                  </a:lnTo>
                  <a:lnTo>
                    <a:pt x="884631" y="503"/>
                  </a:lnTo>
                  <a:lnTo>
                    <a:pt x="889805" y="486"/>
                  </a:lnTo>
                  <a:lnTo>
                    <a:pt x="894978" y="468"/>
                  </a:lnTo>
                  <a:lnTo>
                    <a:pt x="900151" y="451"/>
                  </a:lnTo>
                  <a:lnTo>
                    <a:pt x="905325" y="435"/>
                  </a:lnTo>
                  <a:lnTo>
                    <a:pt x="910498" y="419"/>
                  </a:lnTo>
                  <a:lnTo>
                    <a:pt x="915671" y="404"/>
                  </a:lnTo>
                  <a:lnTo>
                    <a:pt x="920844" y="389"/>
                  </a:lnTo>
                  <a:lnTo>
                    <a:pt x="926018" y="375"/>
                  </a:lnTo>
                  <a:lnTo>
                    <a:pt x="931191" y="361"/>
                  </a:lnTo>
                  <a:lnTo>
                    <a:pt x="936364" y="348"/>
                  </a:lnTo>
                  <a:lnTo>
                    <a:pt x="941538" y="335"/>
                  </a:lnTo>
                  <a:lnTo>
                    <a:pt x="946711" y="322"/>
                  </a:lnTo>
                  <a:lnTo>
                    <a:pt x="951884" y="310"/>
                  </a:lnTo>
                  <a:lnTo>
                    <a:pt x="957057" y="299"/>
                  </a:lnTo>
                  <a:lnTo>
                    <a:pt x="962231" y="288"/>
                  </a:lnTo>
                  <a:lnTo>
                    <a:pt x="967404" y="277"/>
                  </a:lnTo>
                  <a:lnTo>
                    <a:pt x="972577" y="266"/>
                  </a:lnTo>
                  <a:lnTo>
                    <a:pt x="977751" y="256"/>
                  </a:lnTo>
                  <a:lnTo>
                    <a:pt x="982924" y="247"/>
                  </a:lnTo>
                  <a:lnTo>
                    <a:pt x="988097" y="237"/>
                  </a:lnTo>
                  <a:lnTo>
                    <a:pt x="993270" y="228"/>
                  </a:lnTo>
                  <a:lnTo>
                    <a:pt x="998444" y="220"/>
                  </a:lnTo>
                  <a:lnTo>
                    <a:pt x="1003617" y="212"/>
                  </a:lnTo>
                  <a:lnTo>
                    <a:pt x="1008790" y="204"/>
                  </a:lnTo>
                  <a:lnTo>
                    <a:pt x="1013964" y="196"/>
                  </a:lnTo>
                  <a:lnTo>
                    <a:pt x="1019137" y="188"/>
                  </a:lnTo>
                  <a:lnTo>
                    <a:pt x="1024310" y="181"/>
                  </a:lnTo>
                  <a:lnTo>
                    <a:pt x="1029483" y="175"/>
                  </a:lnTo>
                  <a:lnTo>
                    <a:pt x="1034657" y="168"/>
                  </a:lnTo>
                  <a:lnTo>
                    <a:pt x="1039830" y="162"/>
                  </a:lnTo>
                  <a:lnTo>
                    <a:pt x="1045003" y="156"/>
                  </a:lnTo>
                  <a:lnTo>
                    <a:pt x="1050177" y="150"/>
                  </a:lnTo>
                  <a:lnTo>
                    <a:pt x="1055350" y="144"/>
                  </a:lnTo>
                  <a:lnTo>
                    <a:pt x="1060523" y="139"/>
                  </a:lnTo>
                  <a:lnTo>
                    <a:pt x="1065696" y="134"/>
                  </a:lnTo>
                  <a:lnTo>
                    <a:pt x="1070870" y="129"/>
                  </a:lnTo>
                  <a:lnTo>
                    <a:pt x="1076043" y="124"/>
                  </a:lnTo>
                  <a:lnTo>
                    <a:pt x="1081216" y="120"/>
                  </a:lnTo>
                  <a:lnTo>
                    <a:pt x="1086390" y="115"/>
                  </a:lnTo>
                  <a:lnTo>
                    <a:pt x="1091563" y="111"/>
                  </a:lnTo>
                  <a:lnTo>
                    <a:pt x="1096736" y="107"/>
                  </a:lnTo>
                  <a:lnTo>
                    <a:pt x="1101909" y="103"/>
                  </a:lnTo>
                  <a:lnTo>
                    <a:pt x="1107083" y="100"/>
                  </a:lnTo>
                  <a:lnTo>
                    <a:pt x="1112256" y="96"/>
                  </a:lnTo>
                  <a:lnTo>
                    <a:pt x="1117429" y="93"/>
                  </a:lnTo>
                  <a:lnTo>
                    <a:pt x="1122603" y="89"/>
                  </a:lnTo>
                  <a:lnTo>
                    <a:pt x="1127776" y="86"/>
                  </a:lnTo>
                  <a:lnTo>
                    <a:pt x="1132949" y="83"/>
                  </a:lnTo>
                  <a:lnTo>
                    <a:pt x="1138122" y="81"/>
                  </a:lnTo>
                  <a:lnTo>
                    <a:pt x="1143296" y="78"/>
                  </a:lnTo>
                  <a:lnTo>
                    <a:pt x="1148469" y="75"/>
                  </a:lnTo>
                  <a:lnTo>
                    <a:pt x="1153642" y="73"/>
                  </a:lnTo>
                  <a:lnTo>
                    <a:pt x="1158816" y="70"/>
                  </a:lnTo>
                  <a:lnTo>
                    <a:pt x="1163989" y="68"/>
                  </a:lnTo>
                  <a:lnTo>
                    <a:pt x="1169162" y="66"/>
                  </a:lnTo>
                  <a:lnTo>
                    <a:pt x="1174335" y="64"/>
                  </a:lnTo>
                  <a:lnTo>
                    <a:pt x="1179509" y="61"/>
                  </a:lnTo>
                  <a:lnTo>
                    <a:pt x="1184682" y="60"/>
                  </a:lnTo>
                  <a:lnTo>
                    <a:pt x="1189855" y="58"/>
                  </a:lnTo>
                  <a:lnTo>
                    <a:pt x="1195029" y="56"/>
                  </a:lnTo>
                  <a:lnTo>
                    <a:pt x="1200202" y="54"/>
                  </a:lnTo>
                  <a:lnTo>
                    <a:pt x="1205375" y="52"/>
                  </a:lnTo>
                  <a:lnTo>
                    <a:pt x="1210548" y="51"/>
                  </a:lnTo>
                  <a:lnTo>
                    <a:pt x="1215722" y="49"/>
                  </a:lnTo>
                  <a:lnTo>
                    <a:pt x="1220895" y="48"/>
                  </a:lnTo>
                  <a:lnTo>
                    <a:pt x="1226068" y="46"/>
                  </a:lnTo>
                  <a:lnTo>
                    <a:pt x="1231242" y="45"/>
                  </a:lnTo>
                  <a:lnTo>
                    <a:pt x="1236415" y="44"/>
                  </a:lnTo>
                  <a:lnTo>
                    <a:pt x="1241588" y="42"/>
                  </a:lnTo>
                  <a:lnTo>
                    <a:pt x="1246761" y="41"/>
                  </a:lnTo>
                  <a:lnTo>
                    <a:pt x="1251935" y="40"/>
                  </a:lnTo>
                  <a:lnTo>
                    <a:pt x="1257108" y="39"/>
                  </a:lnTo>
                  <a:lnTo>
                    <a:pt x="1262281" y="38"/>
                  </a:lnTo>
                  <a:lnTo>
                    <a:pt x="1267455" y="37"/>
                  </a:lnTo>
                  <a:lnTo>
                    <a:pt x="1272628" y="36"/>
                  </a:lnTo>
                  <a:lnTo>
                    <a:pt x="1277801" y="35"/>
                  </a:lnTo>
                  <a:lnTo>
                    <a:pt x="1282974" y="34"/>
                  </a:lnTo>
                  <a:lnTo>
                    <a:pt x="1288148" y="33"/>
                  </a:lnTo>
                  <a:lnTo>
                    <a:pt x="1293321" y="32"/>
                  </a:lnTo>
                  <a:lnTo>
                    <a:pt x="1298494" y="31"/>
                  </a:lnTo>
                  <a:lnTo>
                    <a:pt x="1303668" y="31"/>
                  </a:lnTo>
                  <a:lnTo>
                    <a:pt x="1308841" y="30"/>
                  </a:lnTo>
                  <a:lnTo>
                    <a:pt x="1314014" y="29"/>
                  </a:lnTo>
                  <a:lnTo>
                    <a:pt x="1319187" y="28"/>
                  </a:lnTo>
                  <a:lnTo>
                    <a:pt x="1324361" y="28"/>
                  </a:lnTo>
                  <a:lnTo>
                    <a:pt x="1329534" y="27"/>
                  </a:lnTo>
                  <a:lnTo>
                    <a:pt x="1334707" y="26"/>
                  </a:lnTo>
                  <a:lnTo>
                    <a:pt x="1339881" y="26"/>
                  </a:lnTo>
                  <a:lnTo>
                    <a:pt x="1345054" y="25"/>
                  </a:lnTo>
                  <a:lnTo>
                    <a:pt x="1350227" y="24"/>
                  </a:lnTo>
                  <a:lnTo>
                    <a:pt x="1355400" y="24"/>
                  </a:lnTo>
                  <a:lnTo>
                    <a:pt x="1360574" y="23"/>
                  </a:lnTo>
                  <a:lnTo>
                    <a:pt x="1365747" y="23"/>
                  </a:lnTo>
                  <a:lnTo>
                    <a:pt x="1370920" y="22"/>
                  </a:lnTo>
                  <a:lnTo>
                    <a:pt x="1376094" y="22"/>
                  </a:lnTo>
                  <a:lnTo>
                    <a:pt x="1381267" y="21"/>
                  </a:lnTo>
                  <a:lnTo>
                    <a:pt x="1386440" y="21"/>
                  </a:lnTo>
                  <a:lnTo>
                    <a:pt x="1391613" y="20"/>
                  </a:lnTo>
                  <a:lnTo>
                    <a:pt x="1396787" y="20"/>
                  </a:lnTo>
                  <a:lnTo>
                    <a:pt x="1401960" y="19"/>
                  </a:lnTo>
                  <a:lnTo>
                    <a:pt x="1407133" y="19"/>
                  </a:lnTo>
                  <a:lnTo>
                    <a:pt x="1412307" y="18"/>
                  </a:lnTo>
                  <a:lnTo>
                    <a:pt x="1417480" y="18"/>
                  </a:lnTo>
                  <a:lnTo>
                    <a:pt x="1422653" y="18"/>
                  </a:lnTo>
                  <a:lnTo>
                    <a:pt x="1427826" y="17"/>
                  </a:lnTo>
                  <a:lnTo>
                    <a:pt x="1433000" y="17"/>
                  </a:lnTo>
                  <a:lnTo>
                    <a:pt x="1438173" y="16"/>
                  </a:lnTo>
                  <a:lnTo>
                    <a:pt x="1443346" y="16"/>
                  </a:lnTo>
                  <a:lnTo>
                    <a:pt x="1448520" y="16"/>
                  </a:lnTo>
                  <a:lnTo>
                    <a:pt x="1453693" y="15"/>
                  </a:lnTo>
                  <a:lnTo>
                    <a:pt x="1458866" y="15"/>
                  </a:lnTo>
                  <a:lnTo>
                    <a:pt x="1464039" y="15"/>
                  </a:lnTo>
                  <a:lnTo>
                    <a:pt x="1469213" y="14"/>
                  </a:lnTo>
                  <a:lnTo>
                    <a:pt x="1474386" y="14"/>
                  </a:lnTo>
                  <a:lnTo>
                    <a:pt x="1479559" y="14"/>
                  </a:lnTo>
                  <a:lnTo>
                    <a:pt x="1484733" y="13"/>
                  </a:lnTo>
                  <a:lnTo>
                    <a:pt x="1489906" y="13"/>
                  </a:lnTo>
                  <a:lnTo>
                    <a:pt x="1495079" y="13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0"/>
                  </a:lnTo>
                  <a:lnTo>
                    <a:pt x="1536465" y="10"/>
                  </a:lnTo>
                  <a:lnTo>
                    <a:pt x="1541639" y="9"/>
                  </a:lnTo>
                  <a:lnTo>
                    <a:pt x="1546812" y="9"/>
                  </a:lnTo>
                  <a:lnTo>
                    <a:pt x="1551985" y="9"/>
                  </a:lnTo>
                  <a:lnTo>
                    <a:pt x="1557159" y="8"/>
                  </a:lnTo>
                  <a:lnTo>
                    <a:pt x="1562332" y="8"/>
                  </a:lnTo>
                  <a:lnTo>
                    <a:pt x="1567505" y="8"/>
                  </a:lnTo>
                  <a:lnTo>
                    <a:pt x="1572678" y="7"/>
                  </a:lnTo>
                  <a:lnTo>
                    <a:pt x="1577852" y="7"/>
                  </a:lnTo>
                  <a:lnTo>
                    <a:pt x="1583025" y="7"/>
                  </a:lnTo>
                  <a:lnTo>
                    <a:pt x="1588198" y="6"/>
                  </a:lnTo>
                  <a:lnTo>
                    <a:pt x="1593372" y="6"/>
                  </a:lnTo>
                  <a:lnTo>
                    <a:pt x="1598545" y="5"/>
                  </a:lnTo>
                  <a:lnTo>
                    <a:pt x="1603718" y="5"/>
                  </a:lnTo>
                  <a:lnTo>
                    <a:pt x="1608891" y="5"/>
                  </a:lnTo>
                  <a:lnTo>
                    <a:pt x="1614065" y="4"/>
                  </a:lnTo>
                  <a:lnTo>
                    <a:pt x="1619238" y="4"/>
                  </a:lnTo>
                  <a:lnTo>
                    <a:pt x="1624411" y="4"/>
                  </a:lnTo>
                  <a:lnTo>
                    <a:pt x="1629585" y="3"/>
                  </a:lnTo>
                  <a:lnTo>
                    <a:pt x="1634758" y="3"/>
                  </a:lnTo>
                  <a:lnTo>
                    <a:pt x="1639931" y="3"/>
                  </a:lnTo>
                  <a:lnTo>
                    <a:pt x="1645104" y="3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1"/>
                  </a:lnTo>
                  <a:lnTo>
                    <a:pt x="1676144" y="1"/>
                  </a:lnTo>
                  <a:lnTo>
                    <a:pt x="1681317" y="1"/>
                  </a:lnTo>
                  <a:lnTo>
                    <a:pt x="1686491" y="1"/>
                  </a:lnTo>
                  <a:lnTo>
                    <a:pt x="1691664" y="1"/>
                  </a:lnTo>
                  <a:lnTo>
                    <a:pt x="1696837" y="1"/>
                  </a:lnTo>
                  <a:lnTo>
                    <a:pt x="1702011" y="1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596816" y="4190816"/>
              <a:ext cx="1883076" cy="387742"/>
            </a:xfrm>
            <a:custGeom>
              <a:avLst/>
              <a:pathLst>
                <a:path w="1883076" h="387742">
                  <a:moveTo>
                    <a:pt x="0" y="270946"/>
                  </a:moveTo>
                  <a:lnTo>
                    <a:pt x="5173" y="261114"/>
                  </a:lnTo>
                  <a:lnTo>
                    <a:pt x="10346" y="251496"/>
                  </a:lnTo>
                  <a:lnTo>
                    <a:pt x="15519" y="242099"/>
                  </a:lnTo>
                  <a:lnTo>
                    <a:pt x="20693" y="232930"/>
                  </a:lnTo>
                  <a:lnTo>
                    <a:pt x="25866" y="223995"/>
                  </a:lnTo>
                  <a:lnTo>
                    <a:pt x="31039" y="215298"/>
                  </a:lnTo>
                  <a:lnTo>
                    <a:pt x="36213" y="206842"/>
                  </a:lnTo>
                  <a:lnTo>
                    <a:pt x="41386" y="198629"/>
                  </a:lnTo>
                  <a:lnTo>
                    <a:pt x="46559" y="190660"/>
                  </a:lnTo>
                  <a:lnTo>
                    <a:pt x="51732" y="182935"/>
                  </a:lnTo>
                  <a:lnTo>
                    <a:pt x="56906" y="175454"/>
                  </a:lnTo>
                  <a:lnTo>
                    <a:pt x="62079" y="168215"/>
                  </a:lnTo>
                  <a:lnTo>
                    <a:pt x="67252" y="161217"/>
                  </a:lnTo>
                  <a:lnTo>
                    <a:pt x="72426" y="154456"/>
                  </a:lnTo>
                  <a:lnTo>
                    <a:pt x="77599" y="147929"/>
                  </a:lnTo>
                  <a:lnTo>
                    <a:pt x="82772" y="141632"/>
                  </a:lnTo>
                  <a:lnTo>
                    <a:pt x="87945" y="135562"/>
                  </a:lnTo>
                  <a:lnTo>
                    <a:pt x="93119" y="129714"/>
                  </a:lnTo>
                  <a:lnTo>
                    <a:pt x="98292" y="124082"/>
                  </a:lnTo>
                  <a:lnTo>
                    <a:pt x="103465" y="118663"/>
                  </a:lnTo>
                  <a:lnTo>
                    <a:pt x="108639" y="113450"/>
                  </a:lnTo>
                  <a:lnTo>
                    <a:pt x="113812" y="108439"/>
                  </a:lnTo>
                  <a:lnTo>
                    <a:pt x="118985" y="103623"/>
                  </a:lnTo>
                  <a:lnTo>
                    <a:pt x="124158" y="98997"/>
                  </a:lnTo>
                  <a:lnTo>
                    <a:pt x="129332" y="94556"/>
                  </a:lnTo>
                  <a:lnTo>
                    <a:pt x="134505" y="90294"/>
                  </a:lnTo>
                  <a:lnTo>
                    <a:pt x="139678" y="86205"/>
                  </a:lnTo>
                  <a:lnTo>
                    <a:pt x="144852" y="82285"/>
                  </a:lnTo>
                  <a:lnTo>
                    <a:pt x="150025" y="78526"/>
                  </a:lnTo>
                  <a:lnTo>
                    <a:pt x="155198" y="74924"/>
                  </a:lnTo>
                  <a:lnTo>
                    <a:pt x="160371" y="71474"/>
                  </a:lnTo>
                  <a:lnTo>
                    <a:pt x="165545" y="68170"/>
                  </a:lnTo>
                  <a:lnTo>
                    <a:pt x="170718" y="65007"/>
                  </a:lnTo>
                  <a:lnTo>
                    <a:pt x="175891" y="61980"/>
                  </a:lnTo>
                  <a:lnTo>
                    <a:pt x="181065" y="59085"/>
                  </a:lnTo>
                  <a:lnTo>
                    <a:pt x="186238" y="56315"/>
                  </a:lnTo>
                  <a:lnTo>
                    <a:pt x="191411" y="53668"/>
                  </a:lnTo>
                  <a:lnTo>
                    <a:pt x="196584" y="51138"/>
                  </a:lnTo>
                  <a:lnTo>
                    <a:pt x="201758" y="48721"/>
                  </a:lnTo>
                  <a:lnTo>
                    <a:pt x="206931" y="46412"/>
                  </a:lnTo>
                  <a:lnTo>
                    <a:pt x="212104" y="44208"/>
                  </a:lnTo>
                  <a:lnTo>
                    <a:pt x="217278" y="42104"/>
                  </a:lnTo>
                  <a:lnTo>
                    <a:pt x="222451" y="40097"/>
                  </a:lnTo>
                  <a:lnTo>
                    <a:pt x="227624" y="38183"/>
                  </a:lnTo>
                  <a:lnTo>
                    <a:pt x="232797" y="36357"/>
                  </a:lnTo>
                  <a:lnTo>
                    <a:pt x="237971" y="34618"/>
                  </a:lnTo>
                  <a:lnTo>
                    <a:pt x="243144" y="32960"/>
                  </a:lnTo>
                  <a:lnTo>
                    <a:pt x="248317" y="31381"/>
                  </a:lnTo>
                  <a:lnTo>
                    <a:pt x="253491" y="29878"/>
                  </a:lnTo>
                  <a:lnTo>
                    <a:pt x="258664" y="28448"/>
                  </a:lnTo>
                  <a:lnTo>
                    <a:pt x="263837" y="27087"/>
                  </a:lnTo>
                  <a:lnTo>
                    <a:pt x="269010" y="25793"/>
                  </a:lnTo>
                  <a:lnTo>
                    <a:pt x="274184" y="24562"/>
                  </a:lnTo>
                  <a:lnTo>
                    <a:pt x="279357" y="23393"/>
                  </a:lnTo>
                  <a:lnTo>
                    <a:pt x="284530" y="22282"/>
                  </a:lnTo>
                  <a:lnTo>
                    <a:pt x="289704" y="21227"/>
                  </a:lnTo>
                  <a:lnTo>
                    <a:pt x="294877" y="20225"/>
                  </a:lnTo>
                  <a:lnTo>
                    <a:pt x="300050" y="19274"/>
                  </a:lnTo>
                  <a:lnTo>
                    <a:pt x="305223" y="18373"/>
                  </a:lnTo>
                  <a:lnTo>
                    <a:pt x="310397" y="17517"/>
                  </a:lnTo>
                  <a:lnTo>
                    <a:pt x="315570" y="16706"/>
                  </a:lnTo>
                  <a:lnTo>
                    <a:pt x="320743" y="15938"/>
                  </a:lnTo>
                  <a:lnTo>
                    <a:pt x="325917" y="15209"/>
                  </a:lnTo>
                  <a:lnTo>
                    <a:pt x="331090" y="14519"/>
                  </a:lnTo>
                  <a:lnTo>
                    <a:pt x="336263" y="13866"/>
                  </a:lnTo>
                  <a:lnTo>
                    <a:pt x="341436" y="13247"/>
                  </a:lnTo>
                  <a:lnTo>
                    <a:pt x="346610" y="12662"/>
                  </a:lnTo>
                  <a:lnTo>
                    <a:pt x="351783" y="12107"/>
                  </a:lnTo>
                  <a:lnTo>
                    <a:pt x="356956" y="11583"/>
                  </a:lnTo>
                  <a:lnTo>
                    <a:pt x="362130" y="11086"/>
                  </a:lnTo>
                  <a:lnTo>
                    <a:pt x="367303" y="10617"/>
                  </a:lnTo>
                  <a:lnTo>
                    <a:pt x="372476" y="10172"/>
                  </a:lnTo>
                  <a:lnTo>
                    <a:pt x="377649" y="9752"/>
                  </a:lnTo>
                  <a:lnTo>
                    <a:pt x="382823" y="9354"/>
                  </a:lnTo>
                  <a:lnTo>
                    <a:pt x="387996" y="8978"/>
                  </a:lnTo>
                  <a:lnTo>
                    <a:pt x="393169" y="8622"/>
                  </a:lnTo>
                  <a:lnTo>
                    <a:pt x="398343" y="8285"/>
                  </a:lnTo>
                  <a:lnTo>
                    <a:pt x="403516" y="7967"/>
                  </a:lnTo>
                  <a:lnTo>
                    <a:pt x="408689" y="7665"/>
                  </a:lnTo>
                  <a:lnTo>
                    <a:pt x="413862" y="7379"/>
                  </a:lnTo>
                  <a:lnTo>
                    <a:pt x="419036" y="7108"/>
                  </a:lnTo>
                  <a:lnTo>
                    <a:pt x="424209" y="6852"/>
                  </a:lnTo>
                  <a:lnTo>
                    <a:pt x="429382" y="6609"/>
                  </a:lnTo>
                  <a:lnTo>
                    <a:pt x="434556" y="6378"/>
                  </a:lnTo>
                  <a:lnTo>
                    <a:pt x="439729" y="6159"/>
                  </a:lnTo>
                  <a:lnTo>
                    <a:pt x="444902" y="5951"/>
                  </a:lnTo>
                  <a:lnTo>
                    <a:pt x="450075" y="5754"/>
                  </a:lnTo>
                  <a:lnTo>
                    <a:pt x="455249" y="5566"/>
                  </a:lnTo>
                  <a:lnTo>
                    <a:pt x="460422" y="5388"/>
                  </a:lnTo>
                  <a:lnTo>
                    <a:pt x="465595" y="5218"/>
                  </a:lnTo>
                  <a:lnTo>
                    <a:pt x="470769" y="5056"/>
                  </a:lnTo>
                  <a:lnTo>
                    <a:pt x="475942" y="4901"/>
                  </a:lnTo>
                  <a:lnTo>
                    <a:pt x="481115" y="4754"/>
                  </a:lnTo>
                  <a:lnTo>
                    <a:pt x="486288" y="4613"/>
                  </a:lnTo>
                  <a:lnTo>
                    <a:pt x="491462" y="4479"/>
                  </a:lnTo>
                  <a:lnTo>
                    <a:pt x="496635" y="4350"/>
                  </a:lnTo>
                  <a:lnTo>
                    <a:pt x="501808" y="4227"/>
                  </a:lnTo>
                  <a:lnTo>
                    <a:pt x="506982" y="4108"/>
                  </a:lnTo>
                  <a:lnTo>
                    <a:pt x="512155" y="3995"/>
                  </a:lnTo>
                  <a:lnTo>
                    <a:pt x="517328" y="3886"/>
                  </a:lnTo>
                  <a:lnTo>
                    <a:pt x="522501" y="3781"/>
                  </a:lnTo>
                  <a:lnTo>
                    <a:pt x="527675" y="3680"/>
                  </a:lnTo>
                  <a:lnTo>
                    <a:pt x="532848" y="3582"/>
                  </a:lnTo>
                  <a:lnTo>
                    <a:pt x="538021" y="3488"/>
                  </a:lnTo>
                  <a:lnTo>
                    <a:pt x="543195" y="3398"/>
                  </a:lnTo>
                  <a:lnTo>
                    <a:pt x="548368" y="3310"/>
                  </a:lnTo>
                  <a:lnTo>
                    <a:pt x="553541" y="3225"/>
                  </a:lnTo>
                  <a:lnTo>
                    <a:pt x="558714" y="3143"/>
                  </a:lnTo>
                  <a:lnTo>
                    <a:pt x="563888" y="3063"/>
                  </a:lnTo>
                  <a:lnTo>
                    <a:pt x="569061" y="2986"/>
                  </a:lnTo>
                  <a:lnTo>
                    <a:pt x="574234" y="2911"/>
                  </a:lnTo>
                  <a:lnTo>
                    <a:pt x="579408" y="2838"/>
                  </a:lnTo>
                  <a:lnTo>
                    <a:pt x="584581" y="2768"/>
                  </a:lnTo>
                  <a:lnTo>
                    <a:pt x="589754" y="2699"/>
                  </a:lnTo>
                  <a:lnTo>
                    <a:pt x="594927" y="2632"/>
                  </a:lnTo>
                  <a:lnTo>
                    <a:pt x="600101" y="2566"/>
                  </a:lnTo>
                  <a:lnTo>
                    <a:pt x="605274" y="2502"/>
                  </a:lnTo>
                  <a:lnTo>
                    <a:pt x="610447" y="2440"/>
                  </a:lnTo>
                  <a:lnTo>
                    <a:pt x="615621" y="2380"/>
                  </a:lnTo>
                  <a:lnTo>
                    <a:pt x="620794" y="2320"/>
                  </a:lnTo>
                  <a:lnTo>
                    <a:pt x="625967" y="2262"/>
                  </a:lnTo>
                  <a:lnTo>
                    <a:pt x="631140" y="2206"/>
                  </a:lnTo>
                  <a:lnTo>
                    <a:pt x="636314" y="2151"/>
                  </a:lnTo>
                  <a:lnTo>
                    <a:pt x="641487" y="2096"/>
                  </a:lnTo>
                  <a:lnTo>
                    <a:pt x="646660" y="2044"/>
                  </a:lnTo>
                  <a:lnTo>
                    <a:pt x="651834" y="1992"/>
                  </a:lnTo>
                  <a:lnTo>
                    <a:pt x="657007" y="1941"/>
                  </a:lnTo>
                  <a:lnTo>
                    <a:pt x="662180" y="1891"/>
                  </a:lnTo>
                  <a:lnTo>
                    <a:pt x="667353" y="1843"/>
                  </a:lnTo>
                  <a:lnTo>
                    <a:pt x="672527" y="1795"/>
                  </a:lnTo>
                  <a:lnTo>
                    <a:pt x="677700" y="1748"/>
                  </a:lnTo>
                  <a:lnTo>
                    <a:pt x="682873" y="1702"/>
                  </a:lnTo>
                  <a:lnTo>
                    <a:pt x="688047" y="1658"/>
                  </a:lnTo>
                  <a:lnTo>
                    <a:pt x="693220" y="1614"/>
                  </a:lnTo>
                  <a:lnTo>
                    <a:pt x="698393" y="1570"/>
                  </a:lnTo>
                  <a:lnTo>
                    <a:pt x="703566" y="1528"/>
                  </a:lnTo>
                  <a:lnTo>
                    <a:pt x="708740" y="1487"/>
                  </a:lnTo>
                  <a:lnTo>
                    <a:pt x="713913" y="1446"/>
                  </a:lnTo>
                  <a:lnTo>
                    <a:pt x="719086" y="1406"/>
                  </a:lnTo>
                  <a:lnTo>
                    <a:pt x="724260" y="1367"/>
                  </a:lnTo>
                  <a:lnTo>
                    <a:pt x="729433" y="1329"/>
                  </a:lnTo>
                  <a:lnTo>
                    <a:pt x="734606" y="1292"/>
                  </a:lnTo>
                  <a:lnTo>
                    <a:pt x="739779" y="1255"/>
                  </a:lnTo>
                  <a:lnTo>
                    <a:pt x="744953" y="1219"/>
                  </a:lnTo>
                  <a:lnTo>
                    <a:pt x="750126" y="1184"/>
                  </a:lnTo>
                  <a:lnTo>
                    <a:pt x="755299" y="1149"/>
                  </a:lnTo>
                  <a:lnTo>
                    <a:pt x="760473" y="1115"/>
                  </a:lnTo>
                  <a:lnTo>
                    <a:pt x="765646" y="1082"/>
                  </a:lnTo>
                  <a:lnTo>
                    <a:pt x="770819" y="1050"/>
                  </a:lnTo>
                  <a:lnTo>
                    <a:pt x="775992" y="1018"/>
                  </a:lnTo>
                  <a:lnTo>
                    <a:pt x="781166" y="987"/>
                  </a:lnTo>
                  <a:lnTo>
                    <a:pt x="786339" y="957"/>
                  </a:lnTo>
                  <a:lnTo>
                    <a:pt x="791512" y="928"/>
                  </a:lnTo>
                  <a:lnTo>
                    <a:pt x="796686" y="899"/>
                  </a:lnTo>
                  <a:lnTo>
                    <a:pt x="801859" y="870"/>
                  </a:lnTo>
                  <a:lnTo>
                    <a:pt x="807032" y="843"/>
                  </a:lnTo>
                  <a:lnTo>
                    <a:pt x="812205" y="816"/>
                  </a:lnTo>
                  <a:lnTo>
                    <a:pt x="817379" y="789"/>
                  </a:lnTo>
                  <a:lnTo>
                    <a:pt x="822552" y="764"/>
                  </a:lnTo>
                  <a:lnTo>
                    <a:pt x="827725" y="739"/>
                  </a:lnTo>
                  <a:lnTo>
                    <a:pt x="832899" y="714"/>
                  </a:lnTo>
                  <a:lnTo>
                    <a:pt x="838072" y="691"/>
                  </a:lnTo>
                  <a:lnTo>
                    <a:pt x="843245" y="667"/>
                  </a:lnTo>
                  <a:lnTo>
                    <a:pt x="848418" y="645"/>
                  </a:lnTo>
                  <a:lnTo>
                    <a:pt x="853592" y="623"/>
                  </a:lnTo>
                  <a:lnTo>
                    <a:pt x="858765" y="602"/>
                  </a:lnTo>
                  <a:lnTo>
                    <a:pt x="863938" y="581"/>
                  </a:lnTo>
                  <a:lnTo>
                    <a:pt x="869112" y="561"/>
                  </a:lnTo>
                  <a:lnTo>
                    <a:pt x="874285" y="541"/>
                  </a:lnTo>
                  <a:lnTo>
                    <a:pt x="879458" y="522"/>
                  </a:lnTo>
                  <a:lnTo>
                    <a:pt x="884631" y="504"/>
                  </a:lnTo>
                  <a:lnTo>
                    <a:pt x="889805" y="486"/>
                  </a:lnTo>
                  <a:lnTo>
                    <a:pt x="894978" y="468"/>
                  </a:lnTo>
                  <a:lnTo>
                    <a:pt x="900151" y="452"/>
                  </a:lnTo>
                  <a:lnTo>
                    <a:pt x="905325" y="435"/>
                  </a:lnTo>
                  <a:lnTo>
                    <a:pt x="910498" y="419"/>
                  </a:lnTo>
                  <a:lnTo>
                    <a:pt x="915671" y="404"/>
                  </a:lnTo>
                  <a:lnTo>
                    <a:pt x="920844" y="389"/>
                  </a:lnTo>
                  <a:lnTo>
                    <a:pt x="926018" y="375"/>
                  </a:lnTo>
                  <a:lnTo>
                    <a:pt x="931191" y="361"/>
                  </a:lnTo>
                  <a:lnTo>
                    <a:pt x="936364" y="348"/>
                  </a:lnTo>
                  <a:lnTo>
                    <a:pt x="941538" y="335"/>
                  </a:lnTo>
                  <a:lnTo>
                    <a:pt x="946711" y="322"/>
                  </a:lnTo>
                  <a:lnTo>
                    <a:pt x="951884" y="310"/>
                  </a:lnTo>
                  <a:lnTo>
                    <a:pt x="957057" y="299"/>
                  </a:lnTo>
                  <a:lnTo>
                    <a:pt x="962231" y="288"/>
                  </a:lnTo>
                  <a:lnTo>
                    <a:pt x="967404" y="277"/>
                  </a:lnTo>
                  <a:lnTo>
                    <a:pt x="972577" y="266"/>
                  </a:lnTo>
                  <a:lnTo>
                    <a:pt x="977751" y="256"/>
                  </a:lnTo>
                  <a:lnTo>
                    <a:pt x="982924" y="247"/>
                  </a:lnTo>
                  <a:lnTo>
                    <a:pt x="988097" y="237"/>
                  </a:lnTo>
                  <a:lnTo>
                    <a:pt x="993270" y="228"/>
                  </a:lnTo>
                  <a:lnTo>
                    <a:pt x="998444" y="220"/>
                  </a:lnTo>
                  <a:lnTo>
                    <a:pt x="1003617" y="212"/>
                  </a:lnTo>
                  <a:lnTo>
                    <a:pt x="1008790" y="204"/>
                  </a:lnTo>
                  <a:lnTo>
                    <a:pt x="1013964" y="196"/>
                  </a:lnTo>
                  <a:lnTo>
                    <a:pt x="1019137" y="188"/>
                  </a:lnTo>
                  <a:lnTo>
                    <a:pt x="1024310" y="181"/>
                  </a:lnTo>
                  <a:lnTo>
                    <a:pt x="1029483" y="175"/>
                  </a:lnTo>
                  <a:lnTo>
                    <a:pt x="1034657" y="168"/>
                  </a:lnTo>
                  <a:lnTo>
                    <a:pt x="1039830" y="162"/>
                  </a:lnTo>
                  <a:lnTo>
                    <a:pt x="1045003" y="156"/>
                  </a:lnTo>
                  <a:lnTo>
                    <a:pt x="1050177" y="150"/>
                  </a:lnTo>
                  <a:lnTo>
                    <a:pt x="1055350" y="144"/>
                  </a:lnTo>
                  <a:lnTo>
                    <a:pt x="1060523" y="139"/>
                  </a:lnTo>
                  <a:lnTo>
                    <a:pt x="1065696" y="134"/>
                  </a:lnTo>
                  <a:lnTo>
                    <a:pt x="1070870" y="129"/>
                  </a:lnTo>
                  <a:lnTo>
                    <a:pt x="1076043" y="124"/>
                  </a:lnTo>
                  <a:lnTo>
                    <a:pt x="1081216" y="120"/>
                  </a:lnTo>
                  <a:lnTo>
                    <a:pt x="1086390" y="115"/>
                  </a:lnTo>
                  <a:lnTo>
                    <a:pt x="1091563" y="111"/>
                  </a:lnTo>
                  <a:lnTo>
                    <a:pt x="1096736" y="107"/>
                  </a:lnTo>
                  <a:lnTo>
                    <a:pt x="1101909" y="103"/>
                  </a:lnTo>
                  <a:lnTo>
                    <a:pt x="1107083" y="100"/>
                  </a:lnTo>
                  <a:lnTo>
                    <a:pt x="1112256" y="96"/>
                  </a:lnTo>
                  <a:lnTo>
                    <a:pt x="1117429" y="93"/>
                  </a:lnTo>
                  <a:lnTo>
                    <a:pt x="1122603" y="89"/>
                  </a:lnTo>
                  <a:lnTo>
                    <a:pt x="1127776" y="86"/>
                  </a:lnTo>
                  <a:lnTo>
                    <a:pt x="1132949" y="83"/>
                  </a:lnTo>
                  <a:lnTo>
                    <a:pt x="1138122" y="81"/>
                  </a:lnTo>
                  <a:lnTo>
                    <a:pt x="1143296" y="78"/>
                  </a:lnTo>
                  <a:lnTo>
                    <a:pt x="1148469" y="75"/>
                  </a:lnTo>
                  <a:lnTo>
                    <a:pt x="1153642" y="73"/>
                  </a:lnTo>
                  <a:lnTo>
                    <a:pt x="1158816" y="70"/>
                  </a:lnTo>
                  <a:lnTo>
                    <a:pt x="1163989" y="68"/>
                  </a:lnTo>
                  <a:lnTo>
                    <a:pt x="1169162" y="66"/>
                  </a:lnTo>
                  <a:lnTo>
                    <a:pt x="1174335" y="64"/>
                  </a:lnTo>
                  <a:lnTo>
                    <a:pt x="1179509" y="61"/>
                  </a:lnTo>
                  <a:lnTo>
                    <a:pt x="1184682" y="60"/>
                  </a:lnTo>
                  <a:lnTo>
                    <a:pt x="1189855" y="58"/>
                  </a:lnTo>
                  <a:lnTo>
                    <a:pt x="1195029" y="56"/>
                  </a:lnTo>
                  <a:lnTo>
                    <a:pt x="1200202" y="54"/>
                  </a:lnTo>
                  <a:lnTo>
                    <a:pt x="1205375" y="52"/>
                  </a:lnTo>
                  <a:lnTo>
                    <a:pt x="1210548" y="51"/>
                  </a:lnTo>
                  <a:lnTo>
                    <a:pt x="1215722" y="49"/>
                  </a:lnTo>
                  <a:lnTo>
                    <a:pt x="1220895" y="48"/>
                  </a:lnTo>
                  <a:lnTo>
                    <a:pt x="1226068" y="46"/>
                  </a:lnTo>
                  <a:lnTo>
                    <a:pt x="1231242" y="45"/>
                  </a:lnTo>
                  <a:lnTo>
                    <a:pt x="1236415" y="44"/>
                  </a:lnTo>
                  <a:lnTo>
                    <a:pt x="1241588" y="42"/>
                  </a:lnTo>
                  <a:lnTo>
                    <a:pt x="1246761" y="41"/>
                  </a:lnTo>
                  <a:lnTo>
                    <a:pt x="1251935" y="40"/>
                  </a:lnTo>
                  <a:lnTo>
                    <a:pt x="1257108" y="39"/>
                  </a:lnTo>
                  <a:lnTo>
                    <a:pt x="1262281" y="38"/>
                  </a:lnTo>
                  <a:lnTo>
                    <a:pt x="1267455" y="37"/>
                  </a:lnTo>
                  <a:lnTo>
                    <a:pt x="1272628" y="36"/>
                  </a:lnTo>
                  <a:lnTo>
                    <a:pt x="1277801" y="35"/>
                  </a:lnTo>
                  <a:lnTo>
                    <a:pt x="1282974" y="34"/>
                  </a:lnTo>
                  <a:lnTo>
                    <a:pt x="1288148" y="33"/>
                  </a:lnTo>
                  <a:lnTo>
                    <a:pt x="1293321" y="32"/>
                  </a:lnTo>
                  <a:lnTo>
                    <a:pt x="1298494" y="31"/>
                  </a:lnTo>
                  <a:lnTo>
                    <a:pt x="1303668" y="31"/>
                  </a:lnTo>
                  <a:lnTo>
                    <a:pt x="1308841" y="30"/>
                  </a:lnTo>
                  <a:lnTo>
                    <a:pt x="1314014" y="29"/>
                  </a:lnTo>
                  <a:lnTo>
                    <a:pt x="1319187" y="28"/>
                  </a:lnTo>
                  <a:lnTo>
                    <a:pt x="1324361" y="28"/>
                  </a:lnTo>
                  <a:lnTo>
                    <a:pt x="1329534" y="27"/>
                  </a:lnTo>
                  <a:lnTo>
                    <a:pt x="1334707" y="26"/>
                  </a:lnTo>
                  <a:lnTo>
                    <a:pt x="1339881" y="26"/>
                  </a:lnTo>
                  <a:lnTo>
                    <a:pt x="1345054" y="25"/>
                  </a:lnTo>
                  <a:lnTo>
                    <a:pt x="1350227" y="24"/>
                  </a:lnTo>
                  <a:lnTo>
                    <a:pt x="1355400" y="24"/>
                  </a:lnTo>
                  <a:lnTo>
                    <a:pt x="1360574" y="23"/>
                  </a:lnTo>
                  <a:lnTo>
                    <a:pt x="1365747" y="23"/>
                  </a:lnTo>
                  <a:lnTo>
                    <a:pt x="1370920" y="22"/>
                  </a:lnTo>
                  <a:lnTo>
                    <a:pt x="1376094" y="22"/>
                  </a:lnTo>
                  <a:lnTo>
                    <a:pt x="1381267" y="21"/>
                  </a:lnTo>
                  <a:lnTo>
                    <a:pt x="1386440" y="21"/>
                  </a:lnTo>
                  <a:lnTo>
                    <a:pt x="1391613" y="20"/>
                  </a:lnTo>
                  <a:lnTo>
                    <a:pt x="1396787" y="20"/>
                  </a:lnTo>
                  <a:lnTo>
                    <a:pt x="1401960" y="19"/>
                  </a:lnTo>
                  <a:lnTo>
                    <a:pt x="1407133" y="19"/>
                  </a:lnTo>
                  <a:lnTo>
                    <a:pt x="1412307" y="18"/>
                  </a:lnTo>
                  <a:lnTo>
                    <a:pt x="1417480" y="18"/>
                  </a:lnTo>
                  <a:lnTo>
                    <a:pt x="1422653" y="18"/>
                  </a:lnTo>
                  <a:lnTo>
                    <a:pt x="1427826" y="17"/>
                  </a:lnTo>
                  <a:lnTo>
                    <a:pt x="1433000" y="17"/>
                  </a:lnTo>
                  <a:lnTo>
                    <a:pt x="1438173" y="16"/>
                  </a:lnTo>
                  <a:lnTo>
                    <a:pt x="1443346" y="16"/>
                  </a:lnTo>
                  <a:lnTo>
                    <a:pt x="1448520" y="16"/>
                  </a:lnTo>
                  <a:lnTo>
                    <a:pt x="1453693" y="15"/>
                  </a:lnTo>
                  <a:lnTo>
                    <a:pt x="1458866" y="15"/>
                  </a:lnTo>
                  <a:lnTo>
                    <a:pt x="1464039" y="15"/>
                  </a:lnTo>
                  <a:lnTo>
                    <a:pt x="1469213" y="14"/>
                  </a:lnTo>
                  <a:lnTo>
                    <a:pt x="1474386" y="14"/>
                  </a:lnTo>
                  <a:lnTo>
                    <a:pt x="1479559" y="14"/>
                  </a:lnTo>
                  <a:lnTo>
                    <a:pt x="1484733" y="13"/>
                  </a:lnTo>
                  <a:lnTo>
                    <a:pt x="1489906" y="13"/>
                  </a:lnTo>
                  <a:lnTo>
                    <a:pt x="1495079" y="13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0"/>
                  </a:lnTo>
                  <a:lnTo>
                    <a:pt x="1536465" y="10"/>
                  </a:lnTo>
                  <a:lnTo>
                    <a:pt x="1541639" y="9"/>
                  </a:lnTo>
                  <a:lnTo>
                    <a:pt x="1546812" y="9"/>
                  </a:lnTo>
                  <a:lnTo>
                    <a:pt x="1551985" y="9"/>
                  </a:lnTo>
                  <a:lnTo>
                    <a:pt x="1557159" y="8"/>
                  </a:lnTo>
                  <a:lnTo>
                    <a:pt x="1562332" y="8"/>
                  </a:lnTo>
                  <a:lnTo>
                    <a:pt x="1567505" y="8"/>
                  </a:lnTo>
                  <a:lnTo>
                    <a:pt x="1572678" y="7"/>
                  </a:lnTo>
                  <a:lnTo>
                    <a:pt x="1577852" y="7"/>
                  </a:lnTo>
                  <a:lnTo>
                    <a:pt x="1583025" y="7"/>
                  </a:lnTo>
                  <a:lnTo>
                    <a:pt x="1588198" y="6"/>
                  </a:lnTo>
                  <a:lnTo>
                    <a:pt x="1593372" y="6"/>
                  </a:lnTo>
                  <a:lnTo>
                    <a:pt x="1598545" y="5"/>
                  </a:lnTo>
                  <a:lnTo>
                    <a:pt x="1603718" y="5"/>
                  </a:lnTo>
                  <a:lnTo>
                    <a:pt x="1608891" y="5"/>
                  </a:lnTo>
                  <a:lnTo>
                    <a:pt x="1614065" y="4"/>
                  </a:lnTo>
                  <a:lnTo>
                    <a:pt x="1619238" y="4"/>
                  </a:lnTo>
                  <a:lnTo>
                    <a:pt x="1624411" y="4"/>
                  </a:lnTo>
                  <a:lnTo>
                    <a:pt x="1629585" y="3"/>
                  </a:lnTo>
                  <a:lnTo>
                    <a:pt x="1634758" y="3"/>
                  </a:lnTo>
                  <a:lnTo>
                    <a:pt x="1639931" y="3"/>
                  </a:lnTo>
                  <a:lnTo>
                    <a:pt x="1645104" y="3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1"/>
                  </a:lnTo>
                  <a:lnTo>
                    <a:pt x="1676144" y="1"/>
                  </a:lnTo>
                  <a:lnTo>
                    <a:pt x="1681317" y="1"/>
                  </a:lnTo>
                  <a:lnTo>
                    <a:pt x="1686491" y="1"/>
                  </a:lnTo>
                  <a:lnTo>
                    <a:pt x="1691664" y="1"/>
                  </a:lnTo>
                  <a:lnTo>
                    <a:pt x="1696837" y="1"/>
                  </a:lnTo>
                  <a:lnTo>
                    <a:pt x="1702011" y="1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130"/>
                  </a:lnTo>
                  <a:lnTo>
                    <a:pt x="1877902" y="141"/>
                  </a:lnTo>
                  <a:lnTo>
                    <a:pt x="1872729" y="154"/>
                  </a:lnTo>
                  <a:lnTo>
                    <a:pt x="1867556" y="167"/>
                  </a:lnTo>
                  <a:lnTo>
                    <a:pt x="1862382" y="182"/>
                  </a:lnTo>
                  <a:lnTo>
                    <a:pt x="1857209" y="197"/>
                  </a:lnTo>
                  <a:lnTo>
                    <a:pt x="1852036" y="214"/>
                  </a:lnTo>
                  <a:lnTo>
                    <a:pt x="1846863" y="233"/>
                  </a:lnTo>
                  <a:lnTo>
                    <a:pt x="1841689" y="253"/>
                  </a:lnTo>
                  <a:lnTo>
                    <a:pt x="1836516" y="275"/>
                  </a:lnTo>
                  <a:lnTo>
                    <a:pt x="1831343" y="299"/>
                  </a:lnTo>
                  <a:lnTo>
                    <a:pt x="1826169" y="324"/>
                  </a:lnTo>
                  <a:lnTo>
                    <a:pt x="1820996" y="352"/>
                  </a:lnTo>
                  <a:lnTo>
                    <a:pt x="1815823" y="382"/>
                  </a:lnTo>
                  <a:lnTo>
                    <a:pt x="1810650" y="415"/>
                  </a:lnTo>
                  <a:lnTo>
                    <a:pt x="1805476" y="451"/>
                  </a:lnTo>
                  <a:lnTo>
                    <a:pt x="1800303" y="489"/>
                  </a:lnTo>
                  <a:lnTo>
                    <a:pt x="1795130" y="530"/>
                  </a:lnTo>
                  <a:lnTo>
                    <a:pt x="1789956" y="575"/>
                  </a:lnTo>
                  <a:lnTo>
                    <a:pt x="1784783" y="623"/>
                  </a:lnTo>
                  <a:lnTo>
                    <a:pt x="1779610" y="676"/>
                  </a:lnTo>
                  <a:lnTo>
                    <a:pt x="1774437" y="732"/>
                  </a:lnTo>
                  <a:lnTo>
                    <a:pt x="1769263" y="792"/>
                  </a:lnTo>
                  <a:lnTo>
                    <a:pt x="1764090" y="858"/>
                  </a:lnTo>
                  <a:lnTo>
                    <a:pt x="1758917" y="928"/>
                  </a:lnTo>
                  <a:lnTo>
                    <a:pt x="1753743" y="1003"/>
                  </a:lnTo>
                  <a:lnTo>
                    <a:pt x="1748570" y="1084"/>
                  </a:lnTo>
                  <a:lnTo>
                    <a:pt x="1743397" y="1171"/>
                  </a:lnTo>
                  <a:lnTo>
                    <a:pt x="1738224" y="1263"/>
                  </a:lnTo>
                  <a:lnTo>
                    <a:pt x="1733050" y="1362"/>
                  </a:lnTo>
                  <a:lnTo>
                    <a:pt x="1727877" y="1467"/>
                  </a:lnTo>
                  <a:lnTo>
                    <a:pt x="1722704" y="1578"/>
                  </a:lnTo>
                  <a:lnTo>
                    <a:pt x="1717530" y="1697"/>
                  </a:lnTo>
                  <a:lnTo>
                    <a:pt x="1712357" y="1822"/>
                  </a:lnTo>
                  <a:lnTo>
                    <a:pt x="1707184" y="1953"/>
                  </a:lnTo>
                  <a:lnTo>
                    <a:pt x="1702011" y="2092"/>
                  </a:lnTo>
                  <a:lnTo>
                    <a:pt x="1696837" y="2237"/>
                  </a:lnTo>
                  <a:lnTo>
                    <a:pt x="1691664" y="2388"/>
                  </a:lnTo>
                  <a:lnTo>
                    <a:pt x="1686491" y="2545"/>
                  </a:lnTo>
                  <a:lnTo>
                    <a:pt x="1681317" y="2707"/>
                  </a:lnTo>
                  <a:lnTo>
                    <a:pt x="1676144" y="2874"/>
                  </a:lnTo>
                  <a:lnTo>
                    <a:pt x="1670971" y="3044"/>
                  </a:lnTo>
                  <a:lnTo>
                    <a:pt x="1665798" y="3218"/>
                  </a:lnTo>
                  <a:lnTo>
                    <a:pt x="1660624" y="3394"/>
                  </a:lnTo>
                  <a:lnTo>
                    <a:pt x="1655451" y="3571"/>
                  </a:lnTo>
                  <a:lnTo>
                    <a:pt x="1650278" y="3747"/>
                  </a:lnTo>
                  <a:lnTo>
                    <a:pt x="1645104" y="3921"/>
                  </a:lnTo>
                  <a:lnTo>
                    <a:pt x="1639931" y="4092"/>
                  </a:lnTo>
                  <a:lnTo>
                    <a:pt x="1634758" y="4259"/>
                  </a:lnTo>
                  <a:lnTo>
                    <a:pt x="1629585" y="4420"/>
                  </a:lnTo>
                  <a:lnTo>
                    <a:pt x="1624411" y="4573"/>
                  </a:lnTo>
                  <a:lnTo>
                    <a:pt x="1619238" y="4718"/>
                  </a:lnTo>
                  <a:lnTo>
                    <a:pt x="1614065" y="4852"/>
                  </a:lnTo>
                  <a:lnTo>
                    <a:pt x="1608891" y="4976"/>
                  </a:lnTo>
                  <a:lnTo>
                    <a:pt x="1603718" y="5088"/>
                  </a:lnTo>
                  <a:lnTo>
                    <a:pt x="1598545" y="5188"/>
                  </a:lnTo>
                  <a:lnTo>
                    <a:pt x="1593372" y="5274"/>
                  </a:lnTo>
                  <a:lnTo>
                    <a:pt x="1588198" y="5348"/>
                  </a:lnTo>
                  <a:lnTo>
                    <a:pt x="1583025" y="5407"/>
                  </a:lnTo>
                  <a:lnTo>
                    <a:pt x="1577852" y="5454"/>
                  </a:lnTo>
                  <a:lnTo>
                    <a:pt x="1572678" y="5487"/>
                  </a:lnTo>
                  <a:lnTo>
                    <a:pt x="1567505" y="5508"/>
                  </a:lnTo>
                  <a:lnTo>
                    <a:pt x="1562332" y="5517"/>
                  </a:lnTo>
                  <a:lnTo>
                    <a:pt x="1557159" y="5514"/>
                  </a:lnTo>
                  <a:lnTo>
                    <a:pt x="1551985" y="5501"/>
                  </a:lnTo>
                  <a:lnTo>
                    <a:pt x="1546812" y="5478"/>
                  </a:lnTo>
                  <a:lnTo>
                    <a:pt x="1541639" y="5446"/>
                  </a:lnTo>
                  <a:lnTo>
                    <a:pt x="1536465" y="5406"/>
                  </a:lnTo>
                  <a:lnTo>
                    <a:pt x="1531292" y="5359"/>
                  </a:lnTo>
                  <a:lnTo>
                    <a:pt x="1526119" y="5305"/>
                  </a:lnTo>
                  <a:lnTo>
                    <a:pt x="1520946" y="5245"/>
                  </a:lnTo>
                  <a:lnTo>
                    <a:pt x="1515772" y="5181"/>
                  </a:lnTo>
                  <a:lnTo>
                    <a:pt x="1510599" y="5113"/>
                  </a:lnTo>
                  <a:lnTo>
                    <a:pt x="1505426" y="5041"/>
                  </a:lnTo>
                  <a:lnTo>
                    <a:pt x="1500252" y="4967"/>
                  </a:lnTo>
                  <a:lnTo>
                    <a:pt x="1495079" y="4890"/>
                  </a:lnTo>
                  <a:lnTo>
                    <a:pt x="1489906" y="4812"/>
                  </a:lnTo>
                  <a:lnTo>
                    <a:pt x="1484733" y="4732"/>
                  </a:lnTo>
                  <a:lnTo>
                    <a:pt x="1479559" y="4652"/>
                  </a:lnTo>
                  <a:lnTo>
                    <a:pt x="1474386" y="4572"/>
                  </a:lnTo>
                  <a:lnTo>
                    <a:pt x="1469213" y="4492"/>
                  </a:lnTo>
                  <a:lnTo>
                    <a:pt x="1464039" y="4412"/>
                  </a:lnTo>
                  <a:lnTo>
                    <a:pt x="1458866" y="4332"/>
                  </a:lnTo>
                  <a:lnTo>
                    <a:pt x="1453693" y="4254"/>
                  </a:lnTo>
                  <a:lnTo>
                    <a:pt x="1448520" y="4176"/>
                  </a:lnTo>
                  <a:lnTo>
                    <a:pt x="1443346" y="4100"/>
                  </a:lnTo>
                  <a:lnTo>
                    <a:pt x="1438173" y="4025"/>
                  </a:lnTo>
                  <a:lnTo>
                    <a:pt x="1433000" y="3951"/>
                  </a:lnTo>
                  <a:lnTo>
                    <a:pt x="1427826" y="3879"/>
                  </a:lnTo>
                  <a:lnTo>
                    <a:pt x="1422653" y="3809"/>
                  </a:lnTo>
                  <a:lnTo>
                    <a:pt x="1417480" y="3740"/>
                  </a:lnTo>
                  <a:lnTo>
                    <a:pt x="1412307" y="3673"/>
                  </a:lnTo>
                  <a:lnTo>
                    <a:pt x="1407133" y="3608"/>
                  </a:lnTo>
                  <a:lnTo>
                    <a:pt x="1401960" y="3545"/>
                  </a:lnTo>
                  <a:lnTo>
                    <a:pt x="1396787" y="3483"/>
                  </a:lnTo>
                  <a:lnTo>
                    <a:pt x="1391613" y="3424"/>
                  </a:lnTo>
                  <a:lnTo>
                    <a:pt x="1386440" y="3366"/>
                  </a:lnTo>
                  <a:lnTo>
                    <a:pt x="1381267" y="3310"/>
                  </a:lnTo>
                  <a:lnTo>
                    <a:pt x="1376094" y="3256"/>
                  </a:lnTo>
                  <a:lnTo>
                    <a:pt x="1370920" y="3204"/>
                  </a:lnTo>
                  <a:lnTo>
                    <a:pt x="1365747" y="3154"/>
                  </a:lnTo>
                  <a:lnTo>
                    <a:pt x="1360574" y="3106"/>
                  </a:lnTo>
                  <a:lnTo>
                    <a:pt x="1355400" y="3059"/>
                  </a:lnTo>
                  <a:lnTo>
                    <a:pt x="1350227" y="3014"/>
                  </a:lnTo>
                  <a:lnTo>
                    <a:pt x="1345054" y="2971"/>
                  </a:lnTo>
                  <a:lnTo>
                    <a:pt x="1339881" y="2930"/>
                  </a:lnTo>
                  <a:lnTo>
                    <a:pt x="1334707" y="2890"/>
                  </a:lnTo>
                  <a:lnTo>
                    <a:pt x="1329534" y="2852"/>
                  </a:lnTo>
                  <a:lnTo>
                    <a:pt x="1324361" y="2816"/>
                  </a:lnTo>
                  <a:lnTo>
                    <a:pt x="1319187" y="2782"/>
                  </a:lnTo>
                  <a:lnTo>
                    <a:pt x="1314014" y="2749"/>
                  </a:lnTo>
                  <a:lnTo>
                    <a:pt x="1308841" y="2717"/>
                  </a:lnTo>
                  <a:lnTo>
                    <a:pt x="1303668" y="2687"/>
                  </a:lnTo>
                  <a:lnTo>
                    <a:pt x="1298494" y="2659"/>
                  </a:lnTo>
                  <a:lnTo>
                    <a:pt x="1293321" y="2633"/>
                  </a:lnTo>
                  <a:lnTo>
                    <a:pt x="1288148" y="2608"/>
                  </a:lnTo>
                  <a:lnTo>
                    <a:pt x="1282974" y="2584"/>
                  </a:lnTo>
                  <a:lnTo>
                    <a:pt x="1277801" y="2562"/>
                  </a:lnTo>
                  <a:lnTo>
                    <a:pt x="1272628" y="2541"/>
                  </a:lnTo>
                  <a:lnTo>
                    <a:pt x="1267455" y="2522"/>
                  </a:lnTo>
                  <a:lnTo>
                    <a:pt x="1262281" y="2504"/>
                  </a:lnTo>
                  <a:lnTo>
                    <a:pt x="1257108" y="2488"/>
                  </a:lnTo>
                  <a:lnTo>
                    <a:pt x="1251935" y="2473"/>
                  </a:lnTo>
                  <a:lnTo>
                    <a:pt x="1246761" y="2460"/>
                  </a:lnTo>
                  <a:lnTo>
                    <a:pt x="1241588" y="2448"/>
                  </a:lnTo>
                  <a:lnTo>
                    <a:pt x="1236415" y="2437"/>
                  </a:lnTo>
                  <a:lnTo>
                    <a:pt x="1231242" y="2428"/>
                  </a:lnTo>
                  <a:lnTo>
                    <a:pt x="1226068" y="2420"/>
                  </a:lnTo>
                  <a:lnTo>
                    <a:pt x="1220895" y="2414"/>
                  </a:lnTo>
                  <a:lnTo>
                    <a:pt x="1215722" y="2409"/>
                  </a:lnTo>
                  <a:lnTo>
                    <a:pt x="1210548" y="2406"/>
                  </a:lnTo>
                  <a:lnTo>
                    <a:pt x="1205375" y="2404"/>
                  </a:lnTo>
                  <a:lnTo>
                    <a:pt x="1200202" y="2403"/>
                  </a:lnTo>
                  <a:lnTo>
                    <a:pt x="1195029" y="2404"/>
                  </a:lnTo>
                  <a:lnTo>
                    <a:pt x="1189855" y="2406"/>
                  </a:lnTo>
                  <a:lnTo>
                    <a:pt x="1184682" y="2410"/>
                  </a:lnTo>
                  <a:lnTo>
                    <a:pt x="1179509" y="2415"/>
                  </a:lnTo>
                  <a:lnTo>
                    <a:pt x="1174335" y="2422"/>
                  </a:lnTo>
                  <a:lnTo>
                    <a:pt x="1169162" y="2430"/>
                  </a:lnTo>
                  <a:lnTo>
                    <a:pt x="1163989" y="2440"/>
                  </a:lnTo>
                  <a:lnTo>
                    <a:pt x="1158816" y="2451"/>
                  </a:lnTo>
                  <a:lnTo>
                    <a:pt x="1153642" y="2464"/>
                  </a:lnTo>
                  <a:lnTo>
                    <a:pt x="1148469" y="2478"/>
                  </a:lnTo>
                  <a:lnTo>
                    <a:pt x="1143296" y="2494"/>
                  </a:lnTo>
                  <a:lnTo>
                    <a:pt x="1138122" y="2511"/>
                  </a:lnTo>
                  <a:lnTo>
                    <a:pt x="1132949" y="2530"/>
                  </a:lnTo>
                  <a:lnTo>
                    <a:pt x="1127776" y="2550"/>
                  </a:lnTo>
                  <a:lnTo>
                    <a:pt x="1122603" y="2572"/>
                  </a:lnTo>
                  <a:lnTo>
                    <a:pt x="1117429" y="2596"/>
                  </a:lnTo>
                  <a:lnTo>
                    <a:pt x="1112256" y="2621"/>
                  </a:lnTo>
                  <a:lnTo>
                    <a:pt x="1107083" y="2647"/>
                  </a:lnTo>
                  <a:lnTo>
                    <a:pt x="1101909" y="2676"/>
                  </a:lnTo>
                  <a:lnTo>
                    <a:pt x="1096736" y="2705"/>
                  </a:lnTo>
                  <a:lnTo>
                    <a:pt x="1091563" y="2737"/>
                  </a:lnTo>
                  <a:lnTo>
                    <a:pt x="1086390" y="2770"/>
                  </a:lnTo>
                  <a:lnTo>
                    <a:pt x="1081216" y="2805"/>
                  </a:lnTo>
                  <a:lnTo>
                    <a:pt x="1076043" y="2842"/>
                  </a:lnTo>
                  <a:lnTo>
                    <a:pt x="1070870" y="2880"/>
                  </a:lnTo>
                  <a:lnTo>
                    <a:pt x="1065696" y="2921"/>
                  </a:lnTo>
                  <a:lnTo>
                    <a:pt x="1060523" y="2963"/>
                  </a:lnTo>
                  <a:lnTo>
                    <a:pt x="1055350" y="3007"/>
                  </a:lnTo>
                  <a:lnTo>
                    <a:pt x="1050177" y="3052"/>
                  </a:lnTo>
                  <a:lnTo>
                    <a:pt x="1045003" y="3100"/>
                  </a:lnTo>
                  <a:lnTo>
                    <a:pt x="1039830" y="3150"/>
                  </a:lnTo>
                  <a:lnTo>
                    <a:pt x="1034657" y="3201"/>
                  </a:lnTo>
                  <a:lnTo>
                    <a:pt x="1029483" y="3255"/>
                  </a:lnTo>
                  <a:lnTo>
                    <a:pt x="1024310" y="3311"/>
                  </a:lnTo>
                  <a:lnTo>
                    <a:pt x="1019137" y="3368"/>
                  </a:lnTo>
                  <a:lnTo>
                    <a:pt x="1013964" y="3428"/>
                  </a:lnTo>
                  <a:lnTo>
                    <a:pt x="1008790" y="3490"/>
                  </a:lnTo>
                  <a:lnTo>
                    <a:pt x="1003617" y="3554"/>
                  </a:lnTo>
                  <a:lnTo>
                    <a:pt x="998444" y="3620"/>
                  </a:lnTo>
                  <a:lnTo>
                    <a:pt x="993270" y="3689"/>
                  </a:lnTo>
                  <a:lnTo>
                    <a:pt x="988097" y="3760"/>
                  </a:lnTo>
                  <a:lnTo>
                    <a:pt x="982924" y="3833"/>
                  </a:lnTo>
                  <a:lnTo>
                    <a:pt x="977751" y="3908"/>
                  </a:lnTo>
                  <a:lnTo>
                    <a:pt x="972577" y="3986"/>
                  </a:lnTo>
                  <a:lnTo>
                    <a:pt x="967404" y="4066"/>
                  </a:lnTo>
                  <a:lnTo>
                    <a:pt x="962231" y="4149"/>
                  </a:lnTo>
                  <a:lnTo>
                    <a:pt x="957057" y="4234"/>
                  </a:lnTo>
                  <a:lnTo>
                    <a:pt x="951884" y="4322"/>
                  </a:lnTo>
                  <a:lnTo>
                    <a:pt x="946711" y="4412"/>
                  </a:lnTo>
                  <a:lnTo>
                    <a:pt x="941538" y="4505"/>
                  </a:lnTo>
                  <a:lnTo>
                    <a:pt x="936364" y="4600"/>
                  </a:lnTo>
                  <a:lnTo>
                    <a:pt x="931191" y="4698"/>
                  </a:lnTo>
                  <a:lnTo>
                    <a:pt x="926018" y="4799"/>
                  </a:lnTo>
                  <a:lnTo>
                    <a:pt x="920844" y="4902"/>
                  </a:lnTo>
                  <a:lnTo>
                    <a:pt x="915671" y="5008"/>
                  </a:lnTo>
                  <a:lnTo>
                    <a:pt x="910498" y="5116"/>
                  </a:lnTo>
                  <a:lnTo>
                    <a:pt x="905325" y="5228"/>
                  </a:lnTo>
                  <a:lnTo>
                    <a:pt x="900151" y="5342"/>
                  </a:lnTo>
                  <a:lnTo>
                    <a:pt x="894978" y="5458"/>
                  </a:lnTo>
                  <a:lnTo>
                    <a:pt x="889805" y="5578"/>
                  </a:lnTo>
                  <a:lnTo>
                    <a:pt x="884631" y="5700"/>
                  </a:lnTo>
                  <a:lnTo>
                    <a:pt x="879458" y="5825"/>
                  </a:lnTo>
                  <a:lnTo>
                    <a:pt x="874285" y="5953"/>
                  </a:lnTo>
                  <a:lnTo>
                    <a:pt x="869112" y="6084"/>
                  </a:lnTo>
                  <a:lnTo>
                    <a:pt x="863938" y="6217"/>
                  </a:lnTo>
                  <a:lnTo>
                    <a:pt x="858765" y="6354"/>
                  </a:lnTo>
                  <a:lnTo>
                    <a:pt x="853592" y="6493"/>
                  </a:lnTo>
                  <a:lnTo>
                    <a:pt x="848418" y="6635"/>
                  </a:lnTo>
                  <a:lnTo>
                    <a:pt x="843245" y="6780"/>
                  </a:lnTo>
                  <a:lnTo>
                    <a:pt x="838072" y="6928"/>
                  </a:lnTo>
                  <a:lnTo>
                    <a:pt x="832899" y="7079"/>
                  </a:lnTo>
                  <a:lnTo>
                    <a:pt x="827725" y="7233"/>
                  </a:lnTo>
                  <a:lnTo>
                    <a:pt x="822552" y="7389"/>
                  </a:lnTo>
                  <a:lnTo>
                    <a:pt x="817379" y="7549"/>
                  </a:lnTo>
                  <a:lnTo>
                    <a:pt x="812205" y="7711"/>
                  </a:lnTo>
                  <a:lnTo>
                    <a:pt x="807032" y="7877"/>
                  </a:lnTo>
                  <a:lnTo>
                    <a:pt x="801859" y="8045"/>
                  </a:lnTo>
                  <a:lnTo>
                    <a:pt x="796686" y="8216"/>
                  </a:lnTo>
                  <a:lnTo>
                    <a:pt x="791512" y="8391"/>
                  </a:lnTo>
                  <a:lnTo>
                    <a:pt x="786339" y="8568"/>
                  </a:lnTo>
                  <a:lnTo>
                    <a:pt x="781166" y="8749"/>
                  </a:lnTo>
                  <a:lnTo>
                    <a:pt x="775992" y="8932"/>
                  </a:lnTo>
                  <a:lnTo>
                    <a:pt x="770819" y="9119"/>
                  </a:lnTo>
                  <a:lnTo>
                    <a:pt x="765646" y="9309"/>
                  </a:lnTo>
                  <a:lnTo>
                    <a:pt x="760473" y="9502"/>
                  </a:lnTo>
                  <a:lnTo>
                    <a:pt x="755299" y="9698"/>
                  </a:lnTo>
                  <a:lnTo>
                    <a:pt x="750126" y="9898"/>
                  </a:lnTo>
                  <a:lnTo>
                    <a:pt x="744953" y="10101"/>
                  </a:lnTo>
                  <a:lnTo>
                    <a:pt x="739779" y="10307"/>
                  </a:lnTo>
                  <a:lnTo>
                    <a:pt x="734606" y="10517"/>
                  </a:lnTo>
                  <a:lnTo>
                    <a:pt x="729433" y="10730"/>
                  </a:lnTo>
                  <a:lnTo>
                    <a:pt x="724260" y="10947"/>
                  </a:lnTo>
                  <a:lnTo>
                    <a:pt x="719086" y="11168"/>
                  </a:lnTo>
                  <a:lnTo>
                    <a:pt x="713913" y="11392"/>
                  </a:lnTo>
                  <a:lnTo>
                    <a:pt x="708740" y="11620"/>
                  </a:lnTo>
                  <a:lnTo>
                    <a:pt x="703566" y="11852"/>
                  </a:lnTo>
                  <a:lnTo>
                    <a:pt x="698393" y="12088"/>
                  </a:lnTo>
                  <a:lnTo>
                    <a:pt x="693220" y="12328"/>
                  </a:lnTo>
                  <a:lnTo>
                    <a:pt x="688047" y="12572"/>
                  </a:lnTo>
                  <a:lnTo>
                    <a:pt x="682873" y="12821"/>
                  </a:lnTo>
                  <a:lnTo>
                    <a:pt x="677700" y="13074"/>
                  </a:lnTo>
                  <a:lnTo>
                    <a:pt x="672527" y="13332"/>
                  </a:lnTo>
                  <a:lnTo>
                    <a:pt x="667353" y="13594"/>
                  </a:lnTo>
                  <a:lnTo>
                    <a:pt x="662180" y="13861"/>
                  </a:lnTo>
                  <a:lnTo>
                    <a:pt x="657007" y="14133"/>
                  </a:lnTo>
                  <a:lnTo>
                    <a:pt x="651834" y="14411"/>
                  </a:lnTo>
                  <a:lnTo>
                    <a:pt x="646660" y="14694"/>
                  </a:lnTo>
                  <a:lnTo>
                    <a:pt x="641487" y="14982"/>
                  </a:lnTo>
                  <a:lnTo>
                    <a:pt x="636314" y="15275"/>
                  </a:lnTo>
                  <a:lnTo>
                    <a:pt x="631140" y="15575"/>
                  </a:lnTo>
                  <a:lnTo>
                    <a:pt x="625967" y="15881"/>
                  </a:lnTo>
                  <a:lnTo>
                    <a:pt x="620794" y="16193"/>
                  </a:lnTo>
                  <a:lnTo>
                    <a:pt x="615621" y="16511"/>
                  </a:lnTo>
                  <a:lnTo>
                    <a:pt x="610447" y="16836"/>
                  </a:lnTo>
                  <a:lnTo>
                    <a:pt x="605274" y="17168"/>
                  </a:lnTo>
                  <a:lnTo>
                    <a:pt x="600101" y="17507"/>
                  </a:lnTo>
                  <a:lnTo>
                    <a:pt x="594927" y="17853"/>
                  </a:lnTo>
                  <a:lnTo>
                    <a:pt x="589754" y="18207"/>
                  </a:lnTo>
                  <a:lnTo>
                    <a:pt x="584581" y="18569"/>
                  </a:lnTo>
                  <a:lnTo>
                    <a:pt x="579408" y="18939"/>
                  </a:lnTo>
                  <a:lnTo>
                    <a:pt x="574234" y="19318"/>
                  </a:lnTo>
                  <a:lnTo>
                    <a:pt x="569061" y="19705"/>
                  </a:lnTo>
                  <a:lnTo>
                    <a:pt x="563888" y="20102"/>
                  </a:lnTo>
                  <a:lnTo>
                    <a:pt x="558714" y="20508"/>
                  </a:lnTo>
                  <a:lnTo>
                    <a:pt x="553541" y="20924"/>
                  </a:lnTo>
                  <a:lnTo>
                    <a:pt x="548368" y="21350"/>
                  </a:lnTo>
                  <a:lnTo>
                    <a:pt x="543195" y="21787"/>
                  </a:lnTo>
                  <a:lnTo>
                    <a:pt x="538021" y="22234"/>
                  </a:lnTo>
                  <a:lnTo>
                    <a:pt x="532848" y="22693"/>
                  </a:lnTo>
                  <a:lnTo>
                    <a:pt x="527675" y="23164"/>
                  </a:lnTo>
                  <a:lnTo>
                    <a:pt x="522501" y="23647"/>
                  </a:lnTo>
                  <a:lnTo>
                    <a:pt x="517328" y="24143"/>
                  </a:lnTo>
                  <a:lnTo>
                    <a:pt x="512155" y="24652"/>
                  </a:lnTo>
                  <a:lnTo>
                    <a:pt x="506982" y="25176"/>
                  </a:lnTo>
                  <a:lnTo>
                    <a:pt x="501808" y="25713"/>
                  </a:lnTo>
                  <a:lnTo>
                    <a:pt x="496635" y="26266"/>
                  </a:lnTo>
                  <a:lnTo>
                    <a:pt x="491462" y="26834"/>
                  </a:lnTo>
                  <a:lnTo>
                    <a:pt x="486288" y="27418"/>
                  </a:lnTo>
                  <a:lnTo>
                    <a:pt x="481115" y="28019"/>
                  </a:lnTo>
                  <a:lnTo>
                    <a:pt x="475942" y="28638"/>
                  </a:lnTo>
                  <a:lnTo>
                    <a:pt x="470769" y="29275"/>
                  </a:lnTo>
                  <a:lnTo>
                    <a:pt x="465595" y="29931"/>
                  </a:lnTo>
                  <a:lnTo>
                    <a:pt x="460422" y="30608"/>
                  </a:lnTo>
                  <a:lnTo>
                    <a:pt x="455249" y="31304"/>
                  </a:lnTo>
                  <a:lnTo>
                    <a:pt x="450075" y="32023"/>
                  </a:lnTo>
                  <a:lnTo>
                    <a:pt x="444902" y="32764"/>
                  </a:lnTo>
                  <a:lnTo>
                    <a:pt x="439729" y="33528"/>
                  </a:lnTo>
                  <a:lnTo>
                    <a:pt x="434556" y="34317"/>
                  </a:lnTo>
                  <a:lnTo>
                    <a:pt x="429382" y="35131"/>
                  </a:lnTo>
                  <a:lnTo>
                    <a:pt x="424209" y="35972"/>
                  </a:lnTo>
                  <a:lnTo>
                    <a:pt x="419036" y="36841"/>
                  </a:lnTo>
                  <a:lnTo>
                    <a:pt x="413862" y="37738"/>
                  </a:lnTo>
                  <a:lnTo>
                    <a:pt x="408689" y="38665"/>
                  </a:lnTo>
                  <a:lnTo>
                    <a:pt x="403516" y="39624"/>
                  </a:lnTo>
                  <a:lnTo>
                    <a:pt x="398343" y="40615"/>
                  </a:lnTo>
                  <a:lnTo>
                    <a:pt x="393169" y="41640"/>
                  </a:lnTo>
                  <a:lnTo>
                    <a:pt x="387996" y="42701"/>
                  </a:lnTo>
                  <a:lnTo>
                    <a:pt x="382823" y="43798"/>
                  </a:lnTo>
                  <a:lnTo>
                    <a:pt x="377649" y="44933"/>
                  </a:lnTo>
                  <a:lnTo>
                    <a:pt x="372476" y="46109"/>
                  </a:lnTo>
                  <a:lnTo>
                    <a:pt x="367303" y="47325"/>
                  </a:lnTo>
                  <a:lnTo>
                    <a:pt x="362130" y="48585"/>
                  </a:lnTo>
                  <a:lnTo>
                    <a:pt x="356956" y="49890"/>
                  </a:lnTo>
                  <a:lnTo>
                    <a:pt x="351783" y="51241"/>
                  </a:lnTo>
                  <a:lnTo>
                    <a:pt x="346610" y="52640"/>
                  </a:lnTo>
                  <a:lnTo>
                    <a:pt x="341436" y="54090"/>
                  </a:lnTo>
                  <a:lnTo>
                    <a:pt x="336263" y="55592"/>
                  </a:lnTo>
                  <a:lnTo>
                    <a:pt x="331090" y="57148"/>
                  </a:lnTo>
                  <a:lnTo>
                    <a:pt x="325917" y="58760"/>
                  </a:lnTo>
                  <a:lnTo>
                    <a:pt x="320743" y="60430"/>
                  </a:lnTo>
                  <a:lnTo>
                    <a:pt x="315570" y="62161"/>
                  </a:lnTo>
                  <a:lnTo>
                    <a:pt x="310397" y="63954"/>
                  </a:lnTo>
                  <a:lnTo>
                    <a:pt x="305223" y="65812"/>
                  </a:lnTo>
                  <a:lnTo>
                    <a:pt x="300050" y="67737"/>
                  </a:lnTo>
                  <a:lnTo>
                    <a:pt x="294877" y="69732"/>
                  </a:lnTo>
                  <a:lnTo>
                    <a:pt x="289704" y="71798"/>
                  </a:lnTo>
                  <a:lnTo>
                    <a:pt x="284530" y="73939"/>
                  </a:lnTo>
                  <a:lnTo>
                    <a:pt x="279357" y="76157"/>
                  </a:lnTo>
                  <a:lnTo>
                    <a:pt x="274184" y="78454"/>
                  </a:lnTo>
                  <a:lnTo>
                    <a:pt x="269010" y="80833"/>
                  </a:lnTo>
                  <a:lnTo>
                    <a:pt x="263837" y="83297"/>
                  </a:lnTo>
                  <a:lnTo>
                    <a:pt x="258664" y="85848"/>
                  </a:lnTo>
                  <a:lnTo>
                    <a:pt x="253491" y="88489"/>
                  </a:lnTo>
                  <a:lnTo>
                    <a:pt x="248317" y="91223"/>
                  </a:lnTo>
                  <a:lnTo>
                    <a:pt x="243144" y="94054"/>
                  </a:lnTo>
                  <a:lnTo>
                    <a:pt x="237971" y="96982"/>
                  </a:lnTo>
                  <a:lnTo>
                    <a:pt x="232797" y="100013"/>
                  </a:lnTo>
                  <a:lnTo>
                    <a:pt x="227624" y="103149"/>
                  </a:lnTo>
                  <a:lnTo>
                    <a:pt x="222451" y="106392"/>
                  </a:lnTo>
                  <a:lnTo>
                    <a:pt x="217278" y="109746"/>
                  </a:lnTo>
                  <a:lnTo>
                    <a:pt x="212104" y="113215"/>
                  </a:lnTo>
                  <a:lnTo>
                    <a:pt x="206931" y="116800"/>
                  </a:lnTo>
                  <a:lnTo>
                    <a:pt x="201758" y="120506"/>
                  </a:lnTo>
                  <a:lnTo>
                    <a:pt x="196584" y="124336"/>
                  </a:lnTo>
                  <a:lnTo>
                    <a:pt x="191411" y="128293"/>
                  </a:lnTo>
                  <a:lnTo>
                    <a:pt x="186238" y="132381"/>
                  </a:lnTo>
                  <a:lnTo>
                    <a:pt x="181065" y="136602"/>
                  </a:lnTo>
                  <a:lnTo>
                    <a:pt x="175891" y="140960"/>
                  </a:lnTo>
                  <a:lnTo>
                    <a:pt x="170718" y="145459"/>
                  </a:lnTo>
                  <a:lnTo>
                    <a:pt x="165545" y="150101"/>
                  </a:lnTo>
                  <a:lnTo>
                    <a:pt x="160371" y="154891"/>
                  </a:lnTo>
                  <a:lnTo>
                    <a:pt x="155198" y="159832"/>
                  </a:lnTo>
                  <a:lnTo>
                    <a:pt x="150025" y="164926"/>
                  </a:lnTo>
                  <a:lnTo>
                    <a:pt x="144852" y="170178"/>
                  </a:lnTo>
                  <a:lnTo>
                    <a:pt x="139678" y="175590"/>
                  </a:lnTo>
                  <a:lnTo>
                    <a:pt x="134505" y="181165"/>
                  </a:lnTo>
                  <a:lnTo>
                    <a:pt x="129332" y="186907"/>
                  </a:lnTo>
                  <a:lnTo>
                    <a:pt x="124158" y="192819"/>
                  </a:lnTo>
                  <a:lnTo>
                    <a:pt x="118985" y="198903"/>
                  </a:lnTo>
                  <a:lnTo>
                    <a:pt x="113812" y="205162"/>
                  </a:lnTo>
                  <a:lnTo>
                    <a:pt x="108639" y="211598"/>
                  </a:lnTo>
                  <a:lnTo>
                    <a:pt x="103465" y="218214"/>
                  </a:lnTo>
                  <a:lnTo>
                    <a:pt x="98292" y="225011"/>
                  </a:lnTo>
                  <a:lnTo>
                    <a:pt x="93119" y="231991"/>
                  </a:lnTo>
                  <a:lnTo>
                    <a:pt x="87945" y="239155"/>
                  </a:lnTo>
                  <a:lnTo>
                    <a:pt x="82772" y="246504"/>
                  </a:lnTo>
                  <a:lnTo>
                    <a:pt x="77599" y="254039"/>
                  </a:lnTo>
                  <a:lnTo>
                    <a:pt x="72426" y="261759"/>
                  </a:lnTo>
                  <a:lnTo>
                    <a:pt x="67252" y="269664"/>
                  </a:lnTo>
                  <a:lnTo>
                    <a:pt x="62079" y="277753"/>
                  </a:lnTo>
                  <a:lnTo>
                    <a:pt x="56906" y="286023"/>
                  </a:lnTo>
                  <a:lnTo>
                    <a:pt x="51732" y="294473"/>
                  </a:lnTo>
                  <a:lnTo>
                    <a:pt x="46559" y="303100"/>
                  </a:lnTo>
                  <a:lnTo>
                    <a:pt x="41386" y="311898"/>
                  </a:lnTo>
                  <a:lnTo>
                    <a:pt x="36213" y="320865"/>
                  </a:lnTo>
                  <a:lnTo>
                    <a:pt x="31039" y="329993"/>
                  </a:lnTo>
                  <a:lnTo>
                    <a:pt x="25866" y="339277"/>
                  </a:lnTo>
                  <a:lnTo>
                    <a:pt x="20693" y="348710"/>
                  </a:lnTo>
                  <a:lnTo>
                    <a:pt x="15519" y="358282"/>
                  </a:lnTo>
                  <a:lnTo>
                    <a:pt x="10346" y="367985"/>
                  </a:lnTo>
                  <a:lnTo>
                    <a:pt x="5173" y="377809"/>
                  </a:lnTo>
                  <a:lnTo>
                    <a:pt x="0" y="387742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596816" y="4190816"/>
              <a:ext cx="1883076" cy="270946"/>
            </a:xfrm>
            <a:custGeom>
              <a:avLst/>
              <a:pathLst>
                <a:path w="1883076" h="270946">
                  <a:moveTo>
                    <a:pt x="0" y="270946"/>
                  </a:moveTo>
                  <a:lnTo>
                    <a:pt x="0" y="270946"/>
                  </a:lnTo>
                  <a:lnTo>
                    <a:pt x="5173" y="261114"/>
                  </a:lnTo>
                  <a:lnTo>
                    <a:pt x="10346" y="251496"/>
                  </a:lnTo>
                  <a:lnTo>
                    <a:pt x="15519" y="242099"/>
                  </a:lnTo>
                  <a:lnTo>
                    <a:pt x="20693" y="232930"/>
                  </a:lnTo>
                  <a:lnTo>
                    <a:pt x="25866" y="223995"/>
                  </a:lnTo>
                  <a:lnTo>
                    <a:pt x="31039" y="215298"/>
                  </a:lnTo>
                  <a:lnTo>
                    <a:pt x="36213" y="206842"/>
                  </a:lnTo>
                  <a:lnTo>
                    <a:pt x="41386" y="198629"/>
                  </a:lnTo>
                  <a:lnTo>
                    <a:pt x="46559" y="190660"/>
                  </a:lnTo>
                  <a:lnTo>
                    <a:pt x="51732" y="182935"/>
                  </a:lnTo>
                  <a:lnTo>
                    <a:pt x="56906" y="175454"/>
                  </a:lnTo>
                  <a:lnTo>
                    <a:pt x="62079" y="168215"/>
                  </a:lnTo>
                  <a:lnTo>
                    <a:pt x="67252" y="161217"/>
                  </a:lnTo>
                  <a:lnTo>
                    <a:pt x="72426" y="154456"/>
                  </a:lnTo>
                  <a:lnTo>
                    <a:pt x="77599" y="147929"/>
                  </a:lnTo>
                  <a:lnTo>
                    <a:pt x="82772" y="141632"/>
                  </a:lnTo>
                  <a:lnTo>
                    <a:pt x="87945" y="135562"/>
                  </a:lnTo>
                  <a:lnTo>
                    <a:pt x="93119" y="129714"/>
                  </a:lnTo>
                  <a:lnTo>
                    <a:pt x="98292" y="124082"/>
                  </a:lnTo>
                  <a:lnTo>
                    <a:pt x="103465" y="118663"/>
                  </a:lnTo>
                  <a:lnTo>
                    <a:pt x="108639" y="113450"/>
                  </a:lnTo>
                  <a:lnTo>
                    <a:pt x="113812" y="108439"/>
                  </a:lnTo>
                  <a:lnTo>
                    <a:pt x="118985" y="103623"/>
                  </a:lnTo>
                  <a:lnTo>
                    <a:pt x="124158" y="98997"/>
                  </a:lnTo>
                  <a:lnTo>
                    <a:pt x="129332" y="94556"/>
                  </a:lnTo>
                  <a:lnTo>
                    <a:pt x="134505" y="90294"/>
                  </a:lnTo>
                  <a:lnTo>
                    <a:pt x="139678" y="86205"/>
                  </a:lnTo>
                  <a:lnTo>
                    <a:pt x="144852" y="82285"/>
                  </a:lnTo>
                  <a:lnTo>
                    <a:pt x="150025" y="78526"/>
                  </a:lnTo>
                  <a:lnTo>
                    <a:pt x="155198" y="74924"/>
                  </a:lnTo>
                  <a:lnTo>
                    <a:pt x="160371" y="71474"/>
                  </a:lnTo>
                  <a:lnTo>
                    <a:pt x="165545" y="68170"/>
                  </a:lnTo>
                  <a:lnTo>
                    <a:pt x="170718" y="65007"/>
                  </a:lnTo>
                  <a:lnTo>
                    <a:pt x="175891" y="61980"/>
                  </a:lnTo>
                  <a:lnTo>
                    <a:pt x="181065" y="59085"/>
                  </a:lnTo>
                  <a:lnTo>
                    <a:pt x="186238" y="56315"/>
                  </a:lnTo>
                  <a:lnTo>
                    <a:pt x="191411" y="53668"/>
                  </a:lnTo>
                  <a:lnTo>
                    <a:pt x="196584" y="51138"/>
                  </a:lnTo>
                  <a:lnTo>
                    <a:pt x="201758" y="48721"/>
                  </a:lnTo>
                  <a:lnTo>
                    <a:pt x="206931" y="46412"/>
                  </a:lnTo>
                  <a:lnTo>
                    <a:pt x="212104" y="44208"/>
                  </a:lnTo>
                  <a:lnTo>
                    <a:pt x="217278" y="42104"/>
                  </a:lnTo>
                  <a:lnTo>
                    <a:pt x="222451" y="40097"/>
                  </a:lnTo>
                  <a:lnTo>
                    <a:pt x="227624" y="38183"/>
                  </a:lnTo>
                  <a:lnTo>
                    <a:pt x="232797" y="36357"/>
                  </a:lnTo>
                  <a:lnTo>
                    <a:pt x="237971" y="34618"/>
                  </a:lnTo>
                  <a:lnTo>
                    <a:pt x="243144" y="32960"/>
                  </a:lnTo>
                  <a:lnTo>
                    <a:pt x="248317" y="31381"/>
                  </a:lnTo>
                  <a:lnTo>
                    <a:pt x="253491" y="29878"/>
                  </a:lnTo>
                  <a:lnTo>
                    <a:pt x="258664" y="28448"/>
                  </a:lnTo>
                  <a:lnTo>
                    <a:pt x="263837" y="27087"/>
                  </a:lnTo>
                  <a:lnTo>
                    <a:pt x="269010" y="25793"/>
                  </a:lnTo>
                  <a:lnTo>
                    <a:pt x="274184" y="24562"/>
                  </a:lnTo>
                  <a:lnTo>
                    <a:pt x="279357" y="23393"/>
                  </a:lnTo>
                  <a:lnTo>
                    <a:pt x="284530" y="22282"/>
                  </a:lnTo>
                  <a:lnTo>
                    <a:pt x="289704" y="21227"/>
                  </a:lnTo>
                  <a:lnTo>
                    <a:pt x="294877" y="20225"/>
                  </a:lnTo>
                  <a:lnTo>
                    <a:pt x="300050" y="19274"/>
                  </a:lnTo>
                  <a:lnTo>
                    <a:pt x="305223" y="18373"/>
                  </a:lnTo>
                  <a:lnTo>
                    <a:pt x="310397" y="17517"/>
                  </a:lnTo>
                  <a:lnTo>
                    <a:pt x="315570" y="16706"/>
                  </a:lnTo>
                  <a:lnTo>
                    <a:pt x="320743" y="15938"/>
                  </a:lnTo>
                  <a:lnTo>
                    <a:pt x="325917" y="15209"/>
                  </a:lnTo>
                  <a:lnTo>
                    <a:pt x="331090" y="14519"/>
                  </a:lnTo>
                  <a:lnTo>
                    <a:pt x="336263" y="13866"/>
                  </a:lnTo>
                  <a:lnTo>
                    <a:pt x="341436" y="13247"/>
                  </a:lnTo>
                  <a:lnTo>
                    <a:pt x="346610" y="12662"/>
                  </a:lnTo>
                  <a:lnTo>
                    <a:pt x="351783" y="12107"/>
                  </a:lnTo>
                  <a:lnTo>
                    <a:pt x="356956" y="11583"/>
                  </a:lnTo>
                  <a:lnTo>
                    <a:pt x="362130" y="11086"/>
                  </a:lnTo>
                  <a:lnTo>
                    <a:pt x="367303" y="10617"/>
                  </a:lnTo>
                  <a:lnTo>
                    <a:pt x="372476" y="10172"/>
                  </a:lnTo>
                  <a:lnTo>
                    <a:pt x="377649" y="9752"/>
                  </a:lnTo>
                  <a:lnTo>
                    <a:pt x="382823" y="9354"/>
                  </a:lnTo>
                  <a:lnTo>
                    <a:pt x="387996" y="8978"/>
                  </a:lnTo>
                  <a:lnTo>
                    <a:pt x="393169" y="8622"/>
                  </a:lnTo>
                  <a:lnTo>
                    <a:pt x="398343" y="8285"/>
                  </a:lnTo>
                  <a:lnTo>
                    <a:pt x="403516" y="7967"/>
                  </a:lnTo>
                  <a:lnTo>
                    <a:pt x="408689" y="7665"/>
                  </a:lnTo>
                  <a:lnTo>
                    <a:pt x="413862" y="7379"/>
                  </a:lnTo>
                  <a:lnTo>
                    <a:pt x="419036" y="7108"/>
                  </a:lnTo>
                  <a:lnTo>
                    <a:pt x="424209" y="6852"/>
                  </a:lnTo>
                  <a:lnTo>
                    <a:pt x="429382" y="6609"/>
                  </a:lnTo>
                  <a:lnTo>
                    <a:pt x="434556" y="6378"/>
                  </a:lnTo>
                  <a:lnTo>
                    <a:pt x="439729" y="6159"/>
                  </a:lnTo>
                  <a:lnTo>
                    <a:pt x="444902" y="5951"/>
                  </a:lnTo>
                  <a:lnTo>
                    <a:pt x="450075" y="5754"/>
                  </a:lnTo>
                  <a:lnTo>
                    <a:pt x="455249" y="5566"/>
                  </a:lnTo>
                  <a:lnTo>
                    <a:pt x="460422" y="5388"/>
                  </a:lnTo>
                  <a:lnTo>
                    <a:pt x="465595" y="5218"/>
                  </a:lnTo>
                  <a:lnTo>
                    <a:pt x="470769" y="5056"/>
                  </a:lnTo>
                  <a:lnTo>
                    <a:pt x="475942" y="4901"/>
                  </a:lnTo>
                  <a:lnTo>
                    <a:pt x="481115" y="4754"/>
                  </a:lnTo>
                  <a:lnTo>
                    <a:pt x="486288" y="4613"/>
                  </a:lnTo>
                  <a:lnTo>
                    <a:pt x="491462" y="4479"/>
                  </a:lnTo>
                  <a:lnTo>
                    <a:pt x="496635" y="4350"/>
                  </a:lnTo>
                  <a:lnTo>
                    <a:pt x="501808" y="4227"/>
                  </a:lnTo>
                  <a:lnTo>
                    <a:pt x="506982" y="4108"/>
                  </a:lnTo>
                  <a:lnTo>
                    <a:pt x="512155" y="3995"/>
                  </a:lnTo>
                  <a:lnTo>
                    <a:pt x="517328" y="3886"/>
                  </a:lnTo>
                  <a:lnTo>
                    <a:pt x="522501" y="3781"/>
                  </a:lnTo>
                  <a:lnTo>
                    <a:pt x="527675" y="3680"/>
                  </a:lnTo>
                  <a:lnTo>
                    <a:pt x="532848" y="3582"/>
                  </a:lnTo>
                  <a:lnTo>
                    <a:pt x="538021" y="3488"/>
                  </a:lnTo>
                  <a:lnTo>
                    <a:pt x="543195" y="3398"/>
                  </a:lnTo>
                  <a:lnTo>
                    <a:pt x="548368" y="3310"/>
                  </a:lnTo>
                  <a:lnTo>
                    <a:pt x="553541" y="3225"/>
                  </a:lnTo>
                  <a:lnTo>
                    <a:pt x="558714" y="3143"/>
                  </a:lnTo>
                  <a:lnTo>
                    <a:pt x="563888" y="3063"/>
                  </a:lnTo>
                  <a:lnTo>
                    <a:pt x="569061" y="2986"/>
                  </a:lnTo>
                  <a:lnTo>
                    <a:pt x="574234" y="2911"/>
                  </a:lnTo>
                  <a:lnTo>
                    <a:pt x="579408" y="2838"/>
                  </a:lnTo>
                  <a:lnTo>
                    <a:pt x="584581" y="2768"/>
                  </a:lnTo>
                  <a:lnTo>
                    <a:pt x="589754" y="2699"/>
                  </a:lnTo>
                  <a:lnTo>
                    <a:pt x="594927" y="2632"/>
                  </a:lnTo>
                  <a:lnTo>
                    <a:pt x="600101" y="2566"/>
                  </a:lnTo>
                  <a:lnTo>
                    <a:pt x="605274" y="2502"/>
                  </a:lnTo>
                  <a:lnTo>
                    <a:pt x="610447" y="2440"/>
                  </a:lnTo>
                  <a:lnTo>
                    <a:pt x="615621" y="2380"/>
                  </a:lnTo>
                  <a:lnTo>
                    <a:pt x="620794" y="2320"/>
                  </a:lnTo>
                  <a:lnTo>
                    <a:pt x="625967" y="2262"/>
                  </a:lnTo>
                  <a:lnTo>
                    <a:pt x="631140" y="2206"/>
                  </a:lnTo>
                  <a:lnTo>
                    <a:pt x="636314" y="2151"/>
                  </a:lnTo>
                  <a:lnTo>
                    <a:pt x="641487" y="2096"/>
                  </a:lnTo>
                  <a:lnTo>
                    <a:pt x="646660" y="2044"/>
                  </a:lnTo>
                  <a:lnTo>
                    <a:pt x="651834" y="1992"/>
                  </a:lnTo>
                  <a:lnTo>
                    <a:pt x="657007" y="1941"/>
                  </a:lnTo>
                  <a:lnTo>
                    <a:pt x="662180" y="1891"/>
                  </a:lnTo>
                  <a:lnTo>
                    <a:pt x="667353" y="1843"/>
                  </a:lnTo>
                  <a:lnTo>
                    <a:pt x="672527" y="1795"/>
                  </a:lnTo>
                  <a:lnTo>
                    <a:pt x="677700" y="1748"/>
                  </a:lnTo>
                  <a:lnTo>
                    <a:pt x="682873" y="1702"/>
                  </a:lnTo>
                  <a:lnTo>
                    <a:pt x="688047" y="1658"/>
                  </a:lnTo>
                  <a:lnTo>
                    <a:pt x="693220" y="1614"/>
                  </a:lnTo>
                  <a:lnTo>
                    <a:pt x="698393" y="1570"/>
                  </a:lnTo>
                  <a:lnTo>
                    <a:pt x="703566" y="1528"/>
                  </a:lnTo>
                  <a:lnTo>
                    <a:pt x="708740" y="1487"/>
                  </a:lnTo>
                  <a:lnTo>
                    <a:pt x="713913" y="1446"/>
                  </a:lnTo>
                  <a:lnTo>
                    <a:pt x="719086" y="1406"/>
                  </a:lnTo>
                  <a:lnTo>
                    <a:pt x="724260" y="1367"/>
                  </a:lnTo>
                  <a:lnTo>
                    <a:pt x="729433" y="1329"/>
                  </a:lnTo>
                  <a:lnTo>
                    <a:pt x="734606" y="1292"/>
                  </a:lnTo>
                  <a:lnTo>
                    <a:pt x="739779" y="1255"/>
                  </a:lnTo>
                  <a:lnTo>
                    <a:pt x="744953" y="1219"/>
                  </a:lnTo>
                  <a:lnTo>
                    <a:pt x="750126" y="1184"/>
                  </a:lnTo>
                  <a:lnTo>
                    <a:pt x="755299" y="1149"/>
                  </a:lnTo>
                  <a:lnTo>
                    <a:pt x="760473" y="1115"/>
                  </a:lnTo>
                  <a:lnTo>
                    <a:pt x="765646" y="1082"/>
                  </a:lnTo>
                  <a:lnTo>
                    <a:pt x="770819" y="1050"/>
                  </a:lnTo>
                  <a:lnTo>
                    <a:pt x="775992" y="1018"/>
                  </a:lnTo>
                  <a:lnTo>
                    <a:pt x="781166" y="987"/>
                  </a:lnTo>
                  <a:lnTo>
                    <a:pt x="786339" y="957"/>
                  </a:lnTo>
                  <a:lnTo>
                    <a:pt x="791512" y="928"/>
                  </a:lnTo>
                  <a:lnTo>
                    <a:pt x="796686" y="899"/>
                  </a:lnTo>
                  <a:lnTo>
                    <a:pt x="801859" y="870"/>
                  </a:lnTo>
                  <a:lnTo>
                    <a:pt x="807032" y="843"/>
                  </a:lnTo>
                  <a:lnTo>
                    <a:pt x="812205" y="816"/>
                  </a:lnTo>
                  <a:lnTo>
                    <a:pt x="817379" y="789"/>
                  </a:lnTo>
                  <a:lnTo>
                    <a:pt x="822552" y="764"/>
                  </a:lnTo>
                  <a:lnTo>
                    <a:pt x="827725" y="739"/>
                  </a:lnTo>
                  <a:lnTo>
                    <a:pt x="832899" y="714"/>
                  </a:lnTo>
                  <a:lnTo>
                    <a:pt x="838072" y="691"/>
                  </a:lnTo>
                  <a:lnTo>
                    <a:pt x="843245" y="667"/>
                  </a:lnTo>
                  <a:lnTo>
                    <a:pt x="848418" y="645"/>
                  </a:lnTo>
                  <a:lnTo>
                    <a:pt x="853592" y="623"/>
                  </a:lnTo>
                  <a:lnTo>
                    <a:pt x="858765" y="602"/>
                  </a:lnTo>
                  <a:lnTo>
                    <a:pt x="863938" y="581"/>
                  </a:lnTo>
                  <a:lnTo>
                    <a:pt x="869112" y="561"/>
                  </a:lnTo>
                  <a:lnTo>
                    <a:pt x="874285" y="541"/>
                  </a:lnTo>
                  <a:lnTo>
                    <a:pt x="879458" y="522"/>
                  </a:lnTo>
                  <a:lnTo>
                    <a:pt x="884631" y="504"/>
                  </a:lnTo>
                  <a:lnTo>
                    <a:pt x="889805" y="486"/>
                  </a:lnTo>
                  <a:lnTo>
                    <a:pt x="894978" y="468"/>
                  </a:lnTo>
                  <a:lnTo>
                    <a:pt x="900151" y="452"/>
                  </a:lnTo>
                  <a:lnTo>
                    <a:pt x="905325" y="435"/>
                  </a:lnTo>
                  <a:lnTo>
                    <a:pt x="910498" y="419"/>
                  </a:lnTo>
                  <a:lnTo>
                    <a:pt x="915671" y="404"/>
                  </a:lnTo>
                  <a:lnTo>
                    <a:pt x="920844" y="389"/>
                  </a:lnTo>
                  <a:lnTo>
                    <a:pt x="926018" y="375"/>
                  </a:lnTo>
                  <a:lnTo>
                    <a:pt x="931191" y="361"/>
                  </a:lnTo>
                  <a:lnTo>
                    <a:pt x="936364" y="348"/>
                  </a:lnTo>
                  <a:lnTo>
                    <a:pt x="941538" y="335"/>
                  </a:lnTo>
                  <a:lnTo>
                    <a:pt x="946711" y="322"/>
                  </a:lnTo>
                  <a:lnTo>
                    <a:pt x="951884" y="310"/>
                  </a:lnTo>
                  <a:lnTo>
                    <a:pt x="957057" y="299"/>
                  </a:lnTo>
                  <a:lnTo>
                    <a:pt x="962231" y="288"/>
                  </a:lnTo>
                  <a:lnTo>
                    <a:pt x="967404" y="277"/>
                  </a:lnTo>
                  <a:lnTo>
                    <a:pt x="972577" y="266"/>
                  </a:lnTo>
                  <a:lnTo>
                    <a:pt x="977751" y="256"/>
                  </a:lnTo>
                  <a:lnTo>
                    <a:pt x="982924" y="247"/>
                  </a:lnTo>
                  <a:lnTo>
                    <a:pt x="988097" y="237"/>
                  </a:lnTo>
                  <a:lnTo>
                    <a:pt x="993270" y="228"/>
                  </a:lnTo>
                  <a:lnTo>
                    <a:pt x="998444" y="220"/>
                  </a:lnTo>
                  <a:lnTo>
                    <a:pt x="1003617" y="212"/>
                  </a:lnTo>
                  <a:lnTo>
                    <a:pt x="1008790" y="204"/>
                  </a:lnTo>
                  <a:lnTo>
                    <a:pt x="1013964" y="196"/>
                  </a:lnTo>
                  <a:lnTo>
                    <a:pt x="1019137" y="188"/>
                  </a:lnTo>
                  <a:lnTo>
                    <a:pt x="1024310" y="181"/>
                  </a:lnTo>
                  <a:lnTo>
                    <a:pt x="1029483" y="175"/>
                  </a:lnTo>
                  <a:lnTo>
                    <a:pt x="1034657" y="168"/>
                  </a:lnTo>
                  <a:lnTo>
                    <a:pt x="1039830" y="162"/>
                  </a:lnTo>
                  <a:lnTo>
                    <a:pt x="1045003" y="156"/>
                  </a:lnTo>
                  <a:lnTo>
                    <a:pt x="1050177" y="150"/>
                  </a:lnTo>
                  <a:lnTo>
                    <a:pt x="1055350" y="144"/>
                  </a:lnTo>
                  <a:lnTo>
                    <a:pt x="1060523" y="139"/>
                  </a:lnTo>
                  <a:lnTo>
                    <a:pt x="1065696" y="134"/>
                  </a:lnTo>
                  <a:lnTo>
                    <a:pt x="1070870" y="129"/>
                  </a:lnTo>
                  <a:lnTo>
                    <a:pt x="1076043" y="124"/>
                  </a:lnTo>
                  <a:lnTo>
                    <a:pt x="1081216" y="120"/>
                  </a:lnTo>
                  <a:lnTo>
                    <a:pt x="1086390" y="115"/>
                  </a:lnTo>
                  <a:lnTo>
                    <a:pt x="1091563" y="111"/>
                  </a:lnTo>
                  <a:lnTo>
                    <a:pt x="1096736" y="107"/>
                  </a:lnTo>
                  <a:lnTo>
                    <a:pt x="1101909" y="103"/>
                  </a:lnTo>
                  <a:lnTo>
                    <a:pt x="1107083" y="100"/>
                  </a:lnTo>
                  <a:lnTo>
                    <a:pt x="1112256" y="96"/>
                  </a:lnTo>
                  <a:lnTo>
                    <a:pt x="1117429" y="93"/>
                  </a:lnTo>
                  <a:lnTo>
                    <a:pt x="1122603" y="89"/>
                  </a:lnTo>
                  <a:lnTo>
                    <a:pt x="1127776" y="86"/>
                  </a:lnTo>
                  <a:lnTo>
                    <a:pt x="1132949" y="83"/>
                  </a:lnTo>
                  <a:lnTo>
                    <a:pt x="1138122" y="81"/>
                  </a:lnTo>
                  <a:lnTo>
                    <a:pt x="1143296" y="78"/>
                  </a:lnTo>
                  <a:lnTo>
                    <a:pt x="1148469" y="75"/>
                  </a:lnTo>
                  <a:lnTo>
                    <a:pt x="1153642" y="73"/>
                  </a:lnTo>
                  <a:lnTo>
                    <a:pt x="1158816" y="70"/>
                  </a:lnTo>
                  <a:lnTo>
                    <a:pt x="1163989" y="68"/>
                  </a:lnTo>
                  <a:lnTo>
                    <a:pt x="1169162" y="66"/>
                  </a:lnTo>
                  <a:lnTo>
                    <a:pt x="1174335" y="64"/>
                  </a:lnTo>
                  <a:lnTo>
                    <a:pt x="1179509" y="61"/>
                  </a:lnTo>
                  <a:lnTo>
                    <a:pt x="1184682" y="60"/>
                  </a:lnTo>
                  <a:lnTo>
                    <a:pt x="1189855" y="58"/>
                  </a:lnTo>
                  <a:lnTo>
                    <a:pt x="1195029" y="56"/>
                  </a:lnTo>
                  <a:lnTo>
                    <a:pt x="1200202" y="54"/>
                  </a:lnTo>
                  <a:lnTo>
                    <a:pt x="1205375" y="52"/>
                  </a:lnTo>
                  <a:lnTo>
                    <a:pt x="1210548" y="51"/>
                  </a:lnTo>
                  <a:lnTo>
                    <a:pt x="1215722" y="49"/>
                  </a:lnTo>
                  <a:lnTo>
                    <a:pt x="1220895" y="48"/>
                  </a:lnTo>
                  <a:lnTo>
                    <a:pt x="1226068" y="46"/>
                  </a:lnTo>
                  <a:lnTo>
                    <a:pt x="1231242" y="45"/>
                  </a:lnTo>
                  <a:lnTo>
                    <a:pt x="1236415" y="44"/>
                  </a:lnTo>
                  <a:lnTo>
                    <a:pt x="1241588" y="42"/>
                  </a:lnTo>
                  <a:lnTo>
                    <a:pt x="1246761" y="41"/>
                  </a:lnTo>
                  <a:lnTo>
                    <a:pt x="1251935" y="40"/>
                  </a:lnTo>
                  <a:lnTo>
                    <a:pt x="1257108" y="39"/>
                  </a:lnTo>
                  <a:lnTo>
                    <a:pt x="1262281" y="38"/>
                  </a:lnTo>
                  <a:lnTo>
                    <a:pt x="1267455" y="37"/>
                  </a:lnTo>
                  <a:lnTo>
                    <a:pt x="1272628" y="36"/>
                  </a:lnTo>
                  <a:lnTo>
                    <a:pt x="1277801" y="35"/>
                  </a:lnTo>
                  <a:lnTo>
                    <a:pt x="1282974" y="34"/>
                  </a:lnTo>
                  <a:lnTo>
                    <a:pt x="1288148" y="33"/>
                  </a:lnTo>
                  <a:lnTo>
                    <a:pt x="1293321" y="32"/>
                  </a:lnTo>
                  <a:lnTo>
                    <a:pt x="1298494" y="31"/>
                  </a:lnTo>
                  <a:lnTo>
                    <a:pt x="1303668" y="31"/>
                  </a:lnTo>
                  <a:lnTo>
                    <a:pt x="1308841" y="30"/>
                  </a:lnTo>
                  <a:lnTo>
                    <a:pt x="1314014" y="29"/>
                  </a:lnTo>
                  <a:lnTo>
                    <a:pt x="1319187" y="28"/>
                  </a:lnTo>
                  <a:lnTo>
                    <a:pt x="1324361" y="28"/>
                  </a:lnTo>
                  <a:lnTo>
                    <a:pt x="1329534" y="27"/>
                  </a:lnTo>
                  <a:lnTo>
                    <a:pt x="1334707" y="26"/>
                  </a:lnTo>
                  <a:lnTo>
                    <a:pt x="1339881" y="26"/>
                  </a:lnTo>
                  <a:lnTo>
                    <a:pt x="1345054" y="25"/>
                  </a:lnTo>
                  <a:lnTo>
                    <a:pt x="1350227" y="24"/>
                  </a:lnTo>
                  <a:lnTo>
                    <a:pt x="1355400" y="24"/>
                  </a:lnTo>
                  <a:lnTo>
                    <a:pt x="1360574" y="23"/>
                  </a:lnTo>
                  <a:lnTo>
                    <a:pt x="1365747" y="23"/>
                  </a:lnTo>
                  <a:lnTo>
                    <a:pt x="1370920" y="22"/>
                  </a:lnTo>
                  <a:lnTo>
                    <a:pt x="1376094" y="22"/>
                  </a:lnTo>
                  <a:lnTo>
                    <a:pt x="1381267" y="21"/>
                  </a:lnTo>
                  <a:lnTo>
                    <a:pt x="1386440" y="21"/>
                  </a:lnTo>
                  <a:lnTo>
                    <a:pt x="1391613" y="20"/>
                  </a:lnTo>
                  <a:lnTo>
                    <a:pt x="1396787" y="20"/>
                  </a:lnTo>
                  <a:lnTo>
                    <a:pt x="1401960" y="19"/>
                  </a:lnTo>
                  <a:lnTo>
                    <a:pt x="1407133" y="19"/>
                  </a:lnTo>
                  <a:lnTo>
                    <a:pt x="1412307" y="18"/>
                  </a:lnTo>
                  <a:lnTo>
                    <a:pt x="1417480" y="18"/>
                  </a:lnTo>
                  <a:lnTo>
                    <a:pt x="1422653" y="18"/>
                  </a:lnTo>
                  <a:lnTo>
                    <a:pt x="1427826" y="17"/>
                  </a:lnTo>
                  <a:lnTo>
                    <a:pt x="1433000" y="17"/>
                  </a:lnTo>
                  <a:lnTo>
                    <a:pt x="1438173" y="16"/>
                  </a:lnTo>
                  <a:lnTo>
                    <a:pt x="1443346" y="16"/>
                  </a:lnTo>
                  <a:lnTo>
                    <a:pt x="1448520" y="16"/>
                  </a:lnTo>
                  <a:lnTo>
                    <a:pt x="1453693" y="15"/>
                  </a:lnTo>
                  <a:lnTo>
                    <a:pt x="1458866" y="15"/>
                  </a:lnTo>
                  <a:lnTo>
                    <a:pt x="1464039" y="15"/>
                  </a:lnTo>
                  <a:lnTo>
                    <a:pt x="1469213" y="14"/>
                  </a:lnTo>
                  <a:lnTo>
                    <a:pt x="1474386" y="14"/>
                  </a:lnTo>
                  <a:lnTo>
                    <a:pt x="1479559" y="14"/>
                  </a:lnTo>
                  <a:lnTo>
                    <a:pt x="1484733" y="13"/>
                  </a:lnTo>
                  <a:lnTo>
                    <a:pt x="1489906" y="13"/>
                  </a:lnTo>
                  <a:lnTo>
                    <a:pt x="1495079" y="13"/>
                  </a:lnTo>
                  <a:lnTo>
                    <a:pt x="1500252" y="12"/>
                  </a:lnTo>
                  <a:lnTo>
                    <a:pt x="1505426" y="12"/>
                  </a:lnTo>
                  <a:lnTo>
                    <a:pt x="1510599" y="12"/>
                  </a:lnTo>
                  <a:lnTo>
                    <a:pt x="1515772" y="11"/>
                  </a:lnTo>
                  <a:lnTo>
                    <a:pt x="1520946" y="11"/>
                  </a:lnTo>
                  <a:lnTo>
                    <a:pt x="1526119" y="11"/>
                  </a:lnTo>
                  <a:lnTo>
                    <a:pt x="1531292" y="10"/>
                  </a:lnTo>
                  <a:lnTo>
                    <a:pt x="1536465" y="10"/>
                  </a:lnTo>
                  <a:lnTo>
                    <a:pt x="1541639" y="9"/>
                  </a:lnTo>
                  <a:lnTo>
                    <a:pt x="1546812" y="9"/>
                  </a:lnTo>
                  <a:lnTo>
                    <a:pt x="1551985" y="9"/>
                  </a:lnTo>
                  <a:lnTo>
                    <a:pt x="1557159" y="8"/>
                  </a:lnTo>
                  <a:lnTo>
                    <a:pt x="1562332" y="8"/>
                  </a:lnTo>
                  <a:lnTo>
                    <a:pt x="1567505" y="8"/>
                  </a:lnTo>
                  <a:lnTo>
                    <a:pt x="1572678" y="7"/>
                  </a:lnTo>
                  <a:lnTo>
                    <a:pt x="1577852" y="7"/>
                  </a:lnTo>
                  <a:lnTo>
                    <a:pt x="1583025" y="7"/>
                  </a:lnTo>
                  <a:lnTo>
                    <a:pt x="1588198" y="6"/>
                  </a:lnTo>
                  <a:lnTo>
                    <a:pt x="1593372" y="6"/>
                  </a:lnTo>
                  <a:lnTo>
                    <a:pt x="1598545" y="5"/>
                  </a:lnTo>
                  <a:lnTo>
                    <a:pt x="1603718" y="5"/>
                  </a:lnTo>
                  <a:lnTo>
                    <a:pt x="1608891" y="5"/>
                  </a:lnTo>
                  <a:lnTo>
                    <a:pt x="1614065" y="4"/>
                  </a:lnTo>
                  <a:lnTo>
                    <a:pt x="1619238" y="4"/>
                  </a:lnTo>
                  <a:lnTo>
                    <a:pt x="1624411" y="4"/>
                  </a:lnTo>
                  <a:lnTo>
                    <a:pt x="1629585" y="3"/>
                  </a:lnTo>
                  <a:lnTo>
                    <a:pt x="1634758" y="3"/>
                  </a:lnTo>
                  <a:lnTo>
                    <a:pt x="1639931" y="3"/>
                  </a:lnTo>
                  <a:lnTo>
                    <a:pt x="1645104" y="3"/>
                  </a:lnTo>
                  <a:lnTo>
                    <a:pt x="1650278" y="2"/>
                  </a:lnTo>
                  <a:lnTo>
                    <a:pt x="1655451" y="2"/>
                  </a:lnTo>
                  <a:lnTo>
                    <a:pt x="1660624" y="2"/>
                  </a:lnTo>
                  <a:lnTo>
                    <a:pt x="1665798" y="2"/>
                  </a:lnTo>
                  <a:lnTo>
                    <a:pt x="1670971" y="1"/>
                  </a:lnTo>
                  <a:lnTo>
                    <a:pt x="1676144" y="1"/>
                  </a:lnTo>
                  <a:lnTo>
                    <a:pt x="1681317" y="1"/>
                  </a:lnTo>
                  <a:lnTo>
                    <a:pt x="1686491" y="1"/>
                  </a:lnTo>
                  <a:lnTo>
                    <a:pt x="1691664" y="1"/>
                  </a:lnTo>
                  <a:lnTo>
                    <a:pt x="1696837" y="1"/>
                  </a:lnTo>
                  <a:lnTo>
                    <a:pt x="1702011" y="1"/>
                  </a:lnTo>
                  <a:lnTo>
                    <a:pt x="1707184" y="0"/>
                  </a:lnTo>
                  <a:lnTo>
                    <a:pt x="1712357" y="0"/>
                  </a:lnTo>
                  <a:lnTo>
                    <a:pt x="1717530" y="0"/>
                  </a:lnTo>
                  <a:lnTo>
                    <a:pt x="1722704" y="0"/>
                  </a:lnTo>
                  <a:lnTo>
                    <a:pt x="1727877" y="0"/>
                  </a:lnTo>
                  <a:lnTo>
                    <a:pt x="1733050" y="0"/>
                  </a:lnTo>
                  <a:lnTo>
                    <a:pt x="1738224" y="0"/>
                  </a:lnTo>
                  <a:lnTo>
                    <a:pt x="1743397" y="0"/>
                  </a:lnTo>
                  <a:lnTo>
                    <a:pt x="1748570" y="0"/>
                  </a:lnTo>
                  <a:lnTo>
                    <a:pt x="1753743" y="0"/>
                  </a:lnTo>
                  <a:lnTo>
                    <a:pt x="1758917" y="0"/>
                  </a:lnTo>
                  <a:lnTo>
                    <a:pt x="1764090" y="0"/>
                  </a:lnTo>
                  <a:lnTo>
                    <a:pt x="1769263" y="0"/>
                  </a:lnTo>
                  <a:lnTo>
                    <a:pt x="1774437" y="0"/>
                  </a:lnTo>
                  <a:lnTo>
                    <a:pt x="1779610" y="0"/>
                  </a:lnTo>
                  <a:lnTo>
                    <a:pt x="1784783" y="0"/>
                  </a:lnTo>
                  <a:lnTo>
                    <a:pt x="1789956" y="0"/>
                  </a:lnTo>
                  <a:lnTo>
                    <a:pt x="1795130" y="0"/>
                  </a:lnTo>
                  <a:lnTo>
                    <a:pt x="1800303" y="0"/>
                  </a:lnTo>
                  <a:lnTo>
                    <a:pt x="1805476" y="0"/>
                  </a:lnTo>
                  <a:lnTo>
                    <a:pt x="1810650" y="0"/>
                  </a:lnTo>
                  <a:lnTo>
                    <a:pt x="1815823" y="0"/>
                  </a:lnTo>
                  <a:lnTo>
                    <a:pt x="1820996" y="0"/>
                  </a:lnTo>
                  <a:lnTo>
                    <a:pt x="1826169" y="0"/>
                  </a:lnTo>
                  <a:lnTo>
                    <a:pt x="1831343" y="0"/>
                  </a:lnTo>
                  <a:lnTo>
                    <a:pt x="1836516" y="0"/>
                  </a:lnTo>
                  <a:lnTo>
                    <a:pt x="1841689" y="0"/>
                  </a:lnTo>
                  <a:lnTo>
                    <a:pt x="1846863" y="0"/>
                  </a:lnTo>
                  <a:lnTo>
                    <a:pt x="1852036" y="0"/>
                  </a:lnTo>
                  <a:lnTo>
                    <a:pt x="1857209" y="0"/>
                  </a:lnTo>
                  <a:lnTo>
                    <a:pt x="1862382" y="0"/>
                  </a:lnTo>
                  <a:lnTo>
                    <a:pt x="1867556" y="0"/>
                  </a:lnTo>
                  <a:lnTo>
                    <a:pt x="1872729" y="0"/>
                  </a:lnTo>
                  <a:lnTo>
                    <a:pt x="1877902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96816" y="4190947"/>
              <a:ext cx="1883076" cy="528395"/>
            </a:xfrm>
            <a:custGeom>
              <a:avLst/>
              <a:pathLst>
                <a:path w="1883076" h="528395">
                  <a:moveTo>
                    <a:pt x="0" y="387612"/>
                  </a:moveTo>
                  <a:lnTo>
                    <a:pt x="5173" y="377678"/>
                  </a:lnTo>
                  <a:lnTo>
                    <a:pt x="10346" y="367855"/>
                  </a:lnTo>
                  <a:lnTo>
                    <a:pt x="15519" y="358151"/>
                  </a:lnTo>
                  <a:lnTo>
                    <a:pt x="20693" y="348579"/>
                  </a:lnTo>
                  <a:lnTo>
                    <a:pt x="25866" y="339147"/>
                  </a:lnTo>
                  <a:lnTo>
                    <a:pt x="31039" y="329863"/>
                  </a:lnTo>
                  <a:lnTo>
                    <a:pt x="36213" y="320734"/>
                  </a:lnTo>
                  <a:lnTo>
                    <a:pt x="41386" y="311768"/>
                  </a:lnTo>
                  <a:lnTo>
                    <a:pt x="46559" y="302969"/>
                  </a:lnTo>
                  <a:lnTo>
                    <a:pt x="51732" y="294343"/>
                  </a:lnTo>
                  <a:lnTo>
                    <a:pt x="56906" y="285892"/>
                  </a:lnTo>
                  <a:lnTo>
                    <a:pt x="62079" y="277622"/>
                  </a:lnTo>
                  <a:lnTo>
                    <a:pt x="67252" y="269533"/>
                  </a:lnTo>
                  <a:lnTo>
                    <a:pt x="72426" y="261628"/>
                  </a:lnTo>
                  <a:lnTo>
                    <a:pt x="77599" y="253908"/>
                  </a:lnTo>
                  <a:lnTo>
                    <a:pt x="82772" y="246373"/>
                  </a:lnTo>
                  <a:lnTo>
                    <a:pt x="87945" y="239024"/>
                  </a:lnTo>
                  <a:lnTo>
                    <a:pt x="93119" y="231860"/>
                  </a:lnTo>
                  <a:lnTo>
                    <a:pt x="98292" y="224880"/>
                  </a:lnTo>
                  <a:lnTo>
                    <a:pt x="103465" y="218083"/>
                  </a:lnTo>
                  <a:lnTo>
                    <a:pt x="108639" y="211467"/>
                  </a:lnTo>
                  <a:lnTo>
                    <a:pt x="113812" y="205031"/>
                  </a:lnTo>
                  <a:lnTo>
                    <a:pt x="118985" y="198772"/>
                  </a:lnTo>
                  <a:lnTo>
                    <a:pt x="124158" y="192688"/>
                  </a:lnTo>
                  <a:lnTo>
                    <a:pt x="129332" y="186777"/>
                  </a:lnTo>
                  <a:lnTo>
                    <a:pt x="134505" y="181035"/>
                  </a:lnTo>
                  <a:lnTo>
                    <a:pt x="139678" y="175459"/>
                  </a:lnTo>
                  <a:lnTo>
                    <a:pt x="144852" y="170047"/>
                  </a:lnTo>
                  <a:lnTo>
                    <a:pt x="150025" y="164795"/>
                  </a:lnTo>
                  <a:lnTo>
                    <a:pt x="155198" y="159701"/>
                  </a:lnTo>
                  <a:lnTo>
                    <a:pt x="160371" y="154761"/>
                  </a:lnTo>
                  <a:lnTo>
                    <a:pt x="165545" y="149971"/>
                  </a:lnTo>
                  <a:lnTo>
                    <a:pt x="170718" y="145328"/>
                  </a:lnTo>
                  <a:lnTo>
                    <a:pt x="175891" y="140829"/>
                  </a:lnTo>
                  <a:lnTo>
                    <a:pt x="181065" y="136471"/>
                  </a:lnTo>
                  <a:lnTo>
                    <a:pt x="186238" y="132250"/>
                  </a:lnTo>
                  <a:lnTo>
                    <a:pt x="191411" y="128163"/>
                  </a:lnTo>
                  <a:lnTo>
                    <a:pt x="196584" y="124206"/>
                  </a:lnTo>
                  <a:lnTo>
                    <a:pt x="201758" y="120376"/>
                  </a:lnTo>
                  <a:lnTo>
                    <a:pt x="206931" y="116670"/>
                  </a:lnTo>
                  <a:lnTo>
                    <a:pt x="212104" y="113084"/>
                  </a:lnTo>
                  <a:lnTo>
                    <a:pt x="217278" y="109616"/>
                  </a:lnTo>
                  <a:lnTo>
                    <a:pt x="222451" y="106261"/>
                  </a:lnTo>
                  <a:lnTo>
                    <a:pt x="227624" y="103018"/>
                  </a:lnTo>
                  <a:lnTo>
                    <a:pt x="232797" y="99883"/>
                  </a:lnTo>
                  <a:lnTo>
                    <a:pt x="237971" y="96852"/>
                  </a:lnTo>
                  <a:lnTo>
                    <a:pt x="243144" y="93923"/>
                  </a:lnTo>
                  <a:lnTo>
                    <a:pt x="248317" y="91093"/>
                  </a:lnTo>
                  <a:lnTo>
                    <a:pt x="253491" y="88358"/>
                  </a:lnTo>
                  <a:lnTo>
                    <a:pt x="258664" y="85717"/>
                  </a:lnTo>
                  <a:lnTo>
                    <a:pt x="263837" y="83166"/>
                  </a:lnTo>
                  <a:lnTo>
                    <a:pt x="269010" y="80702"/>
                  </a:lnTo>
                  <a:lnTo>
                    <a:pt x="274184" y="78323"/>
                  </a:lnTo>
                  <a:lnTo>
                    <a:pt x="279357" y="76026"/>
                  </a:lnTo>
                  <a:lnTo>
                    <a:pt x="284530" y="73808"/>
                  </a:lnTo>
                  <a:lnTo>
                    <a:pt x="289704" y="71668"/>
                  </a:lnTo>
                  <a:lnTo>
                    <a:pt x="294877" y="69601"/>
                  </a:lnTo>
                  <a:lnTo>
                    <a:pt x="300050" y="67607"/>
                  </a:lnTo>
                  <a:lnTo>
                    <a:pt x="305223" y="65681"/>
                  </a:lnTo>
                  <a:lnTo>
                    <a:pt x="310397" y="63823"/>
                  </a:lnTo>
                  <a:lnTo>
                    <a:pt x="315570" y="62030"/>
                  </a:lnTo>
                  <a:lnTo>
                    <a:pt x="320743" y="60299"/>
                  </a:lnTo>
                  <a:lnTo>
                    <a:pt x="325917" y="58629"/>
                  </a:lnTo>
                  <a:lnTo>
                    <a:pt x="331090" y="57017"/>
                  </a:lnTo>
                  <a:lnTo>
                    <a:pt x="336263" y="55461"/>
                  </a:lnTo>
                  <a:lnTo>
                    <a:pt x="341436" y="53959"/>
                  </a:lnTo>
                  <a:lnTo>
                    <a:pt x="346610" y="52510"/>
                  </a:lnTo>
                  <a:lnTo>
                    <a:pt x="351783" y="51110"/>
                  </a:lnTo>
                  <a:lnTo>
                    <a:pt x="356956" y="49759"/>
                  </a:lnTo>
                  <a:lnTo>
                    <a:pt x="362130" y="48454"/>
                  </a:lnTo>
                  <a:lnTo>
                    <a:pt x="367303" y="47195"/>
                  </a:lnTo>
                  <a:lnTo>
                    <a:pt x="372476" y="45978"/>
                  </a:lnTo>
                  <a:lnTo>
                    <a:pt x="377649" y="44803"/>
                  </a:lnTo>
                  <a:lnTo>
                    <a:pt x="382823" y="43667"/>
                  </a:lnTo>
                  <a:lnTo>
                    <a:pt x="387996" y="42570"/>
                  </a:lnTo>
                  <a:lnTo>
                    <a:pt x="393169" y="41510"/>
                  </a:lnTo>
                  <a:lnTo>
                    <a:pt x="398343" y="40485"/>
                  </a:lnTo>
                  <a:lnTo>
                    <a:pt x="403516" y="39493"/>
                  </a:lnTo>
                  <a:lnTo>
                    <a:pt x="408689" y="38535"/>
                  </a:lnTo>
                  <a:lnTo>
                    <a:pt x="413862" y="37607"/>
                  </a:lnTo>
                  <a:lnTo>
                    <a:pt x="419036" y="36710"/>
                  </a:lnTo>
                  <a:lnTo>
                    <a:pt x="424209" y="35842"/>
                  </a:lnTo>
                  <a:lnTo>
                    <a:pt x="429382" y="35001"/>
                  </a:lnTo>
                  <a:lnTo>
                    <a:pt x="434556" y="34186"/>
                  </a:lnTo>
                  <a:lnTo>
                    <a:pt x="439729" y="33398"/>
                  </a:lnTo>
                  <a:lnTo>
                    <a:pt x="444902" y="32633"/>
                  </a:lnTo>
                  <a:lnTo>
                    <a:pt x="450075" y="31892"/>
                  </a:lnTo>
                  <a:lnTo>
                    <a:pt x="455249" y="31174"/>
                  </a:lnTo>
                  <a:lnTo>
                    <a:pt x="460422" y="30477"/>
                  </a:lnTo>
                  <a:lnTo>
                    <a:pt x="465595" y="29801"/>
                  </a:lnTo>
                  <a:lnTo>
                    <a:pt x="470769" y="29145"/>
                  </a:lnTo>
                  <a:lnTo>
                    <a:pt x="475942" y="28507"/>
                  </a:lnTo>
                  <a:lnTo>
                    <a:pt x="481115" y="27889"/>
                  </a:lnTo>
                  <a:lnTo>
                    <a:pt x="486288" y="27287"/>
                  </a:lnTo>
                  <a:lnTo>
                    <a:pt x="491462" y="26703"/>
                  </a:lnTo>
                  <a:lnTo>
                    <a:pt x="496635" y="26135"/>
                  </a:lnTo>
                  <a:lnTo>
                    <a:pt x="501808" y="25582"/>
                  </a:lnTo>
                  <a:lnTo>
                    <a:pt x="506982" y="25045"/>
                  </a:lnTo>
                  <a:lnTo>
                    <a:pt x="512155" y="24522"/>
                  </a:lnTo>
                  <a:lnTo>
                    <a:pt x="517328" y="24012"/>
                  </a:lnTo>
                  <a:lnTo>
                    <a:pt x="522501" y="23516"/>
                  </a:lnTo>
                  <a:lnTo>
                    <a:pt x="527675" y="23033"/>
                  </a:lnTo>
                  <a:lnTo>
                    <a:pt x="532848" y="22562"/>
                  </a:lnTo>
                  <a:lnTo>
                    <a:pt x="538021" y="22103"/>
                  </a:lnTo>
                  <a:lnTo>
                    <a:pt x="543195" y="21656"/>
                  </a:lnTo>
                  <a:lnTo>
                    <a:pt x="548368" y="21219"/>
                  </a:lnTo>
                  <a:lnTo>
                    <a:pt x="553541" y="20793"/>
                  </a:lnTo>
                  <a:lnTo>
                    <a:pt x="558714" y="20377"/>
                  </a:lnTo>
                  <a:lnTo>
                    <a:pt x="563888" y="19971"/>
                  </a:lnTo>
                  <a:lnTo>
                    <a:pt x="569061" y="19575"/>
                  </a:lnTo>
                  <a:lnTo>
                    <a:pt x="574234" y="19187"/>
                  </a:lnTo>
                  <a:lnTo>
                    <a:pt x="579408" y="18809"/>
                  </a:lnTo>
                  <a:lnTo>
                    <a:pt x="584581" y="18439"/>
                  </a:lnTo>
                  <a:lnTo>
                    <a:pt x="589754" y="18077"/>
                  </a:lnTo>
                  <a:lnTo>
                    <a:pt x="594927" y="17723"/>
                  </a:lnTo>
                  <a:lnTo>
                    <a:pt x="600101" y="17376"/>
                  </a:lnTo>
                  <a:lnTo>
                    <a:pt x="605274" y="17037"/>
                  </a:lnTo>
                  <a:lnTo>
                    <a:pt x="610447" y="16705"/>
                  </a:lnTo>
                  <a:lnTo>
                    <a:pt x="615621" y="16380"/>
                  </a:lnTo>
                  <a:lnTo>
                    <a:pt x="620794" y="16062"/>
                  </a:lnTo>
                  <a:lnTo>
                    <a:pt x="625967" y="15750"/>
                  </a:lnTo>
                  <a:lnTo>
                    <a:pt x="631140" y="15444"/>
                  </a:lnTo>
                  <a:lnTo>
                    <a:pt x="636314" y="15145"/>
                  </a:lnTo>
                  <a:lnTo>
                    <a:pt x="641487" y="14851"/>
                  </a:lnTo>
                  <a:lnTo>
                    <a:pt x="646660" y="14563"/>
                  </a:lnTo>
                  <a:lnTo>
                    <a:pt x="651834" y="14280"/>
                  </a:lnTo>
                  <a:lnTo>
                    <a:pt x="657007" y="14003"/>
                  </a:lnTo>
                  <a:lnTo>
                    <a:pt x="662180" y="13731"/>
                  </a:lnTo>
                  <a:lnTo>
                    <a:pt x="667353" y="13463"/>
                  </a:lnTo>
                  <a:lnTo>
                    <a:pt x="672527" y="13201"/>
                  </a:lnTo>
                  <a:lnTo>
                    <a:pt x="677700" y="12943"/>
                  </a:lnTo>
                  <a:lnTo>
                    <a:pt x="682873" y="12690"/>
                  </a:lnTo>
                  <a:lnTo>
                    <a:pt x="688047" y="12442"/>
                  </a:lnTo>
                  <a:lnTo>
                    <a:pt x="693220" y="12197"/>
                  </a:lnTo>
                  <a:lnTo>
                    <a:pt x="698393" y="11957"/>
                  </a:lnTo>
                  <a:lnTo>
                    <a:pt x="703566" y="11721"/>
                  </a:lnTo>
                  <a:lnTo>
                    <a:pt x="708740" y="11489"/>
                  </a:lnTo>
                  <a:lnTo>
                    <a:pt x="713913" y="11261"/>
                  </a:lnTo>
                  <a:lnTo>
                    <a:pt x="719086" y="11037"/>
                  </a:lnTo>
                  <a:lnTo>
                    <a:pt x="724260" y="10816"/>
                  </a:lnTo>
                  <a:lnTo>
                    <a:pt x="729433" y="10600"/>
                  </a:lnTo>
                  <a:lnTo>
                    <a:pt x="734606" y="10386"/>
                  </a:lnTo>
                  <a:lnTo>
                    <a:pt x="739779" y="10176"/>
                  </a:lnTo>
                  <a:lnTo>
                    <a:pt x="744953" y="9970"/>
                  </a:lnTo>
                  <a:lnTo>
                    <a:pt x="750126" y="9767"/>
                  </a:lnTo>
                  <a:lnTo>
                    <a:pt x="755299" y="9568"/>
                  </a:lnTo>
                  <a:lnTo>
                    <a:pt x="760473" y="9371"/>
                  </a:lnTo>
                  <a:lnTo>
                    <a:pt x="765646" y="9178"/>
                  </a:lnTo>
                  <a:lnTo>
                    <a:pt x="770819" y="8988"/>
                  </a:lnTo>
                  <a:lnTo>
                    <a:pt x="775992" y="8802"/>
                  </a:lnTo>
                  <a:lnTo>
                    <a:pt x="781166" y="8618"/>
                  </a:lnTo>
                  <a:lnTo>
                    <a:pt x="786339" y="8438"/>
                  </a:lnTo>
                  <a:lnTo>
                    <a:pt x="791512" y="8260"/>
                  </a:lnTo>
                  <a:lnTo>
                    <a:pt x="796686" y="8086"/>
                  </a:lnTo>
                  <a:lnTo>
                    <a:pt x="801859" y="7914"/>
                  </a:lnTo>
                  <a:lnTo>
                    <a:pt x="807032" y="7746"/>
                  </a:lnTo>
                  <a:lnTo>
                    <a:pt x="812205" y="7581"/>
                  </a:lnTo>
                  <a:lnTo>
                    <a:pt x="817379" y="7418"/>
                  </a:lnTo>
                  <a:lnTo>
                    <a:pt x="822552" y="7259"/>
                  </a:lnTo>
                  <a:lnTo>
                    <a:pt x="827725" y="7102"/>
                  </a:lnTo>
                  <a:lnTo>
                    <a:pt x="832899" y="6948"/>
                  </a:lnTo>
                  <a:lnTo>
                    <a:pt x="838072" y="6797"/>
                  </a:lnTo>
                  <a:lnTo>
                    <a:pt x="843245" y="6650"/>
                  </a:lnTo>
                  <a:lnTo>
                    <a:pt x="848418" y="6505"/>
                  </a:lnTo>
                  <a:lnTo>
                    <a:pt x="853592" y="6362"/>
                  </a:lnTo>
                  <a:lnTo>
                    <a:pt x="858765" y="6223"/>
                  </a:lnTo>
                  <a:lnTo>
                    <a:pt x="863938" y="6087"/>
                  </a:lnTo>
                  <a:lnTo>
                    <a:pt x="869112" y="5953"/>
                  </a:lnTo>
                  <a:lnTo>
                    <a:pt x="874285" y="5823"/>
                  </a:lnTo>
                  <a:lnTo>
                    <a:pt x="879458" y="5695"/>
                  </a:lnTo>
                  <a:lnTo>
                    <a:pt x="884631" y="5569"/>
                  </a:lnTo>
                  <a:lnTo>
                    <a:pt x="889805" y="5447"/>
                  </a:lnTo>
                  <a:lnTo>
                    <a:pt x="894978" y="5328"/>
                  </a:lnTo>
                  <a:lnTo>
                    <a:pt x="900151" y="5211"/>
                  </a:lnTo>
                  <a:lnTo>
                    <a:pt x="905325" y="5097"/>
                  </a:lnTo>
                  <a:lnTo>
                    <a:pt x="910498" y="4986"/>
                  </a:lnTo>
                  <a:lnTo>
                    <a:pt x="915671" y="4877"/>
                  </a:lnTo>
                  <a:lnTo>
                    <a:pt x="920844" y="4771"/>
                  </a:lnTo>
                  <a:lnTo>
                    <a:pt x="926018" y="4668"/>
                  </a:lnTo>
                  <a:lnTo>
                    <a:pt x="931191" y="4567"/>
                  </a:lnTo>
                  <a:lnTo>
                    <a:pt x="936364" y="4470"/>
                  </a:lnTo>
                  <a:lnTo>
                    <a:pt x="941538" y="4374"/>
                  </a:lnTo>
                  <a:lnTo>
                    <a:pt x="946711" y="4281"/>
                  </a:lnTo>
                  <a:lnTo>
                    <a:pt x="951884" y="4191"/>
                  </a:lnTo>
                  <a:lnTo>
                    <a:pt x="957057" y="4104"/>
                  </a:lnTo>
                  <a:lnTo>
                    <a:pt x="962231" y="4019"/>
                  </a:lnTo>
                  <a:lnTo>
                    <a:pt x="967404" y="3936"/>
                  </a:lnTo>
                  <a:lnTo>
                    <a:pt x="972577" y="3856"/>
                  </a:lnTo>
                  <a:lnTo>
                    <a:pt x="977751" y="3778"/>
                  </a:lnTo>
                  <a:lnTo>
                    <a:pt x="982924" y="3702"/>
                  </a:lnTo>
                  <a:lnTo>
                    <a:pt x="988097" y="3629"/>
                  </a:lnTo>
                  <a:lnTo>
                    <a:pt x="993270" y="3558"/>
                  </a:lnTo>
                  <a:lnTo>
                    <a:pt x="998444" y="3490"/>
                  </a:lnTo>
                  <a:lnTo>
                    <a:pt x="1003617" y="3423"/>
                  </a:lnTo>
                  <a:lnTo>
                    <a:pt x="1008790" y="3359"/>
                  </a:lnTo>
                  <a:lnTo>
                    <a:pt x="1013964" y="3297"/>
                  </a:lnTo>
                  <a:lnTo>
                    <a:pt x="1019137" y="3238"/>
                  </a:lnTo>
                  <a:lnTo>
                    <a:pt x="1024310" y="3180"/>
                  </a:lnTo>
                  <a:lnTo>
                    <a:pt x="1029483" y="3124"/>
                  </a:lnTo>
                  <a:lnTo>
                    <a:pt x="1034657" y="3071"/>
                  </a:lnTo>
                  <a:lnTo>
                    <a:pt x="1039830" y="3019"/>
                  </a:lnTo>
                  <a:lnTo>
                    <a:pt x="1045003" y="2969"/>
                  </a:lnTo>
                  <a:lnTo>
                    <a:pt x="1050177" y="2922"/>
                  </a:lnTo>
                  <a:lnTo>
                    <a:pt x="1055350" y="2876"/>
                  </a:lnTo>
                  <a:lnTo>
                    <a:pt x="1060523" y="2832"/>
                  </a:lnTo>
                  <a:lnTo>
                    <a:pt x="1065696" y="2790"/>
                  </a:lnTo>
                  <a:lnTo>
                    <a:pt x="1070870" y="2750"/>
                  </a:lnTo>
                  <a:lnTo>
                    <a:pt x="1076043" y="2711"/>
                  </a:lnTo>
                  <a:lnTo>
                    <a:pt x="1081216" y="2675"/>
                  </a:lnTo>
                  <a:lnTo>
                    <a:pt x="1086390" y="2640"/>
                  </a:lnTo>
                  <a:lnTo>
                    <a:pt x="1091563" y="2606"/>
                  </a:lnTo>
                  <a:lnTo>
                    <a:pt x="1096736" y="2575"/>
                  </a:lnTo>
                  <a:lnTo>
                    <a:pt x="1101909" y="2545"/>
                  </a:lnTo>
                  <a:lnTo>
                    <a:pt x="1107083" y="2517"/>
                  </a:lnTo>
                  <a:lnTo>
                    <a:pt x="1112256" y="2490"/>
                  </a:lnTo>
                  <a:lnTo>
                    <a:pt x="1117429" y="2465"/>
                  </a:lnTo>
                  <a:lnTo>
                    <a:pt x="1122603" y="2441"/>
                  </a:lnTo>
                  <a:lnTo>
                    <a:pt x="1127776" y="2419"/>
                  </a:lnTo>
                  <a:lnTo>
                    <a:pt x="1132949" y="2399"/>
                  </a:lnTo>
                  <a:lnTo>
                    <a:pt x="1138122" y="2380"/>
                  </a:lnTo>
                  <a:lnTo>
                    <a:pt x="1143296" y="2363"/>
                  </a:lnTo>
                  <a:lnTo>
                    <a:pt x="1148469" y="2347"/>
                  </a:lnTo>
                  <a:lnTo>
                    <a:pt x="1153642" y="2333"/>
                  </a:lnTo>
                  <a:lnTo>
                    <a:pt x="1158816" y="2320"/>
                  </a:lnTo>
                  <a:lnTo>
                    <a:pt x="1163989" y="2309"/>
                  </a:lnTo>
                  <a:lnTo>
                    <a:pt x="1169162" y="2299"/>
                  </a:lnTo>
                  <a:lnTo>
                    <a:pt x="1174335" y="2291"/>
                  </a:lnTo>
                  <a:lnTo>
                    <a:pt x="1179509" y="2284"/>
                  </a:lnTo>
                  <a:lnTo>
                    <a:pt x="1184682" y="2279"/>
                  </a:lnTo>
                  <a:lnTo>
                    <a:pt x="1189855" y="2275"/>
                  </a:lnTo>
                  <a:lnTo>
                    <a:pt x="1195029" y="2273"/>
                  </a:lnTo>
                  <a:lnTo>
                    <a:pt x="1200202" y="2272"/>
                  </a:lnTo>
                  <a:lnTo>
                    <a:pt x="1205375" y="2273"/>
                  </a:lnTo>
                  <a:lnTo>
                    <a:pt x="1210548" y="2275"/>
                  </a:lnTo>
                  <a:lnTo>
                    <a:pt x="1215722" y="2278"/>
                  </a:lnTo>
                  <a:lnTo>
                    <a:pt x="1220895" y="2283"/>
                  </a:lnTo>
                  <a:lnTo>
                    <a:pt x="1226068" y="2290"/>
                  </a:lnTo>
                  <a:lnTo>
                    <a:pt x="1231242" y="2297"/>
                  </a:lnTo>
                  <a:lnTo>
                    <a:pt x="1236415" y="2307"/>
                  </a:lnTo>
                  <a:lnTo>
                    <a:pt x="1241588" y="2317"/>
                  </a:lnTo>
                  <a:lnTo>
                    <a:pt x="1246761" y="2329"/>
                  </a:lnTo>
                  <a:lnTo>
                    <a:pt x="1251935" y="2343"/>
                  </a:lnTo>
                  <a:lnTo>
                    <a:pt x="1257108" y="2357"/>
                  </a:lnTo>
                  <a:lnTo>
                    <a:pt x="1262281" y="2374"/>
                  </a:lnTo>
                  <a:lnTo>
                    <a:pt x="1267455" y="2391"/>
                  </a:lnTo>
                  <a:lnTo>
                    <a:pt x="1272628" y="2411"/>
                  </a:lnTo>
                  <a:lnTo>
                    <a:pt x="1277801" y="2431"/>
                  </a:lnTo>
                  <a:lnTo>
                    <a:pt x="1282974" y="2453"/>
                  </a:lnTo>
                  <a:lnTo>
                    <a:pt x="1288148" y="2477"/>
                  </a:lnTo>
                  <a:lnTo>
                    <a:pt x="1293321" y="2502"/>
                  </a:lnTo>
                  <a:lnTo>
                    <a:pt x="1298494" y="2529"/>
                  </a:lnTo>
                  <a:lnTo>
                    <a:pt x="1303668" y="2557"/>
                  </a:lnTo>
                  <a:lnTo>
                    <a:pt x="1308841" y="2587"/>
                  </a:lnTo>
                  <a:lnTo>
                    <a:pt x="1314014" y="2618"/>
                  </a:lnTo>
                  <a:lnTo>
                    <a:pt x="1319187" y="2651"/>
                  </a:lnTo>
                  <a:lnTo>
                    <a:pt x="1324361" y="2685"/>
                  </a:lnTo>
                  <a:lnTo>
                    <a:pt x="1329534" y="2722"/>
                  </a:lnTo>
                  <a:lnTo>
                    <a:pt x="1334707" y="2760"/>
                  </a:lnTo>
                  <a:lnTo>
                    <a:pt x="1339881" y="2799"/>
                  </a:lnTo>
                  <a:lnTo>
                    <a:pt x="1345054" y="2840"/>
                  </a:lnTo>
                  <a:lnTo>
                    <a:pt x="1350227" y="2884"/>
                  </a:lnTo>
                  <a:lnTo>
                    <a:pt x="1355400" y="2928"/>
                  </a:lnTo>
                  <a:lnTo>
                    <a:pt x="1360574" y="2975"/>
                  </a:lnTo>
                  <a:lnTo>
                    <a:pt x="1365747" y="3023"/>
                  </a:lnTo>
                  <a:lnTo>
                    <a:pt x="1370920" y="3074"/>
                  </a:lnTo>
                  <a:lnTo>
                    <a:pt x="1376094" y="3126"/>
                  </a:lnTo>
                  <a:lnTo>
                    <a:pt x="1381267" y="3180"/>
                  </a:lnTo>
                  <a:lnTo>
                    <a:pt x="1386440" y="3236"/>
                  </a:lnTo>
                  <a:lnTo>
                    <a:pt x="1391613" y="3293"/>
                  </a:lnTo>
                  <a:lnTo>
                    <a:pt x="1396787" y="3353"/>
                  </a:lnTo>
                  <a:lnTo>
                    <a:pt x="1401960" y="3414"/>
                  </a:lnTo>
                  <a:lnTo>
                    <a:pt x="1407133" y="3477"/>
                  </a:lnTo>
                  <a:lnTo>
                    <a:pt x="1412307" y="3542"/>
                  </a:lnTo>
                  <a:lnTo>
                    <a:pt x="1417480" y="3609"/>
                  </a:lnTo>
                  <a:lnTo>
                    <a:pt x="1422653" y="3678"/>
                  </a:lnTo>
                  <a:lnTo>
                    <a:pt x="1427826" y="3748"/>
                  </a:lnTo>
                  <a:lnTo>
                    <a:pt x="1433000" y="3820"/>
                  </a:lnTo>
                  <a:lnTo>
                    <a:pt x="1438173" y="3894"/>
                  </a:lnTo>
                  <a:lnTo>
                    <a:pt x="1443346" y="3969"/>
                  </a:lnTo>
                  <a:lnTo>
                    <a:pt x="1448520" y="4045"/>
                  </a:lnTo>
                  <a:lnTo>
                    <a:pt x="1453693" y="4123"/>
                  </a:lnTo>
                  <a:lnTo>
                    <a:pt x="1458866" y="4202"/>
                  </a:lnTo>
                  <a:lnTo>
                    <a:pt x="1464039" y="4281"/>
                  </a:lnTo>
                  <a:lnTo>
                    <a:pt x="1469213" y="4361"/>
                  </a:lnTo>
                  <a:lnTo>
                    <a:pt x="1474386" y="4441"/>
                  </a:lnTo>
                  <a:lnTo>
                    <a:pt x="1479559" y="4522"/>
                  </a:lnTo>
                  <a:lnTo>
                    <a:pt x="1484733" y="4602"/>
                  </a:lnTo>
                  <a:lnTo>
                    <a:pt x="1489906" y="4681"/>
                  </a:lnTo>
                  <a:lnTo>
                    <a:pt x="1495079" y="4759"/>
                  </a:lnTo>
                  <a:lnTo>
                    <a:pt x="1500252" y="4836"/>
                  </a:lnTo>
                  <a:lnTo>
                    <a:pt x="1505426" y="4910"/>
                  </a:lnTo>
                  <a:lnTo>
                    <a:pt x="1510599" y="4982"/>
                  </a:lnTo>
                  <a:lnTo>
                    <a:pt x="1515772" y="5051"/>
                  </a:lnTo>
                  <a:lnTo>
                    <a:pt x="1520946" y="5115"/>
                  </a:lnTo>
                  <a:lnTo>
                    <a:pt x="1526119" y="5174"/>
                  </a:lnTo>
                  <a:lnTo>
                    <a:pt x="1531292" y="5228"/>
                  </a:lnTo>
                  <a:lnTo>
                    <a:pt x="1536465" y="5275"/>
                  </a:lnTo>
                  <a:lnTo>
                    <a:pt x="1541639" y="5316"/>
                  </a:lnTo>
                  <a:lnTo>
                    <a:pt x="1546812" y="5348"/>
                  </a:lnTo>
                  <a:lnTo>
                    <a:pt x="1551985" y="5371"/>
                  </a:lnTo>
                  <a:lnTo>
                    <a:pt x="1557159" y="5384"/>
                  </a:lnTo>
                  <a:lnTo>
                    <a:pt x="1562332" y="5386"/>
                  </a:lnTo>
                  <a:lnTo>
                    <a:pt x="1567505" y="5378"/>
                  </a:lnTo>
                  <a:lnTo>
                    <a:pt x="1572678" y="5357"/>
                  </a:lnTo>
                  <a:lnTo>
                    <a:pt x="1577852" y="5323"/>
                  </a:lnTo>
                  <a:lnTo>
                    <a:pt x="1583025" y="5277"/>
                  </a:lnTo>
                  <a:lnTo>
                    <a:pt x="1588198" y="5217"/>
                  </a:lnTo>
                  <a:lnTo>
                    <a:pt x="1593372" y="5144"/>
                  </a:lnTo>
                  <a:lnTo>
                    <a:pt x="1598545" y="5057"/>
                  </a:lnTo>
                  <a:lnTo>
                    <a:pt x="1603718" y="4958"/>
                  </a:lnTo>
                  <a:lnTo>
                    <a:pt x="1608891" y="4846"/>
                  </a:lnTo>
                  <a:lnTo>
                    <a:pt x="1614065" y="4722"/>
                  </a:lnTo>
                  <a:lnTo>
                    <a:pt x="1619238" y="4587"/>
                  </a:lnTo>
                  <a:lnTo>
                    <a:pt x="1624411" y="4442"/>
                  </a:lnTo>
                  <a:lnTo>
                    <a:pt x="1629585" y="4289"/>
                  </a:lnTo>
                  <a:lnTo>
                    <a:pt x="1634758" y="4128"/>
                  </a:lnTo>
                  <a:lnTo>
                    <a:pt x="1639931" y="3962"/>
                  </a:lnTo>
                  <a:lnTo>
                    <a:pt x="1645104" y="3790"/>
                  </a:lnTo>
                  <a:lnTo>
                    <a:pt x="1650278" y="3616"/>
                  </a:lnTo>
                  <a:lnTo>
                    <a:pt x="1655451" y="3440"/>
                  </a:lnTo>
                  <a:lnTo>
                    <a:pt x="1660624" y="3263"/>
                  </a:lnTo>
                  <a:lnTo>
                    <a:pt x="1665798" y="3088"/>
                  </a:lnTo>
                  <a:lnTo>
                    <a:pt x="1670971" y="2914"/>
                  </a:lnTo>
                  <a:lnTo>
                    <a:pt x="1676144" y="2743"/>
                  </a:lnTo>
                  <a:lnTo>
                    <a:pt x="1681317" y="2576"/>
                  </a:lnTo>
                  <a:lnTo>
                    <a:pt x="1686491" y="2414"/>
                  </a:lnTo>
                  <a:lnTo>
                    <a:pt x="1691664" y="2257"/>
                  </a:lnTo>
                  <a:lnTo>
                    <a:pt x="1696837" y="2106"/>
                  </a:lnTo>
                  <a:lnTo>
                    <a:pt x="1702011" y="1961"/>
                  </a:lnTo>
                  <a:lnTo>
                    <a:pt x="1707184" y="1823"/>
                  </a:lnTo>
                  <a:lnTo>
                    <a:pt x="1712357" y="1691"/>
                  </a:lnTo>
                  <a:lnTo>
                    <a:pt x="1717530" y="1566"/>
                  </a:lnTo>
                  <a:lnTo>
                    <a:pt x="1722704" y="1448"/>
                  </a:lnTo>
                  <a:lnTo>
                    <a:pt x="1727877" y="1336"/>
                  </a:lnTo>
                  <a:lnTo>
                    <a:pt x="1733050" y="1231"/>
                  </a:lnTo>
                  <a:lnTo>
                    <a:pt x="1738224" y="1132"/>
                  </a:lnTo>
                  <a:lnTo>
                    <a:pt x="1743397" y="1040"/>
                  </a:lnTo>
                  <a:lnTo>
                    <a:pt x="1748570" y="953"/>
                  </a:lnTo>
                  <a:lnTo>
                    <a:pt x="1753743" y="873"/>
                  </a:lnTo>
                  <a:lnTo>
                    <a:pt x="1758917" y="797"/>
                  </a:lnTo>
                  <a:lnTo>
                    <a:pt x="1764090" y="727"/>
                  </a:lnTo>
                  <a:lnTo>
                    <a:pt x="1769263" y="662"/>
                  </a:lnTo>
                  <a:lnTo>
                    <a:pt x="1774437" y="601"/>
                  </a:lnTo>
                  <a:lnTo>
                    <a:pt x="1779610" y="545"/>
                  </a:lnTo>
                  <a:lnTo>
                    <a:pt x="1784783" y="493"/>
                  </a:lnTo>
                  <a:lnTo>
                    <a:pt x="1789956" y="444"/>
                  </a:lnTo>
                  <a:lnTo>
                    <a:pt x="1795130" y="400"/>
                  </a:lnTo>
                  <a:lnTo>
                    <a:pt x="1800303" y="358"/>
                  </a:lnTo>
                  <a:lnTo>
                    <a:pt x="1805476" y="320"/>
                  </a:lnTo>
                  <a:lnTo>
                    <a:pt x="1810650" y="284"/>
                  </a:lnTo>
                  <a:lnTo>
                    <a:pt x="1815823" y="252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8"/>
                  </a:lnTo>
                  <a:lnTo>
                    <a:pt x="1836516" y="144"/>
                  </a:lnTo>
                  <a:lnTo>
                    <a:pt x="1841689" y="122"/>
                  </a:lnTo>
                  <a:lnTo>
                    <a:pt x="1846863" y="102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6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77902" y="11"/>
                  </a:lnTo>
                  <a:lnTo>
                    <a:pt x="1872729" y="23"/>
                  </a:lnTo>
                  <a:lnTo>
                    <a:pt x="1867556" y="37"/>
                  </a:lnTo>
                  <a:lnTo>
                    <a:pt x="1862382" y="51"/>
                  </a:lnTo>
                  <a:lnTo>
                    <a:pt x="1857209" y="67"/>
                  </a:lnTo>
                  <a:lnTo>
                    <a:pt x="1852036" y="84"/>
                  </a:lnTo>
                  <a:lnTo>
                    <a:pt x="1846863" y="103"/>
                  </a:lnTo>
                  <a:lnTo>
                    <a:pt x="1841689" y="123"/>
                  </a:lnTo>
                  <a:lnTo>
                    <a:pt x="1836516" y="145"/>
                  </a:lnTo>
                  <a:lnTo>
                    <a:pt x="1831343" y="169"/>
                  </a:lnTo>
                  <a:lnTo>
                    <a:pt x="1826169" y="194"/>
                  </a:lnTo>
                  <a:lnTo>
                    <a:pt x="1820996" y="222"/>
                  </a:lnTo>
                  <a:lnTo>
                    <a:pt x="1815823" y="253"/>
                  </a:lnTo>
                  <a:lnTo>
                    <a:pt x="1810650" y="285"/>
                  </a:lnTo>
                  <a:lnTo>
                    <a:pt x="1805476" y="321"/>
                  </a:lnTo>
                  <a:lnTo>
                    <a:pt x="1800303" y="359"/>
                  </a:lnTo>
                  <a:lnTo>
                    <a:pt x="1795130" y="401"/>
                  </a:lnTo>
                  <a:lnTo>
                    <a:pt x="1789956" y="446"/>
                  </a:lnTo>
                  <a:lnTo>
                    <a:pt x="1784783" y="494"/>
                  </a:lnTo>
                  <a:lnTo>
                    <a:pt x="1779610" y="547"/>
                  </a:lnTo>
                  <a:lnTo>
                    <a:pt x="1774437" y="603"/>
                  </a:lnTo>
                  <a:lnTo>
                    <a:pt x="1769263" y="664"/>
                  </a:lnTo>
                  <a:lnTo>
                    <a:pt x="1764090" y="730"/>
                  </a:lnTo>
                  <a:lnTo>
                    <a:pt x="1758917" y="801"/>
                  </a:lnTo>
                  <a:lnTo>
                    <a:pt x="1753743" y="876"/>
                  </a:lnTo>
                  <a:lnTo>
                    <a:pt x="1748570" y="958"/>
                  </a:lnTo>
                  <a:lnTo>
                    <a:pt x="1743397" y="1045"/>
                  </a:lnTo>
                  <a:lnTo>
                    <a:pt x="1738224" y="1138"/>
                  </a:lnTo>
                  <a:lnTo>
                    <a:pt x="1733050" y="1237"/>
                  </a:lnTo>
                  <a:lnTo>
                    <a:pt x="1727877" y="1343"/>
                  </a:lnTo>
                  <a:lnTo>
                    <a:pt x="1722704" y="1456"/>
                  </a:lnTo>
                  <a:lnTo>
                    <a:pt x="1717530" y="1575"/>
                  </a:lnTo>
                  <a:lnTo>
                    <a:pt x="1712357" y="1701"/>
                  </a:lnTo>
                  <a:lnTo>
                    <a:pt x="1707184" y="1834"/>
                  </a:lnTo>
                  <a:lnTo>
                    <a:pt x="1702011" y="1974"/>
                  </a:lnTo>
                  <a:lnTo>
                    <a:pt x="1696837" y="2121"/>
                  </a:lnTo>
                  <a:lnTo>
                    <a:pt x="1691664" y="2274"/>
                  </a:lnTo>
                  <a:lnTo>
                    <a:pt x="1686491" y="2433"/>
                  </a:lnTo>
                  <a:lnTo>
                    <a:pt x="1681317" y="2597"/>
                  </a:lnTo>
                  <a:lnTo>
                    <a:pt x="1676144" y="2766"/>
                  </a:lnTo>
                  <a:lnTo>
                    <a:pt x="1670971" y="2940"/>
                  </a:lnTo>
                  <a:lnTo>
                    <a:pt x="1665798" y="3117"/>
                  </a:lnTo>
                  <a:lnTo>
                    <a:pt x="1660624" y="3296"/>
                  </a:lnTo>
                  <a:lnTo>
                    <a:pt x="1655451" y="3476"/>
                  </a:lnTo>
                  <a:lnTo>
                    <a:pt x="1650278" y="3655"/>
                  </a:lnTo>
                  <a:lnTo>
                    <a:pt x="1645104" y="3834"/>
                  </a:lnTo>
                  <a:lnTo>
                    <a:pt x="1639931" y="4009"/>
                  </a:lnTo>
                  <a:lnTo>
                    <a:pt x="1634758" y="4181"/>
                  </a:lnTo>
                  <a:lnTo>
                    <a:pt x="1629585" y="4346"/>
                  </a:lnTo>
                  <a:lnTo>
                    <a:pt x="1624411" y="4505"/>
                  </a:lnTo>
                  <a:lnTo>
                    <a:pt x="1619238" y="4655"/>
                  </a:lnTo>
                  <a:lnTo>
                    <a:pt x="1614065" y="4795"/>
                  </a:lnTo>
                  <a:lnTo>
                    <a:pt x="1608891" y="4925"/>
                  </a:lnTo>
                  <a:lnTo>
                    <a:pt x="1603718" y="5043"/>
                  </a:lnTo>
                  <a:lnTo>
                    <a:pt x="1598545" y="5149"/>
                  </a:lnTo>
                  <a:lnTo>
                    <a:pt x="1593372" y="5241"/>
                  </a:lnTo>
                  <a:lnTo>
                    <a:pt x="1588198" y="5321"/>
                  </a:lnTo>
                  <a:lnTo>
                    <a:pt x="1583025" y="5388"/>
                  </a:lnTo>
                  <a:lnTo>
                    <a:pt x="1577852" y="5441"/>
                  </a:lnTo>
                  <a:lnTo>
                    <a:pt x="1572678" y="5482"/>
                  </a:lnTo>
                  <a:lnTo>
                    <a:pt x="1567505" y="5510"/>
                  </a:lnTo>
                  <a:lnTo>
                    <a:pt x="1562332" y="5526"/>
                  </a:lnTo>
                  <a:lnTo>
                    <a:pt x="1557159" y="5530"/>
                  </a:lnTo>
                  <a:lnTo>
                    <a:pt x="1551985" y="5524"/>
                  </a:lnTo>
                  <a:lnTo>
                    <a:pt x="1546812" y="5509"/>
                  </a:lnTo>
                  <a:lnTo>
                    <a:pt x="1541639" y="5484"/>
                  </a:lnTo>
                  <a:lnTo>
                    <a:pt x="1536465" y="5452"/>
                  </a:lnTo>
                  <a:lnTo>
                    <a:pt x="1531292" y="5412"/>
                  </a:lnTo>
                  <a:lnTo>
                    <a:pt x="1526119" y="5366"/>
                  </a:lnTo>
                  <a:lnTo>
                    <a:pt x="1520946" y="5314"/>
                  </a:lnTo>
                  <a:lnTo>
                    <a:pt x="1515772" y="5257"/>
                  </a:lnTo>
                  <a:lnTo>
                    <a:pt x="1510599" y="5197"/>
                  </a:lnTo>
                  <a:lnTo>
                    <a:pt x="1505426" y="5133"/>
                  </a:lnTo>
                  <a:lnTo>
                    <a:pt x="1500252" y="5067"/>
                  </a:lnTo>
                  <a:lnTo>
                    <a:pt x="1495079" y="4998"/>
                  </a:lnTo>
                  <a:lnTo>
                    <a:pt x="1489906" y="4928"/>
                  </a:lnTo>
                  <a:lnTo>
                    <a:pt x="1484733" y="4857"/>
                  </a:lnTo>
                  <a:lnTo>
                    <a:pt x="1479559" y="4786"/>
                  </a:lnTo>
                  <a:lnTo>
                    <a:pt x="1474386" y="4714"/>
                  </a:lnTo>
                  <a:lnTo>
                    <a:pt x="1469213" y="4643"/>
                  </a:lnTo>
                  <a:lnTo>
                    <a:pt x="1464039" y="4572"/>
                  </a:lnTo>
                  <a:lnTo>
                    <a:pt x="1458866" y="4502"/>
                  </a:lnTo>
                  <a:lnTo>
                    <a:pt x="1453693" y="4432"/>
                  </a:lnTo>
                  <a:lnTo>
                    <a:pt x="1448520" y="4364"/>
                  </a:lnTo>
                  <a:lnTo>
                    <a:pt x="1443346" y="4298"/>
                  </a:lnTo>
                  <a:lnTo>
                    <a:pt x="1438173" y="4233"/>
                  </a:lnTo>
                  <a:lnTo>
                    <a:pt x="1433000" y="4170"/>
                  </a:lnTo>
                  <a:lnTo>
                    <a:pt x="1427826" y="4109"/>
                  </a:lnTo>
                  <a:lnTo>
                    <a:pt x="1422653" y="4049"/>
                  </a:lnTo>
                  <a:lnTo>
                    <a:pt x="1417480" y="3992"/>
                  </a:lnTo>
                  <a:lnTo>
                    <a:pt x="1412307" y="3936"/>
                  </a:lnTo>
                  <a:lnTo>
                    <a:pt x="1407133" y="3883"/>
                  </a:lnTo>
                  <a:lnTo>
                    <a:pt x="1401960" y="3832"/>
                  </a:lnTo>
                  <a:lnTo>
                    <a:pt x="1396787" y="3784"/>
                  </a:lnTo>
                  <a:lnTo>
                    <a:pt x="1391613" y="3737"/>
                  </a:lnTo>
                  <a:lnTo>
                    <a:pt x="1386440" y="3693"/>
                  </a:lnTo>
                  <a:lnTo>
                    <a:pt x="1381267" y="3651"/>
                  </a:lnTo>
                  <a:lnTo>
                    <a:pt x="1376094" y="3611"/>
                  </a:lnTo>
                  <a:lnTo>
                    <a:pt x="1370920" y="3574"/>
                  </a:lnTo>
                  <a:lnTo>
                    <a:pt x="1365747" y="3539"/>
                  </a:lnTo>
                  <a:lnTo>
                    <a:pt x="1360574" y="3507"/>
                  </a:lnTo>
                  <a:lnTo>
                    <a:pt x="1355400" y="3477"/>
                  </a:lnTo>
                  <a:lnTo>
                    <a:pt x="1350227" y="3449"/>
                  </a:lnTo>
                  <a:lnTo>
                    <a:pt x="1345054" y="3423"/>
                  </a:lnTo>
                  <a:lnTo>
                    <a:pt x="1339881" y="3400"/>
                  </a:lnTo>
                  <a:lnTo>
                    <a:pt x="1334707" y="3379"/>
                  </a:lnTo>
                  <a:lnTo>
                    <a:pt x="1329534" y="3361"/>
                  </a:lnTo>
                  <a:lnTo>
                    <a:pt x="1324361" y="3345"/>
                  </a:lnTo>
                  <a:lnTo>
                    <a:pt x="1319187" y="3331"/>
                  </a:lnTo>
                  <a:lnTo>
                    <a:pt x="1314014" y="3320"/>
                  </a:lnTo>
                  <a:lnTo>
                    <a:pt x="1308841" y="3311"/>
                  </a:lnTo>
                  <a:lnTo>
                    <a:pt x="1303668" y="3305"/>
                  </a:lnTo>
                  <a:lnTo>
                    <a:pt x="1298494" y="3301"/>
                  </a:lnTo>
                  <a:lnTo>
                    <a:pt x="1293321" y="3299"/>
                  </a:lnTo>
                  <a:lnTo>
                    <a:pt x="1288148" y="3300"/>
                  </a:lnTo>
                  <a:lnTo>
                    <a:pt x="1282974" y="3304"/>
                  </a:lnTo>
                  <a:lnTo>
                    <a:pt x="1277801" y="3310"/>
                  </a:lnTo>
                  <a:lnTo>
                    <a:pt x="1272628" y="3319"/>
                  </a:lnTo>
                  <a:lnTo>
                    <a:pt x="1267455" y="3330"/>
                  </a:lnTo>
                  <a:lnTo>
                    <a:pt x="1262281" y="3344"/>
                  </a:lnTo>
                  <a:lnTo>
                    <a:pt x="1257108" y="3361"/>
                  </a:lnTo>
                  <a:lnTo>
                    <a:pt x="1251935" y="3380"/>
                  </a:lnTo>
                  <a:lnTo>
                    <a:pt x="1246761" y="3402"/>
                  </a:lnTo>
                  <a:lnTo>
                    <a:pt x="1241588" y="3427"/>
                  </a:lnTo>
                  <a:lnTo>
                    <a:pt x="1236415" y="3455"/>
                  </a:lnTo>
                  <a:lnTo>
                    <a:pt x="1231242" y="3486"/>
                  </a:lnTo>
                  <a:lnTo>
                    <a:pt x="1226068" y="3520"/>
                  </a:lnTo>
                  <a:lnTo>
                    <a:pt x="1220895" y="3557"/>
                  </a:lnTo>
                  <a:lnTo>
                    <a:pt x="1215722" y="3597"/>
                  </a:lnTo>
                  <a:lnTo>
                    <a:pt x="1210548" y="3641"/>
                  </a:lnTo>
                  <a:lnTo>
                    <a:pt x="1205375" y="3688"/>
                  </a:lnTo>
                  <a:lnTo>
                    <a:pt x="1200202" y="3738"/>
                  </a:lnTo>
                  <a:lnTo>
                    <a:pt x="1195029" y="3792"/>
                  </a:lnTo>
                  <a:lnTo>
                    <a:pt x="1189855" y="3850"/>
                  </a:lnTo>
                  <a:lnTo>
                    <a:pt x="1184682" y="3912"/>
                  </a:lnTo>
                  <a:lnTo>
                    <a:pt x="1179509" y="3977"/>
                  </a:lnTo>
                  <a:lnTo>
                    <a:pt x="1174335" y="4047"/>
                  </a:lnTo>
                  <a:lnTo>
                    <a:pt x="1169162" y="4121"/>
                  </a:lnTo>
                  <a:lnTo>
                    <a:pt x="1163989" y="4199"/>
                  </a:lnTo>
                  <a:lnTo>
                    <a:pt x="1158816" y="4282"/>
                  </a:lnTo>
                  <a:lnTo>
                    <a:pt x="1153642" y="4369"/>
                  </a:lnTo>
                  <a:lnTo>
                    <a:pt x="1148469" y="4460"/>
                  </a:lnTo>
                  <a:lnTo>
                    <a:pt x="1143296" y="4557"/>
                  </a:lnTo>
                  <a:lnTo>
                    <a:pt x="1138122" y="4659"/>
                  </a:lnTo>
                  <a:lnTo>
                    <a:pt x="1132949" y="4765"/>
                  </a:lnTo>
                  <a:lnTo>
                    <a:pt x="1127776" y="4877"/>
                  </a:lnTo>
                  <a:lnTo>
                    <a:pt x="1122603" y="4995"/>
                  </a:lnTo>
                  <a:lnTo>
                    <a:pt x="1117429" y="5118"/>
                  </a:lnTo>
                  <a:lnTo>
                    <a:pt x="1112256" y="5246"/>
                  </a:lnTo>
                  <a:lnTo>
                    <a:pt x="1107083" y="5381"/>
                  </a:lnTo>
                  <a:lnTo>
                    <a:pt x="1101909" y="5522"/>
                  </a:lnTo>
                  <a:lnTo>
                    <a:pt x="1096736" y="5669"/>
                  </a:lnTo>
                  <a:lnTo>
                    <a:pt x="1091563" y="5823"/>
                  </a:lnTo>
                  <a:lnTo>
                    <a:pt x="1086390" y="5984"/>
                  </a:lnTo>
                  <a:lnTo>
                    <a:pt x="1081216" y="6151"/>
                  </a:lnTo>
                  <a:lnTo>
                    <a:pt x="1076043" y="6326"/>
                  </a:lnTo>
                  <a:lnTo>
                    <a:pt x="1070870" y="6509"/>
                  </a:lnTo>
                  <a:lnTo>
                    <a:pt x="1065696" y="6699"/>
                  </a:lnTo>
                  <a:lnTo>
                    <a:pt x="1060523" y="6897"/>
                  </a:lnTo>
                  <a:lnTo>
                    <a:pt x="1055350" y="7103"/>
                  </a:lnTo>
                  <a:lnTo>
                    <a:pt x="1050177" y="7317"/>
                  </a:lnTo>
                  <a:lnTo>
                    <a:pt x="1045003" y="7541"/>
                  </a:lnTo>
                  <a:lnTo>
                    <a:pt x="1039830" y="7773"/>
                  </a:lnTo>
                  <a:lnTo>
                    <a:pt x="1034657" y="8014"/>
                  </a:lnTo>
                  <a:lnTo>
                    <a:pt x="1029483" y="8265"/>
                  </a:lnTo>
                  <a:lnTo>
                    <a:pt x="1024310" y="8526"/>
                  </a:lnTo>
                  <a:lnTo>
                    <a:pt x="1019137" y="8797"/>
                  </a:lnTo>
                  <a:lnTo>
                    <a:pt x="1013964" y="9078"/>
                  </a:lnTo>
                  <a:lnTo>
                    <a:pt x="1008790" y="9370"/>
                  </a:lnTo>
                  <a:lnTo>
                    <a:pt x="1003617" y="9672"/>
                  </a:lnTo>
                  <a:lnTo>
                    <a:pt x="998444" y="9986"/>
                  </a:lnTo>
                  <a:lnTo>
                    <a:pt x="993270" y="10311"/>
                  </a:lnTo>
                  <a:lnTo>
                    <a:pt x="988097" y="10648"/>
                  </a:lnTo>
                  <a:lnTo>
                    <a:pt x="982924" y="10997"/>
                  </a:lnTo>
                  <a:lnTo>
                    <a:pt x="977751" y="11358"/>
                  </a:lnTo>
                  <a:lnTo>
                    <a:pt x="972577" y="11731"/>
                  </a:lnTo>
                  <a:lnTo>
                    <a:pt x="967404" y="12118"/>
                  </a:lnTo>
                  <a:lnTo>
                    <a:pt x="962231" y="12517"/>
                  </a:lnTo>
                  <a:lnTo>
                    <a:pt x="957057" y="12930"/>
                  </a:lnTo>
                  <a:lnTo>
                    <a:pt x="951884" y="13356"/>
                  </a:lnTo>
                  <a:lnTo>
                    <a:pt x="946711" y="13797"/>
                  </a:lnTo>
                  <a:lnTo>
                    <a:pt x="941538" y="14251"/>
                  </a:lnTo>
                  <a:lnTo>
                    <a:pt x="936364" y="14719"/>
                  </a:lnTo>
                  <a:lnTo>
                    <a:pt x="931191" y="15202"/>
                  </a:lnTo>
                  <a:lnTo>
                    <a:pt x="926018" y="15700"/>
                  </a:lnTo>
                  <a:lnTo>
                    <a:pt x="920844" y="16212"/>
                  </a:lnTo>
                  <a:lnTo>
                    <a:pt x="915671" y="16740"/>
                  </a:lnTo>
                  <a:lnTo>
                    <a:pt x="910498" y="17283"/>
                  </a:lnTo>
                  <a:lnTo>
                    <a:pt x="905325" y="17841"/>
                  </a:lnTo>
                  <a:lnTo>
                    <a:pt x="900151" y="18414"/>
                  </a:lnTo>
                  <a:lnTo>
                    <a:pt x="894978" y="19003"/>
                  </a:lnTo>
                  <a:lnTo>
                    <a:pt x="889805" y="19608"/>
                  </a:lnTo>
                  <a:lnTo>
                    <a:pt x="884631" y="20228"/>
                  </a:lnTo>
                  <a:lnTo>
                    <a:pt x="879458" y="20865"/>
                  </a:lnTo>
                  <a:lnTo>
                    <a:pt x="874285" y="21517"/>
                  </a:lnTo>
                  <a:lnTo>
                    <a:pt x="869112" y="22185"/>
                  </a:lnTo>
                  <a:lnTo>
                    <a:pt x="863938" y="22869"/>
                  </a:lnTo>
                  <a:lnTo>
                    <a:pt x="858765" y="23569"/>
                  </a:lnTo>
                  <a:lnTo>
                    <a:pt x="853592" y="24285"/>
                  </a:lnTo>
                  <a:lnTo>
                    <a:pt x="848418" y="25017"/>
                  </a:lnTo>
                  <a:lnTo>
                    <a:pt x="843245" y="25765"/>
                  </a:lnTo>
                  <a:lnTo>
                    <a:pt x="838072" y="26529"/>
                  </a:lnTo>
                  <a:lnTo>
                    <a:pt x="832899" y="27308"/>
                  </a:lnTo>
                  <a:lnTo>
                    <a:pt x="827725" y="28103"/>
                  </a:lnTo>
                  <a:lnTo>
                    <a:pt x="822552" y="28914"/>
                  </a:lnTo>
                  <a:lnTo>
                    <a:pt x="817379" y="29740"/>
                  </a:lnTo>
                  <a:lnTo>
                    <a:pt x="812205" y="30581"/>
                  </a:lnTo>
                  <a:lnTo>
                    <a:pt x="807032" y="31438"/>
                  </a:lnTo>
                  <a:lnTo>
                    <a:pt x="801859" y="32310"/>
                  </a:lnTo>
                  <a:lnTo>
                    <a:pt x="796686" y="33196"/>
                  </a:lnTo>
                  <a:lnTo>
                    <a:pt x="791512" y="34098"/>
                  </a:lnTo>
                  <a:lnTo>
                    <a:pt x="786339" y="35014"/>
                  </a:lnTo>
                  <a:lnTo>
                    <a:pt x="781166" y="35945"/>
                  </a:lnTo>
                  <a:lnTo>
                    <a:pt x="775992" y="36889"/>
                  </a:lnTo>
                  <a:lnTo>
                    <a:pt x="770819" y="37849"/>
                  </a:lnTo>
                  <a:lnTo>
                    <a:pt x="765646" y="38822"/>
                  </a:lnTo>
                  <a:lnTo>
                    <a:pt x="760473" y="39809"/>
                  </a:lnTo>
                  <a:lnTo>
                    <a:pt x="755299" y="40809"/>
                  </a:lnTo>
                  <a:lnTo>
                    <a:pt x="750126" y="41824"/>
                  </a:lnTo>
                  <a:lnTo>
                    <a:pt x="744953" y="42851"/>
                  </a:lnTo>
                  <a:lnTo>
                    <a:pt x="739779" y="43892"/>
                  </a:lnTo>
                  <a:lnTo>
                    <a:pt x="734606" y="44947"/>
                  </a:lnTo>
                  <a:lnTo>
                    <a:pt x="729433" y="46014"/>
                  </a:lnTo>
                  <a:lnTo>
                    <a:pt x="724260" y="47094"/>
                  </a:lnTo>
                  <a:lnTo>
                    <a:pt x="719086" y="48188"/>
                  </a:lnTo>
                  <a:lnTo>
                    <a:pt x="713913" y="49294"/>
                  </a:lnTo>
                  <a:lnTo>
                    <a:pt x="708740" y="50412"/>
                  </a:lnTo>
                  <a:lnTo>
                    <a:pt x="703566" y="51544"/>
                  </a:lnTo>
                  <a:lnTo>
                    <a:pt x="698393" y="52688"/>
                  </a:lnTo>
                  <a:lnTo>
                    <a:pt x="693220" y="53845"/>
                  </a:lnTo>
                  <a:lnTo>
                    <a:pt x="688047" y="55014"/>
                  </a:lnTo>
                  <a:lnTo>
                    <a:pt x="682873" y="56196"/>
                  </a:lnTo>
                  <a:lnTo>
                    <a:pt x="677700" y="57391"/>
                  </a:lnTo>
                  <a:lnTo>
                    <a:pt x="672527" y="58598"/>
                  </a:lnTo>
                  <a:lnTo>
                    <a:pt x="667353" y="59818"/>
                  </a:lnTo>
                  <a:lnTo>
                    <a:pt x="662180" y="61051"/>
                  </a:lnTo>
                  <a:lnTo>
                    <a:pt x="657007" y="62297"/>
                  </a:lnTo>
                  <a:lnTo>
                    <a:pt x="651834" y="63556"/>
                  </a:lnTo>
                  <a:lnTo>
                    <a:pt x="646660" y="64827"/>
                  </a:lnTo>
                  <a:lnTo>
                    <a:pt x="641487" y="66112"/>
                  </a:lnTo>
                  <a:lnTo>
                    <a:pt x="636314" y="67411"/>
                  </a:lnTo>
                  <a:lnTo>
                    <a:pt x="631140" y="68723"/>
                  </a:lnTo>
                  <a:lnTo>
                    <a:pt x="625967" y="70048"/>
                  </a:lnTo>
                  <a:lnTo>
                    <a:pt x="620794" y="71388"/>
                  </a:lnTo>
                  <a:lnTo>
                    <a:pt x="615621" y="72742"/>
                  </a:lnTo>
                  <a:lnTo>
                    <a:pt x="610447" y="74110"/>
                  </a:lnTo>
                  <a:lnTo>
                    <a:pt x="605274" y="75492"/>
                  </a:lnTo>
                  <a:lnTo>
                    <a:pt x="600101" y="76890"/>
                  </a:lnTo>
                  <a:lnTo>
                    <a:pt x="594927" y="78302"/>
                  </a:lnTo>
                  <a:lnTo>
                    <a:pt x="589754" y="79730"/>
                  </a:lnTo>
                  <a:lnTo>
                    <a:pt x="584581" y="81173"/>
                  </a:lnTo>
                  <a:lnTo>
                    <a:pt x="579408" y="82633"/>
                  </a:lnTo>
                  <a:lnTo>
                    <a:pt x="574234" y="84109"/>
                  </a:lnTo>
                  <a:lnTo>
                    <a:pt x="569061" y="85601"/>
                  </a:lnTo>
                  <a:lnTo>
                    <a:pt x="563888" y="87110"/>
                  </a:lnTo>
                  <a:lnTo>
                    <a:pt x="558714" y="88637"/>
                  </a:lnTo>
                  <a:lnTo>
                    <a:pt x="553541" y="90182"/>
                  </a:lnTo>
                  <a:lnTo>
                    <a:pt x="548368" y="91745"/>
                  </a:lnTo>
                  <a:lnTo>
                    <a:pt x="543195" y="93326"/>
                  </a:lnTo>
                  <a:lnTo>
                    <a:pt x="538021" y="94926"/>
                  </a:lnTo>
                  <a:lnTo>
                    <a:pt x="532848" y="96546"/>
                  </a:lnTo>
                  <a:lnTo>
                    <a:pt x="527675" y="98186"/>
                  </a:lnTo>
                  <a:lnTo>
                    <a:pt x="522501" y="99846"/>
                  </a:lnTo>
                  <a:lnTo>
                    <a:pt x="517328" y="101527"/>
                  </a:lnTo>
                  <a:lnTo>
                    <a:pt x="512155" y="103229"/>
                  </a:lnTo>
                  <a:lnTo>
                    <a:pt x="506982" y="104953"/>
                  </a:lnTo>
                  <a:lnTo>
                    <a:pt x="501808" y="106700"/>
                  </a:lnTo>
                  <a:lnTo>
                    <a:pt x="496635" y="108470"/>
                  </a:lnTo>
                  <a:lnTo>
                    <a:pt x="491462" y="110263"/>
                  </a:lnTo>
                  <a:lnTo>
                    <a:pt x="486288" y="112081"/>
                  </a:lnTo>
                  <a:lnTo>
                    <a:pt x="481115" y="113923"/>
                  </a:lnTo>
                  <a:lnTo>
                    <a:pt x="475942" y="115791"/>
                  </a:lnTo>
                  <a:lnTo>
                    <a:pt x="470769" y="117685"/>
                  </a:lnTo>
                  <a:lnTo>
                    <a:pt x="465595" y="119606"/>
                  </a:lnTo>
                  <a:lnTo>
                    <a:pt x="460422" y="121555"/>
                  </a:lnTo>
                  <a:lnTo>
                    <a:pt x="455249" y="123531"/>
                  </a:lnTo>
                  <a:lnTo>
                    <a:pt x="450075" y="125537"/>
                  </a:lnTo>
                  <a:lnTo>
                    <a:pt x="444902" y="127573"/>
                  </a:lnTo>
                  <a:lnTo>
                    <a:pt x="439729" y="129639"/>
                  </a:lnTo>
                  <a:lnTo>
                    <a:pt x="434556" y="131736"/>
                  </a:lnTo>
                  <a:lnTo>
                    <a:pt x="429382" y="133866"/>
                  </a:lnTo>
                  <a:lnTo>
                    <a:pt x="424209" y="136029"/>
                  </a:lnTo>
                  <a:lnTo>
                    <a:pt x="419036" y="138225"/>
                  </a:lnTo>
                  <a:lnTo>
                    <a:pt x="413862" y="140457"/>
                  </a:lnTo>
                  <a:lnTo>
                    <a:pt x="408689" y="142724"/>
                  </a:lnTo>
                  <a:lnTo>
                    <a:pt x="403516" y="145028"/>
                  </a:lnTo>
                  <a:lnTo>
                    <a:pt x="398343" y="147370"/>
                  </a:lnTo>
                  <a:lnTo>
                    <a:pt x="393169" y="149751"/>
                  </a:lnTo>
                  <a:lnTo>
                    <a:pt x="387996" y="152171"/>
                  </a:lnTo>
                  <a:lnTo>
                    <a:pt x="382823" y="154632"/>
                  </a:lnTo>
                  <a:lnTo>
                    <a:pt x="377649" y="157135"/>
                  </a:lnTo>
                  <a:lnTo>
                    <a:pt x="372476" y="159681"/>
                  </a:lnTo>
                  <a:lnTo>
                    <a:pt x="367303" y="162272"/>
                  </a:lnTo>
                  <a:lnTo>
                    <a:pt x="362130" y="164907"/>
                  </a:lnTo>
                  <a:lnTo>
                    <a:pt x="356956" y="167589"/>
                  </a:lnTo>
                  <a:lnTo>
                    <a:pt x="351783" y="170318"/>
                  </a:lnTo>
                  <a:lnTo>
                    <a:pt x="346610" y="173097"/>
                  </a:lnTo>
                  <a:lnTo>
                    <a:pt x="341436" y="175925"/>
                  </a:lnTo>
                  <a:lnTo>
                    <a:pt x="336263" y="178804"/>
                  </a:lnTo>
                  <a:lnTo>
                    <a:pt x="331090" y="181736"/>
                  </a:lnTo>
                  <a:lnTo>
                    <a:pt x="325917" y="184722"/>
                  </a:lnTo>
                  <a:lnTo>
                    <a:pt x="320743" y="187763"/>
                  </a:lnTo>
                  <a:lnTo>
                    <a:pt x="315570" y="190860"/>
                  </a:lnTo>
                  <a:lnTo>
                    <a:pt x="310397" y="194015"/>
                  </a:lnTo>
                  <a:lnTo>
                    <a:pt x="305223" y="197229"/>
                  </a:lnTo>
                  <a:lnTo>
                    <a:pt x="300050" y="200504"/>
                  </a:lnTo>
                  <a:lnTo>
                    <a:pt x="294877" y="203839"/>
                  </a:lnTo>
                  <a:lnTo>
                    <a:pt x="289704" y="207238"/>
                  </a:lnTo>
                  <a:lnTo>
                    <a:pt x="284530" y="210702"/>
                  </a:lnTo>
                  <a:lnTo>
                    <a:pt x="279357" y="214231"/>
                  </a:lnTo>
                  <a:lnTo>
                    <a:pt x="274184" y="217827"/>
                  </a:lnTo>
                  <a:lnTo>
                    <a:pt x="269010" y="221492"/>
                  </a:lnTo>
                  <a:lnTo>
                    <a:pt x="263837" y="225226"/>
                  </a:lnTo>
                  <a:lnTo>
                    <a:pt x="258664" y="229032"/>
                  </a:lnTo>
                  <a:lnTo>
                    <a:pt x="253491" y="232911"/>
                  </a:lnTo>
                  <a:lnTo>
                    <a:pt x="248317" y="236863"/>
                  </a:lnTo>
                  <a:lnTo>
                    <a:pt x="243144" y="240890"/>
                  </a:lnTo>
                  <a:lnTo>
                    <a:pt x="237971" y="244995"/>
                  </a:lnTo>
                  <a:lnTo>
                    <a:pt x="232797" y="249177"/>
                  </a:lnTo>
                  <a:lnTo>
                    <a:pt x="227624" y="253438"/>
                  </a:lnTo>
                  <a:lnTo>
                    <a:pt x="222451" y="257781"/>
                  </a:lnTo>
                  <a:lnTo>
                    <a:pt x="217278" y="262205"/>
                  </a:lnTo>
                  <a:lnTo>
                    <a:pt x="212104" y="266712"/>
                  </a:lnTo>
                  <a:lnTo>
                    <a:pt x="206931" y="271304"/>
                  </a:lnTo>
                  <a:lnTo>
                    <a:pt x="201758" y="275981"/>
                  </a:lnTo>
                  <a:lnTo>
                    <a:pt x="196584" y="280745"/>
                  </a:lnTo>
                  <a:lnTo>
                    <a:pt x="191411" y="285598"/>
                  </a:lnTo>
                  <a:lnTo>
                    <a:pt x="186238" y="290539"/>
                  </a:lnTo>
                  <a:lnTo>
                    <a:pt x="181065" y="295571"/>
                  </a:lnTo>
                  <a:lnTo>
                    <a:pt x="175891" y="300695"/>
                  </a:lnTo>
                  <a:lnTo>
                    <a:pt x="170718" y="305910"/>
                  </a:lnTo>
                  <a:lnTo>
                    <a:pt x="165545" y="311220"/>
                  </a:lnTo>
                  <a:lnTo>
                    <a:pt x="160371" y="316623"/>
                  </a:lnTo>
                  <a:lnTo>
                    <a:pt x="155198" y="322121"/>
                  </a:lnTo>
                  <a:lnTo>
                    <a:pt x="150025" y="327716"/>
                  </a:lnTo>
                  <a:lnTo>
                    <a:pt x="144852" y="333406"/>
                  </a:lnTo>
                  <a:lnTo>
                    <a:pt x="139678" y="339194"/>
                  </a:lnTo>
                  <a:lnTo>
                    <a:pt x="134505" y="345079"/>
                  </a:lnTo>
                  <a:lnTo>
                    <a:pt x="129332" y="351062"/>
                  </a:lnTo>
                  <a:lnTo>
                    <a:pt x="124158" y="357142"/>
                  </a:lnTo>
                  <a:lnTo>
                    <a:pt x="118985" y="363321"/>
                  </a:lnTo>
                  <a:lnTo>
                    <a:pt x="113812" y="369597"/>
                  </a:lnTo>
                  <a:lnTo>
                    <a:pt x="108639" y="375970"/>
                  </a:lnTo>
                  <a:lnTo>
                    <a:pt x="103465" y="382440"/>
                  </a:lnTo>
                  <a:lnTo>
                    <a:pt x="98292" y="389006"/>
                  </a:lnTo>
                  <a:lnTo>
                    <a:pt x="93119" y="395667"/>
                  </a:lnTo>
                  <a:lnTo>
                    <a:pt x="87945" y="402421"/>
                  </a:lnTo>
                  <a:lnTo>
                    <a:pt x="82772" y="409267"/>
                  </a:lnTo>
                  <a:lnTo>
                    <a:pt x="77599" y="416203"/>
                  </a:lnTo>
                  <a:lnTo>
                    <a:pt x="72426" y="423226"/>
                  </a:lnTo>
                  <a:lnTo>
                    <a:pt x="67252" y="430333"/>
                  </a:lnTo>
                  <a:lnTo>
                    <a:pt x="62079" y="437523"/>
                  </a:lnTo>
                  <a:lnTo>
                    <a:pt x="56906" y="444790"/>
                  </a:lnTo>
                  <a:lnTo>
                    <a:pt x="51732" y="452131"/>
                  </a:lnTo>
                  <a:lnTo>
                    <a:pt x="46559" y="459542"/>
                  </a:lnTo>
                  <a:lnTo>
                    <a:pt x="41386" y="467018"/>
                  </a:lnTo>
                  <a:lnTo>
                    <a:pt x="36213" y="474553"/>
                  </a:lnTo>
                  <a:lnTo>
                    <a:pt x="31039" y="482141"/>
                  </a:lnTo>
                  <a:lnTo>
                    <a:pt x="25866" y="489776"/>
                  </a:lnTo>
                  <a:lnTo>
                    <a:pt x="20693" y="497451"/>
                  </a:lnTo>
                  <a:lnTo>
                    <a:pt x="15519" y="505159"/>
                  </a:lnTo>
                  <a:lnTo>
                    <a:pt x="10346" y="512891"/>
                  </a:lnTo>
                  <a:lnTo>
                    <a:pt x="5173" y="520639"/>
                  </a:lnTo>
                  <a:lnTo>
                    <a:pt x="0" y="528395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596816" y="4190947"/>
              <a:ext cx="1883076" cy="387612"/>
            </a:xfrm>
            <a:custGeom>
              <a:avLst/>
              <a:pathLst>
                <a:path w="1883076" h="387612">
                  <a:moveTo>
                    <a:pt x="0" y="387612"/>
                  </a:moveTo>
                  <a:lnTo>
                    <a:pt x="0" y="387612"/>
                  </a:lnTo>
                  <a:lnTo>
                    <a:pt x="5173" y="377679"/>
                  </a:lnTo>
                  <a:lnTo>
                    <a:pt x="10346" y="367855"/>
                  </a:lnTo>
                  <a:lnTo>
                    <a:pt x="15519" y="358152"/>
                  </a:lnTo>
                  <a:lnTo>
                    <a:pt x="20693" y="348579"/>
                  </a:lnTo>
                  <a:lnTo>
                    <a:pt x="25866" y="339147"/>
                  </a:lnTo>
                  <a:lnTo>
                    <a:pt x="31039" y="329863"/>
                  </a:lnTo>
                  <a:lnTo>
                    <a:pt x="36213" y="320734"/>
                  </a:lnTo>
                  <a:lnTo>
                    <a:pt x="41386" y="311768"/>
                  </a:lnTo>
                  <a:lnTo>
                    <a:pt x="46559" y="302969"/>
                  </a:lnTo>
                  <a:lnTo>
                    <a:pt x="51732" y="294343"/>
                  </a:lnTo>
                  <a:lnTo>
                    <a:pt x="56906" y="285893"/>
                  </a:lnTo>
                  <a:lnTo>
                    <a:pt x="62079" y="277622"/>
                  </a:lnTo>
                  <a:lnTo>
                    <a:pt x="67252" y="269533"/>
                  </a:lnTo>
                  <a:lnTo>
                    <a:pt x="72426" y="261628"/>
                  </a:lnTo>
                  <a:lnTo>
                    <a:pt x="77599" y="253908"/>
                  </a:lnTo>
                  <a:lnTo>
                    <a:pt x="82772" y="246374"/>
                  </a:lnTo>
                  <a:lnTo>
                    <a:pt x="87945" y="239024"/>
                  </a:lnTo>
                  <a:lnTo>
                    <a:pt x="93119" y="231860"/>
                  </a:lnTo>
                  <a:lnTo>
                    <a:pt x="98292" y="224880"/>
                  </a:lnTo>
                  <a:lnTo>
                    <a:pt x="103465" y="218083"/>
                  </a:lnTo>
                  <a:lnTo>
                    <a:pt x="108639" y="211468"/>
                  </a:lnTo>
                  <a:lnTo>
                    <a:pt x="113812" y="205031"/>
                  </a:lnTo>
                  <a:lnTo>
                    <a:pt x="118985" y="198773"/>
                  </a:lnTo>
                  <a:lnTo>
                    <a:pt x="124158" y="192689"/>
                  </a:lnTo>
                  <a:lnTo>
                    <a:pt x="129332" y="186777"/>
                  </a:lnTo>
                  <a:lnTo>
                    <a:pt x="134505" y="181035"/>
                  </a:lnTo>
                  <a:lnTo>
                    <a:pt x="139678" y="175459"/>
                  </a:lnTo>
                  <a:lnTo>
                    <a:pt x="144852" y="170047"/>
                  </a:lnTo>
                  <a:lnTo>
                    <a:pt x="150025" y="164796"/>
                  </a:lnTo>
                  <a:lnTo>
                    <a:pt x="155198" y="159701"/>
                  </a:lnTo>
                  <a:lnTo>
                    <a:pt x="160371" y="154761"/>
                  </a:lnTo>
                  <a:lnTo>
                    <a:pt x="165545" y="149971"/>
                  </a:lnTo>
                  <a:lnTo>
                    <a:pt x="170718" y="145328"/>
                  </a:lnTo>
                  <a:lnTo>
                    <a:pt x="175891" y="140829"/>
                  </a:lnTo>
                  <a:lnTo>
                    <a:pt x="181065" y="136471"/>
                  </a:lnTo>
                  <a:lnTo>
                    <a:pt x="186238" y="132250"/>
                  </a:lnTo>
                  <a:lnTo>
                    <a:pt x="191411" y="128163"/>
                  </a:lnTo>
                  <a:lnTo>
                    <a:pt x="196584" y="124206"/>
                  </a:lnTo>
                  <a:lnTo>
                    <a:pt x="201758" y="120376"/>
                  </a:lnTo>
                  <a:lnTo>
                    <a:pt x="206931" y="116670"/>
                  </a:lnTo>
                  <a:lnTo>
                    <a:pt x="212104" y="113084"/>
                  </a:lnTo>
                  <a:lnTo>
                    <a:pt x="217278" y="109616"/>
                  </a:lnTo>
                  <a:lnTo>
                    <a:pt x="222451" y="106261"/>
                  </a:lnTo>
                  <a:lnTo>
                    <a:pt x="227624" y="103018"/>
                  </a:lnTo>
                  <a:lnTo>
                    <a:pt x="232797" y="99883"/>
                  </a:lnTo>
                  <a:lnTo>
                    <a:pt x="237971" y="96852"/>
                  </a:lnTo>
                  <a:lnTo>
                    <a:pt x="243144" y="93923"/>
                  </a:lnTo>
                  <a:lnTo>
                    <a:pt x="248317" y="91093"/>
                  </a:lnTo>
                  <a:lnTo>
                    <a:pt x="253491" y="88359"/>
                  </a:lnTo>
                  <a:lnTo>
                    <a:pt x="258664" y="85717"/>
                  </a:lnTo>
                  <a:lnTo>
                    <a:pt x="263837" y="83166"/>
                  </a:lnTo>
                  <a:lnTo>
                    <a:pt x="269010" y="80702"/>
                  </a:lnTo>
                  <a:lnTo>
                    <a:pt x="274184" y="78323"/>
                  </a:lnTo>
                  <a:lnTo>
                    <a:pt x="279357" y="76026"/>
                  </a:lnTo>
                  <a:lnTo>
                    <a:pt x="284530" y="73809"/>
                  </a:lnTo>
                  <a:lnTo>
                    <a:pt x="289704" y="71668"/>
                  </a:lnTo>
                  <a:lnTo>
                    <a:pt x="294877" y="69601"/>
                  </a:lnTo>
                  <a:lnTo>
                    <a:pt x="300050" y="67607"/>
                  </a:lnTo>
                  <a:lnTo>
                    <a:pt x="305223" y="65681"/>
                  </a:lnTo>
                  <a:lnTo>
                    <a:pt x="310397" y="63823"/>
                  </a:lnTo>
                  <a:lnTo>
                    <a:pt x="315570" y="62030"/>
                  </a:lnTo>
                  <a:lnTo>
                    <a:pt x="320743" y="60299"/>
                  </a:lnTo>
                  <a:lnTo>
                    <a:pt x="325917" y="58629"/>
                  </a:lnTo>
                  <a:lnTo>
                    <a:pt x="331090" y="57017"/>
                  </a:lnTo>
                  <a:lnTo>
                    <a:pt x="336263" y="55461"/>
                  </a:lnTo>
                  <a:lnTo>
                    <a:pt x="341436" y="53959"/>
                  </a:lnTo>
                  <a:lnTo>
                    <a:pt x="346610" y="52510"/>
                  </a:lnTo>
                  <a:lnTo>
                    <a:pt x="351783" y="51110"/>
                  </a:lnTo>
                  <a:lnTo>
                    <a:pt x="356956" y="49759"/>
                  </a:lnTo>
                  <a:lnTo>
                    <a:pt x="362130" y="48455"/>
                  </a:lnTo>
                  <a:lnTo>
                    <a:pt x="367303" y="47195"/>
                  </a:lnTo>
                  <a:lnTo>
                    <a:pt x="372476" y="45978"/>
                  </a:lnTo>
                  <a:lnTo>
                    <a:pt x="377649" y="44803"/>
                  </a:lnTo>
                  <a:lnTo>
                    <a:pt x="382823" y="43667"/>
                  </a:lnTo>
                  <a:lnTo>
                    <a:pt x="387996" y="42570"/>
                  </a:lnTo>
                  <a:lnTo>
                    <a:pt x="393169" y="41510"/>
                  </a:lnTo>
                  <a:lnTo>
                    <a:pt x="398343" y="40485"/>
                  </a:lnTo>
                  <a:lnTo>
                    <a:pt x="403516" y="39493"/>
                  </a:lnTo>
                  <a:lnTo>
                    <a:pt x="408689" y="38535"/>
                  </a:lnTo>
                  <a:lnTo>
                    <a:pt x="413862" y="37608"/>
                  </a:lnTo>
                  <a:lnTo>
                    <a:pt x="419036" y="36710"/>
                  </a:lnTo>
                  <a:lnTo>
                    <a:pt x="424209" y="35842"/>
                  </a:lnTo>
                  <a:lnTo>
                    <a:pt x="429382" y="35001"/>
                  </a:lnTo>
                  <a:lnTo>
                    <a:pt x="434556" y="34187"/>
                  </a:lnTo>
                  <a:lnTo>
                    <a:pt x="439729" y="33398"/>
                  </a:lnTo>
                  <a:lnTo>
                    <a:pt x="444902" y="32633"/>
                  </a:lnTo>
                  <a:lnTo>
                    <a:pt x="450075" y="31892"/>
                  </a:lnTo>
                  <a:lnTo>
                    <a:pt x="455249" y="31174"/>
                  </a:lnTo>
                  <a:lnTo>
                    <a:pt x="460422" y="30477"/>
                  </a:lnTo>
                  <a:lnTo>
                    <a:pt x="465595" y="29801"/>
                  </a:lnTo>
                  <a:lnTo>
                    <a:pt x="470769" y="29145"/>
                  </a:lnTo>
                  <a:lnTo>
                    <a:pt x="475942" y="28508"/>
                  </a:lnTo>
                  <a:lnTo>
                    <a:pt x="481115" y="27889"/>
                  </a:lnTo>
                  <a:lnTo>
                    <a:pt x="486288" y="27287"/>
                  </a:lnTo>
                  <a:lnTo>
                    <a:pt x="491462" y="26703"/>
                  </a:lnTo>
                  <a:lnTo>
                    <a:pt x="496635" y="26135"/>
                  </a:lnTo>
                  <a:lnTo>
                    <a:pt x="501808" y="25583"/>
                  </a:lnTo>
                  <a:lnTo>
                    <a:pt x="506982" y="25045"/>
                  </a:lnTo>
                  <a:lnTo>
                    <a:pt x="512155" y="24522"/>
                  </a:lnTo>
                  <a:lnTo>
                    <a:pt x="517328" y="24013"/>
                  </a:lnTo>
                  <a:lnTo>
                    <a:pt x="522501" y="23517"/>
                  </a:lnTo>
                  <a:lnTo>
                    <a:pt x="527675" y="23033"/>
                  </a:lnTo>
                  <a:lnTo>
                    <a:pt x="532848" y="22563"/>
                  </a:lnTo>
                  <a:lnTo>
                    <a:pt x="538021" y="22104"/>
                  </a:lnTo>
                  <a:lnTo>
                    <a:pt x="543195" y="21656"/>
                  </a:lnTo>
                  <a:lnTo>
                    <a:pt x="548368" y="21219"/>
                  </a:lnTo>
                  <a:lnTo>
                    <a:pt x="553541" y="20793"/>
                  </a:lnTo>
                  <a:lnTo>
                    <a:pt x="558714" y="20377"/>
                  </a:lnTo>
                  <a:lnTo>
                    <a:pt x="563888" y="19971"/>
                  </a:lnTo>
                  <a:lnTo>
                    <a:pt x="569061" y="19575"/>
                  </a:lnTo>
                  <a:lnTo>
                    <a:pt x="574234" y="19187"/>
                  </a:lnTo>
                  <a:lnTo>
                    <a:pt x="579408" y="18809"/>
                  </a:lnTo>
                  <a:lnTo>
                    <a:pt x="584581" y="18439"/>
                  </a:lnTo>
                  <a:lnTo>
                    <a:pt x="589754" y="18077"/>
                  </a:lnTo>
                  <a:lnTo>
                    <a:pt x="594927" y="17723"/>
                  </a:lnTo>
                  <a:lnTo>
                    <a:pt x="600101" y="17376"/>
                  </a:lnTo>
                  <a:lnTo>
                    <a:pt x="605274" y="17037"/>
                  </a:lnTo>
                  <a:lnTo>
                    <a:pt x="610447" y="16705"/>
                  </a:lnTo>
                  <a:lnTo>
                    <a:pt x="615621" y="16380"/>
                  </a:lnTo>
                  <a:lnTo>
                    <a:pt x="620794" y="16062"/>
                  </a:lnTo>
                  <a:lnTo>
                    <a:pt x="625967" y="15750"/>
                  </a:lnTo>
                  <a:lnTo>
                    <a:pt x="631140" y="15445"/>
                  </a:lnTo>
                  <a:lnTo>
                    <a:pt x="636314" y="15145"/>
                  </a:lnTo>
                  <a:lnTo>
                    <a:pt x="641487" y="14851"/>
                  </a:lnTo>
                  <a:lnTo>
                    <a:pt x="646660" y="14563"/>
                  </a:lnTo>
                  <a:lnTo>
                    <a:pt x="651834" y="14280"/>
                  </a:lnTo>
                  <a:lnTo>
                    <a:pt x="657007" y="14003"/>
                  </a:lnTo>
                  <a:lnTo>
                    <a:pt x="662180" y="13731"/>
                  </a:lnTo>
                  <a:lnTo>
                    <a:pt x="667353" y="13464"/>
                  </a:lnTo>
                  <a:lnTo>
                    <a:pt x="672527" y="13201"/>
                  </a:lnTo>
                  <a:lnTo>
                    <a:pt x="677700" y="12943"/>
                  </a:lnTo>
                  <a:lnTo>
                    <a:pt x="682873" y="12690"/>
                  </a:lnTo>
                  <a:lnTo>
                    <a:pt x="688047" y="12442"/>
                  </a:lnTo>
                  <a:lnTo>
                    <a:pt x="693220" y="12197"/>
                  </a:lnTo>
                  <a:lnTo>
                    <a:pt x="698393" y="11957"/>
                  </a:lnTo>
                  <a:lnTo>
                    <a:pt x="703566" y="11721"/>
                  </a:lnTo>
                  <a:lnTo>
                    <a:pt x="708740" y="11489"/>
                  </a:lnTo>
                  <a:lnTo>
                    <a:pt x="713913" y="11261"/>
                  </a:lnTo>
                  <a:lnTo>
                    <a:pt x="719086" y="11037"/>
                  </a:lnTo>
                  <a:lnTo>
                    <a:pt x="724260" y="10817"/>
                  </a:lnTo>
                  <a:lnTo>
                    <a:pt x="729433" y="10600"/>
                  </a:lnTo>
                  <a:lnTo>
                    <a:pt x="734606" y="10386"/>
                  </a:lnTo>
                  <a:lnTo>
                    <a:pt x="739779" y="10177"/>
                  </a:lnTo>
                  <a:lnTo>
                    <a:pt x="744953" y="9970"/>
                  </a:lnTo>
                  <a:lnTo>
                    <a:pt x="750126" y="9767"/>
                  </a:lnTo>
                  <a:lnTo>
                    <a:pt x="755299" y="9568"/>
                  </a:lnTo>
                  <a:lnTo>
                    <a:pt x="760473" y="9371"/>
                  </a:lnTo>
                  <a:lnTo>
                    <a:pt x="765646" y="9178"/>
                  </a:lnTo>
                  <a:lnTo>
                    <a:pt x="770819" y="8989"/>
                  </a:lnTo>
                  <a:lnTo>
                    <a:pt x="775992" y="8802"/>
                  </a:lnTo>
                  <a:lnTo>
                    <a:pt x="781166" y="8618"/>
                  </a:lnTo>
                  <a:lnTo>
                    <a:pt x="786339" y="8438"/>
                  </a:lnTo>
                  <a:lnTo>
                    <a:pt x="791512" y="8260"/>
                  </a:lnTo>
                  <a:lnTo>
                    <a:pt x="796686" y="8086"/>
                  </a:lnTo>
                  <a:lnTo>
                    <a:pt x="801859" y="7914"/>
                  </a:lnTo>
                  <a:lnTo>
                    <a:pt x="807032" y="7746"/>
                  </a:lnTo>
                  <a:lnTo>
                    <a:pt x="812205" y="7581"/>
                  </a:lnTo>
                  <a:lnTo>
                    <a:pt x="817379" y="7418"/>
                  </a:lnTo>
                  <a:lnTo>
                    <a:pt x="822552" y="7259"/>
                  </a:lnTo>
                  <a:lnTo>
                    <a:pt x="827725" y="7102"/>
                  </a:lnTo>
                  <a:lnTo>
                    <a:pt x="832899" y="6948"/>
                  </a:lnTo>
                  <a:lnTo>
                    <a:pt x="838072" y="6798"/>
                  </a:lnTo>
                  <a:lnTo>
                    <a:pt x="843245" y="6650"/>
                  </a:lnTo>
                  <a:lnTo>
                    <a:pt x="848418" y="6505"/>
                  </a:lnTo>
                  <a:lnTo>
                    <a:pt x="853592" y="6363"/>
                  </a:lnTo>
                  <a:lnTo>
                    <a:pt x="858765" y="6223"/>
                  </a:lnTo>
                  <a:lnTo>
                    <a:pt x="863938" y="6087"/>
                  </a:lnTo>
                  <a:lnTo>
                    <a:pt x="869112" y="5953"/>
                  </a:lnTo>
                  <a:lnTo>
                    <a:pt x="874285" y="5823"/>
                  </a:lnTo>
                  <a:lnTo>
                    <a:pt x="879458" y="5695"/>
                  </a:lnTo>
                  <a:lnTo>
                    <a:pt x="884631" y="5570"/>
                  </a:lnTo>
                  <a:lnTo>
                    <a:pt x="889805" y="5447"/>
                  </a:lnTo>
                  <a:lnTo>
                    <a:pt x="894978" y="5328"/>
                  </a:lnTo>
                  <a:lnTo>
                    <a:pt x="900151" y="5211"/>
                  </a:lnTo>
                  <a:lnTo>
                    <a:pt x="905325" y="5097"/>
                  </a:lnTo>
                  <a:lnTo>
                    <a:pt x="910498" y="4986"/>
                  </a:lnTo>
                  <a:lnTo>
                    <a:pt x="915671" y="4877"/>
                  </a:lnTo>
                  <a:lnTo>
                    <a:pt x="920844" y="4771"/>
                  </a:lnTo>
                  <a:lnTo>
                    <a:pt x="926018" y="4668"/>
                  </a:lnTo>
                  <a:lnTo>
                    <a:pt x="931191" y="4568"/>
                  </a:lnTo>
                  <a:lnTo>
                    <a:pt x="936364" y="4470"/>
                  </a:lnTo>
                  <a:lnTo>
                    <a:pt x="941538" y="4374"/>
                  </a:lnTo>
                  <a:lnTo>
                    <a:pt x="946711" y="4282"/>
                  </a:lnTo>
                  <a:lnTo>
                    <a:pt x="951884" y="4191"/>
                  </a:lnTo>
                  <a:lnTo>
                    <a:pt x="957057" y="4104"/>
                  </a:lnTo>
                  <a:lnTo>
                    <a:pt x="962231" y="4019"/>
                  </a:lnTo>
                  <a:lnTo>
                    <a:pt x="967404" y="3936"/>
                  </a:lnTo>
                  <a:lnTo>
                    <a:pt x="972577" y="3856"/>
                  </a:lnTo>
                  <a:lnTo>
                    <a:pt x="977751" y="3778"/>
                  </a:lnTo>
                  <a:lnTo>
                    <a:pt x="982924" y="3702"/>
                  </a:lnTo>
                  <a:lnTo>
                    <a:pt x="988097" y="3629"/>
                  </a:lnTo>
                  <a:lnTo>
                    <a:pt x="993270" y="3558"/>
                  </a:lnTo>
                  <a:lnTo>
                    <a:pt x="998444" y="3490"/>
                  </a:lnTo>
                  <a:lnTo>
                    <a:pt x="1003617" y="3424"/>
                  </a:lnTo>
                  <a:lnTo>
                    <a:pt x="1008790" y="3359"/>
                  </a:lnTo>
                  <a:lnTo>
                    <a:pt x="1013964" y="3298"/>
                  </a:lnTo>
                  <a:lnTo>
                    <a:pt x="1019137" y="3238"/>
                  </a:lnTo>
                  <a:lnTo>
                    <a:pt x="1024310" y="3180"/>
                  </a:lnTo>
                  <a:lnTo>
                    <a:pt x="1029483" y="3124"/>
                  </a:lnTo>
                  <a:lnTo>
                    <a:pt x="1034657" y="3071"/>
                  </a:lnTo>
                  <a:lnTo>
                    <a:pt x="1039830" y="3019"/>
                  </a:lnTo>
                  <a:lnTo>
                    <a:pt x="1045003" y="2970"/>
                  </a:lnTo>
                  <a:lnTo>
                    <a:pt x="1050177" y="2922"/>
                  </a:lnTo>
                  <a:lnTo>
                    <a:pt x="1055350" y="2876"/>
                  </a:lnTo>
                  <a:lnTo>
                    <a:pt x="1060523" y="2832"/>
                  </a:lnTo>
                  <a:lnTo>
                    <a:pt x="1065696" y="2790"/>
                  </a:lnTo>
                  <a:lnTo>
                    <a:pt x="1070870" y="2750"/>
                  </a:lnTo>
                  <a:lnTo>
                    <a:pt x="1076043" y="2711"/>
                  </a:lnTo>
                  <a:lnTo>
                    <a:pt x="1081216" y="2675"/>
                  </a:lnTo>
                  <a:lnTo>
                    <a:pt x="1086390" y="2640"/>
                  </a:lnTo>
                  <a:lnTo>
                    <a:pt x="1091563" y="2607"/>
                  </a:lnTo>
                  <a:lnTo>
                    <a:pt x="1096736" y="2575"/>
                  </a:lnTo>
                  <a:lnTo>
                    <a:pt x="1101909" y="2545"/>
                  </a:lnTo>
                  <a:lnTo>
                    <a:pt x="1107083" y="2517"/>
                  </a:lnTo>
                  <a:lnTo>
                    <a:pt x="1112256" y="2490"/>
                  </a:lnTo>
                  <a:lnTo>
                    <a:pt x="1117429" y="2465"/>
                  </a:lnTo>
                  <a:lnTo>
                    <a:pt x="1122603" y="2442"/>
                  </a:lnTo>
                  <a:lnTo>
                    <a:pt x="1127776" y="2420"/>
                  </a:lnTo>
                  <a:lnTo>
                    <a:pt x="1132949" y="2399"/>
                  </a:lnTo>
                  <a:lnTo>
                    <a:pt x="1138122" y="2380"/>
                  </a:lnTo>
                  <a:lnTo>
                    <a:pt x="1143296" y="2363"/>
                  </a:lnTo>
                  <a:lnTo>
                    <a:pt x="1148469" y="2347"/>
                  </a:lnTo>
                  <a:lnTo>
                    <a:pt x="1153642" y="2333"/>
                  </a:lnTo>
                  <a:lnTo>
                    <a:pt x="1158816" y="2320"/>
                  </a:lnTo>
                  <a:lnTo>
                    <a:pt x="1163989" y="2309"/>
                  </a:lnTo>
                  <a:lnTo>
                    <a:pt x="1169162" y="2299"/>
                  </a:lnTo>
                  <a:lnTo>
                    <a:pt x="1174335" y="2291"/>
                  </a:lnTo>
                  <a:lnTo>
                    <a:pt x="1179509" y="2284"/>
                  </a:lnTo>
                  <a:lnTo>
                    <a:pt x="1184682" y="2279"/>
                  </a:lnTo>
                  <a:lnTo>
                    <a:pt x="1189855" y="2275"/>
                  </a:lnTo>
                  <a:lnTo>
                    <a:pt x="1195029" y="2273"/>
                  </a:lnTo>
                  <a:lnTo>
                    <a:pt x="1200202" y="2272"/>
                  </a:lnTo>
                  <a:lnTo>
                    <a:pt x="1205375" y="2273"/>
                  </a:lnTo>
                  <a:lnTo>
                    <a:pt x="1210548" y="2275"/>
                  </a:lnTo>
                  <a:lnTo>
                    <a:pt x="1215722" y="2279"/>
                  </a:lnTo>
                  <a:lnTo>
                    <a:pt x="1220895" y="2283"/>
                  </a:lnTo>
                  <a:lnTo>
                    <a:pt x="1226068" y="2290"/>
                  </a:lnTo>
                  <a:lnTo>
                    <a:pt x="1231242" y="2298"/>
                  </a:lnTo>
                  <a:lnTo>
                    <a:pt x="1236415" y="2307"/>
                  </a:lnTo>
                  <a:lnTo>
                    <a:pt x="1241588" y="2317"/>
                  </a:lnTo>
                  <a:lnTo>
                    <a:pt x="1246761" y="2329"/>
                  </a:lnTo>
                  <a:lnTo>
                    <a:pt x="1251935" y="2343"/>
                  </a:lnTo>
                  <a:lnTo>
                    <a:pt x="1257108" y="2358"/>
                  </a:lnTo>
                  <a:lnTo>
                    <a:pt x="1262281" y="2374"/>
                  </a:lnTo>
                  <a:lnTo>
                    <a:pt x="1267455" y="2392"/>
                  </a:lnTo>
                  <a:lnTo>
                    <a:pt x="1272628" y="2411"/>
                  </a:lnTo>
                  <a:lnTo>
                    <a:pt x="1277801" y="2431"/>
                  </a:lnTo>
                  <a:lnTo>
                    <a:pt x="1282974" y="2453"/>
                  </a:lnTo>
                  <a:lnTo>
                    <a:pt x="1288148" y="2477"/>
                  </a:lnTo>
                  <a:lnTo>
                    <a:pt x="1293321" y="2502"/>
                  </a:lnTo>
                  <a:lnTo>
                    <a:pt x="1298494" y="2529"/>
                  </a:lnTo>
                  <a:lnTo>
                    <a:pt x="1303668" y="2557"/>
                  </a:lnTo>
                  <a:lnTo>
                    <a:pt x="1308841" y="2587"/>
                  </a:lnTo>
                  <a:lnTo>
                    <a:pt x="1314014" y="2618"/>
                  </a:lnTo>
                  <a:lnTo>
                    <a:pt x="1319187" y="2651"/>
                  </a:lnTo>
                  <a:lnTo>
                    <a:pt x="1324361" y="2686"/>
                  </a:lnTo>
                  <a:lnTo>
                    <a:pt x="1329534" y="2722"/>
                  </a:lnTo>
                  <a:lnTo>
                    <a:pt x="1334707" y="2760"/>
                  </a:lnTo>
                  <a:lnTo>
                    <a:pt x="1339881" y="2799"/>
                  </a:lnTo>
                  <a:lnTo>
                    <a:pt x="1345054" y="2841"/>
                  </a:lnTo>
                  <a:lnTo>
                    <a:pt x="1350227" y="2884"/>
                  </a:lnTo>
                  <a:lnTo>
                    <a:pt x="1355400" y="2929"/>
                  </a:lnTo>
                  <a:lnTo>
                    <a:pt x="1360574" y="2975"/>
                  </a:lnTo>
                  <a:lnTo>
                    <a:pt x="1365747" y="3024"/>
                  </a:lnTo>
                  <a:lnTo>
                    <a:pt x="1370920" y="3074"/>
                  </a:lnTo>
                  <a:lnTo>
                    <a:pt x="1376094" y="3126"/>
                  </a:lnTo>
                  <a:lnTo>
                    <a:pt x="1381267" y="3180"/>
                  </a:lnTo>
                  <a:lnTo>
                    <a:pt x="1386440" y="3236"/>
                  </a:lnTo>
                  <a:lnTo>
                    <a:pt x="1391613" y="3293"/>
                  </a:lnTo>
                  <a:lnTo>
                    <a:pt x="1396787" y="3353"/>
                  </a:lnTo>
                  <a:lnTo>
                    <a:pt x="1401960" y="3414"/>
                  </a:lnTo>
                  <a:lnTo>
                    <a:pt x="1407133" y="3478"/>
                  </a:lnTo>
                  <a:lnTo>
                    <a:pt x="1412307" y="3543"/>
                  </a:lnTo>
                  <a:lnTo>
                    <a:pt x="1417480" y="3610"/>
                  </a:lnTo>
                  <a:lnTo>
                    <a:pt x="1422653" y="3678"/>
                  </a:lnTo>
                  <a:lnTo>
                    <a:pt x="1427826" y="3749"/>
                  </a:lnTo>
                  <a:lnTo>
                    <a:pt x="1433000" y="3821"/>
                  </a:lnTo>
                  <a:lnTo>
                    <a:pt x="1438173" y="3894"/>
                  </a:lnTo>
                  <a:lnTo>
                    <a:pt x="1443346" y="3969"/>
                  </a:lnTo>
                  <a:lnTo>
                    <a:pt x="1448520" y="4046"/>
                  </a:lnTo>
                  <a:lnTo>
                    <a:pt x="1453693" y="4123"/>
                  </a:lnTo>
                  <a:lnTo>
                    <a:pt x="1458866" y="4202"/>
                  </a:lnTo>
                  <a:lnTo>
                    <a:pt x="1464039" y="4281"/>
                  </a:lnTo>
                  <a:lnTo>
                    <a:pt x="1469213" y="4361"/>
                  </a:lnTo>
                  <a:lnTo>
                    <a:pt x="1474386" y="4441"/>
                  </a:lnTo>
                  <a:lnTo>
                    <a:pt x="1479559" y="4522"/>
                  </a:lnTo>
                  <a:lnTo>
                    <a:pt x="1484733" y="4602"/>
                  </a:lnTo>
                  <a:lnTo>
                    <a:pt x="1489906" y="4681"/>
                  </a:lnTo>
                  <a:lnTo>
                    <a:pt x="1495079" y="4760"/>
                  </a:lnTo>
                  <a:lnTo>
                    <a:pt x="1500252" y="4836"/>
                  </a:lnTo>
                  <a:lnTo>
                    <a:pt x="1505426" y="4911"/>
                  </a:lnTo>
                  <a:lnTo>
                    <a:pt x="1510599" y="4982"/>
                  </a:lnTo>
                  <a:lnTo>
                    <a:pt x="1515772" y="5051"/>
                  </a:lnTo>
                  <a:lnTo>
                    <a:pt x="1520946" y="5115"/>
                  </a:lnTo>
                  <a:lnTo>
                    <a:pt x="1526119" y="5174"/>
                  </a:lnTo>
                  <a:lnTo>
                    <a:pt x="1531292" y="5228"/>
                  </a:lnTo>
                  <a:lnTo>
                    <a:pt x="1536465" y="5276"/>
                  </a:lnTo>
                  <a:lnTo>
                    <a:pt x="1541639" y="5316"/>
                  </a:lnTo>
                  <a:lnTo>
                    <a:pt x="1546812" y="5348"/>
                  </a:lnTo>
                  <a:lnTo>
                    <a:pt x="1551985" y="5371"/>
                  </a:lnTo>
                  <a:lnTo>
                    <a:pt x="1557159" y="5384"/>
                  </a:lnTo>
                  <a:lnTo>
                    <a:pt x="1562332" y="5386"/>
                  </a:lnTo>
                  <a:lnTo>
                    <a:pt x="1567505" y="5378"/>
                  </a:lnTo>
                  <a:lnTo>
                    <a:pt x="1572678" y="5357"/>
                  </a:lnTo>
                  <a:lnTo>
                    <a:pt x="1577852" y="5323"/>
                  </a:lnTo>
                  <a:lnTo>
                    <a:pt x="1583025" y="5277"/>
                  </a:lnTo>
                  <a:lnTo>
                    <a:pt x="1588198" y="5217"/>
                  </a:lnTo>
                  <a:lnTo>
                    <a:pt x="1593372" y="5144"/>
                  </a:lnTo>
                  <a:lnTo>
                    <a:pt x="1598545" y="5057"/>
                  </a:lnTo>
                  <a:lnTo>
                    <a:pt x="1603718" y="4958"/>
                  </a:lnTo>
                  <a:lnTo>
                    <a:pt x="1608891" y="4846"/>
                  </a:lnTo>
                  <a:lnTo>
                    <a:pt x="1614065" y="4722"/>
                  </a:lnTo>
                  <a:lnTo>
                    <a:pt x="1619238" y="4587"/>
                  </a:lnTo>
                  <a:lnTo>
                    <a:pt x="1624411" y="4442"/>
                  </a:lnTo>
                  <a:lnTo>
                    <a:pt x="1629585" y="4289"/>
                  </a:lnTo>
                  <a:lnTo>
                    <a:pt x="1634758" y="4128"/>
                  </a:lnTo>
                  <a:lnTo>
                    <a:pt x="1639931" y="3962"/>
                  </a:lnTo>
                  <a:lnTo>
                    <a:pt x="1645104" y="3791"/>
                  </a:lnTo>
                  <a:lnTo>
                    <a:pt x="1650278" y="3616"/>
                  </a:lnTo>
                  <a:lnTo>
                    <a:pt x="1655451" y="3440"/>
                  </a:lnTo>
                  <a:lnTo>
                    <a:pt x="1660624" y="3263"/>
                  </a:lnTo>
                  <a:lnTo>
                    <a:pt x="1665798" y="3088"/>
                  </a:lnTo>
                  <a:lnTo>
                    <a:pt x="1670971" y="2914"/>
                  </a:lnTo>
                  <a:lnTo>
                    <a:pt x="1676144" y="2743"/>
                  </a:lnTo>
                  <a:lnTo>
                    <a:pt x="1681317" y="2576"/>
                  </a:lnTo>
                  <a:lnTo>
                    <a:pt x="1686491" y="2414"/>
                  </a:lnTo>
                  <a:lnTo>
                    <a:pt x="1691664" y="2257"/>
                  </a:lnTo>
                  <a:lnTo>
                    <a:pt x="1696837" y="2106"/>
                  </a:lnTo>
                  <a:lnTo>
                    <a:pt x="1702011" y="1961"/>
                  </a:lnTo>
                  <a:lnTo>
                    <a:pt x="1707184" y="1823"/>
                  </a:lnTo>
                  <a:lnTo>
                    <a:pt x="1712357" y="1691"/>
                  </a:lnTo>
                  <a:lnTo>
                    <a:pt x="1717530" y="1566"/>
                  </a:lnTo>
                  <a:lnTo>
                    <a:pt x="1722704" y="1448"/>
                  </a:lnTo>
                  <a:lnTo>
                    <a:pt x="1727877" y="1336"/>
                  </a:lnTo>
                  <a:lnTo>
                    <a:pt x="1733050" y="1231"/>
                  </a:lnTo>
                  <a:lnTo>
                    <a:pt x="1738224" y="1133"/>
                  </a:lnTo>
                  <a:lnTo>
                    <a:pt x="1743397" y="1040"/>
                  </a:lnTo>
                  <a:lnTo>
                    <a:pt x="1748570" y="954"/>
                  </a:lnTo>
                  <a:lnTo>
                    <a:pt x="1753743" y="873"/>
                  </a:lnTo>
                  <a:lnTo>
                    <a:pt x="1758917" y="797"/>
                  </a:lnTo>
                  <a:lnTo>
                    <a:pt x="1764090" y="727"/>
                  </a:lnTo>
                  <a:lnTo>
                    <a:pt x="1769263" y="662"/>
                  </a:lnTo>
                  <a:lnTo>
                    <a:pt x="1774437" y="601"/>
                  </a:lnTo>
                  <a:lnTo>
                    <a:pt x="1779610" y="545"/>
                  </a:lnTo>
                  <a:lnTo>
                    <a:pt x="1784783" y="493"/>
                  </a:lnTo>
                  <a:lnTo>
                    <a:pt x="1789956" y="444"/>
                  </a:lnTo>
                  <a:lnTo>
                    <a:pt x="1795130" y="400"/>
                  </a:lnTo>
                  <a:lnTo>
                    <a:pt x="1800303" y="358"/>
                  </a:lnTo>
                  <a:lnTo>
                    <a:pt x="1805476" y="320"/>
                  </a:lnTo>
                  <a:lnTo>
                    <a:pt x="1810650" y="285"/>
                  </a:lnTo>
                  <a:lnTo>
                    <a:pt x="1815823" y="252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8"/>
                  </a:lnTo>
                  <a:lnTo>
                    <a:pt x="1836516" y="144"/>
                  </a:lnTo>
                  <a:lnTo>
                    <a:pt x="1841689" y="123"/>
                  </a:lnTo>
                  <a:lnTo>
                    <a:pt x="1846863" y="102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96816" y="4190947"/>
              <a:ext cx="1883076" cy="548836"/>
            </a:xfrm>
            <a:custGeom>
              <a:avLst/>
              <a:pathLst>
                <a:path w="1883076" h="548836">
                  <a:moveTo>
                    <a:pt x="0" y="528395"/>
                  </a:moveTo>
                  <a:lnTo>
                    <a:pt x="5173" y="520639"/>
                  </a:lnTo>
                  <a:lnTo>
                    <a:pt x="10346" y="512891"/>
                  </a:lnTo>
                  <a:lnTo>
                    <a:pt x="15519" y="505158"/>
                  </a:lnTo>
                  <a:lnTo>
                    <a:pt x="20693" y="497451"/>
                  </a:lnTo>
                  <a:lnTo>
                    <a:pt x="25866" y="489776"/>
                  </a:lnTo>
                  <a:lnTo>
                    <a:pt x="31039" y="482141"/>
                  </a:lnTo>
                  <a:lnTo>
                    <a:pt x="36213" y="474553"/>
                  </a:lnTo>
                  <a:lnTo>
                    <a:pt x="41386" y="467018"/>
                  </a:lnTo>
                  <a:lnTo>
                    <a:pt x="46559" y="459542"/>
                  </a:lnTo>
                  <a:lnTo>
                    <a:pt x="51732" y="452131"/>
                  </a:lnTo>
                  <a:lnTo>
                    <a:pt x="56906" y="444790"/>
                  </a:lnTo>
                  <a:lnTo>
                    <a:pt x="62079" y="437523"/>
                  </a:lnTo>
                  <a:lnTo>
                    <a:pt x="67252" y="430333"/>
                  </a:lnTo>
                  <a:lnTo>
                    <a:pt x="72426" y="423226"/>
                  </a:lnTo>
                  <a:lnTo>
                    <a:pt x="77599" y="416203"/>
                  </a:lnTo>
                  <a:lnTo>
                    <a:pt x="82772" y="409267"/>
                  </a:lnTo>
                  <a:lnTo>
                    <a:pt x="87945" y="402421"/>
                  </a:lnTo>
                  <a:lnTo>
                    <a:pt x="93119" y="395667"/>
                  </a:lnTo>
                  <a:lnTo>
                    <a:pt x="98292" y="389006"/>
                  </a:lnTo>
                  <a:lnTo>
                    <a:pt x="103465" y="382440"/>
                  </a:lnTo>
                  <a:lnTo>
                    <a:pt x="108639" y="375970"/>
                  </a:lnTo>
                  <a:lnTo>
                    <a:pt x="113812" y="369597"/>
                  </a:lnTo>
                  <a:lnTo>
                    <a:pt x="118985" y="363321"/>
                  </a:lnTo>
                  <a:lnTo>
                    <a:pt x="124158" y="357142"/>
                  </a:lnTo>
                  <a:lnTo>
                    <a:pt x="129332" y="351062"/>
                  </a:lnTo>
                  <a:lnTo>
                    <a:pt x="134505" y="345079"/>
                  </a:lnTo>
                  <a:lnTo>
                    <a:pt x="139678" y="339194"/>
                  </a:lnTo>
                  <a:lnTo>
                    <a:pt x="144852" y="333406"/>
                  </a:lnTo>
                  <a:lnTo>
                    <a:pt x="150025" y="327715"/>
                  </a:lnTo>
                  <a:lnTo>
                    <a:pt x="155198" y="322121"/>
                  </a:lnTo>
                  <a:lnTo>
                    <a:pt x="160371" y="316623"/>
                  </a:lnTo>
                  <a:lnTo>
                    <a:pt x="165545" y="311219"/>
                  </a:lnTo>
                  <a:lnTo>
                    <a:pt x="170718" y="305910"/>
                  </a:lnTo>
                  <a:lnTo>
                    <a:pt x="175891" y="300695"/>
                  </a:lnTo>
                  <a:lnTo>
                    <a:pt x="181065" y="295571"/>
                  </a:lnTo>
                  <a:lnTo>
                    <a:pt x="186238" y="290539"/>
                  </a:lnTo>
                  <a:lnTo>
                    <a:pt x="191411" y="285598"/>
                  </a:lnTo>
                  <a:lnTo>
                    <a:pt x="196584" y="280745"/>
                  </a:lnTo>
                  <a:lnTo>
                    <a:pt x="201758" y="275981"/>
                  </a:lnTo>
                  <a:lnTo>
                    <a:pt x="206931" y="271303"/>
                  </a:lnTo>
                  <a:lnTo>
                    <a:pt x="212104" y="266712"/>
                  </a:lnTo>
                  <a:lnTo>
                    <a:pt x="217278" y="262205"/>
                  </a:lnTo>
                  <a:lnTo>
                    <a:pt x="222451" y="257780"/>
                  </a:lnTo>
                  <a:lnTo>
                    <a:pt x="227624" y="253438"/>
                  </a:lnTo>
                  <a:lnTo>
                    <a:pt x="232797" y="249177"/>
                  </a:lnTo>
                  <a:lnTo>
                    <a:pt x="237971" y="244995"/>
                  </a:lnTo>
                  <a:lnTo>
                    <a:pt x="243144" y="240890"/>
                  </a:lnTo>
                  <a:lnTo>
                    <a:pt x="248317" y="236863"/>
                  </a:lnTo>
                  <a:lnTo>
                    <a:pt x="253491" y="232910"/>
                  </a:lnTo>
                  <a:lnTo>
                    <a:pt x="258664" y="229032"/>
                  </a:lnTo>
                  <a:lnTo>
                    <a:pt x="263837" y="225226"/>
                  </a:lnTo>
                  <a:lnTo>
                    <a:pt x="269010" y="221492"/>
                  </a:lnTo>
                  <a:lnTo>
                    <a:pt x="274184" y="217827"/>
                  </a:lnTo>
                  <a:lnTo>
                    <a:pt x="279357" y="214231"/>
                  </a:lnTo>
                  <a:lnTo>
                    <a:pt x="284530" y="210702"/>
                  </a:lnTo>
                  <a:lnTo>
                    <a:pt x="289704" y="207238"/>
                  </a:lnTo>
                  <a:lnTo>
                    <a:pt x="294877" y="203839"/>
                  </a:lnTo>
                  <a:lnTo>
                    <a:pt x="300050" y="200503"/>
                  </a:lnTo>
                  <a:lnTo>
                    <a:pt x="305223" y="197229"/>
                  </a:lnTo>
                  <a:lnTo>
                    <a:pt x="310397" y="194015"/>
                  </a:lnTo>
                  <a:lnTo>
                    <a:pt x="315570" y="190860"/>
                  </a:lnTo>
                  <a:lnTo>
                    <a:pt x="320743" y="187763"/>
                  </a:lnTo>
                  <a:lnTo>
                    <a:pt x="325917" y="184722"/>
                  </a:lnTo>
                  <a:lnTo>
                    <a:pt x="331090" y="181736"/>
                  </a:lnTo>
                  <a:lnTo>
                    <a:pt x="336263" y="178804"/>
                  </a:lnTo>
                  <a:lnTo>
                    <a:pt x="341436" y="175925"/>
                  </a:lnTo>
                  <a:lnTo>
                    <a:pt x="346610" y="173097"/>
                  </a:lnTo>
                  <a:lnTo>
                    <a:pt x="351783" y="170318"/>
                  </a:lnTo>
                  <a:lnTo>
                    <a:pt x="356956" y="167589"/>
                  </a:lnTo>
                  <a:lnTo>
                    <a:pt x="362130" y="164907"/>
                  </a:lnTo>
                  <a:lnTo>
                    <a:pt x="367303" y="162272"/>
                  </a:lnTo>
                  <a:lnTo>
                    <a:pt x="372476" y="159681"/>
                  </a:lnTo>
                  <a:lnTo>
                    <a:pt x="377649" y="157135"/>
                  </a:lnTo>
                  <a:lnTo>
                    <a:pt x="382823" y="154632"/>
                  </a:lnTo>
                  <a:lnTo>
                    <a:pt x="387996" y="152171"/>
                  </a:lnTo>
                  <a:lnTo>
                    <a:pt x="393169" y="149751"/>
                  </a:lnTo>
                  <a:lnTo>
                    <a:pt x="398343" y="147370"/>
                  </a:lnTo>
                  <a:lnTo>
                    <a:pt x="403516" y="145028"/>
                  </a:lnTo>
                  <a:lnTo>
                    <a:pt x="408689" y="142724"/>
                  </a:lnTo>
                  <a:lnTo>
                    <a:pt x="413862" y="140457"/>
                  </a:lnTo>
                  <a:lnTo>
                    <a:pt x="419036" y="138225"/>
                  </a:lnTo>
                  <a:lnTo>
                    <a:pt x="424209" y="136028"/>
                  </a:lnTo>
                  <a:lnTo>
                    <a:pt x="429382" y="133866"/>
                  </a:lnTo>
                  <a:lnTo>
                    <a:pt x="434556" y="131736"/>
                  </a:lnTo>
                  <a:lnTo>
                    <a:pt x="439729" y="129639"/>
                  </a:lnTo>
                  <a:lnTo>
                    <a:pt x="444902" y="127573"/>
                  </a:lnTo>
                  <a:lnTo>
                    <a:pt x="450075" y="125537"/>
                  </a:lnTo>
                  <a:lnTo>
                    <a:pt x="455249" y="123531"/>
                  </a:lnTo>
                  <a:lnTo>
                    <a:pt x="460422" y="121555"/>
                  </a:lnTo>
                  <a:lnTo>
                    <a:pt x="465595" y="119606"/>
                  </a:lnTo>
                  <a:lnTo>
                    <a:pt x="470769" y="117685"/>
                  </a:lnTo>
                  <a:lnTo>
                    <a:pt x="475942" y="115791"/>
                  </a:lnTo>
                  <a:lnTo>
                    <a:pt x="481115" y="113923"/>
                  </a:lnTo>
                  <a:lnTo>
                    <a:pt x="486288" y="112081"/>
                  </a:lnTo>
                  <a:lnTo>
                    <a:pt x="491462" y="110263"/>
                  </a:lnTo>
                  <a:lnTo>
                    <a:pt x="496635" y="108470"/>
                  </a:lnTo>
                  <a:lnTo>
                    <a:pt x="501808" y="106700"/>
                  </a:lnTo>
                  <a:lnTo>
                    <a:pt x="506982" y="104953"/>
                  </a:lnTo>
                  <a:lnTo>
                    <a:pt x="512155" y="103229"/>
                  </a:lnTo>
                  <a:lnTo>
                    <a:pt x="517328" y="101526"/>
                  </a:lnTo>
                  <a:lnTo>
                    <a:pt x="522501" y="99846"/>
                  </a:lnTo>
                  <a:lnTo>
                    <a:pt x="527675" y="98185"/>
                  </a:lnTo>
                  <a:lnTo>
                    <a:pt x="532848" y="96546"/>
                  </a:lnTo>
                  <a:lnTo>
                    <a:pt x="538021" y="94926"/>
                  </a:lnTo>
                  <a:lnTo>
                    <a:pt x="543195" y="93326"/>
                  </a:lnTo>
                  <a:lnTo>
                    <a:pt x="548368" y="91744"/>
                  </a:lnTo>
                  <a:lnTo>
                    <a:pt x="553541" y="90182"/>
                  </a:lnTo>
                  <a:lnTo>
                    <a:pt x="558714" y="88637"/>
                  </a:lnTo>
                  <a:lnTo>
                    <a:pt x="563888" y="87110"/>
                  </a:lnTo>
                  <a:lnTo>
                    <a:pt x="569061" y="85601"/>
                  </a:lnTo>
                  <a:lnTo>
                    <a:pt x="574234" y="84108"/>
                  </a:lnTo>
                  <a:lnTo>
                    <a:pt x="579408" y="82633"/>
                  </a:lnTo>
                  <a:lnTo>
                    <a:pt x="584581" y="81173"/>
                  </a:lnTo>
                  <a:lnTo>
                    <a:pt x="589754" y="79730"/>
                  </a:lnTo>
                  <a:lnTo>
                    <a:pt x="594927" y="78302"/>
                  </a:lnTo>
                  <a:lnTo>
                    <a:pt x="600101" y="76889"/>
                  </a:lnTo>
                  <a:lnTo>
                    <a:pt x="605274" y="75492"/>
                  </a:lnTo>
                  <a:lnTo>
                    <a:pt x="610447" y="74110"/>
                  </a:lnTo>
                  <a:lnTo>
                    <a:pt x="615621" y="72742"/>
                  </a:lnTo>
                  <a:lnTo>
                    <a:pt x="620794" y="71388"/>
                  </a:lnTo>
                  <a:lnTo>
                    <a:pt x="625967" y="70048"/>
                  </a:lnTo>
                  <a:lnTo>
                    <a:pt x="631140" y="68723"/>
                  </a:lnTo>
                  <a:lnTo>
                    <a:pt x="636314" y="67411"/>
                  </a:lnTo>
                  <a:lnTo>
                    <a:pt x="641487" y="66112"/>
                  </a:lnTo>
                  <a:lnTo>
                    <a:pt x="646660" y="64827"/>
                  </a:lnTo>
                  <a:lnTo>
                    <a:pt x="651834" y="63556"/>
                  </a:lnTo>
                  <a:lnTo>
                    <a:pt x="657007" y="62297"/>
                  </a:lnTo>
                  <a:lnTo>
                    <a:pt x="662180" y="61051"/>
                  </a:lnTo>
                  <a:lnTo>
                    <a:pt x="667353" y="59818"/>
                  </a:lnTo>
                  <a:lnTo>
                    <a:pt x="672527" y="58598"/>
                  </a:lnTo>
                  <a:lnTo>
                    <a:pt x="677700" y="57391"/>
                  </a:lnTo>
                  <a:lnTo>
                    <a:pt x="682873" y="56196"/>
                  </a:lnTo>
                  <a:lnTo>
                    <a:pt x="688047" y="55014"/>
                  </a:lnTo>
                  <a:lnTo>
                    <a:pt x="693220" y="53845"/>
                  </a:lnTo>
                  <a:lnTo>
                    <a:pt x="698393" y="52688"/>
                  </a:lnTo>
                  <a:lnTo>
                    <a:pt x="703566" y="51544"/>
                  </a:lnTo>
                  <a:lnTo>
                    <a:pt x="708740" y="50412"/>
                  </a:lnTo>
                  <a:lnTo>
                    <a:pt x="713913" y="49294"/>
                  </a:lnTo>
                  <a:lnTo>
                    <a:pt x="719086" y="48187"/>
                  </a:lnTo>
                  <a:lnTo>
                    <a:pt x="724260" y="47094"/>
                  </a:lnTo>
                  <a:lnTo>
                    <a:pt x="729433" y="46014"/>
                  </a:lnTo>
                  <a:lnTo>
                    <a:pt x="734606" y="44947"/>
                  </a:lnTo>
                  <a:lnTo>
                    <a:pt x="739779" y="43892"/>
                  </a:lnTo>
                  <a:lnTo>
                    <a:pt x="744953" y="42851"/>
                  </a:lnTo>
                  <a:lnTo>
                    <a:pt x="750126" y="41824"/>
                  </a:lnTo>
                  <a:lnTo>
                    <a:pt x="755299" y="40809"/>
                  </a:lnTo>
                  <a:lnTo>
                    <a:pt x="760473" y="39809"/>
                  </a:lnTo>
                  <a:lnTo>
                    <a:pt x="765646" y="38822"/>
                  </a:lnTo>
                  <a:lnTo>
                    <a:pt x="770819" y="37848"/>
                  </a:lnTo>
                  <a:lnTo>
                    <a:pt x="775992" y="36889"/>
                  </a:lnTo>
                  <a:lnTo>
                    <a:pt x="781166" y="35944"/>
                  </a:lnTo>
                  <a:lnTo>
                    <a:pt x="786339" y="35014"/>
                  </a:lnTo>
                  <a:lnTo>
                    <a:pt x="791512" y="34098"/>
                  </a:lnTo>
                  <a:lnTo>
                    <a:pt x="796686" y="33196"/>
                  </a:lnTo>
                  <a:lnTo>
                    <a:pt x="801859" y="32310"/>
                  </a:lnTo>
                  <a:lnTo>
                    <a:pt x="807032" y="31438"/>
                  </a:lnTo>
                  <a:lnTo>
                    <a:pt x="812205" y="30581"/>
                  </a:lnTo>
                  <a:lnTo>
                    <a:pt x="817379" y="29740"/>
                  </a:lnTo>
                  <a:lnTo>
                    <a:pt x="822552" y="28914"/>
                  </a:lnTo>
                  <a:lnTo>
                    <a:pt x="827725" y="28103"/>
                  </a:lnTo>
                  <a:lnTo>
                    <a:pt x="832899" y="27308"/>
                  </a:lnTo>
                  <a:lnTo>
                    <a:pt x="838072" y="26529"/>
                  </a:lnTo>
                  <a:lnTo>
                    <a:pt x="843245" y="25765"/>
                  </a:lnTo>
                  <a:lnTo>
                    <a:pt x="848418" y="25017"/>
                  </a:lnTo>
                  <a:lnTo>
                    <a:pt x="853592" y="24285"/>
                  </a:lnTo>
                  <a:lnTo>
                    <a:pt x="858765" y="23569"/>
                  </a:lnTo>
                  <a:lnTo>
                    <a:pt x="863938" y="22869"/>
                  </a:lnTo>
                  <a:lnTo>
                    <a:pt x="869112" y="22185"/>
                  </a:lnTo>
                  <a:lnTo>
                    <a:pt x="874285" y="21517"/>
                  </a:lnTo>
                  <a:lnTo>
                    <a:pt x="879458" y="20865"/>
                  </a:lnTo>
                  <a:lnTo>
                    <a:pt x="884631" y="20228"/>
                  </a:lnTo>
                  <a:lnTo>
                    <a:pt x="889805" y="19608"/>
                  </a:lnTo>
                  <a:lnTo>
                    <a:pt x="894978" y="19003"/>
                  </a:lnTo>
                  <a:lnTo>
                    <a:pt x="900151" y="18414"/>
                  </a:lnTo>
                  <a:lnTo>
                    <a:pt x="905325" y="17840"/>
                  </a:lnTo>
                  <a:lnTo>
                    <a:pt x="910498" y="17282"/>
                  </a:lnTo>
                  <a:lnTo>
                    <a:pt x="915671" y="16740"/>
                  </a:lnTo>
                  <a:lnTo>
                    <a:pt x="920844" y="16212"/>
                  </a:lnTo>
                  <a:lnTo>
                    <a:pt x="926018" y="15700"/>
                  </a:lnTo>
                  <a:lnTo>
                    <a:pt x="931191" y="15202"/>
                  </a:lnTo>
                  <a:lnTo>
                    <a:pt x="936364" y="14719"/>
                  </a:lnTo>
                  <a:lnTo>
                    <a:pt x="941538" y="14251"/>
                  </a:lnTo>
                  <a:lnTo>
                    <a:pt x="946711" y="13797"/>
                  </a:lnTo>
                  <a:lnTo>
                    <a:pt x="951884" y="13356"/>
                  </a:lnTo>
                  <a:lnTo>
                    <a:pt x="957057" y="12930"/>
                  </a:lnTo>
                  <a:lnTo>
                    <a:pt x="962231" y="12517"/>
                  </a:lnTo>
                  <a:lnTo>
                    <a:pt x="967404" y="12118"/>
                  </a:lnTo>
                  <a:lnTo>
                    <a:pt x="972577" y="11731"/>
                  </a:lnTo>
                  <a:lnTo>
                    <a:pt x="977751" y="11358"/>
                  </a:lnTo>
                  <a:lnTo>
                    <a:pt x="982924" y="10996"/>
                  </a:lnTo>
                  <a:lnTo>
                    <a:pt x="988097" y="10648"/>
                  </a:lnTo>
                  <a:lnTo>
                    <a:pt x="993270" y="10311"/>
                  </a:lnTo>
                  <a:lnTo>
                    <a:pt x="998444" y="9986"/>
                  </a:lnTo>
                  <a:lnTo>
                    <a:pt x="1003617" y="9672"/>
                  </a:lnTo>
                  <a:lnTo>
                    <a:pt x="1008790" y="9369"/>
                  </a:lnTo>
                  <a:lnTo>
                    <a:pt x="1013964" y="9078"/>
                  </a:lnTo>
                  <a:lnTo>
                    <a:pt x="1019137" y="8797"/>
                  </a:lnTo>
                  <a:lnTo>
                    <a:pt x="1024310" y="8526"/>
                  </a:lnTo>
                  <a:lnTo>
                    <a:pt x="1029483" y="8265"/>
                  </a:lnTo>
                  <a:lnTo>
                    <a:pt x="1034657" y="8014"/>
                  </a:lnTo>
                  <a:lnTo>
                    <a:pt x="1039830" y="7773"/>
                  </a:lnTo>
                  <a:lnTo>
                    <a:pt x="1045003" y="7541"/>
                  </a:lnTo>
                  <a:lnTo>
                    <a:pt x="1050177" y="7317"/>
                  </a:lnTo>
                  <a:lnTo>
                    <a:pt x="1055350" y="7103"/>
                  </a:lnTo>
                  <a:lnTo>
                    <a:pt x="1060523" y="6897"/>
                  </a:lnTo>
                  <a:lnTo>
                    <a:pt x="1065696" y="6699"/>
                  </a:lnTo>
                  <a:lnTo>
                    <a:pt x="1070870" y="6509"/>
                  </a:lnTo>
                  <a:lnTo>
                    <a:pt x="1076043" y="6326"/>
                  </a:lnTo>
                  <a:lnTo>
                    <a:pt x="1081216" y="6151"/>
                  </a:lnTo>
                  <a:lnTo>
                    <a:pt x="1086390" y="5984"/>
                  </a:lnTo>
                  <a:lnTo>
                    <a:pt x="1091563" y="5823"/>
                  </a:lnTo>
                  <a:lnTo>
                    <a:pt x="1096736" y="5669"/>
                  </a:lnTo>
                  <a:lnTo>
                    <a:pt x="1101909" y="5522"/>
                  </a:lnTo>
                  <a:lnTo>
                    <a:pt x="1107083" y="5381"/>
                  </a:lnTo>
                  <a:lnTo>
                    <a:pt x="1112256" y="5246"/>
                  </a:lnTo>
                  <a:lnTo>
                    <a:pt x="1117429" y="5117"/>
                  </a:lnTo>
                  <a:lnTo>
                    <a:pt x="1122603" y="4994"/>
                  </a:lnTo>
                  <a:lnTo>
                    <a:pt x="1127776" y="4877"/>
                  </a:lnTo>
                  <a:lnTo>
                    <a:pt x="1132949" y="4765"/>
                  </a:lnTo>
                  <a:lnTo>
                    <a:pt x="1138122" y="4658"/>
                  </a:lnTo>
                  <a:lnTo>
                    <a:pt x="1143296" y="4557"/>
                  </a:lnTo>
                  <a:lnTo>
                    <a:pt x="1148469" y="4460"/>
                  </a:lnTo>
                  <a:lnTo>
                    <a:pt x="1153642" y="4369"/>
                  </a:lnTo>
                  <a:lnTo>
                    <a:pt x="1158816" y="4281"/>
                  </a:lnTo>
                  <a:lnTo>
                    <a:pt x="1163989" y="4199"/>
                  </a:lnTo>
                  <a:lnTo>
                    <a:pt x="1169162" y="4121"/>
                  </a:lnTo>
                  <a:lnTo>
                    <a:pt x="1174335" y="4047"/>
                  </a:lnTo>
                  <a:lnTo>
                    <a:pt x="1179509" y="3977"/>
                  </a:lnTo>
                  <a:lnTo>
                    <a:pt x="1184682" y="3912"/>
                  </a:lnTo>
                  <a:lnTo>
                    <a:pt x="1189855" y="3850"/>
                  </a:lnTo>
                  <a:lnTo>
                    <a:pt x="1195029" y="3792"/>
                  </a:lnTo>
                  <a:lnTo>
                    <a:pt x="1200202" y="3738"/>
                  </a:lnTo>
                  <a:lnTo>
                    <a:pt x="1205375" y="3688"/>
                  </a:lnTo>
                  <a:lnTo>
                    <a:pt x="1210548" y="3641"/>
                  </a:lnTo>
                  <a:lnTo>
                    <a:pt x="1215722" y="3597"/>
                  </a:lnTo>
                  <a:lnTo>
                    <a:pt x="1220895" y="3557"/>
                  </a:lnTo>
                  <a:lnTo>
                    <a:pt x="1226068" y="3520"/>
                  </a:lnTo>
                  <a:lnTo>
                    <a:pt x="1231242" y="3486"/>
                  </a:lnTo>
                  <a:lnTo>
                    <a:pt x="1236415" y="3455"/>
                  </a:lnTo>
                  <a:lnTo>
                    <a:pt x="1241588" y="3427"/>
                  </a:lnTo>
                  <a:lnTo>
                    <a:pt x="1246761" y="3402"/>
                  </a:lnTo>
                  <a:lnTo>
                    <a:pt x="1251935" y="3380"/>
                  </a:lnTo>
                  <a:lnTo>
                    <a:pt x="1257108" y="3360"/>
                  </a:lnTo>
                  <a:lnTo>
                    <a:pt x="1262281" y="3344"/>
                  </a:lnTo>
                  <a:lnTo>
                    <a:pt x="1267455" y="3330"/>
                  </a:lnTo>
                  <a:lnTo>
                    <a:pt x="1272628" y="3319"/>
                  </a:lnTo>
                  <a:lnTo>
                    <a:pt x="1277801" y="3310"/>
                  </a:lnTo>
                  <a:lnTo>
                    <a:pt x="1282974" y="3304"/>
                  </a:lnTo>
                  <a:lnTo>
                    <a:pt x="1288148" y="3300"/>
                  </a:lnTo>
                  <a:lnTo>
                    <a:pt x="1293321" y="3299"/>
                  </a:lnTo>
                  <a:lnTo>
                    <a:pt x="1298494" y="3301"/>
                  </a:lnTo>
                  <a:lnTo>
                    <a:pt x="1303668" y="3305"/>
                  </a:lnTo>
                  <a:lnTo>
                    <a:pt x="1308841" y="3311"/>
                  </a:lnTo>
                  <a:lnTo>
                    <a:pt x="1314014" y="3320"/>
                  </a:lnTo>
                  <a:lnTo>
                    <a:pt x="1319187" y="3331"/>
                  </a:lnTo>
                  <a:lnTo>
                    <a:pt x="1324361" y="3345"/>
                  </a:lnTo>
                  <a:lnTo>
                    <a:pt x="1329534" y="3361"/>
                  </a:lnTo>
                  <a:lnTo>
                    <a:pt x="1334707" y="3379"/>
                  </a:lnTo>
                  <a:lnTo>
                    <a:pt x="1339881" y="3400"/>
                  </a:lnTo>
                  <a:lnTo>
                    <a:pt x="1345054" y="3423"/>
                  </a:lnTo>
                  <a:lnTo>
                    <a:pt x="1350227" y="3449"/>
                  </a:lnTo>
                  <a:lnTo>
                    <a:pt x="1355400" y="3476"/>
                  </a:lnTo>
                  <a:lnTo>
                    <a:pt x="1360574" y="3507"/>
                  </a:lnTo>
                  <a:lnTo>
                    <a:pt x="1365747" y="3539"/>
                  </a:lnTo>
                  <a:lnTo>
                    <a:pt x="1370920" y="3574"/>
                  </a:lnTo>
                  <a:lnTo>
                    <a:pt x="1376094" y="3611"/>
                  </a:lnTo>
                  <a:lnTo>
                    <a:pt x="1381267" y="3651"/>
                  </a:lnTo>
                  <a:lnTo>
                    <a:pt x="1386440" y="3693"/>
                  </a:lnTo>
                  <a:lnTo>
                    <a:pt x="1391613" y="3737"/>
                  </a:lnTo>
                  <a:lnTo>
                    <a:pt x="1396787" y="3784"/>
                  </a:lnTo>
                  <a:lnTo>
                    <a:pt x="1401960" y="3832"/>
                  </a:lnTo>
                  <a:lnTo>
                    <a:pt x="1407133" y="3883"/>
                  </a:lnTo>
                  <a:lnTo>
                    <a:pt x="1412307" y="3936"/>
                  </a:lnTo>
                  <a:lnTo>
                    <a:pt x="1417480" y="3992"/>
                  </a:lnTo>
                  <a:lnTo>
                    <a:pt x="1422653" y="4049"/>
                  </a:lnTo>
                  <a:lnTo>
                    <a:pt x="1427826" y="4108"/>
                  </a:lnTo>
                  <a:lnTo>
                    <a:pt x="1433000" y="4170"/>
                  </a:lnTo>
                  <a:lnTo>
                    <a:pt x="1438173" y="4233"/>
                  </a:lnTo>
                  <a:lnTo>
                    <a:pt x="1443346" y="4298"/>
                  </a:lnTo>
                  <a:lnTo>
                    <a:pt x="1448520" y="4364"/>
                  </a:lnTo>
                  <a:lnTo>
                    <a:pt x="1453693" y="4432"/>
                  </a:lnTo>
                  <a:lnTo>
                    <a:pt x="1458866" y="4501"/>
                  </a:lnTo>
                  <a:lnTo>
                    <a:pt x="1464039" y="4572"/>
                  </a:lnTo>
                  <a:lnTo>
                    <a:pt x="1469213" y="4643"/>
                  </a:lnTo>
                  <a:lnTo>
                    <a:pt x="1474386" y="4714"/>
                  </a:lnTo>
                  <a:lnTo>
                    <a:pt x="1479559" y="4786"/>
                  </a:lnTo>
                  <a:lnTo>
                    <a:pt x="1484733" y="4857"/>
                  </a:lnTo>
                  <a:lnTo>
                    <a:pt x="1489906" y="4928"/>
                  </a:lnTo>
                  <a:lnTo>
                    <a:pt x="1495079" y="4998"/>
                  </a:lnTo>
                  <a:lnTo>
                    <a:pt x="1500252" y="5067"/>
                  </a:lnTo>
                  <a:lnTo>
                    <a:pt x="1505426" y="5133"/>
                  </a:lnTo>
                  <a:lnTo>
                    <a:pt x="1510599" y="5197"/>
                  </a:lnTo>
                  <a:lnTo>
                    <a:pt x="1515772" y="5257"/>
                  </a:lnTo>
                  <a:lnTo>
                    <a:pt x="1520946" y="5314"/>
                  </a:lnTo>
                  <a:lnTo>
                    <a:pt x="1526119" y="5365"/>
                  </a:lnTo>
                  <a:lnTo>
                    <a:pt x="1531292" y="5412"/>
                  </a:lnTo>
                  <a:lnTo>
                    <a:pt x="1536465" y="5451"/>
                  </a:lnTo>
                  <a:lnTo>
                    <a:pt x="1541639" y="5484"/>
                  </a:lnTo>
                  <a:lnTo>
                    <a:pt x="1546812" y="5509"/>
                  </a:lnTo>
                  <a:lnTo>
                    <a:pt x="1551985" y="5524"/>
                  </a:lnTo>
                  <a:lnTo>
                    <a:pt x="1557159" y="5530"/>
                  </a:lnTo>
                  <a:lnTo>
                    <a:pt x="1562332" y="5525"/>
                  </a:lnTo>
                  <a:lnTo>
                    <a:pt x="1567505" y="5509"/>
                  </a:lnTo>
                  <a:lnTo>
                    <a:pt x="1572678" y="5481"/>
                  </a:lnTo>
                  <a:lnTo>
                    <a:pt x="1577852" y="5441"/>
                  </a:lnTo>
                  <a:lnTo>
                    <a:pt x="1583025" y="5388"/>
                  </a:lnTo>
                  <a:lnTo>
                    <a:pt x="1588198" y="5321"/>
                  </a:lnTo>
                  <a:lnTo>
                    <a:pt x="1593372" y="5241"/>
                  </a:lnTo>
                  <a:lnTo>
                    <a:pt x="1598545" y="5148"/>
                  </a:lnTo>
                  <a:lnTo>
                    <a:pt x="1603718" y="5043"/>
                  </a:lnTo>
                  <a:lnTo>
                    <a:pt x="1608891" y="4925"/>
                  </a:lnTo>
                  <a:lnTo>
                    <a:pt x="1614065" y="4795"/>
                  </a:lnTo>
                  <a:lnTo>
                    <a:pt x="1619238" y="4654"/>
                  </a:lnTo>
                  <a:lnTo>
                    <a:pt x="1624411" y="4504"/>
                  </a:lnTo>
                  <a:lnTo>
                    <a:pt x="1629585" y="4346"/>
                  </a:lnTo>
                  <a:lnTo>
                    <a:pt x="1634758" y="4180"/>
                  </a:lnTo>
                  <a:lnTo>
                    <a:pt x="1639931" y="4009"/>
                  </a:lnTo>
                  <a:lnTo>
                    <a:pt x="1645104" y="3834"/>
                  </a:lnTo>
                  <a:lnTo>
                    <a:pt x="1650278" y="3655"/>
                  </a:lnTo>
                  <a:lnTo>
                    <a:pt x="1655451" y="3475"/>
                  </a:lnTo>
                  <a:lnTo>
                    <a:pt x="1660624" y="3295"/>
                  </a:lnTo>
                  <a:lnTo>
                    <a:pt x="1665798" y="3116"/>
                  </a:lnTo>
                  <a:lnTo>
                    <a:pt x="1670971" y="2940"/>
                  </a:lnTo>
                  <a:lnTo>
                    <a:pt x="1676144" y="2766"/>
                  </a:lnTo>
                  <a:lnTo>
                    <a:pt x="1681317" y="2597"/>
                  </a:lnTo>
                  <a:lnTo>
                    <a:pt x="1686491" y="2433"/>
                  </a:lnTo>
                  <a:lnTo>
                    <a:pt x="1691664" y="2274"/>
                  </a:lnTo>
                  <a:lnTo>
                    <a:pt x="1696837" y="2121"/>
                  </a:lnTo>
                  <a:lnTo>
                    <a:pt x="1702011" y="1974"/>
                  </a:lnTo>
                  <a:lnTo>
                    <a:pt x="1707184" y="1834"/>
                  </a:lnTo>
                  <a:lnTo>
                    <a:pt x="1712357" y="1701"/>
                  </a:lnTo>
                  <a:lnTo>
                    <a:pt x="1717530" y="1575"/>
                  </a:lnTo>
                  <a:lnTo>
                    <a:pt x="1722704" y="1456"/>
                  </a:lnTo>
                  <a:lnTo>
                    <a:pt x="1727877" y="1343"/>
                  </a:lnTo>
                  <a:lnTo>
                    <a:pt x="1733050" y="1237"/>
                  </a:lnTo>
                  <a:lnTo>
                    <a:pt x="1738224" y="1138"/>
                  </a:lnTo>
                  <a:lnTo>
                    <a:pt x="1743397" y="1045"/>
                  </a:lnTo>
                  <a:lnTo>
                    <a:pt x="1748570" y="958"/>
                  </a:lnTo>
                  <a:lnTo>
                    <a:pt x="1753743" y="876"/>
                  </a:lnTo>
                  <a:lnTo>
                    <a:pt x="1758917" y="800"/>
                  </a:lnTo>
                  <a:lnTo>
                    <a:pt x="1764090" y="730"/>
                  </a:lnTo>
                  <a:lnTo>
                    <a:pt x="1769263" y="664"/>
                  </a:lnTo>
                  <a:lnTo>
                    <a:pt x="1774437" y="603"/>
                  </a:lnTo>
                  <a:lnTo>
                    <a:pt x="1779610" y="547"/>
                  </a:lnTo>
                  <a:lnTo>
                    <a:pt x="1784783" y="494"/>
                  </a:lnTo>
                  <a:lnTo>
                    <a:pt x="1789956" y="446"/>
                  </a:lnTo>
                  <a:lnTo>
                    <a:pt x="1795130" y="401"/>
                  </a:lnTo>
                  <a:lnTo>
                    <a:pt x="1800303" y="359"/>
                  </a:lnTo>
                  <a:lnTo>
                    <a:pt x="1805476" y="321"/>
                  </a:lnTo>
                  <a:lnTo>
                    <a:pt x="1810650" y="285"/>
                  </a:lnTo>
                  <a:lnTo>
                    <a:pt x="1815823" y="252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8"/>
                  </a:lnTo>
                  <a:lnTo>
                    <a:pt x="1836516" y="145"/>
                  </a:lnTo>
                  <a:lnTo>
                    <a:pt x="1841689" y="123"/>
                  </a:lnTo>
                  <a:lnTo>
                    <a:pt x="1846863" y="103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6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77902" y="11"/>
                  </a:lnTo>
                  <a:lnTo>
                    <a:pt x="1872729" y="23"/>
                  </a:lnTo>
                  <a:lnTo>
                    <a:pt x="1867556" y="37"/>
                  </a:lnTo>
                  <a:lnTo>
                    <a:pt x="1862382" y="51"/>
                  </a:lnTo>
                  <a:lnTo>
                    <a:pt x="1857209" y="67"/>
                  </a:lnTo>
                  <a:lnTo>
                    <a:pt x="1852036" y="84"/>
                  </a:lnTo>
                  <a:lnTo>
                    <a:pt x="1846863" y="103"/>
                  </a:lnTo>
                  <a:lnTo>
                    <a:pt x="1841689" y="123"/>
                  </a:lnTo>
                  <a:lnTo>
                    <a:pt x="1836516" y="145"/>
                  </a:lnTo>
                  <a:lnTo>
                    <a:pt x="1831343" y="169"/>
                  </a:lnTo>
                  <a:lnTo>
                    <a:pt x="1826169" y="195"/>
                  </a:lnTo>
                  <a:lnTo>
                    <a:pt x="1820996" y="223"/>
                  </a:lnTo>
                  <a:lnTo>
                    <a:pt x="1815823" y="253"/>
                  </a:lnTo>
                  <a:lnTo>
                    <a:pt x="1810650" y="286"/>
                  </a:lnTo>
                  <a:lnTo>
                    <a:pt x="1805476" y="322"/>
                  </a:lnTo>
                  <a:lnTo>
                    <a:pt x="1800303" y="360"/>
                  </a:lnTo>
                  <a:lnTo>
                    <a:pt x="1795130" y="402"/>
                  </a:lnTo>
                  <a:lnTo>
                    <a:pt x="1789956" y="447"/>
                  </a:lnTo>
                  <a:lnTo>
                    <a:pt x="1784783" y="496"/>
                  </a:lnTo>
                  <a:lnTo>
                    <a:pt x="1779610" y="548"/>
                  </a:lnTo>
                  <a:lnTo>
                    <a:pt x="1774437" y="605"/>
                  </a:lnTo>
                  <a:lnTo>
                    <a:pt x="1769263" y="666"/>
                  </a:lnTo>
                  <a:lnTo>
                    <a:pt x="1764090" y="732"/>
                  </a:lnTo>
                  <a:lnTo>
                    <a:pt x="1758917" y="803"/>
                  </a:lnTo>
                  <a:lnTo>
                    <a:pt x="1753743" y="879"/>
                  </a:lnTo>
                  <a:lnTo>
                    <a:pt x="1748570" y="961"/>
                  </a:lnTo>
                  <a:lnTo>
                    <a:pt x="1743397" y="1049"/>
                  </a:lnTo>
                  <a:lnTo>
                    <a:pt x="1738224" y="1142"/>
                  </a:lnTo>
                  <a:lnTo>
                    <a:pt x="1733050" y="1242"/>
                  </a:lnTo>
                  <a:lnTo>
                    <a:pt x="1727877" y="1349"/>
                  </a:lnTo>
                  <a:lnTo>
                    <a:pt x="1722704" y="1462"/>
                  </a:lnTo>
                  <a:lnTo>
                    <a:pt x="1717530" y="1582"/>
                  </a:lnTo>
                  <a:lnTo>
                    <a:pt x="1712357" y="1709"/>
                  </a:lnTo>
                  <a:lnTo>
                    <a:pt x="1707184" y="1844"/>
                  </a:lnTo>
                  <a:lnTo>
                    <a:pt x="1702011" y="1985"/>
                  </a:lnTo>
                  <a:lnTo>
                    <a:pt x="1696837" y="2132"/>
                  </a:lnTo>
                  <a:lnTo>
                    <a:pt x="1691664" y="2287"/>
                  </a:lnTo>
                  <a:lnTo>
                    <a:pt x="1686491" y="2447"/>
                  </a:lnTo>
                  <a:lnTo>
                    <a:pt x="1681317" y="2613"/>
                  </a:lnTo>
                  <a:lnTo>
                    <a:pt x="1676144" y="2785"/>
                  </a:lnTo>
                  <a:lnTo>
                    <a:pt x="1670971" y="2960"/>
                  </a:lnTo>
                  <a:lnTo>
                    <a:pt x="1665798" y="3139"/>
                  </a:lnTo>
                  <a:lnTo>
                    <a:pt x="1660624" y="3321"/>
                  </a:lnTo>
                  <a:lnTo>
                    <a:pt x="1655451" y="3503"/>
                  </a:lnTo>
                  <a:lnTo>
                    <a:pt x="1650278" y="3686"/>
                  </a:lnTo>
                  <a:lnTo>
                    <a:pt x="1645104" y="3868"/>
                  </a:lnTo>
                  <a:lnTo>
                    <a:pt x="1639931" y="4047"/>
                  </a:lnTo>
                  <a:lnTo>
                    <a:pt x="1634758" y="4221"/>
                  </a:lnTo>
                  <a:lnTo>
                    <a:pt x="1629585" y="4391"/>
                  </a:lnTo>
                  <a:lnTo>
                    <a:pt x="1624411" y="4553"/>
                  </a:lnTo>
                  <a:lnTo>
                    <a:pt x="1619238" y="4707"/>
                  </a:lnTo>
                  <a:lnTo>
                    <a:pt x="1614065" y="4852"/>
                  </a:lnTo>
                  <a:lnTo>
                    <a:pt x="1608891" y="4986"/>
                  </a:lnTo>
                  <a:lnTo>
                    <a:pt x="1603718" y="5109"/>
                  </a:lnTo>
                  <a:lnTo>
                    <a:pt x="1598545" y="5220"/>
                  </a:lnTo>
                  <a:lnTo>
                    <a:pt x="1593372" y="5318"/>
                  </a:lnTo>
                  <a:lnTo>
                    <a:pt x="1588198" y="5403"/>
                  </a:lnTo>
                  <a:lnTo>
                    <a:pt x="1583025" y="5474"/>
                  </a:lnTo>
                  <a:lnTo>
                    <a:pt x="1577852" y="5533"/>
                  </a:lnTo>
                  <a:lnTo>
                    <a:pt x="1572678" y="5579"/>
                  </a:lnTo>
                  <a:lnTo>
                    <a:pt x="1567505" y="5612"/>
                  </a:lnTo>
                  <a:lnTo>
                    <a:pt x="1562332" y="5634"/>
                  </a:lnTo>
                  <a:lnTo>
                    <a:pt x="1557159" y="5644"/>
                  </a:lnTo>
                  <a:lnTo>
                    <a:pt x="1551985" y="5644"/>
                  </a:lnTo>
                  <a:lnTo>
                    <a:pt x="1546812" y="5634"/>
                  </a:lnTo>
                  <a:lnTo>
                    <a:pt x="1541639" y="5615"/>
                  </a:lnTo>
                  <a:lnTo>
                    <a:pt x="1536465" y="5588"/>
                  </a:lnTo>
                  <a:lnTo>
                    <a:pt x="1531292" y="5554"/>
                  </a:lnTo>
                  <a:lnTo>
                    <a:pt x="1526119" y="5514"/>
                  </a:lnTo>
                  <a:lnTo>
                    <a:pt x="1520946" y="5468"/>
                  </a:lnTo>
                  <a:lnTo>
                    <a:pt x="1515772" y="5418"/>
                  </a:lnTo>
                  <a:lnTo>
                    <a:pt x="1510599" y="5363"/>
                  </a:lnTo>
                  <a:lnTo>
                    <a:pt x="1505426" y="5305"/>
                  </a:lnTo>
                  <a:lnTo>
                    <a:pt x="1500252" y="5245"/>
                  </a:lnTo>
                  <a:lnTo>
                    <a:pt x="1495079" y="5183"/>
                  </a:lnTo>
                  <a:lnTo>
                    <a:pt x="1489906" y="5119"/>
                  </a:lnTo>
                  <a:lnTo>
                    <a:pt x="1484733" y="5055"/>
                  </a:lnTo>
                  <a:lnTo>
                    <a:pt x="1479559" y="4990"/>
                  </a:lnTo>
                  <a:lnTo>
                    <a:pt x="1474386" y="4924"/>
                  </a:lnTo>
                  <a:lnTo>
                    <a:pt x="1469213" y="4860"/>
                  </a:lnTo>
                  <a:lnTo>
                    <a:pt x="1464039" y="4795"/>
                  </a:lnTo>
                  <a:lnTo>
                    <a:pt x="1458866" y="4732"/>
                  </a:lnTo>
                  <a:lnTo>
                    <a:pt x="1453693" y="4670"/>
                  </a:lnTo>
                  <a:lnTo>
                    <a:pt x="1448520" y="4609"/>
                  </a:lnTo>
                  <a:lnTo>
                    <a:pt x="1443346" y="4550"/>
                  </a:lnTo>
                  <a:lnTo>
                    <a:pt x="1438173" y="4493"/>
                  </a:lnTo>
                  <a:lnTo>
                    <a:pt x="1433000" y="4438"/>
                  </a:lnTo>
                  <a:lnTo>
                    <a:pt x="1427826" y="4384"/>
                  </a:lnTo>
                  <a:lnTo>
                    <a:pt x="1422653" y="4333"/>
                  </a:lnTo>
                  <a:lnTo>
                    <a:pt x="1417480" y="4284"/>
                  </a:lnTo>
                  <a:lnTo>
                    <a:pt x="1412307" y="4237"/>
                  </a:lnTo>
                  <a:lnTo>
                    <a:pt x="1407133" y="4193"/>
                  </a:lnTo>
                  <a:lnTo>
                    <a:pt x="1401960" y="4151"/>
                  </a:lnTo>
                  <a:lnTo>
                    <a:pt x="1396787" y="4111"/>
                  </a:lnTo>
                  <a:lnTo>
                    <a:pt x="1391613" y="4074"/>
                  </a:lnTo>
                  <a:lnTo>
                    <a:pt x="1386440" y="4040"/>
                  </a:lnTo>
                  <a:lnTo>
                    <a:pt x="1381267" y="4008"/>
                  </a:lnTo>
                  <a:lnTo>
                    <a:pt x="1376094" y="3979"/>
                  </a:lnTo>
                  <a:lnTo>
                    <a:pt x="1370920" y="3953"/>
                  </a:lnTo>
                  <a:lnTo>
                    <a:pt x="1365747" y="3929"/>
                  </a:lnTo>
                  <a:lnTo>
                    <a:pt x="1360574" y="3908"/>
                  </a:lnTo>
                  <a:lnTo>
                    <a:pt x="1355400" y="3890"/>
                  </a:lnTo>
                  <a:lnTo>
                    <a:pt x="1350227" y="3874"/>
                  </a:lnTo>
                  <a:lnTo>
                    <a:pt x="1345054" y="3861"/>
                  </a:lnTo>
                  <a:lnTo>
                    <a:pt x="1339881" y="3851"/>
                  </a:lnTo>
                  <a:lnTo>
                    <a:pt x="1334707" y="3844"/>
                  </a:lnTo>
                  <a:lnTo>
                    <a:pt x="1329534" y="3839"/>
                  </a:lnTo>
                  <a:lnTo>
                    <a:pt x="1324361" y="3838"/>
                  </a:lnTo>
                  <a:lnTo>
                    <a:pt x="1319187" y="3839"/>
                  </a:lnTo>
                  <a:lnTo>
                    <a:pt x="1314014" y="3843"/>
                  </a:lnTo>
                  <a:lnTo>
                    <a:pt x="1308841" y="3850"/>
                  </a:lnTo>
                  <a:lnTo>
                    <a:pt x="1303668" y="3860"/>
                  </a:lnTo>
                  <a:lnTo>
                    <a:pt x="1298494" y="3874"/>
                  </a:lnTo>
                  <a:lnTo>
                    <a:pt x="1293321" y="3890"/>
                  </a:lnTo>
                  <a:lnTo>
                    <a:pt x="1288148" y="3909"/>
                  </a:lnTo>
                  <a:lnTo>
                    <a:pt x="1282974" y="3932"/>
                  </a:lnTo>
                  <a:lnTo>
                    <a:pt x="1277801" y="3957"/>
                  </a:lnTo>
                  <a:lnTo>
                    <a:pt x="1272628" y="3986"/>
                  </a:lnTo>
                  <a:lnTo>
                    <a:pt x="1267455" y="4019"/>
                  </a:lnTo>
                  <a:lnTo>
                    <a:pt x="1262281" y="4054"/>
                  </a:lnTo>
                  <a:lnTo>
                    <a:pt x="1257108" y="4094"/>
                  </a:lnTo>
                  <a:lnTo>
                    <a:pt x="1251935" y="4137"/>
                  </a:lnTo>
                  <a:lnTo>
                    <a:pt x="1246761" y="4183"/>
                  </a:lnTo>
                  <a:lnTo>
                    <a:pt x="1241588" y="4233"/>
                  </a:lnTo>
                  <a:lnTo>
                    <a:pt x="1236415" y="4287"/>
                  </a:lnTo>
                  <a:lnTo>
                    <a:pt x="1231242" y="4346"/>
                  </a:lnTo>
                  <a:lnTo>
                    <a:pt x="1226068" y="4408"/>
                  </a:lnTo>
                  <a:lnTo>
                    <a:pt x="1220895" y="4474"/>
                  </a:lnTo>
                  <a:lnTo>
                    <a:pt x="1215722" y="4545"/>
                  </a:lnTo>
                  <a:lnTo>
                    <a:pt x="1210548" y="4620"/>
                  </a:lnTo>
                  <a:lnTo>
                    <a:pt x="1205375" y="4700"/>
                  </a:lnTo>
                  <a:lnTo>
                    <a:pt x="1200202" y="4784"/>
                  </a:lnTo>
                  <a:lnTo>
                    <a:pt x="1195029" y="4873"/>
                  </a:lnTo>
                  <a:lnTo>
                    <a:pt x="1189855" y="4968"/>
                  </a:lnTo>
                  <a:lnTo>
                    <a:pt x="1184682" y="5067"/>
                  </a:lnTo>
                  <a:lnTo>
                    <a:pt x="1179509" y="5172"/>
                  </a:lnTo>
                  <a:lnTo>
                    <a:pt x="1174335" y="5283"/>
                  </a:lnTo>
                  <a:lnTo>
                    <a:pt x="1169162" y="5399"/>
                  </a:lnTo>
                  <a:lnTo>
                    <a:pt x="1163989" y="5522"/>
                  </a:lnTo>
                  <a:lnTo>
                    <a:pt x="1158816" y="5650"/>
                  </a:lnTo>
                  <a:lnTo>
                    <a:pt x="1153642" y="5785"/>
                  </a:lnTo>
                  <a:lnTo>
                    <a:pt x="1148469" y="5926"/>
                  </a:lnTo>
                  <a:lnTo>
                    <a:pt x="1143296" y="6074"/>
                  </a:lnTo>
                  <a:lnTo>
                    <a:pt x="1138122" y="6229"/>
                  </a:lnTo>
                  <a:lnTo>
                    <a:pt x="1132949" y="6391"/>
                  </a:lnTo>
                  <a:lnTo>
                    <a:pt x="1127776" y="6561"/>
                  </a:lnTo>
                  <a:lnTo>
                    <a:pt x="1122603" y="6738"/>
                  </a:lnTo>
                  <a:lnTo>
                    <a:pt x="1117429" y="6923"/>
                  </a:lnTo>
                  <a:lnTo>
                    <a:pt x="1112256" y="7116"/>
                  </a:lnTo>
                  <a:lnTo>
                    <a:pt x="1107083" y="7318"/>
                  </a:lnTo>
                  <a:lnTo>
                    <a:pt x="1101909" y="7528"/>
                  </a:lnTo>
                  <a:lnTo>
                    <a:pt x="1096736" y="7747"/>
                  </a:lnTo>
                  <a:lnTo>
                    <a:pt x="1091563" y="7975"/>
                  </a:lnTo>
                  <a:lnTo>
                    <a:pt x="1086390" y="8213"/>
                  </a:lnTo>
                  <a:lnTo>
                    <a:pt x="1081216" y="8460"/>
                  </a:lnTo>
                  <a:lnTo>
                    <a:pt x="1076043" y="8718"/>
                  </a:lnTo>
                  <a:lnTo>
                    <a:pt x="1070870" y="8986"/>
                  </a:lnTo>
                  <a:lnTo>
                    <a:pt x="1065696" y="9265"/>
                  </a:lnTo>
                  <a:lnTo>
                    <a:pt x="1060523" y="9556"/>
                  </a:lnTo>
                  <a:lnTo>
                    <a:pt x="1055350" y="9857"/>
                  </a:lnTo>
                  <a:lnTo>
                    <a:pt x="1050177" y="10170"/>
                  </a:lnTo>
                  <a:lnTo>
                    <a:pt x="1045003" y="10496"/>
                  </a:lnTo>
                  <a:lnTo>
                    <a:pt x="1039830" y="10834"/>
                  </a:lnTo>
                  <a:lnTo>
                    <a:pt x="1034657" y="11184"/>
                  </a:lnTo>
                  <a:lnTo>
                    <a:pt x="1029483" y="11548"/>
                  </a:lnTo>
                  <a:lnTo>
                    <a:pt x="1024310" y="11926"/>
                  </a:lnTo>
                  <a:lnTo>
                    <a:pt x="1019137" y="12317"/>
                  </a:lnTo>
                  <a:lnTo>
                    <a:pt x="1013964" y="12723"/>
                  </a:lnTo>
                  <a:lnTo>
                    <a:pt x="1008790" y="13143"/>
                  </a:lnTo>
                  <a:lnTo>
                    <a:pt x="1003617" y="13578"/>
                  </a:lnTo>
                  <a:lnTo>
                    <a:pt x="998444" y="14028"/>
                  </a:lnTo>
                  <a:lnTo>
                    <a:pt x="993270" y="14495"/>
                  </a:lnTo>
                  <a:lnTo>
                    <a:pt x="988097" y="14977"/>
                  </a:lnTo>
                  <a:lnTo>
                    <a:pt x="982924" y="15475"/>
                  </a:lnTo>
                  <a:lnTo>
                    <a:pt x="977751" y="15990"/>
                  </a:lnTo>
                  <a:lnTo>
                    <a:pt x="972577" y="16522"/>
                  </a:lnTo>
                  <a:lnTo>
                    <a:pt x="967404" y="17072"/>
                  </a:lnTo>
                  <a:lnTo>
                    <a:pt x="962231" y="17639"/>
                  </a:lnTo>
                  <a:lnTo>
                    <a:pt x="957057" y="18224"/>
                  </a:lnTo>
                  <a:lnTo>
                    <a:pt x="951884" y="18827"/>
                  </a:lnTo>
                  <a:lnTo>
                    <a:pt x="946711" y="19449"/>
                  </a:lnTo>
                  <a:lnTo>
                    <a:pt x="941538" y="20089"/>
                  </a:lnTo>
                  <a:lnTo>
                    <a:pt x="936364" y="20748"/>
                  </a:lnTo>
                  <a:lnTo>
                    <a:pt x="931191" y="21426"/>
                  </a:lnTo>
                  <a:lnTo>
                    <a:pt x="926018" y="22124"/>
                  </a:lnTo>
                  <a:lnTo>
                    <a:pt x="920844" y="22841"/>
                  </a:lnTo>
                  <a:lnTo>
                    <a:pt x="915671" y="23577"/>
                  </a:lnTo>
                  <a:lnTo>
                    <a:pt x="910498" y="24334"/>
                  </a:lnTo>
                  <a:lnTo>
                    <a:pt x="905325" y="25110"/>
                  </a:lnTo>
                  <a:lnTo>
                    <a:pt x="900151" y="25906"/>
                  </a:lnTo>
                  <a:lnTo>
                    <a:pt x="894978" y="26722"/>
                  </a:lnTo>
                  <a:lnTo>
                    <a:pt x="889805" y="27559"/>
                  </a:lnTo>
                  <a:lnTo>
                    <a:pt x="884631" y="28415"/>
                  </a:lnTo>
                  <a:lnTo>
                    <a:pt x="879458" y="29291"/>
                  </a:lnTo>
                  <a:lnTo>
                    <a:pt x="874285" y="30187"/>
                  </a:lnTo>
                  <a:lnTo>
                    <a:pt x="869112" y="31103"/>
                  </a:lnTo>
                  <a:lnTo>
                    <a:pt x="863938" y="32039"/>
                  </a:lnTo>
                  <a:lnTo>
                    <a:pt x="858765" y="32994"/>
                  </a:lnTo>
                  <a:lnTo>
                    <a:pt x="853592" y="33969"/>
                  </a:lnTo>
                  <a:lnTo>
                    <a:pt x="848418" y="34963"/>
                  </a:lnTo>
                  <a:lnTo>
                    <a:pt x="843245" y="35977"/>
                  </a:lnTo>
                  <a:lnTo>
                    <a:pt x="838072" y="37009"/>
                  </a:lnTo>
                  <a:lnTo>
                    <a:pt x="832899" y="38060"/>
                  </a:lnTo>
                  <a:lnTo>
                    <a:pt x="827725" y="39130"/>
                  </a:lnTo>
                  <a:lnTo>
                    <a:pt x="822552" y="40218"/>
                  </a:lnTo>
                  <a:lnTo>
                    <a:pt x="817379" y="41323"/>
                  </a:lnTo>
                  <a:lnTo>
                    <a:pt x="812205" y="42446"/>
                  </a:lnTo>
                  <a:lnTo>
                    <a:pt x="807032" y="43587"/>
                  </a:lnTo>
                  <a:lnTo>
                    <a:pt x="801859" y="44744"/>
                  </a:lnTo>
                  <a:lnTo>
                    <a:pt x="796686" y="45919"/>
                  </a:lnTo>
                  <a:lnTo>
                    <a:pt x="791512" y="47109"/>
                  </a:lnTo>
                  <a:lnTo>
                    <a:pt x="786339" y="48316"/>
                  </a:lnTo>
                  <a:lnTo>
                    <a:pt x="781166" y="49538"/>
                  </a:lnTo>
                  <a:lnTo>
                    <a:pt x="775992" y="50775"/>
                  </a:lnTo>
                  <a:lnTo>
                    <a:pt x="770819" y="52028"/>
                  </a:lnTo>
                  <a:lnTo>
                    <a:pt x="765646" y="53295"/>
                  </a:lnTo>
                  <a:lnTo>
                    <a:pt x="760473" y="54576"/>
                  </a:lnTo>
                  <a:lnTo>
                    <a:pt x="755299" y="55871"/>
                  </a:lnTo>
                  <a:lnTo>
                    <a:pt x="750126" y="57180"/>
                  </a:lnTo>
                  <a:lnTo>
                    <a:pt x="744953" y="58502"/>
                  </a:lnTo>
                  <a:lnTo>
                    <a:pt x="739779" y="59838"/>
                  </a:lnTo>
                  <a:lnTo>
                    <a:pt x="734606" y="61186"/>
                  </a:lnTo>
                  <a:lnTo>
                    <a:pt x="729433" y="62547"/>
                  </a:lnTo>
                  <a:lnTo>
                    <a:pt x="724260" y="63920"/>
                  </a:lnTo>
                  <a:lnTo>
                    <a:pt x="719086" y="65305"/>
                  </a:lnTo>
                  <a:lnTo>
                    <a:pt x="713913" y="66702"/>
                  </a:lnTo>
                  <a:lnTo>
                    <a:pt x="708740" y="68110"/>
                  </a:lnTo>
                  <a:lnTo>
                    <a:pt x="703566" y="69530"/>
                  </a:lnTo>
                  <a:lnTo>
                    <a:pt x="698393" y="70961"/>
                  </a:lnTo>
                  <a:lnTo>
                    <a:pt x="693220" y="72403"/>
                  </a:lnTo>
                  <a:lnTo>
                    <a:pt x="688047" y="73857"/>
                  </a:lnTo>
                  <a:lnTo>
                    <a:pt x="682873" y="75321"/>
                  </a:lnTo>
                  <a:lnTo>
                    <a:pt x="677700" y="76796"/>
                  </a:lnTo>
                  <a:lnTo>
                    <a:pt x="672527" y="78282"/>
                  </a:lnTo>
                  <a:lnTo>
                    <a:pt x="667353" y="79779"/>
                  </a:lnTo>
                  <a:lnTo>
                    <a:pt x="662180" y="81287"/>
                  </a:lnTo>
                  <a:lnTo>
                    <a:pt x="657007" y="82806"/>
                  </a:lnTo>
                  <a:lnTo>
                    <a:pt x="651834" y="84335"/>
                  </a:lnTo>
                  <a:lnTo>
                    <a:pt x="646660" y="85875"/>
                  </a:lnTo>
                  <a:lnTo>
                    <a:pt x="641487" y="87426"/>
                  </a:lnTo>
                  <a:lnTo>
                    <a:pt x="636314" y="88989"/>
                  </a:lnTo>
                  <a:lnTo>
                    <a:pt x="631140" y="90562"/>
                  </a:lnTo>
                  <a:lnTo>
                    <a:pt x="625967" y="92147"/>
                  </a:lnTo>
                  <a:lnTo>
                    <a:pt x="620794" y="93743"/>
                  </a:lnTo>
                  <a:lnTo>
                    <a:pt x="615621" y="95351"/>
                  </a:lnTo>
                  <a:lnTo>
                    <a:pt x="610447" y="96971"/>
                  </a:lnTo>
                  <a:lnTo>
                    <a:pt x="605274" y="98603"/>
                  </a:lnTo>
                  <a:lnTo>
                    <a:pt x="600101" y="100248"/>
                  </a:lnTo>
                  <a:lnTo>
                    <a:pt x="594927" y="101904"/>
                  </a:lnTo>
                  <a:lnTo>
                    <a:pt x="589754" y="103574"/>
                  </a:lnTo>
                  <a:lnTo>
                    <a:pt x="584581" y="105257"/>
                  </a:lnTo>
                  <a:lnTo>
                    <a:pt x="579408" y="106953"/>
                  </a:lnTo>
                  <a:lnTo>
                    <a:pt x="574234" y="108663"/>
                  </a:lnTo>
                  <a:lnTo>
                    <a:pt x="569061" y="110387"/>
                  </a:lnTo>
                  <a:lnTo>
                    <a:pt x="563888" y="112126"/>
                  </a:lnTo>
                  <a:lnTo>
                    <a:pt x="558714" y="113879"/>
                  </a:lnTo>
                  <a:lnTo>
                    <a:pt x="553541" y="115647"/>
                  </a:lnTo>
                  <a:lnTo>
                    <a:pt x="548368" y="117431"/>
                  </a:lnTo>
                  <a:lnTo>
                    <a:pt x="543195" y="119231"/>
                  </a:lnTo>
                  <a:lnTo>
                    <a:pt x="538021" y="121047"/>
                  </a:lnTo>
                  <a:lnTo>
                    <a:pt x="532848" y="122880"/>
                  </a:lnTo>
                  <a:lnTo>
                    <a:pt x="527675" y="124730"/>
                  </a:lnTo>
                  <a:lnTo>
                    <a:pt x="522501" y="126598"/>
                  </a:lnTo>
                  <a:lnTo>
                    <a:pt x="517328" y="128485"/>
                  </a:lnTo>
                  <a:lnTo>
                    <a:pt x="512155" y="130390"/>
                  </a:lnTo>
                  <a:lnTo>
                    <a:pt x="506982" y="132314"/>
                  </a:lnTo>
                  <a:lnTo>
                    <a:pt x="501808" y="134258"/>
                  </a:lnTo>
                  <a:lnTo>
                    <a:pt x="496635" y="136222"/>
                  </a:lnTo>
                  <a:lnTo>
                    <a:pt x="491462" y="138207"/>
                  </a:lnTo>
                  <a:lnTo>
                    <a:pt x="486288" y="140213"/>
                  </a:lnTo>
                  <a:lnTo>
                    <a:pt x="481115" y="142242"/>
                  </a:lnTo>
                  <a:lnTo>
                    <a:pt x="475942" y="144293"/>
                  </a:lnTo>
                  <a:lnTo>
                    <a:pt x="470769" y="146367"/>
                  </a:lnTo>
                  <a:lnTo>
                    <a:pt x="465595" y="148466"/>
                  </a:lnTo>
                  <a:lnTo>
                    <a:pt x="460422" y="150589"/>
                  </a:lnTo>
                  <a:lnTo>
                    <a:pt x="455249" y="152737"/>
                  </a:lnTo>
                  <a:lnTo>
                    <a:pt x="450075" y="154911"/>
                  </a:lnTo>
                  <a:lnTo>
                    <a:pt x="444902" y="157113"/>
                  </a:lnTo>
                  <a:lnTo>
                    <a:pt x="439729" y="159341"/>
                  </a:lnTo>
                  <a:lnTo>
                    <a:pt x="434556" y="161598"/>
                  </a:lnTo>
                  <a:lnTo>
                    <a:pt x="429382" y="163884"/>
                  </a:lnTo>
                  <a:lnTo>
                    <a:pt x="424209" y="166199"/>
                  </a:lnTo>
                  <a:lnTo>
                    <a:pt x="419036" y="168546"/>
                  </a:lnTo>
                  <a:lnTo>
                    <a:pt x="413862" y="170923"/>
                  </a:lnTo>
                  <a:lnTo>
                    <a:pt x="408689" y="173334"/>
                  </a:lnTo>
                  <a:lnTo>
                    <a:pt x="403516" y="175777"/>
                  </a:lnTo>
                  <a:lnTo>
                    <a:pt x="398343" y="178255"/>
                  </a:lnTo>
                  <a:lnTo>
                    <a:pt x="393169" y="180767"/>
                  </a:lnTo>
                  <a:lnTo>
                    <a:pt x="387996" y="183316"/>
                  </a:lnTo>
                  <a:lnTo>
                    <a:pt x="382823" y="185902"/>
                  </a:lnTo>
                  <a:lnTo>
                    <a:pt x="377649" y="188526"/>
                  </a:lnTo>
                  <a:lnTo>
                    <a:pt x="372476" y="191189"/>
                  </a:lnTo>
                  <a:lnTo>
                    <a:pt x="367303" y="193892"/>
                  </a:lnTo>
                  <a:lnTo>
                    <a:pt x="362130" y="196636"/>
                  </a:lnTo>
                  <a:lnTo>
                    <a:pt x="356956" y="199422"/>
                  </a:lnTo>
                  <a:lnTo>
                    <a:pt x="351783" y="202251"/>
                  </a:lnTo>
                  <a:lnTo>
                    <a:pt x="346610" y="205125"/>
                  </a:lnTo>
                  <a:lnTo>
                    <a:pt x="341436" y="208044"/>
                  </a:lnTo>
                  <a:lnTo>
                    <a:pt x="336263" y="211010"/>
                  </a:lnTo>
                  <a:lnTo>
                    <a:pt x="331090" y="214023"/>
                  </a:lnTo>
                  <a:lnTo>
                    <a:pt x="325917" y="217085"/>
                  </a:lnTo>
                  <a:lnTo>
                    <a:pt x="320743" y="220197"/>
                  </a:lnTo>
                  <a:lnTo>
                    <a:pt x="315570" y="223361"/>
                  </a:lnTo>
                  <a:lnTo>
                    <a:pt x="310397" y="226576"/>
                  </a:lnTo>
                  <a:lnTo>
                    <a:pt x="305223" y="229846"/>
                  </a:lnTo>
                  <a:lnTo>
                    <a:pt x="300050" y="233170"/>
                  </a:lnTo>
                  <a:lnTo>
                    <a:pt x="294877" y="236549"/>
                  </a:lnTo>
                  <a:lnTo>
                    <a:pt x="289704" y="239986"/>
                  </a:lnTo>
                  <a:lnTo>
                    <a:pt x="284530" y="243482"/>
                  </a:lnTo>
                  <a:lnTo>
                    <a:pt x="279357" y="247037"/>
                  </a:lnTo>
                  <a:lnTo>
                    <a:pt x="274184" y="250652"/>
                  </a:lnTo>
                  <a:lnTo>
                    <a:pt x="269010" y="254330"/>
                  </a:lnTo>
                  <a:lnTo>
                    <a:pt x="263837" y="258071"/>
                  </a:lnTo>
                  <a:lnTo>
                    <a:pt x="258664" y="261876"/>
                  </a:lnTo>
                  <a:lnTo>
                    <a:pt x="253491" y="265746"/>
                  </a:lnTo>
                  <a:lnTo>
                    <a:pt x="248317" y="269684"/>
                  </a:lnTo>
                  <a:lnTo>
                    <a:pt x="243144" y="273689"/>
                  </a:lnTo>
                  <a:lnTo>
                    <a:pt x="237971" y="277763"/>
                  </a:lnTo>
                  <a:lnTo>
                    <a:pt x="232797" y="281908"/>
                  </a:lnTo>
                  <a:lnTo>
                    <a:pt x="227624" y="286124"/>
                  </a:lnTo>
                  <a:lnTo>
                    <a:pt x="222451" y="290413"/>
                  </a:lnTo>
                  <a:lnTo>
                    <a:pt x="217278" y="294775"/>
                  </a:lnTo>
                  <a:lnTo>
                    <a:pt x="212104" y="299212"/>
                  </a:lnTo>
                  <a:lnTo>
                    <a:pt x="206931" y="303724"/>
                  </a:lnTo>
                  <a:lnTo>
                    <a:pt x="201758" y="308314"/>
                  </a:lnTo>
                  <a:lnTo>
                    <a:pt x="196584" y="312981"/>
                  </a:lnTo>
                  <a:lnTo>
                    <a:pt x="191411" y="317727"/>
                  </a:lnTo>
                  <a:lnTo>
                    <a:pt x="186238" y="322554"/>
                  </a:lnTo>
                  <a:lnTo>
                    <a:pt x="181065" y="327460"/>
                  </a:lnTo>
                  <a:lnTo>
                    <a:pt x="175891" y="332449"/>
                  </a:lnTo>
                  <a:lnTo>
                    <a:pt x="170718" y="337519"/>
                  </a:lnTo>
                  <a:lnTo>
                    <a:pt x="165545" y="342673"/>
                  </a:lnTo>
                  <a:lnTo>
                    <a:pt x="160371" y="347911"/>
                  </a:lnTo>
                  <a:lnTo>
                    <a:pt x="155198" y="353233"/>
                  </a:lnTo>
                  <a:lnTo>
                    <a:pt x="150025" y="358641"/>
                  </a:lnTo>
                  <a:lnTo>
                    <a:pt x="144852" y="364133"/>
                  </a:lnTo>
                  <a:lnTo>
                    <a:pt x="139678" y="369712"/>
                  </a:lnTo>
                  <a:lnTo>
                    <a:pt x="134505" y="375377"/>
                  </a:lnTo>
                  <a:lnTo>
                    <a:pt x="129332" y="381128"/>
                  </a:lnTo>
                  <a:lnTo>
                    <a:pt x="124158" y="386965"/>
                  </a:lnTo>
                  <a:lnTo>
                    <a:pt x="118985" y="392888"/>
                  </a:lnTo>
                  <a:lnTo>
                    <a:pt x="113812" y="398897"/>
                  </a:lnTo>
                  <a:lnTo>
                    <a:pt x="108639" y="404992"/>
                  </a:lnTo>
                  <a:lnTo>
                    <a:pt x="103465" y="411171"/>
                  </a:lnTo>
                  <a:lnTo>
                    <a:pt x="98292" y="417434"/>
                  </a:lnTo>
                  <a:lnTo>
                    <a:pt x="93119" y="423779"/>
                  </a:lnTo>
                  <a:lnTo>
                    <a:pt x="87945" y="430205"/>
                  </a:lnTo>
                  <a:lnTo>
                    <a:pt x="82772" y="436711"/>
                  </a:lnTo>
                  <a:lnTo>
                    <a:pt x="77599" y="443294"/>
                  </a:lnTo>
                  <a:lnTo>
                    <a:pt x="72426" y="449953"/>
                  </a:lnTo>
                  <a:lnTo>
                    <a:pt x="67252" y="456684"/>
                  </a:lnTo>
                  <a:lnTo>
                    <a:pt x="62079" y="463484"/>
                  </a:lnTo>
                  <a:lnTo>
                    <a:pt x="56906" y="470350"/>
                  </a:lnTo>
                  <a:lnTo>
                    <a:pt x="51732" y="477279"/>
                  </a:lnTo>
                  <a:lnTo>
                    <a:pt x="46559" y="484265"/>
                  </a:lnTo>
                  <a:lnTo>
                    <a:pt x="41386" y="491305"/>
                  </a:lnTo>
                  <a:lnTo>
                    <a:pt x="36213" y="498393"/>
                  </a:lnTo>
                  <a:lnTo>
                    <a:pt x="31039" y="505524"/>
                  </a:lnTo>
                  <a:lnTo>
                    <a:pt x="25866" y="512692"/>
                  </a:lnTo>
                  <a:lnTo>
                    <a:pt x="20693" y="519889"/>
                  </a:lnTo>
                  <a:lnTo>
                    <a:pt x="15519" y="527110"/>
                  </a:lnTo>
                  <a:lnTo>
                    <a:pt x="10346" y="534347"/>
                  </a:lnTo>
                  <a:lnTo>
                    <a:pt x="5173" y="541591"/>
                  </a:lnTo>
                  <a:lnTo>
                    <a:pt x="0" y="548836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596816" y="4190947"/>
              <a:ext cx="1883076" cy="528395"/>
            </a:xfrm>
            <a:custGeom>
              <a:avLst/>
              <a:pathLst>
                <a:path w="1883076" h="528395">
                  <a:moveTo>
                    <a:pt x="0" y="528395"/>
                  </a:moveTo>
                  <a:lnTo>
                    <a:pt x="0" y="528395"/>
                  </a:lnTo>
                  <a:lnTo>
                    <a:pt x="5173" y="520639"/>
                  </a:lnTo>
                  <a:lnTo>
                    <a:pt x="10346" y="512891"/>
                  </a:lnTo>
                  <a:lnTo>
                    <a:pt x="15519" y="505159"/>
                  </a:lnTo>
                  <a:lnTo>
                    <a:pt x="20693" y="497451"/>
                  </a:lnTo>
                  <a:lnTo>
                    <a:pt x="25866" y="489776"/>
                  </a:lnTo>
                  <a:lnTo>
                    <a:pt x="31039" y="482141"/>
                  </a:lnTo>
                  <a:lnTo>
                    <a:pt x="36213" y="474553"/>
                  </a:lnTo>
                  <a:lnTo>
                    <a:pt x="41386" y="467018"/>
                  </a:lnTo>
                  <a:lnTo>
                    <a:pt x="46559" y="459542"/>
                  </a:lnTo>
                  <a:lnTo>
                    <a:pt x="51732" y="452131"/>
                  </a:lnTo>
                  <a:lnTo>
                    <a:pt x="56906" y="444790"/>
                  </a:lnTo>
                  <a:lnTo>
                    <a:pt x="62079" y="437523"/>
                  </a:lnTo>
                  <a:lnTo>
                    <a:pt x="67252" y="430333"/>
                  </a:lnTo>
                  <a:lnTo>
                    <a:pt x="72426" y="423226"/>
                  </a:lnTo>
                  <a:lnTo>
                    <a:pt x="77599" y="416203"/>
                  </a:lnTo>
                  <a:lnTo>
                    <a:pt x="82772" y="409267"/>
                  </a:lnTo>
                  <a:lnTo>
                    <a:pt x="87945" y="402421"/>
                  </a:lnTo>
                  <a:lnTo>
                    <a:pt x="93119" y="395667"/>
                  </a:lnTo>
                  <a:lnTo>
                    <a:pt x="98292" y="389006"/>
                  </a:lnTo>
                  <a:lnTo>
                    <a:pt x="103465" y="382440"/>
                  </a:lnTo>
                  <a:lnTo>
                    <a:pt x="108639" y="375970"/>
                  </a:lnTo>
                  <a:lnTo>
                    <a:pt x="113812" y="369597"/>
                  </a:lnTo>
                  <a:lnTo>
                    <a:pt x="118985" y="363321"/>
                  </a:lnTo>
                  <a:lnTo>
                    <a:pt x="124158" y="357142"/>
                  </a:lnTo>
                  <a:lnTo>
                    <a:pt x="129332" y="351062"/>
                  </a:lnTo>
                  <a:lnTo>
                    <a:pt x="134505" y="345079"/>
                  </a:lnTo>
                  <a:lnTo>
                    <a:pt x="139678" y="339194"/>
                  </a:lnTo>
                  <a:lnTo>
                    <a:pt x="144852" y="333406"/>
                  </a:lnTo>
                  <a:lnTo>
                    <a:pt x="150025" y="327716"/>
                  </a:lnTo>
                  <a:lnTo>
                    <a:pt x="155198" y="322121"/>
                  </a:lnTo>
                  <a:lnTo>
                    <a:pt x="160371" y="316623"/>
                  </a:lnTo>
                  <a:lnTo>
                    <a:pt x="165545" y="311220"/>
                  </a:lnTo>
                  <a:lnTo>
                    <a:pt x="170718" y="305910"/>
                  </a:lnTo>
                  <a:lnTo>
                    <a:pt x="175891" y="300695"/>
                  </a:lnTo>
                  <a:lnTo>
                    <a:pt x="181065" y="295571"/>
                  </a:lnTo>
                  <a:lnTo>
                    <a:pt x="186238" y="290539"/>
                  </a:lnTo>
                  <a:lnTo>
                    <a:pt x="191411" y="285598"/>
                  </a:lnTo>
                  <a:lnTo>
                    <a:pt x="196584" y="280745"/>
                  </a:lnTo>
                  <a:lnTo>
                    <a:pt x="201758" y="275981"/>
                  </a:lnTo>
                  <a:lnTo>
                    <a:pt x="206931" y="271304"/>
                  </a:lnTo>
                  <a:lnTo>
                    <a:pt x="212104" y="266712"/>
                  </a:lnTo>
                  <a:lnTo>
                    <a:pt x="217278" y="262205"/>
                  </a:lnTo>
                  <a:lnTo>
                    <a:pt x="222451" y="257781"/>
                  </a:lnTo>
                  <a:lnTo>
                    <a:pt x="227624" y="253438"/>
                  </a:lnTo>
                  <a:lnTo>
                    <a:pt x="232797" y="249177"/>
                  </a:lnTo>
                  <a:lnTo>
                    <a:pt x="237971" y="244995"/>
                  </a:lnTo>
                  <a:lnTo>
                    <a:pt x="243144" y="240890"/>
                  </a:lnTo>
                  <a:lnTo>
                    <a:pt x="248317" y="236863"/>
                  </a:lnTo>
                  <a:lnTo>
                    <a:pt x="253491" y="232911"/>
                  </a:lnTo>
                  <a:lnTo>
                    <a:pt x="258664" y="229032"/>
                  </a:lnTo>
                  <a:lnTo>
                    <a:pt x="263837" y="225226"/>
                  </a:lnTo>
                  <a:lnTo>
                    <a:pt x="269010" y="221492"/>
                  </a:lnTo>
                  <a:lnTo>
                    <a:pt x="274184" y="217827"/>
                  </a:lnTo>
                  <a:lnTo>
                    <a:pt x="279357" y="214231"/>
                  </a:lnTo>
                  <a:lnTo>
                    <a:pt x="284530" y="210702"/>
                  </a:lnTo>
                  <a:lnTo>
                    <a:pt x="289704" y="207238"/>
                  </a:lnTo>
                  <a:lnTo>
                    <a:pt x="294877" y="203839"/>
                  </a:lnTo>
                  <a:lnTo>
                    <a:pt x="300050" y="200504"/>
                  </a:lnTo>
                  <a:lnTo>
                    <a:pt x="305223" y="197229"/>
                  </a:lnTo>
                  <a:lnTo>
                    <a:pt x="310397" y="194015"/>
                  </a:lnTo>
                  <a:lnTo>
                    <a:pt x="315570" y="190860"/>
                  </a:lnTo>
                  <a:lnTo>
                    <a:pt x="320743" y="187763"/>
                  </a:lnTo>
                  <a:lnTo>
                    <a:pt x="325917" y="184722"/>
                  </a:lnTo>
                  <a:lnTo>
                    <a:pt x="331090" y="181736"/>
                  </a:lnTo>
                  <a:lnTo>
                    <a:pt x="336263" y="178804"/>
                  </a:lnTo>
                  <a:lnTo>
                    <a:pt x="341436" y="175925"/>
                  </a:lnTo>
                  <a:lnTo>
                    <a:pt x="346610" y="173097"/>
                  </a:lnTo>
                  <a:lnTo>
                    <a:pt x="351783" y="170318"/>
                  </a:lnTo>
                  <a:lnTo>
                    <a:pt x="356956" y="167589"/>
                  </a:lnTo>
                  <a:lnTo>
                    <a:pt x="362130" y="164907"/>
                  </a:lnTo>
                  <a:lnTo>
                    <a:pt x="367303" y="162272"/>
                  </a:lnTo>
                  <a:lnTo>
                    <a:pt x="372476" y="159681"/>
                  </a:lnTo>
                  <a:lnTo>
                    <a:pt x="377649" y="157135"/>
                  </a:lnTo>
                  <a:lnTo>
                    <a:pt x="382823" y="154632"/>
                  </a:lnTo>
                  <a:lnTo>
                    <a:pt x="387996" y="152171"/>
                  </a:lnTo>
                  <a:lnTo>
                    <a:pt x="393169" y="149751"/>
                  </a:lnTo>
                  <a:lnTo>
                    <a:pt x="398343" y="147370"/>
                  </a:lnTo>
                  <a:lnTo>
                    <a:pt x="403516" y="145028"/>
                  </a:lnTo>
                  <a:lnTo>
                    <a:pt x="408689" y="142724"/>
                  </a:lnTo>
                  <a:lnTo>
                    <a:pt x="413862" y="140457"/>
                  </a:lnTo>
                  <a:lnTo>
                    <a:pt x="419036" y="138225"/>
                  </a:lnTo>
                  <a:lnTo>
                    <a:pt x="424209" y="136029"/>
                  </a:lnTo>
                  <a:lnTo>
                    <a:pt x="429382" y="133866"/>
                  </a:lnTo>
                  <a:lnTo>
                    <a:pt x="434556" y="131736"/>
                  </a:lnTo>
                  <a:lnTo>
                    <a:pt x="439729" y="129639"/>
                  </a:lnTo>
                  <a:lnTo>
                    <a:pt x="444902" y="127573"/>
                  </a:lnTo>
                  <a:lnTo>
                    <a:pt x="450075" y="125537"/>
                  </a:lnTo>
                  <a:lnTo>
                    <a:pt x="455249" y="123531"/>
                  </a:lnTo>
                  <a:lnTo>
                    <a:pt x="460422" y="121555"/>
                  </a:lnTo>
                  <a:lnTo>
                    <a:pt x="465595" y="119606"/>
                  </a:lnTo>
                  <a:lnTo>
                    <a:pt x="470769" y="117685"/>
                  </a:lnTo>
                  <a:lnTo>
                    <a:pt x="475942" y="115791"/>
                  </a:lnTo>
                  <a:lnTo>
                    <a:pt x="481115" y="113923"/>
                  </a:lnTo>
                  <a:lnTo>
                    <a:pt x="486288" y="112081"/>
                  </a:lnTo>
                  <a:lnTo>
                    <a:pt x="491462" y="110263"/>
                  </a:lnTo>
                  <a:lnTo>
                    <a:pt x="496635" y="108470"/>
                  </a:lnTo>
                  <a:lnTo>
                    <a:pt x="501808" y="106700"/>
                  </a:lnTo>
                  <a:lnTo>
                    <a:pt x="506982" y="104953"/>
                  </a:lnTo>
                  <a:lnTo>
                    <a:pt x="512155" y="103229"/>
                  </a:lnTo>
                  <a:lnTo>
                    <a:pt x="517328" y="101527"/>
                  </a:lnTo>
                  <a:lnTo>
                    <a:pt x="522501" y="99846"/>
                  </a:lnTo>
                  <a:lnTo>
                    <a:pt x="527675" y="98186"/>
                  </a:lnTo>
                  <a:lnTo>
                    <a:pt x="532848" y="96546"/>
                  </a:lnTo>
                  <a:lnTo>
                    <a:pt x="538021" y="94926"/>
                  </a:lnTo>
                  <a:lnTo>
                    <a:pt x="543195" y="93326"/>
                  </a:lnTo>
                  <a:lnTo>
                    <a:pt x="548368" y="91745"/>
                  </a:lnTo>
                  <a:lnTo>
                    <a:pt x="553541" y="90182"/>
                  </a:lnTo>
                  <a:lnTo>
                    <a:pt x="558714" y="88637"/>
                  </a:lnTo>
                  <a:lnTo>
                    <a:pt x="563888" y="87110"/>
                  </a:lnTo>
                  <a:lnTo>
                    <a:pt x="569061" y="85601"/>
                  </a:lnTo>
                  <a:lnTo>
                    <a:pt x="574234" y="84109"/>
                  </a:lnTo>
                  <a:lnTo>
                    <a:pt x="579408" y="82633"/>
                  </a:lnTo>
                  <a:lnTo>
                    <a:pt x="584581" y="81173"/>
                  </a:lnTo>
                  <a:lnTo>
                    <a:pt x="589754" y="79730"/>
                  </a:lnTo>
                  <a:lnTo>
                    <a:pt x="594927" y="78302"/>
                  </a:lnTo>
                  <a:lnTo>
                    <a:pt x="600101" y="76890"/>
                  </a:lnTo>
                  <a:lnTo>
                    <a:pt x="605274" y="75492"/>
                  </a:lnTo>
                  <a:lnTo>
                    <a:pt x="610447" y="74110"/>
                  </a:lnTo>
                  <a:lnTo>
                    <a:pt x="615621" y="72742"/>
                  </a:lnTo>
                  <a:lnTo>
                    <a:pt x="620794" y="71388"/>
                  </a:lnTo>
                  <a:lnTo>
                    <a:pt x="625967" y="70048"/>
                  </a:lnTo>
                  <a:lnTo>
                    <a:pt x="631140" y="68723"/>
                  </a:lnTo>
                  <a:lnTo>
                    <a:pt x="636314" y="67411"/>
                  </a:lnTo>
                  <a:lnTo>
                    <a:pt x="641487" y="66112"/>
                  </a:lnTo>
                  <a:lnTo>
                    <a:pt x="646660" y="64827"/>
                  </a:lnTo>
                  <a:lnTo>
                    <a:pt x="651834" y="63556"/>
                  </a:lnTo>
                  <a:lnTo>
                    <a:pt x="657007" y="62297"/>
                  </a:lnTo>
                  <a:lnTo>
                    <a:pt x="662180" y="61051"/>
                  </a:lnTo>
                  <a:lnTo>
                    <a:pt x="667353" y="59818"/>
                  </a:lnTo>
                  <a:lnTo>
                    <a:pt x="672527" y="58598"/>
                  </a:lnTo>
                  <a:lnTo>
                    <a:pt x="677700" y="57391"/>
                  </a:lnTo>
                  <a:lnTo>
                    <a:pt x="682873" y="56196"/>
                  </a:lnTo>
                  <a:lnTo>
                    <a:pt x="688047" y="55014"/>
                  </a:lnTo>
                  <a:lnTo>
                    <a:pt x="693220" y="53845"/>
                  </a:lnTo>
                  <a:lnTo>
                    <a:pt x="698393" y="52688"/>
                  </a:lnTo>
                  <a:lnTo>
                    <a:pt x="703566" y="51544"/>
                  </a:lnTo>
                  <a:lnTo>
                    <a:pt x="708740" y="50412"/>
                  </a:lnTo>
                  <a:lnTo>
                    <a:pt x="713913" y="49294"/>
                  </a:lnTo>
                  <a:lnTo>
                    <a:pt x="719086" y="48188"/>
                  </a:lnTo>
                  <a:lnTo>
                    <a:pt x="724260" y="47094"/>
                  </a:lnTo>
                  <a:lnTo>
                    <a:pt x="729433" y="46014"/>
                  </a:lnTo>
                  <a:lnTo>
                    <a:pt x="734606" y="44947"/>
                  </a:lnTo>
                  <a:lnTo>
                    <a:pt x="739779" y="43892"/>
                  </a:lnTo>
                  <a:lnTo>
                    <a:pt x="744953" y="42851"/>
                  </a:lnTo>
                  <a:lnTo>
                    <a:pt x="750126" y="41824"/>
                  </a:lnTo>
                  <a:lnTo>
                    <a:pt x="755299" y="40809"/>
                  </a:lnTo>
                  <a:lnTo>
                    <a:pt x="760473" y="39809"/>
                  </a:lnTo>
                  <a:lnTo>
                    <a:pt x="765646" y="38822"/>
                  </a:lnTo>
                  <a:lnTo>
                    <a:pt x="770819" y="37849"/>
                  </a:lnTo>
                  <a:lnTo>
                    <a:pt x="775992" y="36889"/>
                  </a:lnTo>
                  <a:lnTo>
                    <a:pt x="781166" y="35945"/>
                  </a:lnTo>
                  <a:lnTo>
                    <a:pt x="786339" y="35014"/>
                  </a:lnTo>
                  <a:lnTo>
                    <a:pt x="791512" y="34098"/>
                  </a:lnTo>
                  <a:lnTo>
                    <a:pt x="796686" y="33196"/>
                  </a:lnTo>
                  <a:lnTo>
                    <a:pt x="801859" y="32310"/>
                  </a:lnTo>
                  <a:lnTo>
                    <a:pt x="807032" y="31438"/>
                  </a:lnTo>
                  <a:lnTo>
                    <a:pt x="812205" y="30581"/>
                  </a:lnTo>
                  <a:lnTo>
                    <a:pt x="817379" y="29740"/>
                  </a:lnTo>
                  <a:lnTo>
                    <a:pt x="822552" y="28914"/>
                  </a:lnTo>
                  <a:lnTo>
                    <a:pt x="827725" y="28103"/>
                  </a:lnTo>
                  <a:lnTo>
                    <a:pt x="832899" y="27308"/>
                  </a:lnTo>
                  <a:lnTo>
                    <a:pt x="838072" y="26529"/>
                  </a:lnTo>
                  <a:lnTo>
                    <a:pt x="843245" y="25765"/>
                  </a:lnTo>
                  <a:lnTo>
                    <a:pt x="848418" y="25017"/>
                  </a:lnTo>
                  <a:lnTo>
                    <a:pt x="853592" y="24285"/>
                  </a:lnTo>
                  <a:lnTo>
                    <a:pt x="858765" y="23569"/>
                  </a:lnTo>
                  <a:lnTo>
                    <a:pt x="863938" y="22869"/>
                  </a:lnTo>
                  <a:lnTo>
                    <a:pt x="869112" y="22185"/>
                  </a:lnTo>
                  <a:lnTo>
                    <a:pt x="874285" y="21517"/>
                  </a:lnTo>
                  <a:lnTo>
                    <a:pt x="879458" y="20865"/>
                  </a:lnTo>
                  <a:lnTo>
                    <a:pt x="884631" y="20228"/>
                  </a:lnTo>
                  <a:lnTo>
                    <a:pt x="889805" y="19608"/>
                  </a:lnTo>
                  <a:lnTo>
                    <a:pt x="894978" y="19003"/>
                  </a:lnTo>
                  <a:lnTo>
                    <a:pt x="900151" y="18414"/>
                  </a:lnTo>
                  <a:lnTo>
                    <a:pt x="905325" y="17841"/>
                  </a:lnTo>
                  <a:lnTo>
                    <a:pt x="910498" y="17283"/>
                  </a:lnTo>
                  <a:lnTo>
                    <a:pt x="915671" y="16740"/>
                  </a:lnTo>
                  <a:lnTo>
                    <a:pt x="920844" y="16212"/>
                  </a:lnTo>
                  <a:lnTo>
                    <a:pt x="926018" y="15700"/>
                  </a:lnTo>
                  <a:lnTo>
                    <a:pt x="931191" y="15202"/>
                  </a:lnTo>
                  <a:lnTo>
                    <a:pt x="936364" y="14719"/>
                  </a:lnTo>
                  <a:lnTo>
                    <a:pt x="941538" y="14251"/>
                  </a:lnTo>
                  <a:lnTo>
                    <a:pt x="946711" y="13797"/>
                  </a:lnTo>
                  <a:lnTo>
                    <a:pt x="951884" y="13356"/>
                  </a:lnTo>
                  <a:lnTo>
                    <a:pt x="957057" y="12930"/>
                  </a:lnTo>
                  <a:lnTo>
                    <a:pt x="962231" y="12517"/>
                  </a:lnTo>
                  <a:lnTo>
                    <a:pt x="967404" y="12118"/>
                  </a:lnTo>
                  <a:lnTo>
                    <a:pt x="972577" y="11731"/>
                  </a:lnTo>
                  <a:lnTo>
                    <a:pt x="977751" y="11358"/>
                  </a:lnTo>
                  <a:lnTo>
                    <a:pt x="982924" y="10997"/>
                  </a:lnTo>
                  <a:lnTo>
                    <a:pt x="988097" y="10648"/>
                  </a:lnTo>
                  <a:lnTo>
                    <a:pt x="993270" y="10311"/>
                  </a:lnTo>
                  <a:lnTo>
                    <a:pt x="998444" y="9986"/>
                  </a:lnTo>
                  <a:lnTo>
                    <a:pt x="1003617" y="9672"/>
                  </a:lnTo>
                  <a:lnTo>
                    <a:pt x="1008790" y="9370"/>
                  </a:lnTo>
                  <a:lnTo>
                    <a:pt x="1013964" y="9078"/>
                  </a:lnTo>
                  <a:lnTo>
                    <a:pt x="1019137" y="8797"/>
                  </a:lnTo>
                  <a:lnTo>
                    <a:pt x="1024310" y="8526"/>
                  </a:lnTo>
                  <a:lnTo>
                    <a:pt x="1029483" y="8265"/>
                  </a:lnTo>
                  <a:lnTo>
                    <a:pt x="1034657" y="8014"/>
                  </a:lnTo>
                  <a:lnTo>
                    <a:pt x="1039830" y="7773"/>
                  </a:lnTo>
                  <a:lnTo>
                    <a:pt x="1045003" y="7541"/>
                  </a:lnTo>
                  <a:lnTo>
                    <a:pt x="1050177" y="7317"/>
                  </a:lnTo>
                  <a:lnTo>
                    <a:pt x="1055350" y="7103"/>
                  </a:lnTo>
                  <a:lnTo>
                    <a:pt x="1060523" y="6897"/>
                  </a:lnTo>
                  <a:lnTo>
                    <a:pt x="1065696" y="6699"/>
                  </a:lnTo>
                  <a:lnTo>
                    <a:pt x="1070870" y="6509"/>
                  </a:lnTo>
                  <a:lnTo>
                    <a:pt x="1076043" y="6326"/>
                  </a:lnTo>
                  <a:lnTo>
                    <a:pt x="1081216" y="6151"/>
                  </a:lnTo>
                  <a:lnTo>
                    <a:pt x="1086390" y="5984"/>
                  </a:lnTo>
                  <a:lnTo>
                    <a:pt x="1091563" y="5823"/>
                  </a:lnTo>
                  <a:lnTo>
                    <a:pt x="1096736" y="5669"/>
                  </a:lnTo>
                  <a:lnTo>
                    <a:pt x="1101909" y="5522"/>
                  </a:lnTo>
                  <a:lnTo>
                    <a:pt x="1107083" y="5381"/>
                  </a:lnTo>
                  <a:lnTo>
                    <a:pt x="1112256" y="5246"/>
                  </a:lnTo>
                  <a:lnTo>
                    <a:pt x="1117429" y="5118"/>
                  </a:lnTo>
                  <a:lnTo>
                    <a:pt x="1122603" y="4995"/>
                  </a:lnTo>
                  <a:lnTo>
                    <a:pt x="1127776" y="4877"/>
                  </a:lnTo>
                  <a:lnTo>
                    <a:pt x="1132949" y="4765"/>
                  </a:lnTo>
                  <a:lnTo>
                    <a:pt x="1138122" y="4659"/>
                  </a:lnTo>
                  <a:lnTo>
                    <a:pt x="1143296" y="4557"/>
                  </a:lnTo>
                  <a:lnTo>
                    <a:pt x="1148469" y="4460"/>
                  </a:lnTo>
                  <a:lnTo>
                    <a:pt x="1153642" y="4369"/>
                  </a:lnTo>
                  <a:lnTo>
                    <a:pt x="1158816" y="4282"/>
                  </a:lnTo>
                  <a:lnTo>
                    <a:pt x="1163989" y="4199"/>
                  </a:lnTo>
                  <a:lnTo>
                    <a:pt x="1169162" y="4121"/>
                  </a:lnTo>
                  <a:lnTo>
                    <a:pt x="1174335" y="4047"/>
                  </a:lnTo>
                  <a:lnTo>
                    <a:pt x="1179509" y="3977"/>
                  </a:lnTo>
                  <a:lnTo>
                    <a:pt x="1184682" y="3912"/>
                  </a:lnTo>
                  <a:lnTo>
                    <a:pt x="1189855" y="3850"/>
                  </a:lnTo>
                  <a:lnTo>
                    <a:pt x="1195029" y="3792"/>
                  </a:lnTo>
                  <a:lnTo>
                    <a:pt x="1200202" y="3738"/>
                  </a:lnTo>
                  <a:lnTo>
                    <a:pt x="1205375" y="3688"/>
                  </a:lnTo>
                  <a:lnTo>
                    <a:pt x="1210548" y="3641"/>
                  </a:lnTo>
                  <a:lnTo>
                    <a:pt x="1215722" y="3597"/>
                  </a:lnTo>
                  <a:lnTo>
                    <a:pt x="1220895" y="3557"/>
                  </a:lnTo>
                  <a:lnTo>
                    <a:pt x="1226068" y="3520"/>
                  </a:lnTo>
                  <a:lnTo>
                    <a:pt x="1231242" y="3486"/>
                  </a:lnTo>
                  <a:lnTo>
                    <a:pt x="1236415" y="3455"/>
                  </a:lnTo>
                  <a:lnTo>
                    <a:pt x="1241588" y="3427"/>
                  </a:lnTo>
                  <a:lnTo>
                    <a:pt x="1246761" y="3402"/>
                  </a:lnTo>
                  <a:lnTo>
                    <a:pt x="1251935" y="3380"/>
                  </a:lnTo>
                  <a:lnTo>
                    <a:pt x="1257108" y="3361"/>
                  </a:lnTo>
                  <a:lnTo>
                    <a:pt x="1262281" y="3344"/>
                  </a:lnTo>
                  <a:lnTo>
                    <a:pt x="1267455" y="3330"/>
                  </a:lnTo>
                  <a:lnTo>
                    <a:pt x="1272628" y="3319"/>
                  </a:lnTo>
                  <a:lnTo>
                    <a:pt x="1277801" y="3310"/>
                  </a:lnTo>
                  <a:lnTo>
                    <a:pt x="1282974" y="3304"/>
                  </a:lnTo>
                  <a:lnTo>
                    <a:pt x="1288148" y="3300"/>
                  </a:lnTo>
                  <a:lnTo>
                    <a:pt x="1293321" y="3299"/>
                  </a:lnTo>
                  <a:lnTo>
                    <a:pt x="1298494" y="3301"/>
                  </a:lnTo>
                  <a:lnTo>
                    <a:pt x="1303668" y="3305"/>
                  </a:lnTo>
                  <a:lnTo>
                    <a:pt x="1308841" y="3311"/>
                  </a:lnTo>
                  <a:lnTo>
                    <a:pt x="1314014" y="3320"/>
                  </a:lnTo>
                  <a:lnTo>
                    <a:pt x="1319187" y="3331"/>
                  </a:lnTo>
                  <a:lnTo>
                    <a:pt x="1324361" y="3345"/>
                  </a:lnTo>
                  <a:lnTo>
                    <a:pt x="1329534" y="3361"/>
                  </a:lnTo>
                  <a:lnTo>
                    <a:pt x="1334707" y="3379"/>
                  </a:lnTo>
                  <a:lnTo>
                    <a:pt x="1339881" y="3400"/>
                  </a:lnTo>
                  <a:lnTo>
                    <a:pt x="1345054" y="3423"/>
                  </a:lnTo>
                  <a:lnTo>
                    <a:pt x="1350227" y="3449"/>
                  </a:lnTo>
                  <a:lnTo>
                    <a:pt x="1355400" y="3477"/>
                  </a:lnTo>
                  <a:lnTo>
                    <a:pt x="1360574" y="3507"/>
                  </a:lnTo>
                  <a:lnTo>
                    <a:pt x="1365747" y="3539"/>
                  </a:lnTo>
                  <a:lnTo>
                    <a:pt x="1370920" y="3574"/>
                  </a:lnTo>
                  <a:lnTo>
                    <a:pt x="1376094" y="3611"/>
                  </a:lnTo>
                  <a:lnTo>
                    <a:pt x="1381267" y="3651"/>
                  </a:lnTo>
                  <a:lnTo>
                    <a:pt x="1386440" y="3693"/>
                  </a:lnTo>
                  <a:lnTo>
                    <a:pt x="1391613" y="3737"/>
                  </a:lnTo>
                  <a:lnTo>
                    <a:pt x="1396787" y="3784"/>
                  </a:lnTo>
                  <a:lnTo>
                    <a:pt x="1401960" y="3832"/>
                  </a:lnTo>
                  <a:lnTo>
                    <a:pt x="1407133" y="3883"/>
                  </a:lnTo>
                  <a:lnTo>
                    <a:pt x="1412307" y="3936"/>
                  </a:lnTo>
                  <a:lnTo>
                    <a:pt x="1417480" y="3992"/>
                  </a:lnTo>
                  <a:lnTo>
                    <a:pt x="1422653" y="4049"/>
                  </a:lnTo>
                  <a:lnTo>
                    <a:pt x="1427826" y="4109"/>
                  </a:lnTo>
                  <a:lnTo>
                    <a:pt x="1433000" y="4170"/>
                  </a:lnTo>
                  <a:lnTo>
                    <a:pt x="1438173" y="4233"/>
                  </a:lnTo>
                  <a:lnTo>
                    <a:pt x="1443346" y="4298"/>
                  </a:lnTo>
                  <a:lnTo>
                    <a:pt x="1448520" y="4364"/>
                  </a:lnTo>
                  <a:lnTo>
                    <a:pt x="1453693" y="4432"/>
                  </a:lnTo>
                  <a:lnTo>
                    <a:pt x="1458866" y="4502"/>
                  </a:lnTo>
                  <a:lnTo>
                    <a:pt x="1464039" y="4572"/>
                  </a:lnTo>
                  <a:lnTo>
                    <a:pt x="1469213" y="4643"/>
                  </a:lnTo>
                  <a:lnTo>
                    <a:pt x="1474386" y="4714"/>
                  </a:lnTo>
                  <a:lnTo>
                    <a:pt x="1479559" y="4786"/>
                  </a:lnTo>
                  <a:lnTo>
                    <a:pt x="1484733" y="4857"/>
                  </a:lnTo>
                  <a:lnTo>
                    <a:pt x="1489906" y="4928"/>
                  </a:lnTo>
                  <a:lnTo>
                    <a:pt x="1495079" y="4998"/>
                  </a:lnTo>
                  <a:lnTo>
                    <a:pt x="1500252" y="5067"/>
                  </a:lnTo>
                  <a:lnTo>
                    <a:pt x="1505426" y="5133"/>
                  </a:lnTo>
                  <a:lnTo>
                    <a:pt x="1510599" y="5197"/>
                  </a:lnTo>
                  <a:lnTo>
                    <a:pt x="1515772" y="5257"/>
                  </a:lnTo>
                  <a:lnTo>
                    <a:pt x="1520946" y="5314"/>
                  </a:lnTo>
                  <a:lnTo>
                    <a:pt x="1526119" y="5366"/>
                  </a:lnTo>
                  <a:lnTo>
                    <a:pt x="1531292" y="5412"/>
                  </a:lnTo>
                  <a:lnTo>
                    <a:pt x="1536465" y="5452"/>
                  </a:lnTo>
                  <a:lnTo>
                    <a:pt x="1541639" y="5484"/>
                  </a:lnTo>
                  <a:lnTo>
                    <a:pt x="1546812" y="5509"/>
                  </a:lnTo>
                  <a:lnTo>
                    <a:pt x="1551985" y="5524"/>
                  </a:lnTo>
                  <a:lnTo>
                    <a:pt x="1557159" y="5530"/>
                  </a:lnTo>
                  <a:lnTo>
                    <a:pt x="1562332" y="5526"/>
                  </a:lnTo>
                  <a:lnTo>
                    <a:pt x="1567505" y="5510"/>
                  </a:lnTo>
                  <a:lnTo>
                    <a:pt x="1572678" y="5482"/>
                  </a:lnTo>
                  <a:lnTo>
                    <a:pt x="1577852" y="5441"/>
                  </a:lnTo>
                  <a:lnTo>
                    <a:pt x="1583025" y="5388"/>
                  </a:lnTo>
                  <a:lnTo>
                    <a:pt x="1588198" y="5321"/>
                  </a:lnTo>
                  <a:lnTo>
                    <a:pt x="1593372" y="5241"/>
                  </a:lnTo>
                  <a:lnTo>
                    <a:pt x="1598545" y="5149"/>
                  </a:lnTo>
                  <a:lnTo>
                    <a:pt x="1603718" y="5043"/>
                  </a:lnTo>
                  <a:lnTo>
                    <a:pt x="1608891" y="4925"/>
                  </a:lnTo>
                  <a:lnTo>
                    <a:pt x="1614065" y="4795"/>
                  </a:lnTo>
                  <a:lnTo>
                    <a:pt x="1619238" y="4655"/>
                  </a:lnTo>
                  <a:lnTo>
                    <a:pt x="1624411" y="4505"/>
                  </a:lnTo>
                  <a:lnTo>
                    <a:pt x="1629585" y="4346"/>
                  </a:lnTo>
                  <a:lnTo>
                    <a:pt x="1634758" y="4181"/>
                  </a:lnTo>
                  <a:lnTo>
                    <a:pt x="1639931" y="4009"/>
                  </a:lnTo>
                  <a:lnTo>
                    <a:pt x="1645104" y="3834"/>
                  </a:lnTo>
                  <a:lnTo>
                    <a:pt x="1650278" y="3655"/>
                  </a:lnTo>
                  <a:lnTo>
                    <a:pt x="1655451" y="3476"/>
                  </a:lnTo>
                  <a:lnTo>
                    <a:pt x="1660624" y="3296"/>
                  </a:lnTo>
                  <a:lnTo>
                    <a:pt x="1665798" y="3117"/>
                  </a:lnTo>
                  <a:lnTo>
                    <a:pt x="1670971" y="2940"/>
                  </a:lnTo>
                  <a:lnTo>
                    <a:pt x="1676144" y="2766"/>
                  </a:lnTo>
                  <a:lnTo>
                    <a:pt x="1681317" y="2597"/>
                  </a:lnTo>
                  <a:lnTo>
                    <a:pt x="1686491" y="2433"/>
                  </a:lnTo>
                  <a:lnTo>
                    <a:pt x="1691664" y="2274"/>
                  </a:lnTo>
                  <a:lnTo>
                    <a:pt x="1696837" y="2121"/>
                  </a:lnTo>
                  <a:lnTo>
                    <a:pt x="1702011" y="1974"/>
                  </a:lnTo>
                  <a:lnTo>
                    <a:pt x="1707184" y="1834"/>
                  </a:lnTo>
                  <a:lnTo>
                    <a:pt x="1712357" y="1701"/>
                  </a:lnTo>
                  <a:lnTo>
                    <a:pt x="1717530" y="1575"/>
                  </a:lnTo>
                  <a:lnTo>
                    <a:pt x="1722704" y="1456"/>
                  </a:lnTo>
                  <a:lnTo>
                    <a:pt x="1727877" y="1343"/>
                  </a:lnTo>
                  <a:lnTo>
                    <a:pt x="1733050" y="1237"/>
                  </a:lnTo>
                  <a:lnTo>
                    <a:pt x="1738224" y="1138"/>
                  </a:lnTo>
                  <a:lnTo>
                    <a:pt x="1743397" y="1045"/>
                  </a:lnTo>
                  <a:lnTo>
                    <a:pt x="1748570" y="958"/>
                  </a:lnTo>
                  <a:lnTo>
                    <a:pt x="1753743" y="876"/>
                  </a:lnTo>
                  <a:lnTo>
                    <a:pt x="1758917" y="801"/>
                  </a:lnTo>
                  <a:lnTo>
                    <a:pt x="1764090" y="730"/>
                  </a:lnTo>
                  <a:lnTo>
                    <a:pt x="1769263" y="664"/>
                  </a:lnTo>
                  <a:lnTo>
                    <a:pt x="1774437" y="603"/>
                  </a:lnTo>
                  <a:lnTo>
                    <a:pt x="1779610" y="547"/>
                  </a:lnTo>
                  <a:lnTo>
                    <a:pt x="1784783" y="494"/>
                  </a:lnTo>
                  <a:lnTo>
                    <a:pt x="1789956" y="446"/>
                  </a:lnTo>
                  <a:lnTo>
                    <a:pt x="1795130" y="401"/>
                  </a:lnTo>
                  <a:lnTo>
                    <a:pt x="1800303" y="359"/>
                  </a:lnTo>
                  <a:lnTo>
                    <a:pt x="1805476" y="321"/>
                  </a:lnTo>
                  <a:lnTo>
                    <a:pt x="1810650" y="285"/>
                  </a:lnTo>
                  <a:lnTo>
                    <a:pt x="1815823" y="253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9"/>
                  </a:lnTo>
                  <a:lnTo>
                    <a:pt x="1836516" y="145"/>
                  </a:lnTo>
                  <a:lnTo>
                    <a:pt x="1841689" y="123"/>
                  </a:lnTo>
                  <a:lnTo>
                    <a:pt x="1846863" y="103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596816" y="4190948"/>
              <a:ext cx="1883076" cy="548835"/>
            </a:xfrm>
            <a:custGeom>
              <a:avLst/>
              <a:pathLst>
                <a:path w="1883076" h="548835">
                  <a:moveTo>
                    <a:pt x="0" y="548835"/>
                  </a:moveTo>
                  <a:lnTo>
                    <a:pt x="5173" y="541591"/>
                  </a:lnTo>
                  <a:lnTo>
                    <a:pt x="10346" y="534346"/>
                  </a:lnTo>
                  <a:lnTo>
                    <a:pt x="15519" y="527109"/>
                  </a:lnTo>
                  <a:lnTo>
                    <a:pt x="20693" y="519888"/>
                  </a:lnTo>
                  <a:lnTo>
                    <a:pt x="25866" y="512691"/>
                  </a:lnTo>
                  <a:lnTo>
                    <a:pt x="31039" y="505523"/>
                  </a:lnTo>
                  <a:lnTo>
                    <a:pt x="36213" y="498393"/>
                  </a:lnTo>
                  <a:lnTo>
                    <a:pt x="41386" y="491304"/>
                  </a:lnTo>
                  <a:lnTo>
                    <a:pt x="46559" y="484265"/>
                  </a:lnTo>
                  <a:lnTo>
                    <a:pt x="51732" y="477278"/>
                  </a:lnTo>
                  <a:lnTo>
                    <a:pt x="56906" y="470349"/>
                  </a:lnTo>
                  <a:lnTo>
                    <a:pt x="62079" y="463483"/>
                  </a:lnTo>
                  <a:lnTo>
                    <a:pt x="67252" y="456683"/>
                  </a:lnTo>
                  <a:lnTo>
                    <a:pt x="72426" y="449952"/>
                  </a:lnTo>
                  <a:lnTo>
                    <a:pt x="77599" y="443294"/>
                  </a:lnTo>
                  <a:lnTo>
                    <a:pt x="82772" y="436710"/>
                  </a:lnTo>
                  <a:lnTo>
                    <a:pt x="87945" y="430205"/>
                  </a:lnTo>
                  <a:lnTo>
                    <a:pt x="93119" y="423778"/>
                  </a:lnTo>
                  <a:lnTo>
                    <a:pt x="98292" y="417433"/>
                  </a:lnTo>
                  <a:lnTo>
                    <a:pt x="103465" y="411170"/>
                  </a:lnTo>
                  <a:lnTo>
                    <a:pt x="108639" y="404991"/>
                  </a:lnTo>
                  <a:lnTo>
                    <a:pt x="113812" y="398897"/>
                  </a:lnTo>
                  <a:lnTo>
                    <a:pt x="118985" y="392888"/>
                  </a:lnTo>
                  <a:lnTo>
                    <a:pt x="124158" y="386964"/>
                  </a:lnTo>
                  <a:lnTo>
                    <a:pt x="129332" y="381127"/>
                  </a:lnTo>
                  <a:lnTo>
                    <a:pt x="134505" y="375376"/>
                  </a:lnTo>
                  <a:lnTo>
                    <a:pt x="139678" y="369711"/>
                  </a:lnTo>
                  <a:lnTo>
                    <a:pt x="144852" y="364132"/>
                  </a:lnTo>
                  <a:lnTo>
                    <a:pt x="150025" y="358640"/>
                  </a:lnTo>
                  <a:lnTo>
                    <a:pt x="155198" y="353232"/>
                  </a:lnTo>
                  <a:lnTo>
                    <a:pt x="160371" y="347910"/>
                  </a:lnTo>
                  <a:lnTo>
                    <a:pt x="165545" y="342672"/>
                  </a:lnTo>
                  <a:lnTo>
                    <a:pt x="170718" y="337519"/>
                  </a:lnTo>
                  <a:lnTo>
                    <a:pt x="175891" y="332448"/>
                  </a:lnTo>
                  <a:lnTo>
                    <a:pt x="181065" y="327459"/>
                  </a:lnTo>
                  <a:lnTo>
                    <a:pt x="186238" y="322553"/>
                  </a:lnTo>
                  <a:lnTo>
                    <a:pt x="191411" y="317727"/>
                  </a:lnTo>
                  <a:lnTo>
                    <a:pt x="196584" y="312980"/>
                  </a:lnTo>
                  <a:lnTo>
                    <a:pt x="201758" y="308313"/>
                  </a:lnTo>
                  <a:lnTo>
                    <a:pt x="206931" y="303723"/>
                  </a:lnTo>
                  <a:lnTo>
                    <a:pt x="212104" y="299211"/>
                  </a:lnTo>
                  <a:lnTo>
                    <a:pt x="217278" y="294774"/>
                  </a:lnTo>
                  <a:lnTo>
                    <a:pt x="222451" y="290412"/>
                  </a:lnTo>
                  <a:lnTo>
                    <a:pt x="227624" y="286123"/>
                  </a:lnTo>
                  <a:lnTo>
                    <a:pt x="232797" y="281907"/>
                  </a:lnTo>
                  <a:lnTo>
                    <a:pt x="237971" y="277763"/>
                  </a:lnTo>
                  <a:lnTo>
                    <a:pt x="243144" y="273688"/>
                  </a:lnTo>
                  <a:lnTo>
                    <a:pt x="248317" y="269683"/>
                  </a:lnTo>
                  <a:lnTo>
                    <a:pt x="253491" y="265746"/>
                  </a:lnTo>
                  <a:lnTo>
                    <a:pt x="258664" y="261875"/>
                  </a:lnTo>
                  <a:lnTo>
                    <a:pt x="263837" y="258070"/>
                  </a:lnTo>
                  <a:lnTo>
                    <a:pt x="269010" y="254329"/>
                  </a:lnTo>
                  <a:lnTo>
                    <a:pt x="274184" y="250652"/>
                  </a:lnTo>
                  <a:lnTo>
                    <a:pt x="279357" y="247036"/>
                  </a:lnTo>
                  <a:lnTo>
                    <a:pt x="284530" y="243481"/>
                  </a:lnTo>
                  <a:lnTo>
                    <a:pt x="289704" y="239986"/>
                  </a:lnTo>
                  <a:lnTo>
                    <a:pt x="294877" y="236549"/>
                  </a:lnTo>
                  <a:lnTo>
                    <a:pt x="300050" y="233169"/>
                  </a:lnTo>
                  <a:lnTo>
                    <a:pt x="305223" y="229845"/>
                  </a:lnTo>
                  <a:lnTo>
                    <a:pt x="310397" y="226576"/>
                  </a:lnTo>
                  <a:lnTo>
                    <a:pt x="315570" y="223360"/>
                  </a:lnTo>
                  <a:lnTo>
                    <a:pt x="320743" y="220197"/>
                  </a:lnTo>
                  <a:lnTo>
                    <a:pt x="325917" y="217084"/>
                  </a:lnTo>
                  <a:lnTo>
                    <a:pt x="331090" y="214022"/>
                  </a:lnTo>
                  <a:lnTo>
                    <a:pt x="336263" y="211009"/>
                  </a:lnTo>
                  <a:lnTo>
                    <a:pt x="341436" y="208043"/>
                  </a:lnTo>
                  <a:lnTo>
                    <a:pt x="346610" y="205124"/>
                  </a:lnTo>
                  <a:lnTo>
                    <a:pt x="351783" y="202250"/>
                  </a:lnTo>
                  <a:lnTo>
                    <a:pt x="356956" y="199421"/>
                  </a:lnTo>
                  <a:lnTo>
                    <a:pt x="362130" y="196635"/>
                  </a:lnTo>
                  <a:lnTo>
                    <a:pt x="367303" y="193891"/>
                  </a:lnTo>
                  <a:lnTo>
                    <a:pt x="372476" y="191188"/>
                  </a:lnTo>
                  <a:lnTo>
                    <a:pt x="377649" y="188525"/>
                  </a:lnTo>
                  <a:lnTo>
                    <a:pt x="382823" y="185901"/>
                  </a:lnTo>
                  <a:lnTo>
                    <a:pt x="387996" y="183315"/>
                  </a:lnTo>
                  <a:lnTo>
                    <a:pt x="393169" y="180767"/>
                  </a:lnTo>
                  <a:lnTo>
                    <a:pt x="398343" y="178254"/>
                  </a:lnTo>
                  <a:lnTo>
                    <a:pt x="403516" y="175776"/>
                  </a:lnTo>
                  <a:lnTo>
                    <a:pt x="408689" y="173333"/>
                  </a:lnTo>
                  <a:lnTo>
                    <a:pt x="413862" y="170923"/>
                  </a:lnTo>
                  <a:lnTo>
                    <a:pt x="419036" y="168545"/>
                  </a:lnTo>
                  <a:lnTo>
                    <a:pt x="424209" y="166198"/>
                  </a:lnTo>
                  <a:lnTo>
                    <a:pt x="429382" y="163883"/>
                  </a:lnTo>
                  <a:lnTo>
                    <a:pt x="434556" y="161597"/>
                  </a:lnTo>
                  <a:lnTo>
                    <a:pt x="439729" y="159340"/>
                  </a:lnTo>
                  <a:lnTo>
                    <a:pt x="444902" y="157112"/>
                  </a:lnTo>
                  <a:lnTo>
                    <a:pt x="450075" y="154911"/>
                  </a:lnTo>
                  <a:lnTo>
                    <a:pt x="455249" y="152736"/>
                  </a:lnTo>
                  <a:lnTo>
                    <a:pt x="460422" y="150588"/>
                  </a:lnTo>
                  <a:lnTo>
                    <a:pt x="465595" y="148465"/>
                  </a:lnTo>
                  <a:lnTo>
                    <a:pt x="470769" y="146367"/>
                  </a:lnTo>
                  <a:lnTo>
                    <a:pt x="475942" y="144292"/>
                  </a:lnTo>
                  <a:lnTo>
                    <a:pt x="481115" y="142241"/>
                  </a:lnTo>
                  <a:lnTo>
                    <a:pt x="486288" y="140212"/>
                  </a:lnTo>
                  <a:lnTo>
                    <a:pt x="491462" y="138206"/>
                  </a:lnTo>
                  <a:lnTo>
                    <a:pt x="496635" y="136221"/>
                  </a:lnTo>
                  <a:lnTo>
                    <a:pt x="501808" y="134257"/>
                  </a:lnTo>
                  <a:lnTo>
                    <a:pt x="506982" y="132313"/>
                  </a:lnTo>
                  <a:lnTo>
                    <a:pt x="512155" y="130389"/>
                  </a:lnTo>
                  <a:lnTo>
                    <a:pt x="517328" y="128484"/>
                  </a:lnTo>
                  <a:lnTo>
                    <a:pt x="522501" y="126598"/>
                  </a:lnTo>
                  <a:lnTo>
                    <a:pt x="527675" y="124730"/>
                  </a:lnTo>
                  <a:lnTo>
                    <a:pt x="532848" y="122879"/>
                  </a:lnTo>
                  <a:lnTo>
                    <a:pt x="538021" y="121046"/>
                  </a:lnTo>
                  <a:lnTo>
                    <a:pt x="543195" y="119230"/>
                  </a:lnTo>
                  <a:lnTo>
                    <a:pt x="548368" y="117430"/>
                  </a:lnTo>
                  <a:lnTo>
                    <a:pt x="553541" y="115646"/>
                  </a:lnTo>
                  <a:lnTo>
                    <a:pt x="558714" y="113878"/>
                  </a:lnTo>
                  <a:lnTo>
                    <a:pt x="563888" y="112125"/>
                  </a:lnTo>
                  <a:lnTo>
                    <a:pt x="569061" y="110386"/>
                  </a:lnTo>
                  <a:lnTo>
                    <a:pt x="574234" y="108662"/>
                  </a:lnTo>
                  <a:lnTo>
                    <a:pt x="579408" y="106952"/>
                  </a:lnTo>
                  <a:lnTo>
                    <a:pt x="584581" y="105256"/>
                  </a:lnTo>
                  <a:lnTo>
                    <a:pt x="589754" y="103573"/>
                  </a:lnTo>
                  <a:lnTo>
                    <a:pt x="594927" y="101904"/>
                  </a:lnTo>
                  <a:lnTo>
                    <a:pt x="600101" y="100247"/>
                  </a:lnTo>
                  <a:lnTo>
                    <a:pt x="605274" y="98602"/>
                  </a:lnTo>
                  <a:lnTo>
                    <a:pt x="610447" y="96970"/>
                  </a:lnTo>
                  <a:lnTo>
                    <a:pt x="615621" y="95351"/>
                  </a:lnTo>
                  <a:lnTo>
                    <a:pt x="620794" y="93742"/>
                  </a:lnTo>
                  <a:lnTo>
                    <a:pt x="625967" y="92146"/>
                  </a:lnTo>
                  <a:lnTo>
                    <a:pt x="631140" y="90561"/>
                  </a:lnTo>
                  <a:lnTo>
                    <a:pt x="636314" y="88988"/>
                  </a:lnTo>
                  <a:lnTo>
                    <a:pt x="641487" y="87425"/>
                  </a:lnTo>
                  <a:lnTo>
                    <a:pt x="646660" y="85874"/>
                  </a:lnTo>
                  <a:lnTo>
                    <a:pt x="651834" y="84334"/>
                  </a:lnTo>
                  <a:lnTo>
                    <a:pt x="657007" y="82805"/>
                  </a:lnTo>
                  <a:lnTo>
                    <a:pt x="662180" y="81286"/>
                  </a:lnTo>
                  <a:lnTo>
                    <a:pt x="667353" y="79779"/>
                  </a:lnTo>
                  <a:lnTo>
                    <a:pt x="672527" y="78282"/>
                  </a:lnTo>
                  <a:lnTo>
                    <a:pt x="677700" y="76796"/>
                  </a:lnTo>
                  <a:lnTo>
                    <a:pt x="682873" y="75320"/>
                  </a:lnTo>
                  <a:lnTo>
                    <a:pt x="688047" y="73856"/>
                  </a:lnTo>
                  <a:lnTo>
                    <a:pt x="693220" y="72403"/>
                  </a:lnTo>
                  <a:lnTo>
                    <a:pt x="698393" y="70960"/>
                  </a:lnTo>
                  <a:lnTo>
                    <a:pt x="703566" y="69529"/>
                  </a:lnTo>
                  <a:lnTo>
                    <a:pt x="708740" y="68109"/>
                  </a:lnTo>
                  <a:lnTo>
                    <a:pt x="713913" y="66701"/>
                  </a:lnTo>
                  <a:lnTo>
                    <a:pt x="719086" y="65304"/>
                  </a:lnTo>
                  <a:lnTo>
                    <a:pt x="724260" y="63919"/>
                  </a:lnTo>
                  <a:lnTo>
                    <a:pt x="729433" y="62546"/>
                  </a:lnTo>
                  <a:lnTo>
                    <a:pt x="734606" y="61185"/>
                  </a:lnTo>
                  <a:lnTo>
                    <a:pt x="739779" y="59837"/>
                  </a:lnTo>
                  <a:lnTo>
                    <a:pt x="744953" y="58502"/>
                  </a:lnTo>
                  <a:lnTo>
                    <a:pt x="750126" y="57179"/>
                  </a:lnTo>
                  <a:lnTo>
                    <a:pt x="755299" y="55870"/>
                  </a:lnTo>
                  <a:lnTo>
                    <a:pt x="760473" y="54575"/>
                  </a:lnTo>
                  <a:lnTo>
                    <a:pt x="765646" y="53294"/>
                  </a:lnTo>
                  <a:lnTo>
                    <a:pt x="770819" y="52027"/>
                  </a:lnTo>
                  <a:lnTo>
                    <a:pt x="775992" y="50774"/>
                  </a:lnTo>
                  <a:lnTo>
                    <a:pt x="781166" y="49537"/>
                  </a:lnTo>
                  <a:lnTo>
                    <a:pt x="786339" y="48315"/>
                  </a:lnTo>
                  <a:lnTo>
                    <a:pt x="791512" y="47108"/>
                  </a:lnTo>
                  <a:lnTo>
                    <a:pt x="796686" y="45918"/>
                  </a:lnTo>
                  <a:lnTo>
                    <a:pt x="801859" y="44744"/>
                  </a:lnTo>
                  <a:lnTo>
                    <a:pt x="807032" y="43586"/>
                  </a:lnTo>
                  <a:lnTo>
                    <a:pt x="812205" y="42446"/>
                  </a:lnTo>
                  <a:lnTo>
                    <a:pt x="817379" y="41322"/>
                  </a:lnTo>
                  <a:lnTo>
                    <a:pt x="822552" y="40217"/>
                  </a:lnTo>
                  <a:lnTo>
                    <a:pt x="827725" y="39129"/>
                  </a:lnTo>
                  <a:lnTo>
                    <a:pt x="832899" y="38059"/>
                  </a:lnTo>
                  <a:lnTo>
                    <a:pt x="838072" y="37008"/>
                  </a:lnTo>
                  <a:lnTo>
                    <a:pt x="843245" y="35976"/>
                  </a:lnTo>
                  <a:lnTo>
                    <a:pt x="848418" y="34963"/>
                  </a:lnTo>
                  <a:lnTo>
                    <a:pt x="853592" y="33968"/>
                  </a:lnTo>
                  <a:lnTo>
                    <a:pt x="858765" y="32993"/>
                  </a:lnTo>
                  <a:lnTo>
                    <a:pt x="863938" y="32038"/>
                  </a:lnTo>
                  <a:lnTo>
                    <a:pt x="869112" y="31102"/>
                  </a:lnTo>
                  <a:lnTo>
                    <a:pt x="874285" y="30186"/>
                  </a:lnTo>
                  <a:lnTo>
                    <a:pt x="879458" y="29290"/>
                  </a:lnTo>
                  <a:lnTo>
                    <a:pt x="884631" y="28414"/>
                  </a:lnTo>
                  <a:lnTo>
                    <a:pt x="889805" y="27558"/>
                  </a:lnTo>
                  <a:lnTo>
                    <a:pt x="894978" y="26722"/>
                  </a:lnTo>
                  <a:lnTo>
                    <a:pt x="900151" y="25905"/>
                  </a:lnTo>
                  <a:lnTo>
                    <a:pt x="905325" y="25109"/>
                  </a:lnTo>
                  <a:lnTo>
                    <a:pt x="910498" y="24333"/>
                  </a:lnTo>
                  <a:lnTo>
                    <a:pt x="915671" y="23577"/>
                  </a:lnTo>
                  <a:lnTo>
                    <a:pt x="920844" y="22840"/>
                  </a:lnTo>
                  <a:lnTo>
                    <a:pt x="926018" y="22123"/>
                  </a:lnTo>
                  <a:lnTo>
                    <a:pt x="931191" y="21425"/>
                  </a:lnTo>
                  <a:lnTo>
                    <a:pt x="936364" y="20747"/>
                  </a:lnTo>
                  <a:lnTo>
                    <a:pt x="941538" y="20088"/>
                  </a:lnTo>
                  <a:lnTo>
                    <a:pt x="946711" y="19448"/>
                  </a:lnTo>
                  <a:lnTo>
                    <a:pt x="951884" y="18826"/>
                  </a:lnTo>
                  <a:lnTo>
                    <a:pt x="957057" y="18223"/>
                  </a:lnTo>
                  <a:lnTo>
                    <a:pt x="962231" y="17638"/>
                  </a:lnTo>
                  <a:lnTo>
                    <a:pt x="967404" y="17071"/>
                  </a:lnTo>
                  <a:lnTo>
                    <a:pt x="972577" y="16522"/>
                  </a:lnTo>
                  <a:lnTo>
                    <a:pt x="977751" y="15989"/>
                  </a:lnTo>
                  <a:lnTo>
                    <a:pt x="982924" y="15474"/>
                  </a:lnTo>
                  <a:lnTo>
                    <a:pt x="988097" y="14976"/>
                  </a:lnTo>
                  <a:lnTo>
                    <a:pt x="993270" y="14494"/>
                  </a:lnTo>
                  <a:lnTo>
                    <a:pt x="998444" y="14028"/>
                  </a:lnTo>
                  <a:lnTo>
                    <a:pt x="1003617" y="13577"/>
                  </a:lnTo>
                  <a:lnTo>
                    <a:pt x="1008790" y="13142"/>
                  </a:lnTo>
                  <a:lnTo>
                    <a:pt x="1013964" y="12722"/>
                  </a:lnTo>
                  <a:lnTo>
                    <a:pt x="1019137" y="12316"/>
                  </a:lnTo>
                  <a:lnTo>
                    <a:pt x="1024310" y="11925"/>
                  </a:lnTo>
                  <a:lnTo>
                    <a:pt x="1029483" y="11547"/>
                  </a:lnTo>
                  <a:lnTo>
                    <a:pt x="1034657" y="11184"/>
                  </a:lnTo>
                  <a:lnTo>
                    <a:pt x="1039830" y="10833"/>
                  </a:lnTo>
                  <a:lnTo>
                    <a:pt x="1045003" y="10495"/>
                  </a:lnTo>
                  <a:lnTo>
                    <a:pt x="1050177" y="10170"/>
                  </a:lnTo>
                  <a:lnTo>
                    <a:pt x="1055350" y="9856"/>
                  </a:lnTo>
                  <a:lnTo>
                    <a:pt x="1060523" y="9555"/>
                  </a:lnTo>
                  <a:lnTo>
                    <a:pt x="1065696" y="9265"/>
                  </a:lnTo>
                  <a:lnTo>
                    <a:pt x="1070870" y="8986"/>
                  </a:lnTo>
                  <a:lnTo>
                    <a:pt x="1076043" y="8717"/>
                  </a:lnTo>
                  <a:lnTo>
                    <a:pt x="1081216" y="8460"/>
                  </a:lnTo>
                  <a:lnTo>
                    <a:pt x="1086390" y="8212"/>
                  </a:lnTo>
                  <a:lnTo>
                    <a:pt x="1091563" y="7974"/>
                  </a:lnTo>
                  <a:lnTo>
                    <a:pt x="1096736" y="7746"/>
                  </a:lnTo>
                  <a:lnTo>
                    <a:pt x="1101909" y="7527"/>
                  </a:lnTo>
                  <a:lnTo>
                    <a:pt x="1107083" y="7317"/>
                  </a:lnTo>
                  <a:lnTo>
                    <a:pt x="1112256" y="7115"/>
                  </a:lnTo>
                  <a:lnTo>
                    <a:pt x="1117429" y="6922"/>
                  </a:lnTo>
                  <a:lnTo>
                    <a:pt x="1122603" y="6737"/>
                  </a:lnTo>
                  <a:lnTo>
                    <a:pt x="1127776" y="6560"/>
                  </a:lnTo>
                  <a:lnTo>
                    <a:pt x="1132949" y="6391"/>
                  </a:lnTo>
                  <a:lnTo>
                    <a:pt x="1138122" y="6229"/>
                  </a:lnTo>
                  <a:lnTo>
                    <a:pt x="1143296" y="6074"/>
                  </a:lnTo>
                  <a:lnTo>
                    <a:pt x="1148469" y="5926"/>
                  </a:lnTo>
                  <a:lnTo>
                    <a:pt x="1153642" y="5784"/>
                  </a:lnTo>
                  <a:lnTo>
                    <a:pt x="1158816" y="5649"/>
                  </a:lnTo>
                  <a:lnTo>
                    <a:pt x="1163989" y="5521"/>
                  </a:lnTo>
                  <a:lnTo>
                    <a:pt x="1169162" y="5399"/>
                  </a:lnTo>
                  <a:lnTo>
                    <a:pt x="1174335" y="5282"/>
                  </a:lnTo>
                  <a:lnTo>
                    <a:pt x="1179509" y="5172"/>
                  </a:lnTo>
                  <a:lnTo>
                    <a:pt x="1184682" y="5066"/>
                  </a:lnTo>
                  <a:lnTo>
                    <a:pt x="1189855" y="4967"/>
                  </a:lnTo>
                  <a:lnTo>
                    <a:pt x="1195029" y="4872"/>
                  </a:lnTo>
                  <a:lnTo>
                    <a:pt x="1200202" y="4783"/>
                  </a:lnTo>
                  <a:lnTo>
                    <a:pt x="1205375" y="4699"/>
                  </a:lnTo>
                  <a:lnTo>
                    <a:pt x="1210548" y="4619"/>
                  </a:lnTo>
                  <a:lnTo>
                    <a:pt x="1215722" y="4544"/>
                  </a:lnTo>
                  <a:lnTo>
                    <a:pt x="1220895" y="4473"/>
                  </a:lnTo>
                  <a:lnTo>
                    <a:pt x="1226068" y="4407"/>
                  </a:lnTo>
                  <a:lnTo>
                    <a:pt x="1231242" y="4345"/>
                  </a:lnTo>
                  <a:lnTo>
                    <a:pt x="1236415" y="4287"/>
                  </a:lnTo>
                  <a:lnTo>
                    <a:pt x="1241588" y="4233"/>
                  </a:lnTo>
                  <a:lnTo>
                    <a:pt x="1246761" y="4182"/>
                  </a:lnTo>
                  <a:lnTo>
                    <a:pt x="1251935" y="4136"/>
                  </a:lnTo>
                  <a:lnTo>
                    <a:pt x="1257108" y="4093"/>
                  </a:lnTo>
                  <a:lnTo>
                    <a:pt x="1262281" y="4054"/>
                  </a:lnTo>
                  <a:lnTo>
                    <a:pt x="1267455" y="4018"/>
                  </a:lnTo>
                  <a:lnTo>
                    <a:pt x="1272628" y="3986"/>
                  </a:lnTo>
                  <a:lnTo>
                    <a:pt x="1277801" y="3956"/>
                  </a:lnTo>
                  <a:lnTo>
                    <a:pt x="1282974" y="3931"/>
                  </a:lnTo>
                  <a:lnTo>
                    <a:pt x="1288148" y="3908"/>
                  </a:lnTo>
                  <a:lnTo>
                    <a:pt x="1293321" y="3889"/>
                  </a:lnTo>
                  <a:lnTo>
                    <a:pt x="1298494" y="3873"/>
                  </a:lnTo>
                  <a:lnTo>
                    <a:pt x="1303668" y="3860"/>
                  </a:lnTo>
                  <a:lnTo>
                    <a:pt x="1308841" y="3849"/>
                  </a:lnTo>
                  <a:lnTo>
                    <a:pt x="1314014" y="3842"/>
                  </a:lnTo>
                  <a:lnTo>
                    <a:pt x="1319187" y="3838"/>
                  </a:lnTo>
                  <a:lnTo>
                    <a:pt x="1324361" y="3837"/>
                  </a:lnTo>
                  <a:lnTo>
                    <a:pt x="1329534" y="3838"/>
                  </a:lnTo>
                  <a:lnTo>
                    <a:pt x="1334707" y="3843"/>
                  </a:lnTo>
                  <a:lnTo>
                    <a:pt x="1339881" y="3850"/>
                  </a:lnTo>
                  <a:lnTo>
                    <a:pt x="1345054" y="3860"/>
                  </a:lnTo>
                  <a:lnTo>
                    <a:pt x="1350227" y="3873"/>
                  </a:lnTo>
                  <a:lnTo>
                    <a:pt x="1355400" y="3889"/>
                  </a:lnTo>
                  <a:lnTo>
                    <a:pt x="1360574" y="3907"/>
                  </a:lnTo>
                  <a:lnTo>
                    <a:pt x="1365747" y="3928"/>
                  </a:lnTo>
                  <a:lnTo>
                    <a:pt x="1370920" y="3952"/>
                  </a:lnTo>
                  <a:lnTo>
                    <a:pt x="1376094" y="3978"/>
                  </a:lnTo>
                  <a:lnTo>
                    <a:pt x="1381267" y="4008"/>
                  </a:lnTo>
                  <a:lnTo>
                    <a:pt x="1386440" y="4039"/>
                  </a:lnTo>
                  <a:lnTo>
                    <a:pt x="1391613" y="4074"/>
                  </a:lnTo>
                  <a:lnTo>
                    <a:pt x="1396787" y="4111"/>
                  </a:lnTo>
                  <a:lnTo>
                    <a:pt x="1401960" y="4150"/>
                  </a:lnTo>
                  <a:lnTo>
                    <a:pt x="1407133" y="4192"/>
                  </a:lnTo>
                  <a:lnTo>
                    <a:pt x="1412307" y="4236"/>
                  </a:lnTo>
                  <a:lnTo>
                    <a:pt x="1417480" y="4283"/>
                  </a:lnTo>
                  <a:lnTo>
                    <a:pt x="1422653" y="4332"/>
                  </a:lnTo>
                  <a:lnTo>
                    <a:pt x="1427826" y="4383"/>
                  </a:lnTo>
                  <a:lnTo>
                    <a:pt x="1433000" y="4437"/>
                  </a:lnTo>
                  <a:lnTo>
                    <a:pt x="1438173" y="4492"/>
                  </a:lnTo>
                  <a:lnTo>
                    <a:pt x="1443346" y="4550"/>
                  </a:lnTo>
                  <a:lnTo>
                    <a:pt x="1448520" y="4609"/>
                  </a:lnTo>
                  <a:lnTo>
                    <a:pt x="1453693" y="4669"/>
                  </a:lnTo>
                  <a:lnTo>
                    <a:pt x="1458866" y="4731"/>
                  </a:lnTo>
                  <a:lnTo>
                    <a:pt x="1464039" y="4795"/>
                  </a:lnTo>
                  <a:lnTo>
                    <a:pt x="1469213" y="4859"/>
                  </a:lnTo>
                  <a:lnTo>
                    <a:pt x="1474386" y="4924"/>
                  </a:lnTo>
                  <a:lnTo>
                    <a:pt x="1479559" y="4989"/>
                  </a:lnTo>
                  <a:lnTo>
                    <a:pt x="1484733" y="5054"/>
                  </a:lnTo>
                  <a:lnTo>
                    <a:pt x="1489906" y="5118"/>
                  </a:lnTo>
                  <a:lnTo>
                    <a:pt x="1495079" y="5182"/>
                  </a:lnTo>
                  <a:lnTo>
                    <a:pt x="1500252" y="5244"/>
                  </a:lnTo>
                  <a:lnTo>
                    <a:pt x="1505426" y="5305"/>
                  </a:lnTo>
                  <a:lnTo>
                    <a:pt x="1510599" y="5362"/>
                  </a:lnTo>
                  <a:lnTo>
                    <a:pt x="1515772" y="5417"/>
                  </a:lnTo>
                  <a:lnTo>
                    <a:pt x="1520946" y="5467"/>
                  </a:lnTo>
                  <a:lnTo>
                    <a:pt x="1526119" y="5513"/>
                  </a:lnTo>
                  <a:lnTo>
                    <a:pt x="1531292" y="5553"/>
                  </a:lnTo>
                  <a:lnTo>
                    <a:pt x="1536465" y="5587"/>
                  </a:lnTo>
                  <a:lnTo>
                    <a:pt x="1541639" y="5614"/>
                  </a:lnTo>
                  <a:lnTo>
                    <a:pt x="1546812" y="5633"/>
                  </a:lnTo>
                  <a:lnTo>
                    <a:pt x="1551985" y="5643"/>
                  </a:lnTo>
                  <a:lnTo>
                    <a:pt x="1557159" y="5643"/>
                  </a:lnTo>
                  <a:lnTo>
                    <a:pt x="1562332" y="5633"/>
                  </a:lnTo>
                  <a:lnTo>
                    <a:pt x="1567505" y="5612"/>
                  </a:lnTo>
                  <a:lnTo>
                    <a:pt x="1572678" y="5578"/>
                  </a:lnTo>
                  <a:lnTo>
                    <a:pt x="1577852" y="5532"/>
                  </a:lnTo>
                  <a:lnTo>
                    <a:pt x="1583025" y="5474"/>
                  </a:lnTo>
                  <a:lnTo>
                    <a:pt x="1588198" y="5402"/>
                  </a:lnTo>
                  <a:lnTo>
                    <a:pt x="1593372" y="5317"/>
                  </a:lnTo>
                  <a:lnTo>
                    <a:pt x="1598545" y="5219"/>
                  </a:lnTo>
                  <a:lnTo>
                    <a:pt x="1603718" y="5108"/>
                  </a:lnTo>
                  <a:lnTo>
                    <a:pt x="1608891" y="4986"/>
                  </a:lnTo>
                  <a:lnTo>
                    <a:pt x="1614065" y="4851"/>
                  </a:lnTo>
                  <a:lnTo>
                    <a:pt x="1619238" y="4707"/>
                  </a:lnTo>
                  <a:lnTo>
                    <a:pt x="1624411" y="4552"/>
                  </a:lnTo>
                  <a:lnTo>
                    <a:pt x="1629585" y="4390"/>
                  </a:lnTo>
                  <a:lnTo>
                    <a:pt x="1634758" y="4221"/>
                  </a:lnTo>
                  <a:lnTo>
                    <a:pt x="1639931" y="4046"/>
                  </a:lnTo>
                  <a:lnTo>
                    <a:pt x="1645104" y="3867"/>
                  </a:lnTo>
                  <a:lnTo>
                    <a:pt x="1650278" y="3685"/>
                  </a:lnTo>
                  <a:lnTo>
                    <a:pt x="1655451" y="3503"/>
                  </a:lnTo>
                  <a:lnTo>
                    <a:pt x="1660624" y="3320"/>
                  </a:lnTo>
                  <a:lnTo>
                    <a:pt x="1665798" y="3138"/>
                  </a:lnTo>
                  <a:lnTo>
                    <a:pt x="1670971" y="2959"/>
                  </a:lnTo>
                  <a:lnTo>
                    <a:pt x="1676144" y="2784"/>
                  </a:lnTo>
                  <a:lnTo>
                    <a:pt x="1681317" y="2613"/>
                  </a:lnTo>
                  <a:lnTo>
                    <a:pt x="1686491" y="2446"/>
                  </a:lnTo>
                  <a:lnTo>
                    <a:pt x="1691664" y="2286"/>
                  </a:lnTo>
                  <a:lnTo>
                    <a:pt x="1696837" y="2132"/>
                  </a:lnTo>
                  <a:lnTo>
                    <a:pt x="1702011" y="1984"/>
                  </a:lnTo>
                  <a:lnTo>
                    <a:pt x="1707184" y="1843"/>
                  </a:lnTo>
                  <a:lnTo>
                    <a:pt x="1712357" y="1709"/>
                  </a:lnTo>
                  <a:lnTo>
                    <a:pt x="1717530" y="1581"/>
                  </a:lnTo>
                  <a:lnTo>
                    <a:pt x="1722704" y="1461"/>
                  </a:lnTo>
                  <a:lnTo>
                    <a:pt x="1727877" y="1348"/>
                  </a:lnTo>
                  <a:lnTo>
                    <a:pt x="1733050" y="1241"/>
                  </a:lnTo>
                  <a:lnTo>
                    <a:pt x="1738224" y="1141"/>
                  </a:lnTo>
                  <a:lnTo>
                    <a:pt x="1743397" y="1048"/>
                  </a:lnTo>
                  <a:lnTo>
                    <a:pt x="1748570" y="960"/>
                  </a:lnTo>
                  <a:lnTo>
                    <a:pt x="1753743" y="878"/>
                  </a:lnTo>
                  <a:lnTo>
                    <a:pt x="1758917" y="802"/>
                  </a:lnTo>
                  <a:lnTo>
                    <a:pt x="1764090" y="731"/>
                  </a:lnTo>
                  <a:lnTo>
                    <a:pt x="1769263" y="665"/>
                  </a:lnTo>
                  <a:lnTo>
                    <a:pt x="1774437" y="604"/>
                  </a:lnTo>
                  <a:lnTo>
                    <a:pt x="1779610" y="547"/>
                  </a:lnTo>
                  <a:lnTo>
                    <a:pt x="1784783" y="495"/>
                  </a:lnTo>
                  <a:lnTo>
                    <a:pt x="1789956" y="446"/>
                  </a:lnTo>
                  <a:lnTo>
                    <a:pt x="1795130" y="401"/>
                  </a:lnTo>
                  <a:lnTo>
                    <a:pt x="1800303" y="359"/>
                  </a:lnTo>
                  <a:lnTo>
                    <a:pt x="1805476" y="321"/>
                  </a:lnTo>
                  <a:lnTo>
                    <a:pt x="1810650" y="285"/>
                  </a:lnTo>
                  <a:lnTo>
                    <a:pt x="1815823" y="252"/>
                  </a:lnTo>
                  <a:lnTo>
                    <a:pt x="1820996" y="222"/>
                  </a:lnTo>
                  <a:lnTo>
                    <a:pt x="1826169" y="194"/>
                  </a:lnTo>
                  <a:lnTo>
                    <a:pt x="1831343" y="168"/>
                  </a:lnTo>
                  <a:lnTo>
                    <a:pt x="1836516" y="144"/>
                  </a:lnTo>
                  <a:lnTo>
                    <a:pt x="1841689" y="122"/>
                  </a:lnTo>
                  <a:lnTo>
                    <a:pt x="1846863" y="102"/>
                  </a:lnTo>
                  <a:lnTo>
                    <a:pt x="1852036" y="83"/>
                  </a:lnTo>
                  <a:lnTo>
                    <a:pt x="1857209" y="66"/>
                  </a:lnTo>
                  <a:lnTo>
                    <a:pt x="1862382" y="50"/>
                  </a:lnTo>
                  <a:lnTo>
                    <a:pt x="1867556" y="36"/>
                  </a:lnTo>
                  <a:lnTo>
                    <a:pt x="1872729" y="22"/>
                  </a:lnTo>
                  <a:lnTo>
                    <a:pt x="1877902" y="10"/>
                  </a:lnTo>
                  <a:lnTo>
                    <a:pt x="1883076" y="0"/>
                  </a:lnTo>
                  <a:lnTo>
                    <a:pt x="1877902" y="11"/>
                  </a:lnTo>
                  <a:lnTo>
                    <a:pt x="1872729" y="23"/>
                  </a:lnTo>
                  <a:lnTo>
                    <a:pt x="1867556" y="37"/>
                  </a:lnTo>
                  <a:lnTo>
                    <a:pt x="1862382" y="52"/>
                  </a:lnTo>
                  <a:lnTo>
                    <a:pt x="1857209" y="68"/>
                  </a:lnTo>
                  <a:lnTo>
                    <a:pt x="1852036" y="85"/>
                  </a:lnTo>
                  <a:lnTo>
                    <a:pt x="1846863" y="104"/>
                  </a:lnTo>
                  <a:lnTo>
                    <a:pt x="1841689" y="125"/>
                  </a:lnTo>
                  <a:lnTo>
                    <a:pt x="1836516" y="147"/>
                  </a:lnTo>
                  <a:lnTo>
                    <a:pt x="1831343" y="172"/>
                  </a:lnTo>
                  <a:lnTo>
                    <a:pt x="1826169" y="198"/>
                  </a:lnTo>
                  <a:lnTo>
                    <a:pt x="1820996" y="227"/>
                  </a:lnTo>
                  <a:lnTo>
                    <a:pt x="1815823" y="258"/>
                  </a:lnTo>
                  <a:lnTo>
                    <a:pt x="1810650" y="291"/>
                  </a:lnTo>
                  <a:lnTo>
                    <a:pt x="1805476" y="328"/>
                  </a:lnTo>
                  <a:lnTo>
                    <a:pt x="1800303" y="368"/>
                  </a:lnTo>
                  <a:lnTo>
                    <a:pt x="1795130" y="411"/>
                  </a:lnTo>
                  <a:lnTo>
                    <a:pt x="1789956" y="457"/>
                  </a:lnTo>
                  <a:lnTo>
                    <a:pt x="1784783" y="508"/>
                  </a:lnTo>
                  <a:lnTo>
                    <a:pt x="1779610" y="562"/>
                  </a:lnTo>
                  <a:lnTo>
                    <a:pt x="1774437" y="621"/>
                  </a:lnTo>
                  <a:lnTo>
                    <a:pt x="1769263" y="685"/>
                  </a:lnTo>
                  <a:lnTo>
                    <a:pt x="1764090" y="754"/>
                  </a:lnTo>
                  <a:lnTo>
                    <a:pt x="1758917" y="828"/>
                  </a:lnTo>
                  <a:lnTo>
                    <a:pt x="1753743" y="908"/>
                  </a:lnTo>
                  <a:lnTo>
                    <a:pt x="1748570" y="994"/>
                  </a:lnTo>
                  <a:lnTo>
                    <a:pt x="1743397" y="1087"/>
                  </a:lnTo>
                  <a:lnTo>
                    <a:pt x="1738224" y="1187"/>
                  </a:lnTo>
                  <a:lnTo>
                    <a:pt x="1733050" y="1293"/>
                  </a:lnTo>
                  <a:lnTo>
                    <a:pt x="1727877" y="1408"/>
                  </a:lnTo>
                  <a:lnTo>
                    <a:pt x="1722704" y="1530"/>
                  </a:lnTo>
                  <a:lnTo>
                    <a:pt x="1717530" y="1660"/>
                  </a:lnTo>
                  <a:lnTo>
                    <a:pt x="1712357" y="1798"/>
                  </a:lnTo>
                  <a:lnTo>
                    <a:pt x="1707184" y="1945"/>
                  </a:lnTo>
                  <a:lnTo>
                    <a:pt x="1702011" y="2100"/>
                  </a:lnTo>
                  <a:lnTo>
                    <a:pt x="1696837" y="2264"/>
                  </a:lnTo>
                  <a:lnTo>
                    <a:pt x="1691664" y="2436"/>
                  </a:lnTo>
                  <a:lnTo>
                    <a:pt x="1686491" y="2617"/>
                  </a:lnTo>
                  <a:lnTo>
                    <a:pt x="1681317" y="2806"/>
                  </a:lnTo>
                  <a:lnTo>
                    <a:pt x="1676144" y="3002"/>
                  </a:lnTo>
                  <a:lnTo>
                    <a:pt x="1670971" y="3206"/>
                  </a:lnTo>
                  <a:lnTo>
                    <a:pt x="1665798" y="3416"/>
                  </a:lnTo>
                  <a:lnTo>
                    <a:pt x="1660624" y="3631"/>
                  </a:lnTo>
                  <a:lnTo>
                    <a:pt x="1655451" y="3851"/>
                  </a:lnTo>
                  <a:lnTo>
                    <a:pt x="1650278" y="4075"/>
                  </a:lnTo>
                  <a:lnTo>
                    <a:pt x="1645104" y="4301"/>
                  </a:lnTo>
                  <a:lnTo>
                    <a:pt x="1639931" y="4528"/>
                  </a:lnTo>
                  <a:lnTo>
                    <a:pt x="1634758" y="4755"/>
                  </a:lnTo>
                  <a:lnTo>
                    <a:pt x="1629585" y="4980"/>
                  </a:lnTo>
                  <a:lnTo>
                    <a:pt x="1624411" y="5202"/>
                  </a:lnTo>
                  <a:lnTo>
                    <a:pt x="1619238" y="5420"/>
                  </a:lnTo>
                  <a:lnTo>
                    <a:pt x="1614065" y="5633"/>
                  </a:lnTo>
                  <a:lnTo>
                    <a:pt x="1608891" y="5839"/>
                  </a:lnTo>
                  <a:lnTo>
                    <a:pt x="1603718" y="6037"/>
                  </a:lnTo>
                  <a:lnTo>
                    <a:pt x="1598545" y="6227"/>
                  </a:lnTo>
                  <a:lnTo>
                    <a:pt x="1593372" y="6408"/>
                  </a:lnTo>
                  <a:lnTo>
                    <a:pt x="1588198" y="6579"/>
                  </a:lnTo>
                  <a:lnTo>
                    <a:pt x="1583025" y="6741"/>
                  </a:lnTo>
                  <a:lnTo>
                    <a:pt x="1577852" y="6893"/>
                  </a:lnTo>
                  <a:lnTo>
                    <a:pt x="1572678" y="7035"/>
                  </a:lnTo>
                  <a:lnTo>
                    <a:pt x="1567505" y="7168"/>
                  </a:lnTo>
                  <a:lnTo>
                    <a:pt x="1562332" y="7292"/>
                  </a:lnTo>
                  <a:lnTo>
                    <a:pt x="1557159" y="7408"/>
                  </a:lnTo>
                  <a:lnTo>
                    <a:pt x="1551985" y="7516"/>
                  </a:lnTo>
                  <a:lnTo>
                    <a:pt x="1546812" y="7617"/>
                  </a:lnTo>
                  <a:lnTo>
                    <a:pt x="1541639" y="7712"/>
                  </a:lnTo>
                  <a:lnTo>
                    <a:pt x="1536465" y="7801"/>
                  </a:lnTo>
                  <a:lnTo>
                    <a:pt x="1531292" y="7887"/>
                  </a:lnTo>
                  <a:lnTo>
                    <a:pt x="1526119" y="7968"/>
                  </a:lnTo>
                  <a:lnTo>
                    <a:pt x="1520946" y="8048"/>
                  </a:lnTo>
                  <a:lnTo>
                    <a:pt x="1515772" y="8125"/>
                  </a:lnTo>
                  <a:lnTo>
                    <a:pt x="1510599" y="8202"/>
                  </a:lnTo>
                  <a:lnTo>
                    <a:pt x="1505426" y="8279"/>
                  </a:lnTo>
                  <a:lnTo>
                    <a:pt x="1500252" y="8356"/>
                  </a:lnTo>
                  <a:lnTo>
                    <a:pt x="1495079" y="8434"/>
                  </a:lnTo>
                  <a:lnTo>
                    <a:pt x="1489906" y="8515"/>
                  </a:lnTo>
                  <a:lnTo>
                    <a:pt x="1484733" y="8599"/>
                  </a:lnTo>
                  <a:lnTo>
                    <a:pt x="1479559" y="8686"/>
                  </a:lnTo>
                  <a:lnTo>
                    <a:pt x="1474386" y="8776"/>
                  </a:lnTo>
                  <a:lnTo>
                    <a:pt x="1469213" y="8871"/>
                  </a:lnTo>
                  <a:lnTo>
                    <a:pt x="1464039" y="8972"/>
                  </a:lnTo>
                  <a:lnTo>
                    <a:pt x="1458866" y="9077"/>
                  </a:lnTo>
                  <a:lnTo>
                    <a:pt x="1453693" y="9188"/>
                  </a:lnTo>
                  <a:lnTo>
                    <a:pt x="1448520" y="9306"/>
                  </a:lnTo>
                  <a:lnTo>
                    <a:pt x="1443346" y="9430"/>
                  </a:lnTo>
                  <a:lnTo>
                    <a:pt x="1438173" y="9561"/>
                  </a:lnTo>
                  <a:lnTo>
                    <a:pt x="1433000" y="9699"/>
                  </a:lnTo>
                  <a:lnTo>
                    <a:pt x="1427826" y="9844"/>
                  </a:lnTo>
                  <a:lnTo>
                    <a:pt x="1422653" y="9998"/>
                  </a:lnTo>
                  <a:lnTo>
                    <a:pt x="1417480" y="10159"/>
                  </a:lnTo>
                  <a:lnTo>
                    <a:pt x="1412307" y="10329"/>
                  </a:lnTo>
                  <a:lnTo>
                    <a:pt x="1407133" y="10508"/>
                  </a:lnTo>
                  <a:lnTo>
                    <a:pt x="1401960" y="10695"/>
                  </a:lnTo>
                  <a:lnTo>
                    <a:pt x="1396787" y="10891"/>
                  </a:lnTo>
                  <a:lnTo>
                    <a:pt x="1391613" y="11097"/>
                  </a:lnTo>
                  <a:lnTo>
                    <a:pt x="1386440" y="11312"/>
                  </a:lnTo>
                  <a:lnTo>
                    <a:pt x="1381267" y="11537"/>
                  </a:lnTo>
                  <a:lnTo>
                    <a:pt x="1376094" y="11772"/>
                  </a:lnTo>
                  <a:lnTo>
                    <a:pt x="1370920" y="12016"/>
                  </a:lnTo>
                  <a:lnTo>
                    <a:pt x="1365747" y="12271"/>
                  </a:lnTo>
                  <a:lnTo>
                    <a:pt x="1360574" y="12536"/>
                  </a:lnTo>
                  <a:lnTo>
                    <a:pt x="1355400" y="12812"/>
                  </a:lnTo>
                  <a:lnTo>
                    <a:pt x="1350227" y="13099"/>
                  </a:lnTo>
                  <a:lnTo>
                    <a:pt x="1345054" y="13396"/>
                  </a:lnTo>
                  <a:lnTo>
                    <a:pt x="1339881" y="13705"/>
                  </a:lnTo>
                  <a:lnTo>
                    <a:pt x="1334707" y="14024"/>
                  </a:lnTo>
                  <a:lnTo>
                    <a:pt x="1329534" y="14356"/>
                  </a:lnTo>
                  <a:lnTo>
                    <a:pt x="1324361" y="14698"/>
                  </a:lnTo>
                  <a:lnTo>
                    <a:pt x="1319187" y="15052"/>
                  </a:lnTo>
                  <a:lnTo>
                    <a:pt x="1314014" y="15418"/>
                  </a:lnTo>
                  <a:lnTo>
                    <a:pt x="1308841" y="15796"/>
                  </a:lnTo>
                  <a:lnTo>
                    <a:pt x="1303668" y="16186"/>
                  </a:lnTo>
                  <a:lnTo>
                    <a:pt x="1298494" y="16588"/>
                  </a:lnTo>
                  <a:lnTo>
                    <a:pt x="1293321" y="17003"/>
                  </a:lnTo>
                  <a:lnTo>
                    <a:pt x="1288148" y="17430"/>
                  </a:lnTo>
                  <a:lnTo>
                    <a:pt x="1282974" y="17869"/>
                  </a:lnTo>
                  <a:lnTo>
                    <a:pt x="1277801" y="18320"/>
                  </a:lnTo>
                  <a:lnTo>
                    <a:pt x="1272628" y="18784"/>
                  </a:lnTo>
                  <a:lnTo>
                    <a:pt x="1267455" y="19261"/>
                  </a:lnTo>
                  <a:lnTo>
                    <a:pt x="1262281" y="19751"/>
                  </a:lnTo>
                  <a:lnTo>
                    <a:pt x="1257108" y="20253"/>
                  </a:lnTo>
                  <a:lnTo>
                    <a:pt x="1251935" y="20768"/>
                  </a:lnTo>
                  <a:lnTo>
                    <a:pt x="1246761" y="21296"/>
                  </a:lnTo>
                  <a:lnTo>
                    <a:pt x="1241588" y="21837"/>
                  </a:lnTo>
                  <a:lnTo>
                    <a:pt x="1236415" y="22390"/>
                  </a:lnTo>
                  <a:lnTo>
                    <a:pt x="1231242" y="22956"/>
                  </a:lnTo>
                  <a:lnTo>
                    <a:pt x="1226068" y="23535"/>
                  </a:lnTo>
                  <a:lnTo>
                    <a:pt x="1220895" y="24126"/>
                  </a:lnTo>
                  <a:lnTo>
                    <a:pt x="1215722" y="24730"/>
                  </a:lnTo>
                  <a:lnTo>
                    <a:pt x="1210548" y="25346"/>
                  </a:lnTo>
                  <a:lnTo>
                    <a:pt x="1205375" y="25974"/>
                  </a:lnTo>
                  <a:lnTo>
                    <a:pt x="1200202" y="26615"/>
                  </a:lnTo>
                  <a:lnTo>
                    <a:pt x="1195029" y="27267"/>
                  </a:lnTo>
                  <a:lnTo>
                    <a:pt x="1189855" y="27932"/>
                  </a:lnTo>
                  <a:lnTo>
                    <a:pt x="1184682" y="28608"/>
                  </a:lnTo>
                  <a:lnTo>
                    <a:pt x="1179509" y="29295"/>
                  </a:lnTo>
                  <a:lnTo>
                    <a:pt x="1174335" y="29993"/>
                  </a:lnTo>
                  <a:lnTo>
                    <a:pt x="1169162" y="30702"/>
                  </a:lnTo>
                  <a:lnTo>
                    <a:pt x="1163989" y="31422"/>
                  </a:lnTo>
                  <a:lnTo>
                    <a:pt x="1158816" y="32152"/>
                  </a:lnTo>
                  <a:lnTo>
                    <a:pt x="1153642" y="32892"/>
                  </a:lnTo>
                  <a:lnTo>
                    <a:pt x="1148469" y="33642"/>
                  </a:lnTo>
                  <a:lnTo>
                    <a:pt x="1143296" y="34401"/>
                  </a:lnTo>
                  <a:lnTo>
                    <a:pt x="1138122" y="35169"/>
                  </a:lnTo>
                  <a:lnTo>
                    <a:pt x="1132949" y="35947"/>
                  </a:lnTo>
                  <a:lnTo>
                    <a:pt x="1127776" y="36732"/>
                  </a:lnTo>
                  <a:lnTo>
                    <a:pt x="1122603" y="37526"/>
                  </a:lnTo>
                  <a:lnTo>
                    <a:pt x="1117429" y="38327"/>
                  </a:lnTo>
                  <a:lnTo>
                    <a:pt x="1112256" y="39136"/>
                  </a:lnTo>
                  <a:lnTo>
                    <a:pt x="1107083" y="39951"/>
                  </a:lnTo>
                  <a:lnTo>
                    <a:pt x="1101909" y="40773"/>
                  </a:lnTo>
                  <a:lnTo>
                    <a:pt x="1096736" y="41600"/>
                  </a:lnTo>
                  <a:lnTo>
                    <a:pt x="1091563" y="42433"/>
                  </a:lnTo>
                  <a:lnTo>
                    <a:pt x="1086390" y="43271"/>
                  </a:lnTo>
                  <a:lnTo>
                    <a:pt x="1081216" y="44113"/>
                  </a:lnTo>
                  <a:lnTo>
                    <a:pt x="1076043" y="44959"/>
                  </a:lnTo>
                  <a:lnTo>
                    <a:pt x="1070870" y="45808"/>
                  </a:lnTo>
                  <a:lnTo>
                    <a:pt x="1065696" y="46659"/>
                  </a:lnTo>
                  <a:lnTo>
                    <a:pt x="1060523" y="47513"/>
                  </a:lnTo>
                  <a:lnTo>
                    <a:pt x="1055350" y="48368"/>
                  </a:lnTo>
                  <a:lnTo>
                    <a:pt x="1050177" y="49224"/>
                  </a:lnTo>
                  <a:lnTo>
                    <a:pt x="1045003" y="50080"/>
                  </a:lnTo>
                  <a:lnTo>
                    <a:pt x="1039830" y="50936"/>
                  </a:lnTo>
                  <a:lnTo>
                    <a:pt x="1034657" y="51791"/>
                  </a:lnTo>
                  <a:lnTo>
                    <a:pt x="1029483" y="52644"/>
                  </a:lnTo>
                  <a:lnTo>
                    <a:pt x="1024310" y="53495"/>
                  </a:lnTo>
                  <a:lnTo>
                    <a:pt x="1019137" y="54343"/>
                  </a:lnTo>
                  <a:lnTo>
                    <a:pt x="1013964" y="55187"/>
                  </a:lnTo>
                  <a:lnTo>
                    <a:pt x="1008790" y="56027"/>
                  </a:lnTo>
                  <a:lnTo>
                    <a:pt x="1003617" y="56862"/>
                  </a:lnTo>
                  <a:lnTo>
                    <a:pt x="998444" y="57692"/>
                  </a:lnTo>
                  <a:lnTo>
                    <a:pt x="993270" y="58515"/>
                  </a:lnTo>
                  <a:lnTo>
                    <a:pt x="988097" y="59332"/>
                  </a:lnTo>
                  <a:lnTo>
                    <a:pt x="982924" y="60141"/>
                  </a:lnTo>
                  <a:lnTo>
                    <a:pt x="977751" y="60943"/>
                  </a:lnTo>
                  <a:lnTo>
                    <a:pt x="972577" y="61736"/>
                  </a:lnTo>
                  <a:lnTo>
                    <a:pt x="967404" y="62520"/>
                  </a:lnTo>
                  <a:lnTo>
                    <a:pt x="962231" y="63295"/>
                  </a:lnTo>
                  <a:lnTo>
                    <a:pt x="957057" y="64059"/>
                  </a:lnTo>
                  <a:lnTo>
                    <a:pt x="951884" y="64814"/>
                  </a:lnTo>
                  <a:lnTo>
                    <a:pt x="946711" y="65557"/>
                  </a:lnTo>
                  <a:lnTo>
                    <a:pt x="941538" y="66290"/>
                  </a:lnTo>
                  <a:lnTo>
                    <a:pt x="936364" y="67011"/>
                  </a:lnTo>
                  <a:lnTo>
                    <a:pt x="931191" y="67721"/>
                  </a:lnTo>
                  <a:lnTo>
                    <a:pt x="926018" y="68419"/>
                  </a:lnTo>
                  <a:lnTo>
                    <a:pt x="920844" y="69105"/>
                  </a:lnTo>
                  <a:lnTo>
                    <a:pt x="915671" y="69779"/>
                  </a:lnTo>
                  <a:lnTo>
                    <a:pt x="910498" y="70440"/>
                  </a:lnTo>
                  <a:lnTo>
                    <a:pt x="905325" y="71089"/>
                  </a:lnTo>
                  <a:lnTo>
                    <a:pt x="900151" y="71727"/>
                  </a:lnTo>
                  <a:lnTo>
                    <a:pt x="894978" y="72352"/>
                  </a:lnTo>
                  <a:lnTo>
                    <a:pt x="889805" y="72965"/>
                  </a:lnTo>
                  <a:lnTo>
                    <a:pt x="884631" y="73567"/>
                  </a:lnTo>
                  <a:lnTo>
                    <a:pt x="879458" y="74158"/>
                  </a:lnTo>
                  <a:lnTo>
                    <a:pt x="874285" y="74737"/>
                  </a:lnTo>
                  <a:lnTo>
                    <a:pt x="869112" y="75306"/>
                  </a:lnTo>
                  <a:lnTo>
                    <a:pt x="863938" y="75865"/>
                  </a:lnTo>
                  <a:lnTo>
                    <a:pt x="858765" y="76415"/>
                  </a:lnTo>
                  <a:lnTo>
                    <a:pt x="853592" y="76956"/>
                  </a:lnTo>
                  <a:lnTo>
                    <a:pt x="848418" y="77488"/>
                  </a:lnTo>
                  <a:lnTo>
                    <a:pt x="843245" y="78013"/>
                  </a:lnTo>
                  <a:lnTo>
                    <a:pt x="838072" y="78531"/>
                  </a:lnTo>
                  <a:lnTo>
                    <a:pt x="832899" y="79043"/>
                  </a:lnTo>
                  <a:lnTo>
                    <a:pt x="827725" y="79550"/>
                  </a:lnTo>
                  <a:lnTo>
                    <a:pt x="822552" y="80053"/>
                  </a:lnTo>
                  <a:lnTo>
                    <a:pt x="817379" y="80552"/>
                  </a:lnTo>
                  <a:lnTo>
                    <a:pt x="812205" y="81049"/>
                  </a:lnTo>
                  <a:lnTo>
                    <a:pt x="807032" y="81544"/>
                  </a:lnTo>
                  <a:lnTo>
                    <a:pt x="801859" y="82039"/>
                  </a:lnTo>
                  <a:lnTo>
                    <a:pt x="796686" y="82535"/>
                  </a:lnTo>
                  <a:lnTo>
                    <a:pt x="791512" y="83032"/>
                  </a:lnTo>
                  <a:lnTo>
                    <a:pt x="786339" y="83532"/>
                  </a:lnTo>
                  <a:lnTo>
                    <a:pt x="781166" y="84036"/>
                  </a:lnTo>
                  <a:lnTo>
                    <a:pt x="775992" y="84544"/>
                  </a:lnTo>
                  <a:lnTo>
                    <a:pt x="770819" y="85059"/>
                  </a:lnTo>
                  <a:lnTo>
                    <a:pt x="765646" y="85581"/>
                  </a:lnTo>
                  <a:lnTo>
                    <a:pt x="760473" y="86111"/>
                  </a:lnTo>
                  <a:lnTo>
                    <a:pt x="755299" y="86649"/>
                  </a:lnTo>
                  <a:lnTo>
                    <a:pt x="750126" y="87199"/>
                  </a:lnTo>
                  <a:lnTo>
                    <a:pt x="744953" y="87759"/>
                  </a:lnTo>
                  <a:lnTo>
                    <a:pt x="739779" y="88331"/>
                  </a:lnTo>
                  <a:lnTo>
                    <a:pt x="734606" y="88917"/>
                  </a:lnTo>
                  <a:lnTo>
                    <a:pt x="729433" y="89517"/>
                  </a:lnTo>
                  <a:lnTo>
                    <a:pt x="724260" y="90132"/>
                  </a:lnTo>
                  <a:lnTo>
                    <a:pt x="719086" y="90763"/>
                  </a:lnTo>
                  <a:lnTo>
                    <a:pt x="713913" y="91411"/>
                  </a:lnTo>
                  <a:lnTo>
                    <a:pt x="708740" y="92076"/>
                  </a:lnTo>
                  <a:lnTo>
                    <a:pt x="703566" y="92760"/>
                  </a:lnTo>
                  <a:lnTo>
                    <a:pt x="698393" y="93463"/>
                  </a:lnTo>
                  <a:lnTo>
                    <a:pt x="693220" y="94186"/>
                  </a:lnTo>
                  <a:lnTo>
                    <a:pt x="688047" y="94929"/>
                  </a:lnTo>
                  <a:lnTo>
                    <a:pt x="682873" y="95694"/>
                  </a:lnTo>
                  <a:lnTo>
                    <a:pt x="677700" y="96480"/>
                  </a:lnTo>
                  <a:lnTo>
                    <a:pt x="672527" y="97289"/>
                  </a:lnTo>
                  <a:lnTo>
                    <a:pt x="667353" y="98121"/>
                  </a:lnTo>
                  <a:lnTo>
                    <a:pt x="662180" y="98977"/>
                  </a:lnTo>
                  <a:lnTo>
                    <a:pt x="657007" y="99856"/>
                  </a:lnTo>
                  <a:lnTo>
                    <a:pt x="651834" y="100759"/>
                  </a:lnTo>
                  <a:lnTo>
                    <a:pt x="646660" y="101688"/>
                  </a:lnTo>
                  <a:lnTo>
                    <a:pt x="641487" y="102641"/>
                  </a:lnTo>
                  <a:lnTo>
                    <a:pt x="636314" y="103620"/>
                  </a:lnTo>
                  <a:lnTo>
                    <a:pt x="631140" y="104625"/>
                  </a:lnTo>
                  <a:lnTo>
                    <a:pt x="625967" y="105656"/>
                  </a:lnTo>
                  <a:lnTo>
                    <a:pt x="620794" y="106713"/>
                  </a:lnTo>
                  <a:lnTo>
                    <a:pt x="615621" y="107797"/>
                  </a:lnTo>
                  <a:lnTo>
                    <a:pt x="610447" y="108908"/>
                  </a:lnTo>
                  <a:lnTo>
                    <a:pt x="605274" y="110046"/>
                  </a:lnTo>
                  <a:lnTo>
                    <a:pt x="600101" y="111211"/>
                  </a:lnTo>
                  <a:lnTo>
                    <a:pt x="594927" y="112403"/>
                  </a:lnTo>
                  <a:lnTo>
                    <a:pt x="589754" y="113623"/>
                  </a:lnTo>
                  <a:lnTo>
                    <a:pt x="584581" y="114870"/>
                  </a:lnTo>
                  <a:lnTo>
                    <a:pt x="579408" y="116146"/>
                  </a:lnTo>
                  <a:lnTo>
                    <a:pt x="574234" y="117449"/>
                  </a:lnTo>
                  <a:lnTo>
                    <a:pt x="569061" y="118781"/>
                  </a:lnTo>
                  <a:lnTo>
                    <a:pt x="563888" y="120140"/>
                  </a:lnTo>
                  <a:lnTo>
                    <a:pt x="558714" y="121529"/>
                  </a:lnTo>
                  <a:lnTo>
                    <a:pt x="553541" y="122945"/>
                  </a:lnTo>
                  <a:lnTo>
                    <a:pt x="548368" y="124391"/>
                  </a:lnTo>
                  <a:lnTo>
                    <a:pt x="543195" y="125865"/>
                  </a:lnTo>
                  <a:lnTo>
                    <a:pt x="538021" y="127367"/>
                  </a:lnTo>
                  <a:lnTo>
                    <a:pt x="532848" y="128899"/>
                  </a:lnTo>
                  <a:lnTo>
                    <a:pt x="527675" y="130460"/>
                  </a:lnTo>
                  <a:lnTo>
                    <a:pt x="522501" y="132051"/>
                  </a:lnTo>
                  <a:lnTo>
                    <a:pt x="517328" y="133671"/>
                  </a:lnTo>
                  <a:lnTo>
                    <a:pt x="512155" y="135321"/>
                  </a:lnTo>
                  <a:lnTo>
                    <a:pt x="506982" y="137000"/>
                  </a:lnTo>
                  <a:lnTo>
                    <a:pt x="501808" y="138710"/>
                  </a:lnTo>
                  <a:lnTo>
                    <a:pt x="496635" y="140450"/>
                  </a:lnTo>
                  <a:lnTo>
                    <a:pt x="491462" y="142220"/>
                  </a:lnTo>
                  <a:lnTo>
                    <a:pt x="486288" y="144022"/>
                  </a:lnTo>
                  <a:lnTo>
                    <a:pt x="481115" y="145854"/>
                  </a:lnTo>
                  <a:lnTo>
                    <a:pt x="475942" y="147718"/>
                  </a:lnTo>
                  <a:lnTo>
                    <a:pt x="470769" y="149614"/>
                  </a:lnTo>
                  <a:lnTo>
                    <a:pt x="465595" y="151542"/>
                  </a:lnTo>
                  <a:lnTo>
                    <a:pt x="460422" y="153502"/>
                  </a:lnTo>
                  <a:lnTo>
                    <a:pt x="455249" y="155496"/>
                  </a:lnTo>
                  <a:lnTo>
                    <a:pt x="450075" y="157522"/>
                  </a:lnTo>
                  <a:lnTo>
                    <a:pt x="444902" y="159582"/>
                  </a:lnTo>
                  <a:lnTo>
                    <a:pt x="439729" y="161677"/>
                  </a:lnTo>
                  <a:lnTo>
                    <a:pt x="434556" y="163806"/>
                  </a:lnTo>
                  <a:lnTo>
                    <a:pt x="429382" y="165971"/>
                  </a:lnTo>
                  <a:lnTo>
                    <a:pt x="424209" y="168171"/>
                  </a:lnTo>
                  <a:lnTo>
                    <a:pt x="419036" y="170408"/>
                  </a:lnTo>
                  <a:lnTo>
                    <a:pt x="413862" y="172681"/>
                  </a:lnTo>
                  <a:lnTo>
                    <a:pt x="408689" y="174993"/>
                  </a:lnTo>
                  <a:lnTo>
                    <a:pt x="403516" y="177342"/>
                  </a:lnTo>
                  <a:lnTo>
                    <a:pt x="398343" y="179731"/>
                  </a:lnTo>
                  <a:lnTo>
                    <a:pt x="393169" y="182159"/>
                  </a:lnTo>
                  <a:lnTo>
                    <a:pt x="387996" y="184628"/>
                  </a:lnTo>
                  <a:lnTo>
                    <a:pt x="382823" y="187138"/>
                  </a:lnTo>
                  <a:lnTo>
                    <a:pt x="377649" y="189690"/>
                  </a:lnTo>
                  <a:lnTo>
                    <a:pt x="372476" y="192285"/>
                  </a:lnTo>
                  <a:lnTo>
                    <a:pt x="367303" y="194923"/>
                  </a:lnTo>
                  <a:lnTo>
                    <a:pt x="362130" y="197606"/>
                  </a:lnTo>
                  <a:lnTo>
                    <a:pt x="356956" y="200334"/>
                  </a:lnTo>
                  <a:lnTo>
                    <a:pt x="351783" y="203109"/>
                  </a:lnTo>
                  <a:lnTo>
                    <a:pt x="346610" y="205931"/>
                  </a:lnTo>
                  <a:lnTo>
                    <a:pt x="341436" y="208802"/>
                  </a:lnTo>
                  <a:lnTo>
                    <a:pt x="336263" y="211721"/>
                  </a:lnTo>
                  <a:lnTo>
                    <a:pt x="331090" y="214691"/>
                  </a:lnTo>
                  <a:lnTo>
                    <a:pt x="325917" y="217713"/>
                  </a:lnTo>
                  <a:lnTo>
                    <a:pt x="320743" y="220786"/>
                  </a:lnTo>
                  <a:lnTo>
                    <a:pt x="315570" y="223913"/>
                  </a:lnTo>
                  <a:lnTo>
                    <a:pt x="310397" y="227094"/>
                  </a:lnTo>
                  <a:lnTo>
                    <a:pt x="305223" y="230331"/>
                  </a:lnTo>
                  <a:lnTo>
                    <a:pt x="300050" y="233624"/>
                  </a:lnTo>
                  <a:lnTo>
                    <a:pt x="294877" y="236975"/>
                  </a:lnTo>
                  <a:lnTo>
                    <a:pt x="289704" y="240385"/>
                  </a:lnTo>
                  <a:lnTo>
                    <a:pt x="284530" y="243855"/>
                  </a:lnTo>
                  <a:lnTo>
                    <a:pt x="279357" y="247386"/>
                  </a:lnTo>
                  <a:lnTo>
                    <a:pt x="274184" y="250979"/>
                  </a:lnTo>
                  <a:lnTo>
                    <a:pt x="269010" y="254635"/>
                  </a:lnTo>
                  <a:lnTo>
                    <a:pt x="263837" y="258356"/>
                  </a:lnTo>
                  <a:lnTo>
                    <a:pt x="258664" y="262142"/>
                  </a:lnTo>
                  <a:lnTo>
                    <a:pt x="253491" y="265995"/>
                  </a:lnTo>
                  <a:lnTo>
                    <a:pt x="248317" y="269916"/>
                  </a:lnTo>
                  <a:lnTo>
                    <a:pt x="243144" y="273906"/>
                  </a:lnTo>
                  <a:lnTo>
                    <a:pt x="237971" y="277966"/>
                  </a:lnTo>
                  <a:lnTo>
                    <a:pt x="232797" y="282097"/>
                  </a:lnTo>
                  <a:lnTo>
                    <a:pt x="227624" y="286300"/>
                  </a:lnTo>
                  <a:lnTo>
                    <a:pt x="222451" y="290576"/>
                  </a:lnTo>
                  <a:lnTo>
                    <a:pt x="217278" y="294927"/>
                  </a:lnTo>
                  <a:lnTo>
                    <a:pt x="212104" y="299354"/>
                  </a:lnTo>
                  <a:lnTo>
                    <a:pt x="206931" y="303857"/>
                  </a:lnTo>
                  <a:lnTo>
                    <a:pt x="201758" y="308437"/>
                  </a:lnTo>
                  <a:lnTo>
                    <a:pt x="196584" y="313096"/>
                  </a:lnTo>
                  <a:lnTo>
                    <a:pt x="191411" y="317834"/>
                  </a:lnTo>
                  <a:lnTo>
                    <a:pt x="186238" y="322652"/>
                  </a:lnTo>
                  <a:lnTo>
                    <a:pt x="181065" y="327552"/>
                  </a:lnTo>
                  <a:lnTo>
                    <a:pt x="175891" y="332534"/>
                  </a:lnTo>
                  <a:lnTo>
                    <a:pt x="170718" y="337598"/>
                  </a:lnTo>
                  <a:lnTo>
                    <a:pt x="165545" y="342746"/>
                  </a:lnTo>
                  <a:lnTo>
                    <a:pt x="160371" y="347979"/>
                  </a:lnTo>
                  <a:lnTo>
                    <a:pt x="155198" y="353296"/>
                  </a:lnTo>
                  <a:lnTo>
                    <a:pt x="150025" y="358699"/>
                  </a:lnTo>
                  <a:lnTo>
                    <a:pt x="144852" y="364187"/>
                  </a:lnTo>
                  <a:lnTo>
                    <a:pt x="139678" y="369762"/>
                  </a:lnTo>
                  <a:lnTo>
                    <a:pt x="134505" y="375422"/>
                  </a:lnTo>
                  <a:lnTo>
                    <a:pt x="129332" y="381170"/>
                  </a:lnTo>
                  <a:lnTo>
                    <a:pt x="124158" y="387004"/>
                  </a:lnTo>
                  <a:lnTo>
                    <a:pt x="118985" y="392924"/>
                  </a:lnTo>
                  <a:lnTo>
                    <a:pt x="113812" y="398931"/>
                  </a:lnTo>
                  <a:lnTo>
                    <a:pt x="108639" y="405022"/>
                  </a:lnTo>
                  <a:lnTo>
                    <a:pt x="103465" y="411199"/>
                  </a:lnTo>
                  <a:lnTo>
                    <a:pt x="98292" y="417459"/>
                  </a:lnTo>
                  <a:lnTo>
                    <a:pt x="93119" y="423803"/>
                  </a:lnTo>
                  <a:lnTo>
                    <a:pt x="87945" y="430227"/>
                  </a:lnTo>
                  <a:lnTo>
                    <a:pt x="82772" y="436731"/>
                  </a:lnTo>
                  <a:lnTo>
                    <a:pt x="77599" y="443313"/>
                  </a:lnTo>
                  <a:lnTo>
                    <a:pt x="72426" y="449969"/>
                  </a:lnTo>
                  <a:lnTo>
                    <a:pt x="67252" y="456699"/>
                  </a:lnTo>
                  <a:lnTo>
                    <a:pt x="62079" y="463498"/>
                  </a:lnTo>
                  <a:lnTo>
                    <a:pt x="56906" y="470363"/>
                  </a:lnTo>
                  <a:lnTo>
                    <a:pt x="51732" y="477290"/>
                  </a:lnTo>
                  <a:lnTo>
                    <a:pt x="46559" y="484276"/>
                  </a:lnTo>
                  <a:lnTo>
                    <a:pt x="41386" y="491315"/>
                  </a:lnTo>
                  <a:lnTo>
                    <a:pt x="36213" y="498402"/>
                  </a:lnTo>
                  <a:lnTo>
                    <a:pt x="31039" y="505532"/>
                  </a:lnTo>
                  <a:lnTo>
                    <a:pt x="25866" y="512699"/>
                  </a:lnTo>
                  <a:lnTo>
                    <a:pt x="20693" y="519895"/>
                  </a:lnTo>
                  <a:lnTo>
                    <a:pt x="15519" y="527116"/>
                  </a:lnTo>
                  <a:lnTo>
                    <a:pt x="10346" y="534352"/>
                  </a:lnTo>
                  <a:lnTo>
                    <a:pt x="5173" y="54159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596816" y="4190947"/>
              <a:ext cx="1883076" cy="548836"/>
            </a:xfrm>
            <a:custGeom>
              <a:avLst/>
              <a:pathLst>
                <a:path w="1883076" h="548836">
                  <a:moveTo>
                    <a:pt x="0" y="548836"/>
                  </a:moveTo>
                  <a:lnTo>
                    <a:pt x="0" y="548836"/>
                  </a:lnTo>
                  <a:lnTo>
                    <a:pt x="5173" y="541591"/>
                  </a:lnTo>
                  <a:lnTo>
                    <a:pt x="10346" y="534347"/>
                  </a:lnTo>
                  <a:lnTo>
                    <a:pt x="15519" y="527110"/>
                  </a:lnTo>
                  <a:lnTo>
                    <a:pt x="20693" y="519889"/>
                  </a:lnTo>
                  <a:lnTo>
                    <a:pt x="25866" y="512692"/>
                  </a:lnTo>
                  <a:lnTo>
                    <a:pt x="31039" y="505524"/>
                  </a:lnTo>
                  <a:lnTo>
                    <a:pt x="36213" y="498393"/>
                  </a:lnTo>
                  <a:lnTo>
                    <a:pt x="41386" y="491305"/>
                  </a:lnTo>
                  <a:lnTo>
                    <a:pt x="46559" y="484265"/>
                  </a:lnTo>
                  <a:lnTo>
                    <a:pt x="51732" y="477279"/>
                  </a:lnTo>
                  <a:lnTo>
                    <a:pt x="56906" y="470350"/>
                  </a:lnTo>
                  <a:lnTo>
                    <a:pt x="62079" y="463484"/>
                  </a:lnTo>
                  <a:lnTo>
                    <a:pt x="67252" y="456684"/>
                  </a:lnTo>
                  <a:lnTo>
                    <a:pt x="72426" y="449953"/>
                  </a:lnTo>
                  <a:lnTo>
                    <a:pt x="77599" y="443294"/>
                  </a:lnTo>
                  <a:lnTo>
                    <a:pt x="82772" y="436711"/>
                  </a:lnTo>
                  <a:lnTo>
                    <a:pt x="87945" y="430205"/>
                  </a:lnTo>
                  <a:lnTo>
                    <a:pt x="93119" y="423779"/>
                  </a:lnTo>
                  <a:lnTo>
                    <a:pt x="98292" y="417434"/>
                  </a:lnTo>
                  <a:lnTo>
                    <a:pt x="103465" y="411171"/>
                  </a:lnTo>
                  <a:lnTo>
                    <a:pt x="108639" y="404992"/>
                  </a:lnTo>
                  <a:lnTo>
                    <a:pt x="113812" y="398897"/>
                  </a:lnTo>
                  <a:lnTo>
                    <a:pt x="118985" y="392888"/>
                  </a:lnTo>
                  <a:lnTo>
                    <a:pt x="124158" y="386965"/>
                  </a:lnTo>
                  <a:lnTo>
                    <a:pt x="129332" y="381128"/>
                  </a:lnTo>
                  <a:lnTo>
                    <a:pt x="134505" y="375377"/>
                  </a:lnTo>
                  <a:lnTo>
                    <a:pt x="139678" y="369712"/>
                  </a:lnTo>
                  <a:lnTo>
                    <a:pt x="144852" y="364133"/>
                  </a:lnTo>
                  <a:lnTo>
                    <a:pt x="150025" y="358641"/>
                  </a:lnTo>
                  <a:lnTo>
                    <a:pt x="155198" y="353233"/>
                  </a:lnTo>
                  <a:lnTo>
                    <a:pt x="160371" y="347911"/>
                  </a:lnTo>
                  <a:lnTo>
                    <a:pt x="165545" y="342673"/>
                  </a:lnTo>
                  <a:lnTo>
                    <a:pt x="170718" y="337519"/>
                  </a:lnTo>
                  <a:lnTo>
                    <a:pt x="175891" y="332449"/>
                  </a:lnTo>
                  <a:lnTo>
                    <a:pt x="181065" y="327460"/>
                  </a:lnTo>
                  <a:lnTo>
                    <a:pt x="186238" y="322554"/>
                  </a:lnTo>
                  <a:lnTo>
                    <a:pt x="191411" y="317727"/>
                  </a:lnTo>
                  <a:lnTo>
                    <a:pt x="196584" y="312981"/>
                  </a:lnTo>
                  <a:lnTo>
                    <a:pt x="201758" y="308314"/>
                  </a:lnTo>
                  <a:lnTo>
                    <a:pt x="206931" y="303724"/>
                  </a:lnTo>
                  <a:lnTo>
                    <a:pt x="212104" y="299212"/>
                  </a:lnTo>
                  <a:lnTo>
                    <a:pt x="217278" y="294775"/>
                  </a:lnTo>
                  <a:lnTo>
                    <a:pt x="222451" y="290413"/>
                  </a:lnTo>
                  <a:lnTo>
                    <a:pt x="227624" y="286124"/>
                  </a:lnTo>
                  <a:lnTo>
                    <a:pt x="232797" y="281908"/>
                  </a:lnTo>
                  <a:lnTo>
                    <a:pt x="237971" y="277763"/>
                  </a:lnTo>
                  <a:lnTo>
                    <a:pt x="243144" y="273689"/>
                  </a:lnTo>
                  <a:lnTo>
                    <a:pt x="248317" y="269684"/>
                  </a:lnTo>
                  <a:lnTo>
                    <a:pt x="253491" y="265746"/>
                  </a:lnTo>
                  <a:lnTo>
                    <a:pt x="258664" y="261876"/>
                  </a:lnTo>
                  <a:lnTo>
                    <a:pt x="263837" y="258071"/>
                  </a:lnTo>
                  <a:lnTo>
                    <a:pt x="269010" y="254330"/>
                  </a:lnTo>
                  <a:lnTo>
                    <a:pt x="274184" y="250652"/>
                  </a:lnTo>
                  <a:lnTo>
                    <a:pt x="279357" y="247037"/>
                  </a:lnTo>
                  <a:lnTo>
                    <a:pt x="284530" y="243482"/>
                  </a:lnTo>
                  <a:lnTo>
                    <a:pt x="289704" y="239986"/>
                  </a:lnTo>
                  <a:lnTo>
                    <a:pt x="294877" y="236549"/>
                  </a:lnTo>
                  <a:lnTo>
                    <a:pt x="300050" y="233170"/>
                  </a:lnTo>
                  <a:lnTo>
                    <a:pt x="305223" y="229846"/>
                  </a:lnTo>
                  <a:lnTo>
                    <a:pt x="310397" y="226576"/>
                  </a:lnTo>
                  <a:lnTo>
                    <a:pt x="315570" y="223361"/>
                  </a:lnTo>
                  <a:lnTo>
                    <a:pt x="320743" y="220197"/>
                  </a:lnTo>
                  <a:lnTo>
                    <a:pt x="325917" y="217085"/>
                  </a:lnTo>
                  <a:lnTo>
                    <a:pt x="331090" y="214023"/>
                  </a:lnTo>
                  <a:lnTo>
                    <a:pt x="336263" y="211010"/>
                  </a:lnTo>
                  <a:lnTo>
                    <a:pt x="341436" y="208044"/>
                  </a:lnTo>
                  <a:lnTo>
                    <a:pt x="346610" y="205125"/>
                  </a:lnTo>
                  <a:lnTo>
                    <a:pt x="351783" y="202251"/>
                  </a:lnTo>
                  <a:lnTo>
                    <a:pt x="356956" y="199422"/>
                  </a:lnTo>
                  <a:lnTo>
                    <a:pt x="362130" y="196636"/>
                  </a:lnTo>
                  <a:lnTo>
                    <a:pt x="367303" y="193892"/>
                  </a:lnTo>
                  <a:lnTo>
                    <a:pt x="372476" y="191189"/>
                  </a:lnTo>
                  <a:lnTo>
                    <a:pt x="377649" y="188526"/>
                  </a:lnTo>
                  <a:lnTo>
                    <a:pt x="382823" y="185902"/>
                  </a:lnTo>
                  <a:lnTo>
                    <a:pt x="387996" y="183316"/>
                  </a:lnTo>
                  <a:lnTo>
                    <a:pt x="393169" y="180767"/>
                  </a:lnTo>
                  <a:lnTo>
                    <a:pt x="398343" y="178255"/>
                  </a:lnTo>
                  <a:lnTo>
                    <a:pt x="403516" y="175777"/>
                  </a:lnTo>
                  <a:lnTo>
                    <a:pt x="408689" y="173334"/>
                  </a:lnTo>
                  <a:lnTo>
                    <a:pt x="413862" y="170923"/>
                  </a:lnTo>
                  <a:lnTo>
                    <a:pt x="419036" y="168546"/>
                  </a:lnTo>
                  <a:lnTo>
                    <a:pt x="424209" y="166199"/>
                  </a:lnTo>
                  <a:lnTo>
                    <a:pt x="429382" y="163884"/>
                  </a:lnTo>
                  <a:lnTo>
                    <a:pt x="434556" y="161598"/>
                  </a:lnTo>
                  <a:lnTo>
                    <a:pt x="439729" y="159341"/>
                  </a:lnTo>
                  <a:lnTo>
                    <a:pt x="444902" y="157113"/>
                  </a:lnTo>
                  <a:lnTo>
                    <a:pt x="450075" y="154911"/>
                  </a:lnTo>
                  <a:lnTo>
                    <a:pt x="455249" y="152737"/>
                  </a:lnTo>
                  <a:lnTo>
                    <a:pt x="460422" y="150589"/>
                  </a:lnTo>
                  <a:lnTo>
                    <a:pt x="465595" y="148466"/>
                  </a:lnTo>
                  <a:lnTo>
                    <a:pt x="470769" y="146367"/>
                  </a:lnTo>
                  <a:lnTo>
                    <a:pt x="475942" y="144293"/>
                  </a:lnTo>
                  <a:lnTo>
                    <a:pt x="481115" y="142242"/>
                  </a:lnTo>
                  <a:lnTo>
                    <a:pt x="486288" y="140213"/>
                  </a:lnTo>
                  <a:lnTo>
                    <a:pt x="491462" y="138207"/>
                  </a:lnTo>
                  <a:lnTo>
                    <a:pt x="496635" y="136222"/>
                  </a:lnTo>
                  <a:lnTo>
                    <a:pt x="501808" y="134258"/>
                  </a:lnTo>
                  <a:lnTo>
                    <a:pt x="506982" y="132314"/>
                  </a:lnTo>
                  <a:lnTo>
                    <a:pt x="512155" y="130390"/>
                  </a:lnTo>
                  <a:lnTo>
                    <a:pt x="517328" y="128485"/>
                  </a:lnTo>
                  <a:lnTo>
                    <a:pt x="522501" y="126598"/>
                  </a:lnTo>
                  <a:lnTo>
                    <a:pt x="527675" y="124730"/>
                  </a:lnTo>
                  <a:lnTo>
                    <a:pt x="532848" y="122880"/>
                  </a:lnTo>
                  <a:lnTo>
                    <a:pt x="538021" y="121047"/>
                  </a:lnTo>
                  <a:lnTo>
                    <a:pt x="543195" y="119231"/>
                  </a:lnTo>
                  <a:lnTo>
                    <a:pt x="548368" y="117431"/>
                  </a:lnTo>
                  <a:lnTo>
                    <a:pt x="553541" y="115647"/>
                  </a:lnTo>
                  <a:lnTo>
                    <a:pt x="558714" y="113879"/>
                  </a:lnTo>
                  <a:lnTo>
                    <a:pt x="563888" y="112126"/>
                  </a:lnTo>
                  <a:lnTo>
                    <a:pt x="569061" y="110387"/>
                  </a:lnTo>
                  <a:lnTo>
                    <a:pt x="574234" y="108663"/>
                  </a:lnTo>
                  <a:lnTo>
                    <a:pt x="579408" y="106953"/>
                  </a:lnTo>
                  <a:lnTo>
                    <a:pt x="584581" y="105257"/>
                  </a:lnTo>
                  <a:lnTo>
                    <a:pt x="589754" y="103574"/>
                  </a:lnTo>
                  <a:lnTo>
                    <a:pt x="594927" y="101904"/>
                  </a:lnTo>
                  <a:lnTo>
                    <a:pt x="600101" y="100248"/>
                  </a:lnTo>
                  <a:lnTo>
                    <a:pt x="605274" y="98603"/>
                  </a:lnTo>
                  <a:lnTo>
                    <a:pt x="610447" y="96971"/>
                  </a:lnTo>
                  <a:lnTo>
                    <a:pt x="615621" y="95351"/>
                  </a:lnTo>
                  <a:lnTo>
                    <a:pt x="620794" y="93743"/>
                  </a:lnTo>
                  <a:lnTo>
                    <a:pt x="625967" y="92147"/>
                  </a:lnTo>
                  <a:lnTo>
                    <a:pt x="631140" y="90562"/>
                  </a:lnTo>
                  <a:lnTo>
                    <a:pt x="636314" y="88989"/>
                  </a:lnTo>
                  <a:lnTo>
                    <a:pt x="641487" y="87426"/>
                  </a:lnTo>
                  <a:lnTo>
                    <a:pt x="646660" y="85875"/>
                  </a:lnTo>
                  <a:lnTo>
                    <a:pt x="651834" y="84335"/>
                  </a:lnTo>
                  <a:lnTo>
                    <a:pt x="657007" y="82806"/>
                  </a:lnTo>
                  <a:lnTo>
                    <a:pt x="662180" y="81287"/>
                  </a:lnTo>
                  <a:lnTo>
                    <a:pt x="667353" y="79779"/>
                  </a:lnTo>
                  <a:lnTo>
                    <a:pt x="672527" y="78282"/>
                  </a:lnTo>
                  <a:lnTo>
                    <a:pt x="677700" y="76796"/>
                  </a:lnTo>
                  <a:lnTo>
                    <a:pt x="682873" y="75321"/>
                  </a:lnTo>
                  <a:lnTo>
                    <a:pt x="688047" y="73857"/>
                  </a:lnTo>
                  <a:lnTo>
                    <a:pt x="693220" y="72403"/>
                  </a:lnTo>
                  <a:lnTo>
                    <a:pt x="698393" y="70961"/>
                  </a:lnTo>
                  <a:lnTo>
                    <a:pt x="703566" y="69530"/>
                  </a:lnTo>
                  <a:lnTo>
                    <a:pt x="708740" y="68110"/>
                  </a:lnTo>
                  <a:lnTo>
                    <a:pt x="713913" y="66702"/>
                  </a:lnTo>
                  <a:lnTo>
                    <a:pt x="719086" y="65305"/>
                  </a:lnTo>
                  <a:lnTo>
                    <a:pt x="724260" y="63920"/>
                  </a:lnTo>
                  <a:lnTo>
                    <a:pt x="729433" y="62547"/>
                  </a:lnTo>
                  <a:lnTo>
                    <a:pt x="734606" y="61186"/>
                  </a:lnTo>
                  <a:lnTo>
                    <a:pt x="739779" y="59838"/>
                  </a:lnTo>
                  <a:lnTo>
                    <a:pt x="744953" y="58502"/>
                  </a:lnTo>
                  <a:lnTo>
                    <a:pt x="750126" y="57180"/>
                  </a:lnTo>
                  <a:lnTo>
                    <a:pt x="755299" y="55871"/>
                  </a:lnTo>
                  <a:lnTo>
                    <a:pt x="760473" y="54576"/>
                  </a:lnTo>
                  <a:lnTo>
                    <a:pt x="765646" y="53295"/>
                  </a:lnTo>
                  <a:lnTo>
                    <a:pt x="770819" y="52028"/>
                  </a:lnTo>
                  <a:lnTo>
                    <a:pt x="775992" y="50775"/>
                  </a:lnTo>
                  <a:lnTo>
                    <a:pt x="781166" y="49538"/>
                  </a:lnTo>
                  <a:lnTo>
                    <a:pt x="786339" y="48316"/>
                  </a:lnTo>
                  <a:lnTo>
                    <a:pt x="791512" y="47109"/>
                  </a:lnTo>
                  <a:lnTo>
                    <a:pt x="796686" y="45919"/>
                  </a:lnTo>
                  <a:lnTo>
                    <a:pt x="801859" y="44744"/>
                  </a:lnTo>
                  <a:lnTo>
                    <a:pt x="807032" y="43587"/>
                  </a:lnTo>
                  <a:lnTo>
                    <a:pt x="812205" y="42446"/>
                  </a:lnTo>
                  <a:lnTo>
                    <a:pt x="817379" y="41323"/>
                  </a:lnTo>
                  <a:lnTo>
                    <a:pt x="822552" y="40218"/>
                  </a:lnTo>
                  <a:lnTo>
                    <a:pt x="827725" y="39130"/>
                  </a:lnTo>
                  <a:lnTo>
                    <a:pt x="832899" y="38060"/>
                  </a:lnTo>
                  <a:lnTo>
                    <a:pt x="838072" y="37009"/>
                  </a:lnTo>
                  <a:lnTo>
                    <a:pt x="843245" y="35977"/>
                  </a:lnTo>
                  <a:lnTo>
                    <a:pt x="848418" y="34963"/>
                  </a:lnTo>
                  <a:lnTo>
                    <a:pt x="853592" y="33969"/>
                  </a:lnTo>
                  <a:lnTo>
                    <a:pt x="858765" y="32994"/>
                  </a:lnTo>
                  <a:lnTo>
                    <a:pt x="863938" y="32039"/>
                  </a:lnTo>
                  <a:lnTo>
                    <a:pt x="869112" y="31103"/>
                  </a:lnTo>
                  <a:lnTo>
                    <a:pt x="874285" y="30187"/>
                  </a:lnTo>
                  <a:lnTo>
                    <a:pt x="879458" y="29291"/>
                  </a:lnTo>
                  <a:lnTo>
                    <a:pt x="884631" y="28415"/>
                  </a:lnTo>
                  <a:lnTo>
                    <a:pt x="889805" y="27559"/>
                  </a:lnTo>
                  <a:lnTo>
                    <a:pt x="894978" y="26722"/>
                  </a:lnTo>
                  <a:lnTo>
                    <a:pt x="900151" y="25906"/>
                  </a:lnTo>
                  <a:lnTo>
                    <a:pt x="905325" y="25110"/>
                  </a:lnTo>
                  <a:lnTo>
                    <a:pt x="910498" y="24334"/>
                  </a:lnTo>
                  <a:lnTo>
                    <a:pt x="915671" y="23577"/>
                  </a:lnTo>
                  <a:lnTo>
                    <a:pt x="920844" y="22841"/>
                  </a:lnTo>
                  <a:lnTo>
                    <a:pt x="926018" y="22124"/>
                  </a:lnTo>
                  <a:lnTo>
                    <a:pt x="931191" y="21426"/>
                  </a:lnTo>
                  <a:lnTo>
                    <a:pt x="936364" y="20748"/>
                  </a:lnTo>
                  <a:lnTo>
                    <a:pt x="941538" y="20089"/>
                  </a:lnTo>
                  <a:lnTo>
                    <a:pt x="946711" y="19449"/>
                  </a:lnTo>
                  <a:lnTo>
                    <a:pt x="951884" y="18827"/>
                  </a:lnTo>
                  <a:lnTo>
                    <a:pt x="957057" y="18224"/>
                  </a:lnTo>
                  <a:lnTo>
                    <a:pt x="962231" y="17639"/>
                  </a:lnTo>
                  <a:lnTo>
                    <a:pt x="967404" y="17072"/>
                  </a:lnTo>
                  <a:lnTo>
                    <a:pt x="972577" y="16522"/>
                  </a:lnTo>
                  <a:lnTo>
                    <a:pt x="977751" y="15990"/>
                  </a:lnTo>
                  <a:lnTo>
                    <a:pt x="982924" y="15475"/>
                  </a:lnTo>
                  <a:lnTo>
                    <a:pt x="988097" y="14977"/>
                  </a:lnTo>
                  <a:lnTo>
                    <a:pt x="993270" y="14495"/>
                  </a:lnTo>
                  <a:lnTo>
                    <a:pt x="998444" y="14028"/>
                  </a:lnTo>
                  <a:lnTo>
                    <a:pt x="1003617" y="13578"/>
                  </a:lnTo>
                  <a:lnTo>
                    <a:pt x="1008790" y="13143"/>
                  </a:lnTo>
                  <a:lnTo>
                    <a:pt x="1013964" y="12723"/>
                  </a:lnTo>
                  <a:lnTo>
                    <a:pt x="1019137" y="12317"/>
                  </a:lnTo>
                  <a:lnTo>
                    <a:pt x="1024310" y="11926"/>
                  </a:lnTo>
                  <a:lnTo>
                    <a:pt x="1029483" y="11548"/>
                  </a:lnTo>
                  <a:lnTo>
                    <a:pt x="1034657" y="11184"/>
                  </a:lnTo>
                  <a:lnTo>
                    <a:pt x="1039830" y="10834"/>
                  </a:lnTo>
                  <a:lnTo>
                    <a:pt x="1045003" y="10496"/>
                  </a:lnTo>
                  <a:lnTo>
                    <a:pt x="1050177" y="10170"/>
                  </a:lnTo>
                  <a:lnTo>
                    <a:pt x="1055350" y="9857"/>
                  </a:lnTo>
                  <a:lnTo>
                    <a:pt x="1060523" y="9556"/>
                  </a:lnTo>
                  <a:lnTo>
                    <a:pt x="1065696" y="9265"/>
                  </a:lnTo>
                  <a:lnTo>
                    <a:pt x="1070870" y="8986"/>
                  </a:lnTo>
                  <a:lnTo>
                    <a:pt x="1076043" y="8718"/>
                  </a:lnTo>
                  <a:lnTo>
                    <a:pt x="1081216" y="8460"/>
                  </a:lnTo>
                  <a:lnTo>
                    <a:pt x="1086390" y="8213"/>
                  </a:lnTo>
                  <a:lnTo>
                    <a:pt x="1091563" y="7975"/>
                  </a:lnTo>
                  <a:lnTo>
                    <a:pt x="1096736" y="7747"/>
                  </a:lnTo>
                  <a:lnTo>
                    <a:pt x="1101909" y="7528"/>
                  </a:lnTo>
                  <a:lnTo>
                    <a:pt x="1107083" y="7318"/>
                  </a:lnTo>
                  <a:lnTo>
                    <a:pt x="1112256" y="7116"/>
                  </a:lnTo>
                  <a:lnTo>
                    <a:pt x="1117429" y="6923"/>
                  </a:lnTo>
                  <a:lnTo>
                    <a:pt x="1122603" y="6738"/>
                  </a:lnTo>
                  <a:lnTo>
                    <a:pt x="1127776" y="6561"/>
                  </a:lnTo>
                  <a:lnTo>
                    <a:pt x="1132949" y="6391"/>
                  </a:lnTo>
                  <a:lnTo>
                    <a:pt x="1138122" y="6229"/>
                  </a:lnTo>
                  <a:lnTo>
                    <a:pt x="1143296" y="6074"/>
                  </a:lnTo>
                  <a:lnTo>
                    <a:pt x="1148469" y="5926"/>
                  </a:lnTo>
                  <a:lnTo>
                    <a:pt x="1153642" y="5785"/>
                  </a:lnTo>
                  <a:lnTo>
                    <a:pt x="1158816" y="5650"/>
                  </a:lnTo>
                  <a:lnTo>
                    <a:pt x="1163989" y="5522"/>
                  </a:lnTo>
                  <a:lnTo>
                    <a:pt x="1169162" y="5399"/>
                  </a:lnTo>
                  <a:lnTo>
                    <a:pt x="1174335" y="5283"/>
                  </a:lnTo>
                  <a:lnTo>
                    <a:pt x="1179509" y="5172"/>
                  </a:lnTo>
                  <a:lnTo>
                    <a:pt x="1184682" y="5067"/>
                  </a:lnTo>
                  <a:lnTo>
                    <a:pt x="1189855" y="4968"/>
                  </a:lnTo>
                  <a:lnTo>
                    <a:pt x="1195029" y="4873"/>
                  </a:lnTo>
                  <a:lnTo>
                    <a:pt x="1200202" y="4784"/>
                  </a:lnTo>
                  <a:lnTo>
                    <a:pt x="1205375" y="4700"/>
                  </a:lnTo>
                  <a:lnTo>
                    <a:pt x="1210548" y="4620"/>
                  </a:lnTo>
                  <a:lnTo>
                    <a:pt x="1215722" y="4545"/>
                  </a:lnTo>
                  <a:lnTo>
                    <a:pt x="1220895" y="4474"/>
                  </a:lnTo>
                  <a:lnTo>
                    <a:pt x="1226068" y="4408"/>
                  </a:lnTo>
                  <a:lnTo>
                    <a:pt x="1231242" y="4346"/>
                  </a:lnTo>
                  <a:lnTo>
                    <a:pt x="1236415" y="4287"/>
                  </a:lnTo>
                  <a:lnTo>
                    <a:pt x="1241588" y="4233"/>
                  </a:lnTo>
                  <a:lnTo>
                    <a:pt x="1246761" y="4183"/>
                  </a:lnTo>
                  <a:lnTo>
                    <a:pt x="1251935" y="4137"/>
                  </a:lnTo>
                  <a:lnTo>
                    <a:pt x="1257108" y="4094"/>
                  </a:lnTo>
                  <a:lnTo>
                    <a:pt x="1262281" y="4054"/>
                  </a:lnTo>
                  <a:lnTo>
                    <a:pt x="1267455" y="4019"/>
                  </a:lnTo>
                  <a:lnTo>
                    <a:pt x="1272628" y="3986"/>
                  </a:lnTo>
                  <a:lnTo>
                    <a:pt x="1277801" y="3957"/>
                  </a:lnTo>
                  <a:lnTo>
                    <a:pt x="1282974" y="3932"/>
                  </a:lnTo>
                  <a:lnTo>
                    <a:pt x="1288148" y="3909"/>
                  </a:lnTo>
                  <a:lnTo>
                    <a:pt x="1293321" y="3890"/>
                  </a:lnTo>
                  <a:lnTo>
                    <a:pt x="1298494" y="3874"/>
                  </a:lnTo>
                  <a:lnTo>
                    <a:pt x="1303668" y="3860"/>
                  </a:lnTo>
                  <a:lnTo>
                    <a:pt x="1308841" y="3850"/>
                  </a:lnTo>
                  <a:lnTo>
                    <a:pt x="1314014" y="3843"/>
                  </a:lnTo>
                  <a:lnTo>
                    <a:pt x="1319187" y="3839"/>
                  </a:lnTo>
                  <a:lnTo>
                    <a:pt x="1324361" y="3838"/>
                  </a:lnTo>
                  <a:lnTo>
                    <a:pt x="1329534" y="3839"/>
                  </a:lnTo>
                  <a:lnTo>
                    <a:pt x="1334707" y="3844"/>
                  </a:lnTo>
                  <a:lnTo>
                    <a:pt x="1339881" y="3851"/>
                  </a:lnTo>
                  <a:lnTo>
                    <a:pt x="1345054" y="3861"/>
                  </a:lnTo>
                  <a:lnTo>
                    <a:pt x="1350227" y="3874"/>
                  </a:lnTo>
                  <a:lnTo>
                    <a:pt x="1355400" y="3890"/>
                  </a:lnTo>
                  <a:lnTo>
                    <a:pt x="1360574" y="3908"/>
                  </a:lnTo>
                  <a:lnTo>
                    <a:pt x="1365747" y="3929"/>
                  </a:lnTo>
                  <a:lnTo>
                    <a:pt x="1370920" y="3953"/>
                  </a:lnTo>
                  <a:lnTo>
                    <a:pt x="1376094" y="3979"/>
                  </a:lnTo>
                  <a:lnTo>
                    <a:pt x="1381267" y="4008"/>
                  </a:lnTo>
                  <a:lnTo>
                    <a:pt x="1386440" y="4040"/>
                  </a:lnTo>
                  <a:lnTo>
                    <a:pt x="1391613" y="4074"/>
                  </a:lnTo>
                  <a:lnTo>
                    <a:pt x="1396787" y="4111"/>
                  </a:lnTo>
                  <a:lnTo>
                    <a:pt x="1401960" y="4151"/>
                  </a:lnTo>
                  <a:lnTo>
                    <a:pt x="1407133" y="4193"/>
                  </a:lnTo>
                  <a:lnTo>
                    <a:pt x="1412307" y="4237"/>
                  </a:lnTo>
                  <a:lnTo>
                    <a:pt x="1417480" y="4284"/>
                  </a:lnTo>
                  <a:lnTo>
                    <a:pt x="1422653" y="4333"/>
                  </a:lnTo>
                  <a:lnTo>
                    <a:pt x="1427826" y="4384"/>
                  </a:lnTo>
                  <a:lnTo>
                    <a:pt x="1433000" y="4438"/>
                  </a:lnTo>
                  <a:lnTo>
                    <a:pt x="1438173" y="4493"/>
                  </a:lnTo>
                  <a:lnTo>
                    <a:pt x="1443346" y="4550"/>
                  </a:lnTo>
                  <a:lnTo>
                    <a:pt x="1448520" y="4609"/>
                  </a:lnTo>
                  <a:lnTo>
                    <a:pt x="1453693" y="4670"/>
                  </a:lnTo>
                  <a:lnTo>
                    <a:pt x="1458866" y="4732"/>
                  </a:lnTo>
                  <a:lnTo>
                    <a:pt x="1464039" y="4795"/>
                  </a:lnTo>
                  <a:lnTo>
                    <a:pt x="1469213" y="4860"/>
                  </a:lnTo>
                  <a:lnTo>
                    <a:pt x="1474386" y="4924"/>
                  </a:lnTo>
                  <a:lnTo>
                    <a:pt x="1479559" y="4990"/>
                  </a:lnTo>
                  <a:lnTo>
                    <a:pt x="1484733" y="5055"/>
                  </a:lnTo>
                  <a:lnTo>
                    <a:pt x="1489906" y="5119"/>
                  </a:lnTo>
                  <a:lnTo>
                    <a:pt x="1495079" y="5183"/>
                  </a:lnTo>
                  <a:lnTo>
                    <a:pt x="1500252" y="5245"/>
                  </a:lnTo>
                  <a:lnTo>
                    <a:pt x="1505426" y="5305"/>
                  </a:lnTo>
                  <a:lnTo>
                    <a:pt x="1510599" y="5363"/>
                  </a:lnTo>
                  <a:lnTo>
                    <a:pt x="1515772" y="5418"/>
                  </a:lnTo>
                  <a:lnTo>
                    <a:pt x="1520946" y="5468"/>
                  </a:lnTo>
                  <a:lnTo>
                    <a:pt x="1526119" y="5514"/>
                  </a:lnTo>
                  <a:lnTo>
                    <a:pt x="1531292" y="5554"/>
                  </a:lnTo>
                  <a:lnTo>
                    <a:pt x="1536465" y="5588"/>
                  </a:lnTo>
                  <a:lnTo>
                    <a:pt x="1541639" y="5615"/>
                  </a:lnTo>
                  <a:lnTo>
                    <a:pt x="1546812" y="5634"/>
                  </a:lnTo>
                  <a:lnTo>
                    <a:pt x="1551985" y="5644"/>
                  </a:lnTo>
                  <a:lnTo>
                    <a:pt x="1557159" y="5644"/>
                  </a:lnTo>
                  <a:lnTo>
                    <a:pt x="1562332" y="5634"/>
                  </a:lnTo>
                  <a:lnTo>
                    <a:pt x="1567505" y="5612"/>
                  </a:lnTo>
                  <a:lnTo>
                    <a:pt x="1572678" y="5579"/>
                  </a:lnTo>
                  <a:lnTo>
                    <a:pt x="1577852" y="5533"/>
                  </a:lnTo>
                  <a:lnTo>
                    <a:pt x="1583025" y="5474"/>
                  </a:lnTo>
                  <a:lnTo>
                    <a:pt x="1588198" y="5403"/>
                  </a:lnTo>
                  <a:lnTo>
                    <a:pt x="1593372" y="5318"/>
                  </a:lnTo>
                  <a:lnTo>
                    <a:pt x="1598545" y="5220"/>
                  </a:lnTo>
                  <a:lnTo>
                    <a:pt x="1603718" y="5109"/>
                  </a:lnTo>
                  <a:lnTo>
                    <a:pt x="1608891" y="4986"/>
                  </a:lnTo>
                  <a:lnTo>
                    <a:pt x="1614065" y="4852"/>
                  </a:lnTo>
                  <a:lnTo>
                    <a:pt x="1619238" y="4707"/>
                  </a:lnTo>
                  <a:lnTo>
                    <a:pt x="1624411" y="4553"/>
                  </a:lnTo>
                  <a:lnTo>
                    <a:pt x="1629585" y="4391"/>
                  </a:lnTo>
                  <a:lnTo>
                    <a:pt x="1634758" y="4221"/>
                  </a:lnTo>
                  <a:lnTo>
                    <a:pt x="1639931" y="4047"/>
                  </a:lnTo>
                  <a:lnTo>
                    <a:pt x="1645104" y="3868"/>
                  </a:lnTo>
                  <a:lnTo>
                    <a:pt x="1650278" y="3686"/>
                  </a:lnTo>
                  <a:lnTo>
                    <a:pt x="1655451" y="3503"/>
                  </a:lnTo>
                  <a:lnTo>
                    <a:pt x="1660624" y="3321"/>
                  </a:lnTo>
                  <a:lnTo>
                    <a:pt x="1665798" y="3139"/>
                  </a:lnTo>
                  <a:lnTo>
                    <a:pt x="1670971" y="2960"/>
                  </a:lnTo>
                  <a:lnTo>
                    <a:pt x="1676144" y="2785"/>
                  </a:lnTo>
                  <a:lnTo>
                    <a:pt x="1681317" y="2613"/>
                  </a:lnTo>
                  <a:lnTo>
                    <a:pt x="1686491" y="2447"/>
                  </a:lnTo>
                  <a:lnTo>
                    <a:pt x="1691664" y="2287"/>
                  </a:lnTo>
                  <a:lnTo>
                    <a:pt x="1696837" y="2132"/>
                  </a:lnTo>
                  <a:lnTo>
                    <a:pt x="1702011" y="1985"/>
                  </a:lnTo>
                  <a:lnTo>
                    <a:pt x="1707184" y="1844"/>
                  </a:lnTo>
                  <a:lnTo>
                    <a:pt x="1712357" y="1709"/>
                  </a:lnTo>
                  <a:lnTo>
                    <a:pt x="1717530" y="1582"/>
                  </a:lnTo>
                  <a:lnTo>
                    <a:pt x="1722704" y="1462"/>
                  </a:lnTo>
                  <a:lnTo>
                    <a:pt x="1727877" y="1349"/>
                  </a:lnTo>
                  <a:lnTo>
                    <a:pt x="1733050" y="1242"/>
                  </a:lnTo>
                  <a:lnTo>
                    <a:pt x="1738224" y="1142"/>
                  </a:lnTo>
                  <a:lnTo>
                    <a:pt x="1743397" y="1049"/>
                  </a:lnTo>
                  <a:lnTo>
                    <a:pt x="1748570" y="961"/>
                  </a:lnTo>
                  <a:lnTo>
                    <a:pt x="1753743" y="879"/>
                  </a:lnTo>
                  <a:lnTo>
                    <a:pt x="1758917" y="803"/>
                  </a:lnTo>
                  <a:lnTo>
                    <a:pt x="1764090" y="732"/>
                  </a:lnTo>
                  <a:lnTo>
                    <a:pt x="1769263" y="666"/>
                  </a:lnTo>
                  <a:lnTo>
                    <a:pt x="1774437" y="605"/>
                  </a:lnTo>
                  <a:lnTo>
                    <a:pt x="1779610" y="548"/>
                  </a:lnTo>
                  <a:lnTo>
                    <a:pt x="1784783" y="496"/>
                  </a:lnTo>
                  <a:lnTo>
                    <a:pt x="1789956" y="447"/>
                  </a:lnTo>
                  <a:lnTo>
                    <a:pt x="1795130" y="402"/>
                  </a:lnTo>
                  <a:lnTo>
                    <a:pt x="1800303" y="360"/>
                  </a:lnTo>
                  <a:lnTo>
                    <a:pt x="1805476" y="322"/>
                  </a:lnTo>
                  <a:lnTo>
                    <a:pt x="1810650" y="286"/>
                  </a:lnTo>
                  <a:lnTo>
                    <a:pt x="1815823" y="253"/>
                  </a:lnTo>
                  <a:lnTo>
                    <a:pt x="1820996" y="223"/>
                  </a:lnTo>
                  <a:lnTo>
                    <a:pt x="1826169" y="195"/>
                  </a:lnTo>
                  <a:lnTo>
                    <a:pt x="1831343" y="169"/>
                  </a:lnTo>
                  <a:lnTo>
                    <a:pt x="1836516" y="145"/>
                  </a:lnTo>
                  <a:lnTo>
                    <a:pt x="1841689" y="123"/>
                  </a:lnTo>
                  <a:lnTo>
                    <a:pt x="1846863" y="103"/>
                  </a:lnTo>
                  <a:lnTo>
                    <a:pt x="1852036" y="84"/>
                  </a:lnTo>
                  <a:lnTo>
                    <a:pt x="1857209" y="67"/>
                  </a:lnTo>
                  <a:lnTo>
                    <a:pt x="1862382" y="51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96816" y="4190948"/>
              <a:ext cx="1883076" cy="682473"/>
            </a:xfrm>
            <a:custGeom>
              <a:avLst/>
              <a:pathLst>
                <a:path w="1883076" h="682473">
                  <a:moveTo>
                    <a:pt x="0" y="548840"/>
                  </a:moveTo>
                  <a:lnTo>
                    <a:pt x="5173" y="541596"/>
                  </a:lnTo>
                  <a:lnTo>
                    <a:pt x="10346" y="534352"/>
                  </a:lnTo>
                  <a:lnTo>
                    <a:pt x="15519" y="527116"/>
                  </a:lnTo>
                  <a:lnTo>
                    <a:pt x="20693" y="519895"/>
                  </a:lnTo>
                  <a:lnTo>
                    <a:pt x="25866" y="512699"/>
                  </a:lnTo>
                  <a:lnTo>
                    <a:pt x="31039" y="505532"/>
                  </a:lnTo>
                  <a:lnTo>
                    <a:pt x="36213" y="498402"/>
                  </a:lnTo>
                  <a:lnTo>
                    <a:pt x="41386" y="491315"/>
                  </a:lnTo>
                  <a:lnTo>
                    <a:pt x="46559" y="484276"/>
                  </a:lnTo>
                  <a:lnTo>
                    <a:pt x="51732" y="477290"/>
                  </a:lnTo>
                  <a:lnTo>
                    <a:pt x="56906" y="470363"/>
                  </a:lnTo>
                  <a:lnTo>
                    <a:pt x="62079" y="463498"/>
                  </a:lnTo>
                  <a:lnTo>
                    <a:pt x="67252" y="456699"/>
                  </a:lnTo>
                  <a:lnTo>
                    <a:pt x="72426" y="449969"/>
                  </a:lnTo>
                  <a:lnTo>
                    <a:pt x="77599" y="443313"/>
                  </a:lnTo>
                  <a:lnTo>
                    <a:pt x="82772" y="436731"/>
                  </a:lnTo>
                  <a:lnTo>
                    <a:pt x="87945" y="430227"/>
                  </a:lnTo>
                  <a:lnTo>
                    <a:pt x="93119" y="423803"/>
                  </a:lnTo>
                  <a:lnTo>
                    <a:pt x="98292" y="417459"/>
                  </a:lnTo>
                  <a:lnTo>
                    <a:pt x="103465" y="411199"/>
                  </a:lnTo>
                  <a:lnTo>
                    <a:pt x="108639" y="405022"/>
                  </a:lnTo>
                  <a:lnTo>
                    <a:pt x="113812" y="398931"/>
                  </a:lnTo>
                  <a:lnTo>
                    <a:pt x="118985" y="392924"/>
                  </a:lnTo>
                  <a:lnTo>
                    <a:pt x="124158" y="387004"/>
                  </a:lnTo>
                  <a:lnTo>
                    <a:pt x="129332" y="381170"/>
                  </a:lnTo>
                  <a:lnTo>
                    <a:pt x="134505" y="375422"/>
                  </a:lnTo>
                  <a:lnTo>
                    <a:pt x="139678" y="369762"/>
                  </a:lnTo>
                  <a:lnTo>
                    <a:pt x="144852" y="364187"/>
                  </a:lnTo>
                  <a:lnTo>
                    <a:pt x="150025" y="358699"/>
                  </a:lnTo>
                  <a:lnTo>
                    <a:pt x="155198" y="353296"/>
                  </a:lnTo>
                  <a:lnTo>
                    <a:pt x="160371" y="347979"/>
                  </a:lnTo>
                  <a:lnTo>
                    <a:pt x="165545" y="342746"/>
                  </a:lnTo>
                  <a:lnTo>
                    <a:pt x="170718" y="337598"/>
                  </a:lnTo>
                  <a:lnTo>
                    <a:pt x="175891" y="332534"/>
                  </a:lnTo>
                  <a:lnTo>
                    <a:pt x="181065" y="327552"/>
                  </a:lnTo>
                  <a:lnTo>
                    <a:pt x="186238" y="322652"/>
                  </a:lnTo>
                  <a:lnTo>
                    <a:pt x="191411" y="317834"/>
                  </a:lnTo>
                  <a:lnTo>
                    <a:pt x="196584" y="313096"/>
                  </a:lnTo>
                  <a:lnTo>
                    <a:pt x="201758" y="308437"/>
                  </a:lnTo>
                  <a:lnTo>
                    <a:pt x="206931" y="303857"/>
                  </a:lnTo>
                  <a:lnTo>
                    <a:pt x="212104" y="299354"/>
                  </a:lnTo>
                  <a:lnTo>
                    <a:pt x="217278" y="294927"/>
                  </a:lnTo>
                  <a:lnTo>
                    <a:pt x="222451" y="290576"/>
                  </a:lnTo>
                  <a:lnTo>
                    <a:pt x="227624" y="286300"/>
                  </a:lnTo>
                  <a:lnTo>
                    <a:pt x="232797" y="282097"/>
                  </a:lnTo>
                  <a:lnTo>
                    <a:pt x="237971" y="277966"/>
                  </a:lnTo>
                  <a:lnTo>
                    <a:pt x="243144" y="273906"/>
                  </a:lnTo>
                  <a:lnTo>
                    <a:pt x="248317" y="269916"/>
                  </a:lnTo>
                  <a:lnTo>
                    <a:pt x="253491" y="265995"/>
                  </a:lnTo>
                  <a:lnTo>
                    <a:pt x="258664" y="262142"/>
                  </a:lnTo>
                  <a:lnTo>
                    <a:pt x="263837" y="258356"/>
                  </a:lnTo>
                  <a:lnTo>
                    <a:pt x="269010" y="254635"/>
                  </a:lnTo>
                  <a:lnTo>
                    <a:pt x="274184" y="250979"/>
                  </a:lnTo>
                  <a:lnTo>
                    <a:pt x="279357" y="247386"/>
                  </a:lnTo>
                  <a:lnTo>
                    <a:pt x="284530" y="243855"/>
                  </a:lnTo>
                  <a:lnTo>
                    <a:pt x="289704" y="240385"/>
                  </a:lnTo>
                  <a:lnTo>
                    <a:pt x="294877" y="236975"/>
                  </a:lnTo>
                  <a:lnTo>
                    <a:pt x="300050" y="233624"/>
                  </a:lnTo>
                  <a:lnTo>
                    <a:pt x="305223" y="230331"/>
                  </a:lnTo>
                  <a:lnTo>
                    <a:pt x="310397" y="227094"/>
                  </a:lnTo>
                  <a:lnTo>
                    <a:pt x="315570" y="223913"/>
                  </a:lnTo>
                  <a:lnTo>
                    <a:pt x="320743" y="220786"/>
                  </a:lnTo>
                  <a:lnTo>
                    <a:pt x="325917" y="217713"/>
                  </a:lnTo>
                  <a:lnTo>
                    <a:pt x="331090" y="214691"/>
                  </a:lnTo>
                  <a:lnTo>
                    <a:pt x="336263" y="211721"/>
                  </a:lnTo>
                  <a:lnTo>
                    <a:pt x="341436" y="208802"/>
                  </a:lnTo>
                  <a:lnTo>
                    <a:pt x="346610" y="205931"/>
                  </a:lnTo>
                  <a:lnTo>
                    <a:pt x="351783" y="203109"/>
                  </a:lnTo>
                  <a:lnTo>
                    <a:pt x="356956" y="200334"/>
                  </a:lnTo>
                  <a:lnTo>
                    <a:pt x="362130" y="197606"/>
                  </a:lnTo>
                  <a:lnTo>
                    <a:pt x="367303" y="194923"/>
                  </a:lnTo>
                  <a:lnTo>
                    <a:pt x="372476" y="192285"/>
                  </a:lnTo>
                  <a:lnTo>
                    <a:pt x="377649" y="189690"/>
                  </a:lnTo>
                  <a:lnTo>
                    <a:pt x="382823" y="187138"/>
                  </a:lnTo>
                  <a:lnTo>
                    <a:pt x="387996" y="184628"/>
                  </a:lnTo>
                  <a:lnTo>
                    <a:pt x="393169" y="182159"/>
                  </a:lnTo>
                  <a:lnTo>
                    <a:pt x="398343" y="179731"/>
                  </a:lnTo>
                  <a:lnTo>
                    <a:pt x="403516" y="177342"/>
                  </a:lnTo>
                  <a:lnTo>
                    <a:pt x="408689" y="174993"/>
                  </a:lnTo>
                  <a:lnTo>
                    <a:pt x="413862" y="172681"/>
                  </a:lnTo>
                  <a:lnTo>
                    <a:pt x="419036" y="170408"/>
                  </a:lnTo>
                  <a:lnTo>
                    <a:pt x="424209" y="168171"/>
                  </a:lnTo>
                  <a:lnTo>
                    <a:pt x="429382" y="165971"/>
                  </a:lnTo>
                  <a:lnTo>
                    <a:pt x="434556" y="163806"/>
                  </a:lnTo>
                  <a:lnTo>
                    <a:pt x="439729" y="161677"/>
                  </a:lnTo>
                  <a:lnTo>
                    <a:pt x="444902" y="159582"/>
                  </a:lnTo>
                  <a:lnTo>
                    <a:pt x="450075" y="157522"/>
                  </a:lnTo>
                  <a:lnTo>
                    <a:pt x="455249" y="155496"/>
                  </a:lnTo>
                  <a:lnTo>
                    <a:pt x="460422" y="153502"/>
                  </a:lnTo>
                  <a:lnTo>
                    <a:pt x="465595" y="151542"/>
                  </a:lnTo>
                  <a:lnTo>
                    <a:pt x="470769" y="149614"/>
                  </a:lnTo>
                  <a:lnTo>
                    <a:pt x="475942" y="147718"/>
                  </a:lnTo>
                  <a:lnTo>
                    <a:pt x="481115" y="145854"/>
                  </a:lnTo>
                  <a:lnTo>
                    <a:pt x="486288" y="144022"/>
                  </a:lnTo>
                  <a:lnTo>
                    <a:pt x="491462" y="142220"/>
                  </a:lnTo>
                  <a:lnTo>
                    <a:pt x="496635" y="140450"/>
                  </a:lnTo>
                  <a:lnTo>
                    <a:pt x="501808" y="138710"/>
                  </a:lnTo>
                  <a:lnTo>
                    <a:pt x="506982" y="137000"/>
                  </a:lnTo>
                  <a:lnTo>
                    <a:pt x="512155" y="135321"/>
                  </a:lnTo>
                  <a:lnTo>
                    <a:pt x="517328" y="133671"/>
                  </a:lnTo>
                  <a:lnTo>
                    <a:pt x="522501" y="132051"/>
                  </a:lnTo>
                  <a:lnTo>
                    <a:pt x="527675" y="130460"/>
                  </a:lnTo>
                  <a:lnTo>
                    <a:pt x="532848" y="128899"/>
                  </a:lnTo>
                  <a:lnTo>
                    <a:pt x="538021" y="127367"/>
                  </a:lnTo>
                  <a:lnTo>
                    <a:pt x="543195" y="125865"/>
                  </a:lnTo>
                  <a:lnTo>
                    <a:pt x="548368" y="124391"/>
                  </a:lnTo>
                  <a:lnTo>
                    <a:pt x="553541" y="122945"/>
                  </a:lnTo>
                  <a:lnTo>
                    <a:pt x="558714" y="121529"/>
                  </a:lnTo>
                  <a:lnTo>
                    <a:pt x="563888" y="120140"/>
                  </a:lnTo>
                  <a:lnTo>
                    <a:pt x="569061" y="118781"/>
                  </a:lnTo>
                  <a:lnTo>
                    <a:pt x="574234" y="117449"/>
                  </a:lnTo>
                  <a:lnTo>
                    <a:pt x="579408" y="116146"/>
                  </a:lnTo>
                  <a:lnTo>
                    <a:pt x="584581" y="114870"/>
                  </a:lnTo>
                  <a:lnTo>
                    <a:pt x="589754" y="113623"/>
                  </a:lnTo>
                  <a:lnTo>
                    <a:pt x="594927" y="112403"/>
                  </a:lnTo>
                  <a:lnTo>
                    <a:pt x="600101" y="111211"/>
                  </a:lnTo>
                  <a:lnTo>
                    <a:pt x="605274" y="110046"/>
                  </a:lnTo>
                  <a:lnTo>
                    <a:pt x="610447" y="108908"/>
                  </a:lnTo>
                  <a:lnTo>
                    <a:pt x="615621" y="107797"/>
                  </a:lnTo>
                  <a:lnTo>
                    <a:pt x="620794" y="106713"/>
                  </a:lnTo>
                  <a:lnTo>
                    <a:pt x="625967" y="105656"/>
                  </a:lnTo>
                  <a:lnTo>
                    <a:pt x="631140" y="104625"/>
                  </a:lnTo>
                  <a:lnTo>
                    <a:pt x="636314" y="103620"/>
                  </a:lnTo>
                  <a:lnTo>
                    <a:pt x="641487" y="102641"/>
                  </a:lnTo>
                  <a:lnTo>
                    <a:pt x="646660" y="101688"/>
                  </a:lnTo>
                  <a:lnTo>
                    <a:pt x="651834" y="100759"/>
                  </a:lnTo>
                  <a:lnTo>
                    <a:pt x="657007" y="99856"/>
                  </a:lnTo>
                  <a:lnTo>
                    <a:pt x="662180" y="98977"/>
                  </a:lnTo>
                  <a:lnTo>
                    <a:pt x="667353" y="98121"/>
                  </a:lnTo>
                  <a:lnTo>
                    <a:pt x="672527" y="97289"/>
                  </a:lnTo>
                  <a:lnTo>
                    <a:pt x="677700" y="96480"/>
                  </a:lnTo>
                  <a:lnTo>
                    <a:pt x="682873" y="95694"/>
                  </a:lnTo>
                  <a:lnTo>
                    <a:pt x="688047" y="94929"/>
                  </a:lnTo>
                  <a:lnTo>
                    <a:pt x="693220" y="94186"/>
                  </a:lnTo>
                  <a:lnTo>
                    <a:pt x="698393" y="93463"/>
                  </a:lnTo>
                  <a:lnTo>
                    <a:pt x="703566" y="92760"/>
                  </a:lnTo>
                  <a:lnTo>
                    <a:pt x="708740" y="92076"/>
                  </a:lnTo>
                  <a:lnTo>
                    <a:pt x="713913" y="91411"/>
                  </a:lnTo>
                  <a:lnTo>
                    <a:pt x="719086" y="90763"/>
                  </a:lnTo>
                  <a:lnTo>
                    <a:pt x="724260" y="90132"/>
                  </a:lnTo>
                  <a:lnTo>
                    <a:pt x="729433" y="89517"/>
                  </a:lnTo>
                  <a:lnTo>
                    <a:pt x="734606" y="88917"/>
                  </a:lnTo>
                  <a:lnTo>
                    <a:pt x="739779" y="88331"/>
                  </a:lnTo>
                  <a:lnTo>
                    <a:pt x="744953" y="87759"/>
                  </a:lnTo>
                  <a:lnTo>
                    <a:pt x="750126" y="87199"/>
                  </a:lnTo>
                  <a:lnTo>
                    <a:pt x="755299" y="86649"/>
                  </a:lnTo>
                  <a:lnTo>
                    <a:pt x="760473" y="86111"/>
                  </a:lnTo>
                  <a:lnTo>
                    <a:pt x="765646" y="85581"/>
                  </a:lnTo>
                  <a:lnTo>
                    <a:pt x="770819" y="85059"/>
                  </a:lnTo>
                  <a:lnTo>
                    <a:pt x="775992" y="84544"/>
                  </a:lnTo>
                  <a:lnTo>
                    <a:pt x="781166" y="84036"/>
                  </a:lnTo>
                  <a:lnTo>
                    <a:pt x="786339" y="83532"/>
                  </a:lnTo>
                  <a:lnTo>
                    <a:pt x="791512" y="83032"/>
                  </a:lnTo>
                  <a:lnTo>
                    <a:pt x="796686" y="82535"/>
                  </a:lnTo>
                  <a:lnTo>
                    <a:pt x="801859" y="82039"/>
                  </a:lnTo>
                  <a:lnTo>
                    <a:pt x="807032" y="81544"/>
                  </a:lnTo>
                  <a:lnTo>
                    <a:pt x="812205" y="81049"/>
                  </a:lnTo>
                  <a:lnTo>
                    <a:pt x="817379" y="80552"/>
                  </a:lnTo>
                  <a:lnTo>
                    <a:pt x="822552" y="80053"/>
                  </a:lnTo>
                  <a:lnTo>
                    <a:pt x="827725" y="79550"/>
                  </a:lnTo>
                  <a:lnTo>
                    <a:pt x="832899" y="79043"/>
                  </a:lnTo>
                  <a:lnTo>
                    <a:pt x="838072" y="78531"/>
                  </a:lnTo>
                  <a:lnTo>
                    <a:pt x="843245" y="78013"/>
                  </a:lnTo>
                  <a:lnTo>
                    <a:pt x="848418" y="77488"/>
                  </a:lnTo>
                  <a:lnTo>
                    <a:pt x="853592" y="76956"/>
                  </a:lnTo>
                  <a:lnTo>
                    <a:pt x="858765" y="76415"/>
                  </a:lnTo>
                  <a:lnTo>
                    <a:pt x="863938" y="75865"/>
                  </a:lnTo>
                  <a:lnTo>
                    <a:pt x="869112" y="75306"/>
                  </a:lnTo>
                  <a:lnTo>
                    <a:pt x="874285" y="74737"/>
                  </a:lnTo>
                  <a:lnTo>
                    <a:pt x="879458" y="74158"/>
                  </a:lnTo>
                  <a:lnTo>
                    <a:pt x="884631" y="73567"/>
                  </a:lnTo>
                  <a:lnTo>
                    <a:pt x="889805" y="72965"/>
                  </a:lnTo>
                  <a:lnTo>
                    <a:pt x="894978" y="72352"/>
                  </a:lnTo>
                  <a:lnTo>
                    <a:pt x="900151" y="71727"/>
                  </a:lnTo>
                  <a:lnTo>
                    <a:pt x="905325" y="71089"/>
                  </a:lnTo>
                  <a:lnTo>
                    <a:pt x="910498" y="70440"/>
                  </a:lnTo>
                  <a:lnTo>
                    <a:pt x="915671" y="69779"/>
                  </a:lnTo>
                  <a:lnTo>
                    <a:pt x="920844" y="69105"/>
                  </a:lnTo>
                  <a:lnTo>
                    <a:pt x="926018" y="68419"/>
                  </a:lnTo>
                  <a:lnTo>
                    <a:pt x="931191" y="67721"/>
                  </a:lnTo>
                  <a:lnTo>
                    <a:pt x="936364" y="67011"/>
                  </a:lnTo>
                  <a:lnTo>
                    <a:pt x="941538" y="66290"/>
                  </a:lnTo>
                  <a:lnTo>
                    <a:pt x="946711" y="65557"/>
                  </a:lnTo>
                  <a:lnTo>
                    <a:pt x="951884" y="64814"/>
                  </a:lnTo>
                  <a:lnTo>
                    <a:pt x="957057" y="64059"/>
                  </a:lnTo>
                  <a:lnTo>
                    <a:pt x="962231" y="63295"/>
                  </a:lnTo>
                  <a:lnTo>
                    <a:pt x="967404" y="62520"/>
                  </a:lnTo>
                  <a:lnTo>
                    <a:pt x="972577" y="61736"/>
                  </a:lnTo>
                  <a:lnTo>
                    <a:pt x="977751" y="60943"/>
                  </a:lnTo>
                  <a:lnTo>
                    <a:pt x="982924" y="60141"/>
                  </a:lnTo>
                  <a:lnTo>
                    <a:pt x="988097" y="59332"/>
                  </a:lnTo>
                  <a:lnTo>
                    <a:pt x="993270" y="58515"/>
                  </a:lnTo>
                  <a:lnTo>
                    <a:pt x="998444" y="57692"/>
                  </a:lnTo>
                  <a:lnTo>
                    <a:pt x="1003617" y="56862"/>
                  </a:lnTo>
                  <a:lnTo>
                    <a:pt x="1008790" y="56027"/>
                  </a:lnTo>
                  <a:lnTo>
                    <a:pt x="1013964" y="55187"/>
                  </a:lnTo>
                  <a:lnTo>
                    <a:pt x="1019137" y="54343"/>
                  </a:lnTo>
                  <a:lnTo>
                    <a:pt x="1024310" y="53495"/>
                  </a:lnTo>
                  <a:lnTo>
                    <a:pt x="1029483" y="52644"/>
                  </a:lnTo>
                  <a:lnTo>
                    <a:pt x="1034657" y="51791"/>
                  </a:lnTo>
                  <a:lnTo>
                    <a:pt x="1039830" y="50936"/>
                  </a:lnTo>
                  <a:lnTo>
                    <a:pt x="1045003" y="50080"/>
                  </a:lnTo>
                  <a:lnTo>
                    <a:pt x="1050177" y="49224"/>
                  </a:lnTo>
                  <a:lnTo>
                    <a:pt x="1055350" y="48368"/>
                  </a:lnTo>
                  <a:lnTo>
                    <a:pt x="1060523" y="47513"/>
                  </a:lnTo>
                  <a:lnTo>
                    <a:pt x="1065696" y="46659"/>
                  </a:lnTo>
                  <a:lnTo>
                    <a:pt x="1070870" y="45808"/>
                  </a:lnTo>
                  <a:lnTo>
                    <a:pt x="1076043" y="44959"/>
                  </a:lnTo>
                  <a:lnTo>
                    <a:pt x="1081216" y="44113"/>
                  </a:lnTo>
                  <a:lnTo>
                    <a:pt x="1086390" y="43271"/>
                  </a:lnTo>
                  <a:lnTo>
                    <a:pt x="1091563" y="42433"/>
                  </a:lnTo>
                  <a:lnTo>
                    <a:pt x="1096736" y="41600"/>
                  </a:lnTo>
                  <a:lnTo>
                    <a:pt x="1101909" y="40773"/>
                  </a:lnTo>
                  <a:lnTo>
                    <a:pt x="1107083" y="39951"/>
                  </a:lnTo>
                  <a:lnTo>
                    <a:pt x="1112256" y="39136"/>
                  </a:lnTo>
                  <a:lnTo>
                    <a:pt x="1117429" y="38327"/>
                  </a:lnTo>
                  <a:lnTo>
                    <a:pt x="1122603" y="37526"/>
                  </a:lnTo>
                  <a:lnTo>
                    <a:pt x="1127776" y="36732"/>
                  </a:lnTo>
                  <a:lnTo>
                    <a:pt x="1132949" y="35947"/>
                  </a:lnTo>
                  <a:lnTo>
                    <a:pt x="1138122" y="35169"/>
                  </a:lnTo>
                  <a:lnTo>
                    <a:pt x="1143296" y="34401"/>
                  </a:lnTo>
                  <a:lnTo>
                    <a:pt x="1148469" y="33642"/>
                  </a:lnTo>
                  <a:lnTo>
                    <a:pt x="1153642" y="32892"/>
                  </a:lnTo>
                  <a:lnTo>
                    <a:pt x="1158816" y="32152"/>
                  </a:lnTo>
                  <a:lnTo>
                    <a:pt x="1163989" y="31422"/>
                  </a:lnTo>
                  <a:lnTo>
                    <a:pt x="1169162" y="30702"/>
                  </a:lnTo>
                  <a:lnTo>
                    <a:pt x="1174335" y="29993"/>
                  </a:lnTo>
                  <a:lnTo>
                    <a:pt x="1179509" y="29295"/>
                  </a:lnTo>
                  <a:lnTo>
                    <a:pt x="1184682" y="28608"/>
                  </a:lnTo>
                  <a:lnTo>
                    <a:pt x="1189855" y="27932"/>
                  </a:lnTo>
                  <a:lnTo>
                    <a:pt x="1195029" y="27267"/>
                  </a:lnTo>
                  <a:lnTo>
                    <a:pt x="1200202" y="26615"/>
                  </a:lnTo>
                  <a:lnTo>
                    <a:pt x="1205375" y="25974"/>
                  </a:lnTo>
                  <a:lnTo>
                    <a:pt x="1210548" y="25346"/>
                  </a:lnTo>
                  <a:lnTo>
                    <a:pt x="1215722" y="24730"/>
                  </a:lnTo>
                  <a:lnTo>
                    <a:pt x="1220895" y="24126"/>
                  </a:lnTo>
                  <a:lnTo>
                    <a:pt x="1226068" y="23535"/>
                  </a:lnTo>
                  <a:lnTo>
                    <a:pt x="1231242" y="22956"/>
                  </a:lnTo>
                  <a:lnTo>
                    <a:pt x="1236415" y="22390"/>
                  </a:lnTo>
                  <a:lnTo>
                    <a:pt x="1241588" y="21837"/>
                  </a:lnTo>
                  <a:lnTo>
                    <a:pt x="1246761" y="21296"/>
                  </a:lnTo>
                  <a:lnTo>
                    <a:pt x="1251935" y="20768"/>
                  </a:lnTo>
                  <a:lnTo>
                    <a:pt x="1257108" y="20253"/>
                  </a:lnTo>
                  <a:lnTo>
                    <a:pt x="1262281" y="19751"/>
                  </a:lnTo>
                  <a:lnTo>
                    <a:pt x="1267455" y="19261"/>
                  </a:lnTo>
                  <a:lnTo>
                    <a:pt x="1272628" y="18784"/>
                  </a:lnTo>
                  <a:lnTo>
                    <a:pt x="1277801" y="18320"/>
                  </a:lnTo>
                  <a:lnTo>
                    <a:pt x="1282974" y="17869"/>
                  </a:lnTo>
                  <a:lnTo>
                    <a:pt x="1288148" y="17430"/>
                  </a:lnTo>
                  <a:lnTo>
                    <a:pt x="1293321" y="17003"/>
                  </a:lnTo>
                  <a:lnTo>
                    <a:pt x="1298494" y="16588"/>
                  </a:lnTo>
                  <a:lnTo>
                    <a:pt x="1303668" y="16186"/>
                  </a:lnTo>
                  <a:lnTo>
                    <a:pt x="1308841" y="15796"/>
                  </a:lnTo>
                  <a:lnTo>
                    <a:pt x="1314014" y="15418"/>
                  </a:lnTo>
                  <a:lnTo>
                    <a:pt x="1319187" y="15052"/>
                  </a:lnTo>
                  <a:lnTo>
                    <a:pt x="1324361" y="14698"/>
                  </a:lnTo>
                  <a:lnTo>
                    <a:pt x="1329534" y="14356"/>
                  </a:lnTo>
                  <a:lnTo>
                    <a:pt x="1334707" y="14024"/>
                  </a:lnTo>
                  <a:lnTo>
                    <a:pt x="1339881" y="13705"/>
                  </a:lnTo>
                  <a:lnTo>
                    <a:pt x="1345054" y="13396"/>
                  </a:lnTo>
                  <a:lnTo>
                    <a:pt x="1350227" y="13099"/>
                  </a:lnTo>
                  <a:lnTo>
                    <a:pt x="1355400" y="12812"/>
                  </a:lnTo>
                  <a:lnTo>
                    <a:pt x="1360574" y="12536"/>
                  </a:lnTo>
                  <a:lnTo>
                    <a:pt x="1365747" y="12271"/>
                  </a:lnTo>
                  <a:lnTo>
                    <a:pt x="1370920" y="12016"/>
                  </a:lnTo>
                  <a:lnTo>
                    <a:pt x="1376094" y="11772"/>
                  </a:lnTo>
                  <a:lnTo>
                    <a:pt x="1381267" y="11537"/>
                  </a:lnTo>
                  <a:lnTo>
                    <a:pt x="1386440" y="11312"/>
                  </a:lnTo>
                  <a:lnTo>
                    <a:pt x="1391613" y="11097"/>
                  </a:lnTo>
                  <a:lnTo>
                    <a:pt x="1396787" y="10891"/>
                  </a:lnTo>
                  <a:lnTo>
                    <a:pt x="1401960" y="10695"/>
                  </a:lnTo>
                  <a:lnTo>
                    <a:pt x="1407133" y="10508"/>
                  </a:lnTo>
                  <a:lnTo>
                    <a:pt x="1412307" y="10329"/>
                  </a:lnTo>
                  <a:lnTo>
                    <a:pt x="1417480" y="10159"/>
                  </a:lnTo>
                  <a:lnTo>
                    <a:pt x="1422653" y="9998"/>
                  </a:lnTo>
                  <a:lnTo>
                    <a:pt x="1427826" y="9844"/>
                  </a:lnTo>
                  <a:lnTo>
                    <a:pt x="1433000" y="9699"/>
                  </a:lnTo>
                  <a:lnTo>
                    <a:pt x="1438173" y="9561"/>
                  </a:lnTo>
                  <a:lnTo>
                    <a:pt x="1443346" y="9430"/>
                  </a:lnTo>
                  <a:lnTo>
                    <a:pt x="1448520" y="9306"/>
                  </a:lnTo>
                  <a:lnTo>
                    <a:pt x="1453693" y="9188"/>
                  </a:lnTo>
                  <a:lnTo>
                    <a:pt x="1458866" y="9077"/>
                  </a:lnTo>
                  <a:lnTo>
                    <a:pt x="1464039" y="8972"/>
                  </a:lnTo>
                  <a:lnTo>
                    <a:pt x="1469213" y="8871"/>
                  </a:lnTo>
                  <a:lnTo>
                    <a:pt x="1474386" y="8776"/>
                  </a:lnTo>
                  <a:lnTo>
                    <a:pt x="1479559" y="8686"/>
                  </a:lnTo>
                  <a:lnTo>
                    <a:pt x="1484733" y="8599"/>
                  </a:lnTo>
                  <a:lnTo>
                    <a:pt x="1489906" y="8515"/>
                  </a:lnTo>
                  <a:lnTo>
                    <a:pt x="1495079" y="8434"/>
                  </a:lnTo>
                  <a:lnTo>
                    <a:pt x="1500252" y="8356"/>
                  </a:lnTo>
                  <a:lnTo>
                    <a:pt x="1505426" y="8279"/>
                  </a:lnTo>
                  <a:lnTo>
                    <a:pt x="1510599" y="8202"/>
                  </a:lnTo>
                  <a:lnTo>
                    <a:pt x="1515772" y="8125"/>
                  </a:lnTo>
                  <a:lnTo>
                    <a:pt x="1520946" y="8048"/>
                  </a:lnTo>
                  <a:lnTo>
                    <a:pt x="1526119" y="7968"/>
                  </a:lnTo>
                  <a:lnTo>
                    <a:pt x="1531292" y="7887"/>
                  </a:lnTo>
                  <a:lnTo>
                    <a:pt x="1536465" y="7801"/>
                  </a:lnTo>
                  <a:lnTo>
                    <a:pt x="1541639" y="7712"/>
                  </a:lnTo>
                  <a:lnTo>
                    <a:pt x="1546812" y="7617"/>
                  </a:lnTo>
                  <a:lnTo>
                    <a:pt x="1551985" y="7516"/>
                  </a:lnTo>
                  <a:lnTo>
                    <a:pt x="1557159" y="7408"/>
                  </a:lnTo>
                  <a:lnTo>
                    <a:pt x="1562332" y="7292"/>
                  </a:lnTo>
                  <a:lnTo>
                    <a:pt x="1567505" y="7168"/>
                  </a:lnTo>
                  <a:lnTo>
                    <a:pt x="1572678" y="7035"/>
                  </a:lnTo>
                  <a:lnTo>
                    <a:pt x="1577852" y="6893"/>
                  </a:lnTo>
                  <a:lnTo>
                    <a:pt x="1583025" y="6741"/>
                  </a:lnTo>
                  <a:lnTo>
                    <a:pt x="1588198" y="6579"/>
                  </a:lnTo>
                  <a:lnTo>
                    <a:pt x="1593372" y="6408"/>
                  </a:lnTo>
                  <a:lnTo>
                    <a:pt x="1598545" y="6227"/>
                  </a:lnTo>
                  <a:lnTo>
                    <a:pt x="1603718" y="6037"/>
                  </a:lnTo>
                  <a:lnTo>
                    <a:pt x="1608891" y="5839"/>
                  </a:lnTo>
                  <a:lnTo>
                    <a:pt x="1614065" y="5633"/>
                  </a:lnTo>
                  <a:lnTo>
                    <a:pt x="1619238" y="5420"/>
                  </a:lnTo>
                  <a:lnTo>
                    <a:pt x="1624411" y="5202"/>
                  </a:lnTo>
                  <a:lnTo>
                    <a:pt x="1629585" y="4980"/>
                  </a:lnTo>
                  <a:lnTo>
                    <a:pt x="1634758" y="4755"/>
                  </a:lnTo>
                  <a:lnTo>
                    <a:pt x="1639931" y="4528"/>
                  </a:lnTo>
                  <a:lnTo>
                    <a:pt x="1645104" y="4301"/>
                  </a:lnTo>
                  <a:lnTo>
                    <a:pt x="1650278" y="4075"/>
                  </a:lnTo>
                  <a:lnTo>
                    <a:pt x="1655451" y="3851"/>
                  </a:lnTo>
                  <a:lnTo>
                    <a:pt x="1660624" y="3631"/>
                  </a:lnTo>
                  <a:lnTo>
                    <a:pt x="1665798" y="3416"/>
                  </a:lnTo>
                  <a:lnTo>
                    <a:pt x="1670971" y="3206"/>
                  </a:lnTo>
                  <a:lnTo>
                    <a:pt x="1676144" y="3002"/>
                  </a:lnTo>
                  <a:lnTo>
                    <a:pt x="1681317" y="2806"/>
                  </a:lnTo>
                  <a:lnTo>
                    <a:pt x="1686491" y="2617"/>
                  </a:lnTo>
                  <a:lnTo>
                    <a:pt x="1691664" y="2436"/>
                  </a:lnTo>
                  <a:lnTo>
                    <a:pt x="1696837" y="2264"/>
                  </a:lnTo>
                  <a:lnTo>
                    <a:pt x="1702011" y="2100"/>
                  </a:lnTo>
                  <a:lnTo>
                    <a:pt x="1707184" y="1945"/>
                  </a:lnTo>
                  <a:lnTo>
                    <a:pt x="1712357" y="1798"/>
                  </a:lnTo>
                  <a:lnTo>
                    <a:pt x="1717530" y="1660"/>
                  </a:lnTo>
                  <a:lnTo>
                    <a:pt x="1722704" y="1530"/>
                  </a:lnTo>
                  <a:lnTo>
                    <a:pt x="1727877" y="1408"/>
                  </a:lnTo>
                  <a:lnTo>
                    <a:pt x="1733050" y="1293"/>
                  </a:lnTo>
                  <a:lnTo>
                    <a:pt x="1738224" y="1187"/>
                  </a:lnTo>
                  <a:lnTo>
                    <a:pt x="1743397" y="1087"/>
                  </a:lnTo>
                  <a:lnTo>
                    <a:pt x="1748570" y="994"/>
                  </a:lnTo>
                  <a:lnTo>
                    <a:pt x="1753743" y="908"/>
                  </a:lnTo>
                  <a:lnTo>
                    <a:pt x="1758917" y="828"/>
                  </a:lnTo>
                  <a:lnTo>
                    <a:pt x="1764090" y="754"/>
                  </a:lnTo>
                  <a:lnTo>
                    <a:pt x="1769263" y="685"/>
                  </a:lnTo>
                  <a:lnTo>
                    <a:pt x="1774437" y="621"/>
                  </a:lnTo>
                  <a:lnTo>
                    <a:pt x="1779610" y="562"/>
                  </a:lnTo>
                  <a:lnTo>
                    <a:pt x="1784783" y="508"/>
                  </a:lnTo>
                  <a:lnTo>
                    <a:pt x="1789956" y="457"/>
                  </a:lnTo>
                  <a:lnTo>
                    <a:pt x="1795130" y="411"/>
                  </a:lnTo>
                  <a:lnTo>
                    <a:pt x="1800303" y="368"/>
                  </a:lnTo>
                  <a:lnTo>
                    <a:pt x="1805476" y="328"/>
                  </a:lnTo>
                  <a:lnTo>
                    <a:pt x="1810650" y="291"/>
                  </a:lnTo>
                  <a:lnTo>
                    <a:pt x="1815823" y="258"/>
                  </a:lnTo>
                  <a:lnTo>
                    <a:pt x="1820996" y="227"/>
                  </a:lnTo>
                  <a:lnTo>
                    <a:pt x="1826169" y="198"/>
                  </a:lnTo>
                  <a:lnTo>
                    <a:pt x="1831343" y="172"/>
                  </a:lnTo>
                  <a:lnTo>
                    <a:pt x="1836516" y="147"/>
                  </a:lnTo>
                  <a:lnTo>
                    <a:pt x="1841689" y="125"/>
                  </a:lnTo>
                  <a:lnTo>
                    <a:pt x="1846863" y="104"/>
                  </a:lnTo>
                  <a:lnTo>
                    <a:pt x="1852036" y="85"/>
                  </a:lnTo>
                  <a:lnTo>
                    <a:pt x="1857209" y="68"/>
                  </a:lnTo>
                  <a:lnTo>
                    <a:pt x="1862382" y="52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2658"/>
                  </a:lnTo>
                  <a:lnTo>
                    <a:pt x="1877902" y="2974"/>
                  </a:lnTo>
                  <a:lnTo>
                    <a:pt x="1872729" y="3325"/>
                  </a:lnTo>
                  <a:lnTo>
                    <a:pt x="1867556" y="3716"/>
                  </a:lnTo>
                  <a:lnTo>
                    <a:pt x="1862382" y="4152"/>
                  </a:lnTo>
                  <a:lnTo>
                    <a:pt x="1857209" y="4636"/>
                  </a:lnTo>
                  <a:lnTo>
                    <a:pt x="1852036" y="5174"/>
                  </a:lnTo>
                  <a:lnTo>
                    <a:pt x="1846863" y="5773"/>
                  </a:lnTo>
                  <a:lnTo>
                    <a:pt x="1841689" y="6440"/>
                  </a:lnTo>
                  <a:lnTo>
                    <a:pt x="1836516" y="7180"/>
                  </a:lnTo>
                  <a:lnTo>
                    <a:pt x="1831343" y="8004"/>
                  </a:lnTo>
                  <a:lnTo>
                    <a:pt x="1826169" y="8919"/>
                  </a:lnTo>
                  <a:lnTo>
                    <a:pt x="1820996" y="9936"/>
                  </a:lnTo>
                  <a:lnTo>
                    <a:pt x="1815823" y="11066"/>
                  </a:lnTo>
                  <a:lnTo>
                    <a:pt x="1810650" y="12321"/>
                  </a:lnTo>
                  <a:lnTo>
                    <a:pt x="1805476" y="13713"/>
                  </a:lnTo>
                  <a:lnTo>
                    <a:pt x="1800303" y="15258"/>
                  </a:lnTo>
                  <a:lnTo>
                    <a:pt x="1795130" y="16972"/>
                  </a:lnTo>
                  <a:lnTo>
                    <a:pt x="1789956" y="18872"/>
                  </a:lnTo>
                  <a:lnTo>
                    <a:pt x="1784783" y="20976"/>
                  </a:lnTo>
                  <a:lnTo>
                    <a:pt x="1779610" y="23307"/>
                  </a:lnTo>
                  <a:lnTo>
                    <a:pt x="1774437" y="25885"/>
                  </a:lnTo>
                  <a:lnTo>
                    <a:pt x="1769263" y="28736"/>
                  </a:lnTo>
                  <a:lnTo>
                    <a:pt x="1764090" y="31885"/>
                  </a:lnTo>
                  <a:lnTo>
                    <a:pt x="1758917" y="35360"/>
                  </a:lnTo>
                  <a:lnTo>
                    <a:pt x="1753743" y="39191"/>
                  </a:lnTo>
                  <a:lnTo>
                    <a:pt x="1748570" y="43409"/>
                  </a:lnTo>
                  <a:lnTo>
                    <a:pt x="1743397" y="48048"/>
                  </a:lnTo>
                  <a:lnTo>
                    <a:pt x="1738224" y="53143"/>
                  </a:lnTo>
                  <a:lnTo>
                    <a:pt x="1733050" y="58729"/>
                  </a:lnTo>
                  <a:lnTo>
                    <a:pt x="1727877" y="64844"/>
                  </a:lnTo>
                  <a:lnTo>
                    <a:pt x="1722704" y="71525"/>
                  </a:lnTo>
                  <a:lnTo>
                    <a:pt x="1717530" y="78810"/>
                  </a:lnTo>
                  <a:lnTo>
                    <a:pt x="1712357" y="86735"/>
                  </a:lnTo>
                  <a:lnTo>
                    <a:pt x="1707184" y="95336"/>
                  </a:lnTo>
                  <a:lnTo>
                    <a:pt x="1702011" y="104646"/>
                  </a:lnTo>
                  <a:lnTo>
                    <a:pt x="1696837" y="114694"/>
                  </a:lnTo>
                  <a:lnTo>
                    <a:pt x="1691664" y="125507"/>
                  </a:lnTo>
                  <a:lnTo>
                    <a:pt x="1686491" y="137102"/>
                  </a:lnTo>
                  <a:lnTo>
                    <a:pt x="1681317" y="149494"/>
                  </a:lnTo>
                  <a:lnTo>
                    <a:pt x="1676144" y="162685"/>
                  </a:lnTo>
                  <a:lnTo>
                    <a:pt x="1670971" y="176670"/>
                  </a:lnTo>
                  <a:lnTo>
                    <a:pt x="1665798" y="191433"/>
                  </a:lnTo>
                  <a:lnTo>
                    <a:pt x="1660624" y="206948"/>
                  </a:lnTo>
                  <a:lnTo>
                    <a:pt x="1655451" y="223172"/>
                  </a:lnTo>
                  <a:lnTo>
                    <a:pt x="1650278" y="240056"/>
                  </a:lnTo>
                  <a:lnTo>
                    <a:pt x="1645104" y="257532"/>
                  </a:lnTo>
                  <a:lnTo>
                    <a:pt x="1639931" y="275524"/>
                  </a:lnTo>
                  <a:lnTo>
                    <a:pt x="1634758" y="293945"/>
                  </a:lnTo>
                  <a:lnTo>
                    <a:pt x="1629585" y="312696"/>
                  </a:lnTo>
                  <a:lnTo>
                    <a:pt x="1624411" y="331672"/>
                  </a:lnTo>
                  <a:lnTo>
                    <a:pt x="1619238" y="350762"/>
                  </a:lnTo>
                  <a:lnTo>
                    <a:pt x="1614065" y="369853"/>
                  </a:lnTo>
                  <a:lnTo>
                    <a:pt x="1608891" y="388831"/>
                  </a:lnTo>
                  <a:lnTo>
                    <a:pt x="1603718" y="407584"/>
                  </a:lnTo>
                  <a:lnTo>
                    <a:pt x="1598545" y="426006"/>
                  </a:lnTo>
                  <a:lnTo>
                    <a:pt x="1593372" y="443996"/>
                  </a:lnTo>
                  <a:lnTo>
                    <a:pt x="1588198" y="461465"/>
                  </a:lnTo>
                  <a:lnTo>
                    <a:pt x="1583025" y="478332"/>
                  </a:lnTo>
                  <a:lnTo>
                    <a:pt x="1577852" y="494532"/>
                  </a:lnTo>
                  <a:lnTo>
                    <a:pt x="1572678" y="510008"/>
                  </a:lnTo>
                  <a:lnTo>
                    <a:pt x="1567505" y="524719"/>
                  </a:lnTo>
                  <a:lnTo>
                    <a:pt x="1562332" y="538636"/>
                  </a:lnTo>
                  <a:lnTo>
                    <a:pt x="1557159" y="551739"/>
                  </a:lnTo>
                  <a:lnTo>
                    <a:pt x="1551985" y="564023"/>
                  </a:lnTo>
                  <a:lnTo>
                    <a:pt x="1546812" y="575491"/>
                  </a:lnTo>
                  <a:lnTo>
                    <a:pt x="1541639" y="586154"/>
                  </a:lnTo>
                  <a:lnTo>
                    <a:pt x="1536465" y="596031"/>
                  </a:lnTo>
                  <a:lnTo>
                    <a:pt x="1531292" y="605148"/>
                  </a:lnTo>
                  <a:lnTo>
                    <a:pt x="1526119" y="613534"/>
                  </a:lnTo>
                  <a:lnTo>
                    <a:pt x="1520946" y="621222"/>
                  </a:lnTo>
                  <a:lnTo>
                    <a:pt x="1515772" y="628248"/>
                  </a:lnTo>
                  <a:lnTo>
                    <a:pt x="1510599" y="634649"/>
                  </a:lnTo>
                  <a:lnTo>
                    <a:pt x="1505426" y="640464"/>
                  </a:lnTo>
                  <a:lnTo>
                    <a:pt x="1500252" y="645731"/>
                  </a:lnTo>
                  <a:lnTo>
                    <a:pt x="1495079" y="650487"/>
                  </a:lnTo>
                  <a:lnTo>
                    <a:pt x="1489906" y="654769"/>
                  </a:lnTo>
                  <a:lnTo>
                    <a:pt x="1484733" y="658612"/>
                  </a:lnTo>
                  <a:lnTo>
                    <a:pt x="1479559" y="662050"/>
                  </a:lnTo>
                  <a:lnTo>
                    <a:pt x="1474386" y="665115"/>
                  </a:lnTo>
                  <a:lnTo>
                    <a:pt x="1469213" y="667838"/>
                  </a:lnTo>
                  <a:lnTo>
                    <a:pt x="1464039" y="670246"/>
                  </a:lnTo>
                  <a:lnTo>
                    <a:pt x="1458866" y="672366"/>
                  </a:lnTo>
                  <a:lnTo>
                    <a:pt x="1453693" y="674222"/>
                  </a:lnTo>
                  <a:lnTo>
                    <a:pt x="1448520" y="675836"/>
                  </a:lnTo>
                  <a:lnTo>
                    <a:pt x="1443346" y="677230"/>
                  </a:lnTo>
                  <a:lnTo>
                    <a:pt x="1438173" y="678422"/>
                  </a:lnTo>
                  <a:lnTo>
                    <a:pt x="1433000" y="679429"/>
                  </a:lnTo>
                  <a:lnTo>
                    <a:pt x="1427826" y="680268"/>
                  </a:lnTo>
                  <a:lnTo>
                    <a:pt x="1422653" y="680953"/>
                  </a:lnTo>
                  <a:lnTo>
                    <a:pt x="1417480" y="681496"/>
                  </a:lnTo>
                  <a:lnTo>
                    <a:pt x="1412307" y="681910"/>
                  </a:lnTo>
                  <a:lnTo>
                    <a:pt x="1407133" y="682204"/>
                  </a:lnTo>
                  <a:lnTo>
                    <a:pt x="1401960" y="682389"/>
                  </a:lnTo>
                  <a:lnTo>
                    <a:pt x="1396787" y="682473"/>
                  </a:lnTo>
                  <a:lnTo>
                    <a:pt x="1391613" y="682464"/>
                  </a:lnTo>
                  <a:lnTo>
                    <a:pt x="1386440" y="682369"/>
                  </a:lnTo>
                  <a:lnTo>
                    <a:pt x="1381267" y="682193"/>
                  </a:lnTo>
                  <a:lnTo>
                    <a:pt x="1376094" y="681942"/>
                  </a:lnTo>
                  <a:lnTo>
                    <a:pt x="1370920" y="681622"/>
                  </a:lnTo>
                  <a:lnTo>
                    <a:pt x="1365747" y="681235"/>
                  </a:lnTo>
                  <a:lnTo>
                    <a:pt x="1360574" y="680786"/>
                  </a:lnTo>
                  <a:lnTo>
                    <a:pt x="1355400" y="680278"/>
                  </a:lnTo>
                  <a:lnTo>
                    <a:pt x="1350227" y="679714"/>
                  </a:lnTo>
                  <a:lnTo>
                    <a:pt x="1345054" y="679097"/>
                  </a:lnTo>
                  <a:lnTo>
                    <a:pt x="1339881" y="678428"/>
                  </a:lnTo>
                  <a:lnTo>
                    <a:pt x="1334707" y="677709"/>
                  </a:lnTo>
                  <a:lnTo>
                    <a:pt x="1329534" y="676942"/>
                  </a:lnTo>
                  <a:lnTo>
                    <a:pt x="1324361" y="676128"/>
                  </a:lnTo>
                  <a:lnTo>
                    <a:pt x="1319187" y="675268"/>
                  </a:lnTo>
                  <a:lnTo>
                    <a:pt x="1314014" y="674362"/>
                  </a:lnTo>
                  <a:lnTo>
                    <a:pt x="1308841" y="673411"/>
                  </a:lnTo>
                  <a:lnTo>
                    <a:pt x="1303668" y="672416"/>
                  </a:lnTo>
                  <a:lnTo>
                    <a:pt x="1298494" y="671377"/>
                  </a:lnTo>
                  <a:lnTo>
                    <a:pt x="1293321" y="670293"/>
                  </a:lnTo>
                  <a:lnTo>
                    <a:pt x="1288148" y="669165"/>
                  </a:lnTo>
                  <a:lnTo>
                    <a:pt x="1282974" y="667992"/>
                  </a:lnTo>
                  <a:lnTo>
                    <a:pt x="1277801" y="666773"/>
                  </a:lnTo>
                  <a:lnTo>
                    <a:pt x="1272628" y="665510"/>
                  </a:lnTo>
                  <a:lnTo>
                    <a:pt x="1267455" y="664200"/>
                  </a:lnTo>
                  <a:lnTo>
                    <a:pt x="1262281" y="662842"/>
                  </a:lnTo>
                  <a:lnTo>
                    <a:pt x="1257108" y="661437"/>
                  </a:lnTo>
                  <a:lnTo>
                    <a:pt x="1251935" y="659984"/>
                  </a:lnTo>
                  <a:lnTo>
                    <a:pt x="1246761" y="658480"/>
                  </a:lnTo>
                  <a:lnTo>
                    <a:pt x="1241588" y="656926"/>
                  </a:lnTo>
                  <a:lnTo>
                    <a:pt x="1236415" y="655319"/>
                  </a:lnTo>
                  <a:lnTo>
                    <a:pt x="1231242" y="653659"/>
                  </a:lnTo>
                  <a:lnTo>
                    <a:pt x="1226068" y="651945"/>
                  </a:lnTo>
                  <a:lnTo>
                    <a:pt x="1220895" y="650174"/>
                  </a:lnTo>
                  <a:lnTo>
                    <a:pt x="1215722" y="648345"/>
                  </a:lnTo>
                  <a:lnTo>
                    <a:pt x="1210548" y="646458"/>
                  </a:lnTo>
                  <a:lnTo>
                    <a:pt x="1205375" y="644509"/>
                  </a:lnTo>
                  <a:lnTo>
                    <a:pt x="1200202" y="642498"/>
                  </a:lnTo>
                  <a:lnTo>
                    <a:pt x="1195029" y="640423"/>
                  </a:lnTo>
                  <a:lnTo>
                    <a:pt x="1189855" y="638281"/>
                  </a:lnTo>
                  <a:lnTo>
                    <a:pt x="1184682" y="636072"/>
                  </a:lnTo>
                  <a:lnTo>
                    <a:pt x="1179509" y="633792"/>
                  </a:lnTo>
                  <a:lnTo>
                    <a:pt x="1174335" y="631440"/>
                  </a:lnTo>
                  <a:lnTo>
                    <a:pt x="1169162" y="629015"/>
                  </a:lnTo>
                  <a:lnTo>
                    <a:pt x="1163989" y="626516"/>
                  </a:lnTo>
                  <a:lnTo>
                    <a:pt x="1158816" y="623940"/>
                  </a:lnTo>
                  <a:lnTo>
                    <a:pt x="1153642" y="621287"/>
                  </a:lnTo>
                  <a:lnTo>
                    <a:pt x="1148469" y="618555"/>
                  </a:lnTo>
                  <a:lnTo>
                    <a:pt x="1143296" y="615742"/>
                  </a:lnTo>
                  <a:lnTo>
                    <a:pt x="1138122" y="612848"/>
                  </a:lnTo>
                  <a:lnTo>
                    <a:pt x="1132949" y="609872"/>
                  </a:lnTo>
                  <a:lnTo>
                    <a:pt x="1127776" y="606811"/>
                  </a:lnTo>
                  <a:lnTo>
                    <a:pt x="1122603" y="603664"/>
                  </a:lnTo>
                  <a:lnTo>
                    <a:pt x="1117429" y="600431"/>
                  </a:lnTo>
                  <a:lnTo>
                    <a:pt x="1112256" y="597109"/>
                  </a:lnTo>
                  <a:lnTo>
                    <a:pt x="1107083" y="593698"/>
                  </a:lnTo>
                  <a:lnTo>
                    <a:pt x="1101909" y="590196"/>
                  </a:lnTo>
                  <a:lnTo>
                    <a:pt x="1096736" y="586602"/>
                  </a:lnTo>
                  <a:lnTo>
                    <a:pt x="1091563" y="582916"/>
                  </a:lnTo>
                  <a:lnTo>
                    <a:pt x="1086390" y="579135"/>
                  </a:lnTo>
                  <a:lnTo>
                    <a:pt x="1081216" y="575260"/>
                  </a:lnTo>
                  <a:lnTo>
                    <a:pt x="1076043" y="571289"/>
                  </a:lnTo>
                  <a:lnTo>
                    <a:pt x="1070870" y="567221"/>
                  </a:lnTo>
                  <a:lnTo>
                    <a:pt x="1065696" y="563056"/>
                  </a:lnTo>
                  <a:lnTo>
                    <a:pt x="1060523" y="558793"/>
                  </a:lnTo>
                  <a:lnTo>
                    <a:pt x="1055350" y="554431"/>
                  </a:lnTo>
                  <a:lnTo>
                    <a:pt x="1050177" y="549971"/>
                  </a:lnTo>
                  <a:lnTo>
                    <a:pt x="1045003" y="545412"/>
                  </a:lnTo>
                  <a:lnTo>
                    <a:pt x="1039830" y="540753"/>
                  </a:lnTo>
                  <a:lnTo>
                    <a:pt x="1034657" y="535996"/>
                  </a:lnTo>
                  <a:lnTo>
                    <a:pt x="1029483" y="531140"/>
                  </a:lnTo>
                  <a:lnTo>
                    <a:pt x="1024310" y="526185"/>
                  </a:lnTo>
                  <a:lnTo>
                    <a:pt x="1019137" y="521132"/>
                  </a:lnTo>
                  <a:lnTo>
                    <a:pt x="1013964" y="515982"/>
                  </a:lnTo>
                  <a:lnTo>
                    <a:pt x="1008790" y="510736"/>
                  </a:lnTo>
                  <a:lnTo>
                    <a:pt x="1003617" y="505395"/>
                  </a:lnTo>
                  <a:lnTo>
                    <a:pt x="998444" y="499961"/>
                  </a:lnTo>
                  <a:lnTo>
                    <a:pt x="993270" y="494434"/>
                  </a:lnTo>
                  <a:lnTo>
                    <a:pt x="988097" y="488817"/>
                  </a:lnTo>
                  <a:lnTo>
                    <a:pt x="982924" y="483112"/>
                  </a:lnTo>
                  <a:lnTo>
                    <a:pt x="977751" y="477321"/>
                  </a:lnTo>
                  <a:lnTo>
                    <a:pt x="972577" y="471447"/>
                  </a:lnTo>
                  <a:lnTo>
                    <a:pt x="967404" y="465492"/>
                  </a:lnTo>
                  <a:lnTo>
                    <a:pt x="962231" y="459460"/>
                  </a:lnTo>
                  <a:lnTo>
                    <a:pt x="957057" y="453354"/>
                  </a:lnTo>
                  <a:lnTo>
                    <a:pt x="951884" y="447178"/>
                  </a:lnTo>
                  <a:lnTo>
                    <a:pt x="946711" y="440935"/>
                  </a:lnTo>
                  <a:lnTo>
                    <a:pt x="941538" y="434629"/>
                  </a:lnTo>
                  <a:lnTo>
                    <a:pt x="936364" y="428266"/>
                  </a:lnTo>
                  <a:lnTo>
                    <a:pt x="931191" y="421849"/>
                  </a:lnTo>
                  <a:lnTo>
                    <a:pt x="926018" y="415384"/>
                  </a:lnTo>
                  <a:lnTo>
                    <a:pt x="920844" y="408875"/>
                  </a:lnTo>
                  <a:lnTo>
                    <a:pt x="915671" y="402328"/>
                  </a:lnTo>
                  <a:lnTo>
                    <a:pt x="910498" y="395749"/>
                  </a:lnTo>
                  <a:lnTo>
                    <a:pt x="905325" y="389143"/>
                  </a:lnTo>
                  <a:lnTo>
                    <a:pt x="900151" y="382516"/>
                  </a:lnTo>
                  <a:lnTo>
                    <a:pt x="894978" y="375874"/>
                  </a:lnTo>
                  <a:lnTo>
                    <a:pt x="889805" y="369225"/>
                  </a:lnTo>
                  <a:lnTo>
                    <a:pt x="884631" y="362573"/>
                  </a:lnTo>
                  <a:lnTo>
                    <a:pt x="879458" y="355926"/>
                  </a:lnTo>
                  <a:lnTo>
                    <a:pt x="874285" y="349291"/>
                  </a:lnTo>
                  <a:lnTo>
                    <a:pt x="869112" y="342673"/>
                  </a:lnTo>
                  <a:lnTo>
                    <a:pt x="863938" y="336080"/>
                  </a:lnTo>
                  <a:lnTo>
                    <a:pt x="858765" y="329519"/>
                  </a:lnTo>
                  <a:lnTo>
                    <a:pt x="853592" y="322997"/>
                  </a:lnTo>
                  <a:lnTo>
                    <a:pt x="848418" y="316520"/>
                  </a:lnTo>
                  <a:lnTo>
                    <a:pt x="843245" y="310095"/>
                  </a:lnTo>
                  <a:lnTo>
                    <a:pt x="838072" y="303728"/>
                  </a:lnTo>
                  <a:lnTo>
                    <a:pt x="832899" y="297427"/>
                  </a:lnTo>
                  <a:lnTo>
                    <a:pt x="827725" y="291198"/>
                  </a:lnTo>
                  <a:lnTo>
                    <a:pt x="822552" y="285047"/>
                  </a:lnTo>
                  <a:lnTo>
                    <a:pt x="817379" y="278980"/>
                  </a:lnTo>
                  <a:lnTo>
                    <a:pt x="812205" y="273004"/>
                  </a:lnTo>
                  <a:lnTo>
                    <a:pt x="807032" y="267123"/>
                  </a:lnTo>
                  <a:lnTo>
                    <a:pt x="801859" y="261345"/>
                  </a:lnTo>
                  <a:lnTo>
                    <a:pt x="796686" y="255673"/>
                  </a:lnTo>
                  <a:lnTo>
                    <a:pt x="791512" y="250113"/>
                  </a:lnTo>
                  <a:lnTo>
                    <a:pt x="786339" y="244670"/>
                  </a:lnTo>
                  <a:lnTo>
                    <a:pt x="781166" y="239347"/>
                  </a:lnTo>
                  <a:lnTo>
                    <a:pt x="775992" y="234151"/>
                  </a:lnTo>
                  <a:lnTo>
                    <a:pt x="770819" y="229083"/>
                  </a:lnTo>
                  <a:lnTo>
                    <a:pt x="765646" y="224148"/>
                  </a:lnTo>
                  <a:lnTo>
                    <a:pt x="760473" y="219349"/>
                  </a:lnTo>
                  <a:lnTo>
                    <a:pt x="755299" y="214688"/>
                  </a:lnTo>
                  <a:lnTo>
                    <a:pt x="750126" y="210169"/>
                  </a:lnTo>
                  <a:lnTo>
                    <a:pt x="744953" y="205793"/>
                  </a:lnTo>
                  <a:lnTo>
                    <a:pt x="739779" y="201562"/>
                  </a:lnTo>
                  <a:lnTo>
                    <a:pt x="734606" y="197478"/>
                  </a:lnTo>
                  <a:lnTo>
                    <a:pt x="729433" y="193542"/>
                  </a:lnTo>
                  <a:lnTo>
                    <a:pt x="724260" y="189755"/>
                  </a:lnTo>
                  <a:lnTo>
                    <a:pt x="719086" y="186118"/>
                  </a:lnTo>
                  <a:lnTo>
                    <a:pt x="713913" y="182631"/>
                  </a:lnTo>
                  <a:lnTo>
                    <a:pt x="708740" y="179293"/>
                  </a:lnTo>
                  <a:lnTo>
                    <a:pt x="703566" y="176105"/>
                  </a:lnTo>
                  <a:lnTo>
                    <a:pt x="698393" y="173067"/>
                  </a:lnTo>
                  <a:lnTo>
                    <a:pt x="693220" y="170176"/>
                  </a:lnTo>
                  <a:lnTo>
                    <a:pt x="688047" y="167433"/>
                  </a:lnTo>
                  <a:lnTo>
                    <a:pt x="682873" y="164837"/>
                  </a:lnTo>
                  <a:lnTo>
                    <a:pt x="677700" y="162385"/>
                  </a:lnTo>
                  <a:lnTo>
                    <a:pt x="672527" y="160076"/>
                  </a:lnTo>
                  <a:lnTo>
                    <a:pt x="667353" y="157909"/>
                  </a:lnTo>
                  <a:lnTo>
                    <a:pt x="662180" y="155881"/>
                  </a:lnTo>
                  <a:lnTo>
                    <a:pt x="657007" y="153991"/>
                  </a:lnTo>
                  <a:lnTo>
                    <a:pt x="651834" y="152236"/>
                  </a:lnTo>
                  <a:lnTo>
                    <a:pt x="646660" y="150614"/>
                  </a:lnTo>
                  <a:lnTo>
                    <a:pt x="641487" y="149123"/>
                  </a:lnTo>
                  <a:lnTo>
                    <a:pt x="636314" y="147760"/>
                  </a:lnTo>
                  <a:lnTo>
                    <a:pt x="631140" y="146522"/>
                  </a:lnTo>
                  <a:lnTo>
                    <a:pt x="625967" y="145408"/>
                  </a:lnTo>
                  <a:lnTo>
                    <a:pt x="620794" y="144414"/>
                  </a:lnTo>
                  <a:lnTo>
                    <a:pt x="615621" y="143537"/>
                  </a:lnTo>
                  <a:lnTo>
                    <a:pt x="610447" y="142775"/>
                  </a:lnTo>
                  <a:lnTo>
                    <a:pt x="605274" y="142126"/>
                  </a:lnTo>
                  <a:lnTo>
                    <a:pt x="600101" y="141586"/>
                  </a:lnTo>
                  <a:lnTo>
                    <a:pt x="594927" y="141153"/>
                  </a:lnTo>
                  <a:lnTo>
                    <a:pt x="589754" y="140824"/>
                  </a:lnTo>
                  <a:lnTo>
                    <a:pt x="584581" y="140596"/>
                  </a:lnTo>
                  <a:lnTo>
                    <a:pt x="579408" y="140468"/>
                  </a:lnTo>
                  <a:lnTo>
                    <a:pt x="574234" y="140435"/>
                  </a:lnTo>
                  <a:lnTo>
                    <a:pt x="569061" y="140496"/>
                  </a:lnTo>
                  <a:lnTo>
                    <a:pt x="563888" y="140649"/>
                  </a:lnTo>
                  <a:lnTo>
                    <a:pt x="558714" y="140890"/>
                  </a:lnTo>
                  <a:lnTo>
                    <a:pt x="553541" y="141217"/>
                  </a:lnTo>
                  <a:lnTo>
                    <a:pt x="548368" y="141629"/>
                  </a:lnTo>
                  <a:lnTo>
                    <a:pt x="543195" y="142122"/>
                  </a:lnTo>
                  <a:lnTo>
                    <a:pt x="538021" y="142695"/>
                  </a:lnTo>
                  <a:lnTo>
                    <a:pt x="532848" y="143346"/>
                  </a:lnTo>
                  <a:lnTo>
                    <a:pt x="527675" y="144072"/>
                  </a:lnTo>
                  <a:lnTo>
                    <a:pt x="522501" y="144871"/>
                  </a:lnTo>
                  <a:lnTo>
                    <a:pt x="517328" y="145742"/>
                  </a:lnTo>
                  <a:lnTo>
                    <a:pt x="512155" y="146683"/>
                  </a:lnTo>
                  <a:lnTo>
                    <a:pt x="506982" y="147693"/>
                  </a:lnTo>
                  <a:lnTo>
                    <a:pt x="501808" y="148769"/>
                  </a:lnTo>
                  <a:lnTo>
                    <a:pt x="496635" y="149910"/>
                  </a:lnTo>
                  <a:lnTo>
                    <a:pt x="491462" y="151115"/>
                  </a:lnTo>
                  <a:lnTo>
                    <a:pt x="486288" y="152382"/>
                  </a:lnTo>
                  <a:lnTo>
                    <a:pt x="481115" y="153710"/>
                  </a:lnTo>
                  <a:lnTo>
                    <a:pt x="475942" y="155097"/>
                  </a:lnTo>
                  <a:lnTo>
                    <a:pt x="470769" y="156544"/>
                  </a:lnTo>
                  <a:lnTo>
                    <a:pt x="465595" y="158048"/>
                  </a:lnTo>
                  <a:lnTo>
                    <a:pt x="460422" y="159609"/>
                  </a:lnTo>
                  <a:lnTo>
                    <a:pt x="455249" y="161225"/>
                  </a:lnTo>
                  <a:lnTo>
                    <a:pt x="450075" y="162897"/>
                  </a:lnTo>
                  <a:lnTo>
                    <a:pt x="444902" y="164623"/>
                  </a:lnTo>
                  <a:lnTo>
                    <a:pt x="439729" y="166403"/>
                  </a:lnTo>
                  <a:lnTo>
                    <a:pt x="434556" y="168236"/>
                  </a:lnTo>
                  <a:lnTo>
                    <a:pt x="429382" y="170121"/>
                  </a:lnTo>
                  <a:lnTo>
                    <a:pt x="424209" y="172060"/>
                  </a:lnTo>
                  <a:lnTo>
                    <a:pt x="419036" y="174050"/>
                  </a:lnTo>
                  <a:lnTo>
                    <a:pt x="413862" y="176091"/>
                  </a:lnTo>
                  <a:lnTo>
                    <a:pt x="408689" y="178185"/>
                  </a:lnTo>
                  <a:lnTo>
                    <a:pt x="403516" y="180329"/>
                  </a:lnTo>
                  <a:lnTo>
                    <a:pt x="398343" y="182526"/>
                  </a:lnTo>
                  <a:lnTo>
                    <a:pt x="393169" y="184773"/>
                  </a:lnTo>
                  <a:lnTo>
                    <a:pt x="387996" y="187072"/>
                  </a:lnTo>
                  <a:lnTo>
                    <a:pt x="382823" y="189423"/>
                  </a:lnTo>
                  <a:lnTo>
                    <a:pt x="377649" y="191825"/>
                  </a:lnTo>
                  <a:lnTo>
                    <a:pt x="372476" y="194280"/>
                  </a:lnTo>
                  <a:lnTo>
                    <a:pt x="367303" y="196787"/>
                  </a:lnTo>
                  <a:lnTo>
                    <a:pt x="362130" y="199347"/>
                  </a:lnTo>
                  <a:lnTo>
                    <a:pt x="356956" y="201960"/>
                  </a:lnTo>
                  <a:lnTo>
                    <a:pt x="351783" y="204626"/>
                  </a:lnTo>
                  <a:lnTo>
                    <a:pt x="346610" y="207347"/>
                  </a:lnTo>
                  <a:lnTo>
                    <a:pt x="341436" y="210123"/>
                  </a:lnTo>
                  <a:lnTo>
                    <a:pt x="336263" y="212953"/>
                  </a:lnTo>
                  <a:lnTo>
                    <a:pt x="331090" y="215840"/>
                  </a:lnTo>
                  <a:lnTo>
                    <a:pt x="325917" y="218783"/>
                  </a:lnTo>
                  <a:lnTo>
                    <a:pt x="320743" y="221784"/>
                  </a:lnTo>
                  <a:lnTo>
                    <a:pt x="315570" y="224842"/>
                  </a:lnTo>
                  <a:lnTo>
                    <a:pt x="310397" y="227960"/>
                  </a:lnTo>
                  <a:lnTo>
                    <a:pt x="305223" y="231137"/>
                  </a:lnTo>
                  <a:lnTo>
                    <a:pt x="300050" y="234375"/>
                  </a:lnTo>
                  <a:lnTo>
                    <a:pt x="294877" y="237674"/>
                  </a:lnTo>
                  <a:lnTo>
                    <a:pt x="289704" y="241035"/>
                  </a:lnTo>
                  <a:lnTo>
                    <a:pt x="284530" y="244460"/>
                  </a:lnTo>
                  <a:lnTo>
                    <a:pt x="279357" y="247948"/>
                  </a:lnTo>
                  <a:lnTo>
                    <a:pt x="274184" y="251501"/>
                  </a:lnTo>
                  <a:lnTo>
                    <a:pt x="269010" y="255121"/>
                  </a:lnTo>
                  <a:lnTo>
                    <a:pt x="263837" y="258807"/>
                  </a:lnTo>
                  <a:lnTo>
                    <a:pt x="258664" y="262561"/>
                  </a:lnTo>
                  <a:lnTo>
                    <a:pt x="253491" y="266384"/>
                  </a:lnTo>
                  <a:lnTo>
                    <a:pt x="248317" y="270277"/>
                  </a:lnTo>
                  <a:lnTo>
                    <a:pt x="243144" y="274241"/>
                  </a:lnTo>
                  <a:lnTo>
                    <a:pt x="237971" y="278277"/>
                  </a:lnTo>
                  <a:lnTo>
                    <a:pt x="232797" y="282385"/>
                  </a:lnTo>
                  <a:lnTo>
                    <a:pt x="227624" y="286567"/>
                  </a:lnTo>
                  <a:lnTo>
                    <a:pt x="222451" y="290824"/>
                  </a:lnTo>
                  <a:lnTo>
                    <a:pt x="217278" y="295157"/>
                  </a:lnTo>
                  <a:lnTo>
                    <a:pt x="212104" y="299566"/>
                  </a:lnTo>
                  <a:lnTo>
                    <a:pt x="206931" y="304053"/>
                  </a:lnTo>
                  <a:lnTo>
                    <a:pt x="201758" y="308619"/>
                  </a:lnTo>
                  <a:lnTo>
                    <a:pt x="196584" y="313264"/>
                  </a:lnTo>
                  <a:lnTo>
                    <a:pt x="191411" y="317989"/>
                  </a:lnTo>
                  <a:lnTo>
                    <a:pt x="186238" y="322796"/>
                  </a:lnTo>
                  <a:lnTo>
                    <a:pt x="181065" y="327685"/>
                  </a:lnTo>
                  <a:lnTo>
                    <a:pt x="175891" y="332656"/>
                  </a:lnTo>
                  <a:lnTo>
                    <a:pt x="170718" y="337712"/>
                  </a:lnTo>
                  <a:lnTo>
                    <a:pt x="165545" y="342851"/>
                  </a:lnTo>
                  <a:lnTo>
                    <a:pt x="160371" y="348075"/>
                  </a:lnTo>
                  <a:lnTo>
                    <a:pt x="155198" y="353385"/>
                  </a:lnTo>
                  <a:lnTo>
                    <a:pt x="150025" y="358781"/>
                  </a:lnTo>
                  <a:lnTo>
                    <a:pt x="144852" y="364262"/>
                  </a:lnTo>
                  <a:lnTo>
                    <a:pt x="139678" y="369831"/>
                  </a:lnTo>
                  <a:lnTo>
                    <a:pt x="134505" y="375486"/>
                  </a:lnTo>
                  <a:lnTo>
                    <a:pt x="129332" y="381229"/>
                  </a:lnTo>
                  <a:lnTo>
                    <a:pt x="124158" y="387058"/>
                  </a:lnTo>
                  <a:lnTo>
                    <a:pt x="118985" y="392974"/>
                  </a:lnTo>
                  <a:lnTo>
                    <a:pt x="113812" y="398976"/>
                  </a:lnTo>
                  <a:lnTo>
                    <a:pt x="108639" y="405064"/>
                  </a:lnTo>
                  <a:lnTo>
                    <a:pt x="103465" y="411238"/>
                  </a:lnTo>
                  <a:lnTo>
                    <a:pt x="98292" y="417495"/>
                  </a:lnTo>
                  <a:lnTo>
                    <a:pt x="93119" y="423835"/>
                  </a:lnTo>
                  <a:lnTo>
                    <a:pt x="87945" y="430257"/>
                  </a:lnTo>
                  <a:lnTo>
                    <a:pt x="82772" y="436758"/>
                  </a:lnTo>
                  <a:lnTo>
                    <a:pt x="77599" y="443337"/>
                  </a:lnTo>
                  <a:lnTo>
                    <a:pt x="72426" y="449992"/>
                  </a:lnTo>
                  <a:lnTo>
                    <a:pt x="67252" y="456720"/>
                  </a:lnTo>
                  <a:lnTo>
                    <a:pt x="62079" y="463517"/>
                  </a:lnTo>
                  <a:lnTo>
                    <a:pt x="56906" y="470380"/>
                  </a:lnTo>
                  <a:lnTo>
                    <a:pt x="51732" y="477306"/>
                  </a:lnTo>
                  <a:lnTo>
                    <a:pt x="46559" y="484290"/>
                  </a:lnTo>
                  <a:lnTo>
                    <a:pt x="41386" y="491328"/>
                  </a:lnTo>
                  <a:lnTo>
                    <a:pt x="36213" y="498414"/>
                  </a:lnTo>
                  <a:lnTo>
                    <a:pt x="31039" y="505543"/>
                  </a:lnTo>
                  <a:lnTo>
                    <a:pt x="25866" y="512708"/>
                  </a:lnTo>
                  <a:lnTo>
                    <a:pt x="20693" y="519904"/>
                  </a:lnTo>
                  <a:lnTo>
                    <a:pt x="15519" y="527124"/>
                  </a:lnTo>
                  <a:lnTo>
                    <a:pt x="10346" y="534359"/>
                  </a:lnTo>
                  <a:lnTo>
                    <a:pt x="5173" y="54160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596816" y="4190948"/>
              <a:ext cx="1883076" cy="548840"/>
            </a:xfrm>
            <a:custGeom>
              <a:avLst/>
              <a:pathLst>
                <a:path w="1883076" h="548840">
                  <a:moveTo>
                    <a:pt x="0" y="548840"/>
                  </a:moveTo>
                  <a:lnTo>
                    <a:pt x="0" y="548840"/>
                  </a:lnTo>
                  <a:lnTo>
                    <a:pt x="5173" y="541596"/>
                  </a:lnTo>
                  <a:lnTo>
                    <a:pt x="10346" y="534352"/>
                  </a:lnTo>
                  <a:lnTo>
                    <a:pt x="15519" y="527116"/>
                  </a:lnTo>
                  <a:lnTo>
                    <a:pt x="20693" y="519895"/>
                  </a:lnTo>
                  <a:lnTo>
                    <a:pt x="25866" y="512699"/>
                  </a:lnTo>
                  <a:lnTo>
                    <a:pt x="31039" y="505532"/>
                  </a:lnTo>
                  <a:lnTo>
                    <a:pt x="36213" y="498402"/>
                  </a:lnTo>
                  <a:lnTo>
                    <a:pt x="41386" y="491315"/>
                  </a:lnTo>
                  <a:lnTo>
                    <a:pt x="46559" y="484276"/>
                  </a:lnTo>
                  <a:lnTo>
                    <a:pt x="51732" y="477290"/>
                  </a:lnTo>
                  <a:lnTo>
                    <a:pt x="56906" y="470363"/>
                  </a:lnTo>
                  <a:lnTo>
                    <a:pt x="62079" y="463498"/>
                  </a:lnTo>
                  <a:lnTo>
                    <a:pt x="67252" y="456699"/>
                  </a:lnTo>
                  <a:lnTo>
                    <a:pt x="72426" y="449969"/>
                  </a:lnTo>
                  <a:lnTo>
                    <a:pt x="77599" y="443313"/>
                  </a:lnTo>
                  <a:lnTo>
                    <a:pt x="82772" y="436731"/>
                  </a:lnTo>
                  <a:lnTo>
                    <a:pt x="87945" y="430227"/>
                  </a:lnTo>
                  <a:lnTo>
                    <a:pt x="93119" y="423803"/>
                  </a:lnTo>
                  <a:lnTo>
                    <a:pt x="98292" y="417459"/>
                  </a:lnTo>
                  <a:lnTo>
                    <a:pt x="103465" y="411199"/>
                  </a:lnTo>
                  <a:lnTo>
                    <a:pt x="108639" y="405022"/>
                  </a:lnTo>
                  <a:lnTo>
                    <a:pt x="113812" y="398931"/>
                  </a:lnTo>
                  <a:lnTo>
                    <a:pt x="118985" y="392924"/>
                  </a:lnTo>
                  <a:lnTo>
                    <a:pt x="124158" y="387004"/>
                  </a:lnTo>
                  <a:lnTo>
                    <a:pt x="129332" y="381170"/>
                  </a:lnTo>
                  <a:lnTo>
                    <a:pt x="134505" y="375422"/>
                  </a:lnTo>
                  <a:lnTo>
                    <a:pt x="139678" y="369762"/>
                  </a:lnTo>
                  <a:lnTo>
                    <a:pt x="144852" y="364187"/>
                  </a:lnTo>
                  <a:lnTo>
                    <a:pt x="150025" y="358699"/>
                  </a:lnTo>
                  <a:lnTo>
                    <a:pt x="155198" y="353296"/>
                  </a:lnTo>
                  <a:lnTo>
                    <a:pt x="160371" y="347979"/>
                  </a:lnTo>
                  <a:lnTo>
                    <a:pt x="165545" y="342746"/>
                  </a:lnTo>
                  <a:lnTo>
                    <a:pt x="170718" y="337598"/>
                  </a:lnTo>
                  <a:lnTo>
                    <a:pt x="175891" y="332534"/>
                  </a:lnTo>
                  <a:lnTo>
                    <a:pt x="181065" y="327552"/>
                  </a:lnTo>
                  <a:lnTo>
                    <a:pt x="186238" y="322652"/>
                  </a:lnTo>
                  <a:lnTo>
                    <a:pt x="191411" y="317834"/>
                  </a:lnTo>
                  <a:lnTo>
                    <a:pt x="196584" y="313096"/>
                  </a:lnTo>
                  <a:lnTo>
                    <a:pt x="201758" y="308437"/>
                  </a:lnTo>
                  <a:lnTo>
                    <a:pt x="206931" y="303857"/>
                  </a:lnTo>
                  <a:lnTo>
                    <a:pt x="212104" y="299354"/>
                  </a:lnTo>
                  <a:lnTo>
                    <a:pt x="217278" y="294927"/>
                  </a:lnTo>
                  <a:lnTo>
                    <a:pt x="222451" y="290576"/>
                  </a:lnTo>
                  <a:lnTo>
                    <a:pt x="227624" y="286300"/>
                  </a:lnTo>
                  <a:lnTo>
                    <a:pt x="232797" y="282097"/>
                  </a:lnTo>
                  <a:lnTo>
                    <a:pt x="237971" y="277966"/>
                  </a:lnTo>
                  <a:lnTo>
                    <a:pt x="243144" y="273906"/>
                  </a:lnTo>
                  <a:lnTo>
                    <a:pt x="248317" y="269916"/>
                  </a:lnTo>
                  <a:lnTo>
                    <a:pt x="253491" y="265995"/>
                  </a:lnTo>
                  <a:lnTo>
                    <a:pt x="258664" y="262142"/>
                  </a:lnTo>
                  <a:lnTo>
                    <a:pt x="263837" y="258356"/>
                  </a:lnTo>
                  <a:lnTo>
                    <a:pt x="269010" y="254635"/>
                  </a:lnTo>
                  <a:lnTo>
                    <a:pt x="274184" y="250979"/>
                  </a:lnTo>
                  <a:lnTo>
                    <a:pt x="279357" y="247386"/>
                  </a:lnTo>
                  <a:lnTo>
                    <a:pt x="284530" y="243855"/>
                  </a:lnTo>
                  <a:lnTo>
                    <a:pt x="289704" y="240385"/>
                  </a:lnTo>
                  <a:lnTo>
                    <a:pt x="294877" y="236975"/>
                  </a:lnTo>
                  <a:lnTo>
                    <a:pt x="300050" y="233624"/>
                  </a:lnTo>
                  <a:lnTo>
                    <a:pt x="305223" y="230331"/>
                  </a:lnTo>
                  <a:lnTo>
                    <a:pt x="310397" y="227094"/>
                  </a:lnTo>
                  <a:lnTo>
                    <a:pt x="315570" y="223913"/>
                  </a:lnTo>
                  <a:lnTo>
                    <a:pt x="320743" y="220786"/>
                  </a:lnTo>
                  <a:lnTo>
                    <a:pt x="325917" y="217713"/>
                  </a:lnTo>
                  <a:lnTo>
                    <a:pt x="331090" y="214691"/>
                  </a:lnTo>
                  <a:lnTo>
                    <a:pt x="336263" y="211721"/>
                  </a:lnTo>
                  <a:lnTo>
                    <a:pt x="341436" y="208802"/>
                  </a:lnTo>
                  <a:lnTo>
                    <a:pt x="346610" y="205931"/>
                  </a:lnTo>
                  <a:lnTo>
                    <a:pt x="351783" y="203109"/>
                  </a:lnTo>
                  <a:lnTo>
                    <a:pt x="356956" y="200334"/>
                  </a:lnTo>
                  <a:lnTo>
                    <a:pt x="362130" y="197606"/>
                  </a:lnTo>
                  <a:lnTo>
                    <a:pt x="367303" y="194923"/>
                  </a:lnTo>
                  <a:lnTo>
                    <a:pt x="372476" y="192285"/>
                  </a:lnTo>
                  <a:lnTo>
                    <a:pt x="377649" y="189690"/>
                  </a:lnTo>
                  <a:lnTo>
                    <a:pt x="382823" y="187138"/>
                  </a:lnTo>
                  <a:lnTo>
                    <a:pt x="387996" y="184628"/>
                  </a:lnTo>
                  <a:lnTo>
                    <a:pt x="393169" y="182159"/>
                  </a:lnTo>
                  <a:lnTo>
                    <a:pt x="398343" y="179731"/>
                  </a:lnTo>
                  <a:lnTo>
                    <a:pt x="403516" y="177342"/>
                  </a:lnTo>
                  <a:lnTo>
                    <a:pt x="408689" y="174993"/>
                  </a:lnTo>
                  <a:lnTo>
                    <a:pt x="413862" y="172681"/>
                  </a:lnTo>
                  <a:lnTo>
                    <a:pt x="419036" y="170408"/>
                  </a:lnTo>
                  <a:lnTo>
                    <a:pt x="424209" y="168171"/>
                  </a:lnTo>
                  <a:lnTo>
                    <a:pt x="429382" y="165971"/>
                  </a:lnTo>
                  <a:lnTo>
                    <a:pt x="434556" y="163806"/>
                  </a:lnTo>
                  <a:lnTo>
                    <a:pt x="439729" y="161677"/>
                  </a:lnTo>
                  <a:lnTo>
                    <a:pt x="444902" y="159582"/>
                  </a:lnTo>
                  <a:lnTo>
                    <a:pt x="450075" y="157522"/>
                  </a:lnTo>
                  <a:lnTo>
                    <a:pt x="455249" y="155496"/>
                  </a:lnTo>
                  <a:lnTo>
                    <a:pt x="460422" y="153502"/>
                  </a:lnTo>
                  <a:lnTo>
                    <a:pt x="465595" y="151542"/>
                  </a:lnTo>
                  <a:lnTo>
                    <a:pt x="470769" y="149614"/>
                  </a:lnTo>
                  <a:lnTo>
                    <a:pt x="475942" y="147718"/>
                  </a:lnTo>
                  <a:lnTo>
                    <a:pt x="481115" y="145854"/>
                  </a:lnTo>
                  <a:lnTo>
                    <a:pt x="486288" y="144022"/>
                  </a:lnTo>
                  <a:lnTo>
                    <a:pt x="491462" y="142220"/>
                  </a:lnTo>
                  <a:lnTo>
                    <a:pt x="496635" y="140450"/>
                  </a:lnTo>
                  <a:lnTo>
                    <a:pt x="501808" y="138710"/>
                  </a:lnTo>
                  <a:lnTo>
                    <a:pt x="506982" y="137000"/>
                  </a:lnTo>
                  <a:lnTo>
                    <a:pt x="512155" y="135321"/>
                  </a:lnTo>
                  <a:lnTo>
                    <a:pt x="517328" y="133671"/>
                  </a:lnTo>
                  <a:lnTo>
                    <a:pt x="522501" y="132051"/>
                  </a:lnTo>
                  <a:lnTo>
                    <a:pt x="527675" y="130460"/>
                  </a:lnTo>
                  <a:lnTo>
                    <a:pt x="532848" y="128899"/>
                  </a:lnTo>
                  <a:lnTo>
                    <a:pt x="538021" y="127367"/>
                  </a:lnTo>
                  <a:lnTo>
                    <a:pt x="543195" y="125865"/>
                  </a:lnTo>
                  <a:lnTo>
                    <a:pt x="548368" y="124391"/>
                  </a:lnTo>
                  <a:lnTo>
                    <a:pt x="553541" y="122945"/>
                  </a:lnTo>
                  <a:lnTo>
                    <a:pt x="558714" y="121529"/>
                  </a:lnTo>
                  <a:lnTo>
                    <a:pt x="563888" y="120140"/>
                  </a:lnTo>
                  <a:lnTo>
                    <a:pt x="569061" y="118781"/>
                  </a:lnTo>
                  <a:lnTo>
                    <a:pt x="574234" y="117449"/>
                  </a:lnTo>
                  <a:lnTo>
                    <a:pt x="579408" y="116146"/>
                  </a:lnTo>
                  <a:lnTo>
                    <a:pt x="584581" y="114870"/>
                  </a:lnTo>
                  <a:lnTo>
                    <a:pt x="589754" y="113623"/>
                  </a:lnTo>
                  <a:lnTo>
                    <a:pt x="594927" y="112403"/>
                  </a:lnTo>
                  <a:lnTo>
                    <a:pt x="600101" y="111211"/>
                  </a:lnTo>
                  <a:lnTo>
                    <a:pt x="605274" y="110046"/>
                  </a:lnTo>
                  <a:lnTo>
                    <a:pt x="610447" y="108908"/>
                  </a:lnTo>
                  <a:lnTo>
                    <a:pt x="615621" y="107797"/>
                  </a:lnTo>
                  <a:lnTo>
                    <a:pt x="620794" y="106713"/>
                  </a:lnTo>
                  <a:lnTo>
                    <a:pt x="625967" y="105656"/>
                  </a:lnTo>
                  <a:lnTo>
                    <a:pt x="631140" y="104625"/>
                  </a:lnTo>
                  <a:lnTo>
                    <a:pt x="636314" y="103620"/>
                  </a:lnTo>
                  <a:lnTo>
                    <a:pt x="641487" y="102641"/>
                  </a:lnTo>
                  <a:lnTo>
                    <a:pt x="646660" y="101688"/>
                  </a:lnTo>
                  <a:lnTo>
                    <a:pt x="651834" y="100759"/>
                  </a:lnTo>
                  <a:lnTo>
                    <a:pt x="657007" y="99856"/>
                  </a:lnTo>
                  <a:lnTo>
                    <a:pt x="662180" y="98977"/>
                  </a:lnTo>
                  <a:lnTo>
                    <a:pt x="667353" y="98121"/>
                  </a:lnTo>
                  <a:lnTo>
                    <a:pt x="672527" y="97289"/>
                  </a:lnTo>
                  <a:lnTo>
                    <a:pt x="677700" y="96480"/>
                  </a:lnTo>
                  <a:lnTo>
                    <a:pt x="682873" y="95694"/>
                  </a:lnTo>
                  <a:lnTo>
                    <a:pt x="688047" y="94929"/>
                  </a:lnTo>
                  <a:lnTo>
                    <a:pt x="693220" y="94186"/>
                  </a:lnTo>
                  <a:lnTo>
                    <a:pt x="698393" y="93463"/>
                  </a:lnTo>
                  <a:lnTo>
                    <a:pt x="703566" y="92760"/>
                  </a:lnTo>
                  <a:lnTo>
                    <a:pt x="708740" y="92076"/>
                  </a:lnTo>
                  <a:lnTo>
                    <a:pt x="713913" y="91411"/>
                  </a:lnTo>
                  <a:lnTo>
                    <a:pt x="719086" y="90763"/>
                  </a:lnTo>
                  <a:lnTo>
                    <a:pt x="724260" y="90132"/>
                  </a:lnTo>
                  <a:lnTo>
                    <a:pt x="729433" y="89517"/>
                  </a:lnTo>
                  <a:lnTo>
                    <a:pt x="734606" y="88917"/>
                  </a:lnTo>
                  <a:lnTo>
                    <a:pt x="739779" y="88331"/>
                  </a:lnTo>
                  <a:lnTo>
                    <a:pt x="744953" y="87759"/>
                  </a:lnTo>
                  <a:lnTo>
                    <a:pt x="750126" y="87199"/>
                  </a:lnTo>
                  <a:lnTo>
                    <a:pt x="755299" y="86649"/>
                  </a:lnTo>
                  <a:lnTo>
                    <a:pt x="760473" y="86111"/>
                  </a:lnTo>
                  <a:lnTo>
                    <a:pt x="765646" y="85581"/>
                  </a:lnTo>
                  <a:lnTo>
                    <a:pt x="770819" y="85059"/>
                  </a:lnTo>
                  <a:lnTo>
                    <a:pt x="775992" y="84544"/>
                  </a:lnTo>
                  <a:lnTo>
                    <a:pt x="781166" y="84036"/>
                  </a:lnTo>
                  <a:lnTo>
                    <a:pt x="786339" y="83532"/>
                  </a:lnTo>
                  <a:lnTo>
                    <a:pt x="791512" y="83032"/>
                  </a:lnTo>
                  <a:lnTo>
                    <a:pt x="796686" y="82535"/>
                  </a:lnTo>
                  <a:lnTo>
                    <a:pt x="801859" y="82039"/>
                  </a:lnTo>
                  <a:lnTo>
                    <a:pt x="807032" y="81544"/>
                  </a:lnTo>
                  <a:lnTo>
                    <a:pt x="812205" y="81049"/>
                  </a:lnTo>
                  <a:lnTo>
                    <a:pt x="817379" y="80552"/>
                  </a:lnTo>
                  <a:lnTo>
                    <a:pt x="822552" y="80053"/>
                  </a:lnTo>
                  <a:lnTo>
                    <a:pt x="827725" y="79550"/>
                  </a:lnTo>
                  <a:lnTo>
                    <a:pt x="832899" y="79043"/>
                  </a:lnTo>
                  <a:lnTo>
                    <a:pt x="838072" y="78531"/>
                  </a:lnTo>
                  <a:lnTo>
                    <a:pt x="843245" y="78013"/>
                  </a:lnTo>
                  <a:lnTo>
                    <a:pt x="848418" y="77488"/>
                  </a:lnTo>
                  <a:lnTo>
                    <a:pt x="853592" y="76956"/>
                  </a:lnTo>
                  <a:lnTo>
                    <a:pt x="858765" y="76415"/>
                  </a:lnTo>
                  <a:lnTo>
                    <a:pt x="863938" y="75865"/>
                  </a:lnTo>
                  <a:lnTo>
                    <a:pt x="869112" y="75306"/>
                  </a:lnTo>
                  <a:lnTo>
                    <a:pt x="874285" y="74737"/>
                  </a:lnTo>
                  <a:lnTo>
                    <a:pt x="879458" y="74158"/>
                  </a:lnTo>
                  <a:lnTo>
                    <a:pt x="884631" y="73567"/>
                  </a:lnTo>
                  <a:lnTo>
                    <a:pt x="889805" y="72965"/>
                  </a:lnTo>
                  <a:lnTo>
                    <a:pt x="894978" y="72352"/>
                  </a:lnTo>
                  <a:lnTo>
                    <a:pt x="900151" y="71727"/>
                  </a:lnTo>
                  <a:lnTo>
                    <a:pt x="905325" y="71089"/>
                  </a:lnTo>
                  <a:lnTo>
                    <a:pt x="910498" y="70440"/>
                  </a:lnTo>
                  <a:lnTo>
                    <a:pt x="915671" y="69779"/>
                  </a:lnTo>
                  <a:lnTo>
                    <a:pt x="920844" y="69105"/>
                  </a:lnTo>
                  <a:lnTo>
                    <a:pt x="926018" y="68419"/>
                  </a:lnTo>
                  <a:lnTo>
                    <a:pt x="931191" y="67721"/>
                  </a:lnTo>
                  <a:lnTo>
                    <a:pt x="936364" y="67011"/>
                  </a:lnTo>
                  <a:lnTo>
                    <a:pt x="941538" y="66290"/>
                  </a:lnTo>
                  <a:lnTo>
                    <a:pt x="946711" y="65557"/>
                  </a:lnTo>
                  <a:lnTo>
                    <a:pt x="951884" y="64814"/>
                  </a:lnTo>
                  <a:lnTo>
                    <a:pt x="957057" y="64059"/>
                  </a:lnTo>
                  <a:lnTo>
                    <a:pt x="962231" y="63295"/>
                  </a:lnTo>
                  <a:lnTo>
                    <a:pt x="967404" y="62520"/>
                  </a:lnTo>
                  <a:lnTo>
                    <a:pt x="972577" y="61736"/>
                  </a:lnTo>
                  <a:lnTo>
                    <a:pt x="977751" y="60943"/>
                  </a:lnTo>
                  <a:lnTo>
                    <a:pt x="982924" y="60141"/>
                  </a:lnTo>
                  <a:lnTo>
                    <a:pt x="988097" y="59332"/>
                  </a:lnTo>
                  <a:lnTo>
                    <a:pt x="993270" y="58515"/>
                  </a:lnTo>
                  <a:lnTo>
                    <a:pt x="998444" y="57692"/>
                  </a:lnTo>
                  <a:lnTo>
                    <a:pt x="1003617" y="56862"/>
                  </a:lnTo>
                  <a:lnTo>
                    <a:pt x="1008790" y="56027"/>
                  </a:lnTo>
                  <a:lnTo>
                    <a:pt x="1013964" y="55187"/>
                  </a:lnTo>
                  <a:lnTo>
                    <a:pt x="1019137" y="54343"/>
                  </a:lnTo>
                  <a:lnTo>
                    <a:pt x="1024310" y="53495"/>
                  </a:lnTo>
                  <a:lnTo>
                    <a:pt x="1029483" y="52644"/>
                  </a:lnTo>
                  <a:lnTo>
                    <a:pt x="1034657" y="51791"/>
                  </a:lnTo>
                  <a:lnTo>
                    <a:pt x="1039830" y="50936"/>
                  </a:lnTo>
                  <a:lnTo>
                    <a:pt x="1045003" y="50080"/>
                  </a:lnTo>
                  <a:lnTo>
                    <a:pt x="1050177" y="49224"/>
                  </a:lnTo>
                  <a:lnTo>
                    <a:pt x="1055350" y="48368"/>
                  </a:lnTo>
                  <a:lnTo>
                    <a:pt x="1060523" y="47513"/>
                  </a:lnTo>
                  <a:lnTo>
                    <a:pt x="1065696" y="46659"/>
                  </a:lnTo>
                  <a:lnTo>
                    <a:pt x="1070870" y="45808"/>
                  </a:lnTo>
                  <a:lnTo>
                    <a:pt x="1076043" y="44959"/>
                  </a:lnTo>
                  <a:lnTo>
                    <a:pt x="1081216" y="44113"/>
                  </a:lnTo>
                  <a:lnTo>
                    <a:pt x="1086390" y="43271"/>
                  </a:lnTo>
                  <a:lnTo>
                    <a:pt x="1091563" y="42433"/>
                  </a:lnTo>
                  <a:lnTo>
                    <a:pt x="1096736" y="41600"/>
                  </a:lnTo>
                  <a:lnTo>
                    <a:pt x="1101909" y="40773"/>
                  </a:lnTo>
                  <a:lnTo>
                    <a:pt x="1107083" y="39951"/>
                  </a:lnTo>
                  <a:lnTo>
                    <a:pt x="1112256" y="39136"/>
                  </a:lnTo>
                  <a:lnTo>
                    <a:pt x="1117429" y="38327"/>
                  </a:lnTo>
                  <a:lnTo>
                    <a:pt x="1122603" y="37526"/>
                  </a:lnTo>
                  <a:lnTo>
                    <a:pt x="1127776" y="36732"/>
                  </a:lnTo>
                  <a:lnTo>
                    <a:pt x="1132949" y="35947"/>
                  </a:lnTo>
                  <a:lnTo>
                    <a:pt x="1138122" y="35169"/>
                  </a:lnTo>
                  <a:lnTo>
                    <a:pt x="1143296" y="34401"/>
                  </a:lnTo>
                  <a:lnTo>
                    <a:pt x="1148469" y="33642"/>
                  </a:lnTo>
                  <a:lnTo>
                    <a:pt x="1153642" y="32892"/>
                  </a:lnTo>
                  <a:lnTo>
                    <a:pt x="1158816" y="32152"/>
                  </a:lnTo>
                  <a:lnTo>
                    <a:pt x="1163989" y="31422"/>
                  </a:lnTo>
                  <a:lnTo>
                    <a:pt x="1169162" y="30702"/>
                  </a:lnTo>
                  <a:lnTo>
                    <a:pt x="1174335" y="29993"/>
                  </a:lnTo>
                  <a:lnTo>
                    <a:pt x="1179509" y="29295"/>
                  </a:lnTo>
                  <a:lnTo>
                    <a:pt x="1184682" y="28608"/>
                  </a:lnTo>
                  <a:lnTo>
                    <a:pt x="1189855" y="27932"/>
                  </a:lnTo>
                  <a:lnTo>
                    <a:pt x="1195029" y="27267"/>
                  </a:lnTo>
                  <a:lnTo>
                    <a:pt x="1200202" y="26615"/>
                  </a:lnTo>
                  <a:lnTo>
                    <a:pt x="1205375" y="25974"/>
                  </a:lnTo>
                  <a:lnTo>
                    <a:pt x="1210548" y="25346"/>
                  </a:lnTo>
                  <a:lnTo>
                    <a:pt x="1215722" y="24730"/>
                  </a:lnTo>
                  <a:lnTo>
                    <a:pt x="1220895" y="24126"/>
                  </a:lnTo>
                  <a:lnTo>
                    <a:pt x="1226068" y="23535"/>
                  </a:lnTo>
                  <a:lnTo>
                    <a:pt x="1231242" y="22956"/>
                  </a:lnTo>
                  <a:lnTo>
                    <a:pt x="1236415" y="22390"/>
                  </a:lnTo>
                  <a:lnTo>
                    <a:pt x="1241588" y="21837"/>
                  </a:lnTo>
                  <a:lnTo>
                    <a:pt x="1246761" y="21296"/>
                  </a:lnTo>
                  <a:lnTo>
                    <a:pt x="1251935" y="20768"/>
                  </a:lnTo>
                  <a:lnTo>
                    <a:pt x="1257108" y="20253"/>
                  </a:lnTo>
                  <a:lnTo>
                    <a:pt x="1262281" y="19751"/>
                  </a:lnTo>
                  <a:lnTo>
                    <a:pt x="1267455" y="19261"/>
                  </a:lnTo>
                  <a:lnTo>
                    <a:pt x="1272628" y="18784"/>
                  </a:lnTo>
                  <a:lnTo>
                    <a:pt x="1277801" y="18320"/>
                  </a:lnTo>
                  <a:lnTo>
                    <a:pt x="1282974" y="17869"/>
                  </a:lnTo>
                  <a:lnTo>
                    <a:pt x="1288148" y="17430"/>
                  </a:lnTo>
                  <a:lnTo>
                    <a:pt x="1293321" y="17003"/>
                  </a:lnTo>
                  <a:lnTo>
                    <a:pt x="1298494" y="16588"/>
                  </a:lnTo>
                  <a:lnTo>
                    <a:pt x="1303668" y="16186"/>
                  </a:lnTo>
                  <a:lnTo>
                    <a:pt x="1308841" y="15796"/>
                  </a:lnTo>
                  <a:lnTo>
                    <a:pt x="1314014" y="15418"/>
                  </a:lnTo>
                  <a:lnTo>
                    <a:pt x="1319187" y="15052"/>
                  </a:lnTo>
                  <a:lnTo>
                    <a:pt x="1324361" y="14698"/>
                  </a:lnTo>
                  <a:lnTo>
                    <a:pt x="1329534" y="14356"/>
                  </a:lnTo>
                  <a:lnTo>
                    <a:pt x="1334707" y="14024"/>
                  </a:lnTo>
                  <a:lnTo>
                    <a:pt x="1339881" y="13705"/>
                  </a:lnTo>
                  <a:lnTo>
                    <a:pt x="1345054" y="13396"/>
                  </a:lnTo>
                  <a:lnTo>
                    <a:pt x="1350227" y="13099"/>
                  </a:lnTo>
                  <a:lnTo>
                    <a:pt x="1355400" y="12812"/>
                  </a:lnTo>
                  <a:lnTo>
                    <a:pt x="1360574" y="12536"/>
                  </a:lnTo>
                  <a:lnTo>
                    <a:pt x="1365747" y="12271"/>
                  </a:lnTo>
                  <a:lnTo>
                    <a:pt x="1370920" y="12016"/>
                  </a:lnTo>
                  <a:lnTo>
                    <a:pt x="1376094" y="11772"/>
                  </a:lnTo>
                  <a:lnTo>
                    <a:pt x="1381267" y="11537"/>
                  </a:lnTo>
                  <a:lnTo>
                    <a:pt x="1386440" y="11312"/>
                  </a:lnTo>
                  <a:lnTo>
                    <a:pt x="1391613" y="11097"/>
                  </a:lnTo>
                  <a:lnTo>
                    <a:pt x="1396787" y="10891"/>
                  </a:lnTo>
                  <a:lnTo>
                    <a:pt x="1401960" y="10695"/>
                  </a:lnTo>
                  <a:lnTo>
                    <a:pt x="1407133" y="10508"/>
                  </a:lnTo>
                  <a:lnTo>
                    <a:pt x="1412307" y="10329"/>
                  </a:lnTo>
                  <a:lnTo>
                    <a:pt x="1417480" y="10159"/>
                  </a:lnTo>
                  <a:lnTo>
                    <a:pt x="1422653" y="9998"/>
                  </a:lnTo>
                  <a:lnTo>
                    <a:pt x="1427826" y="9844"/>
                  </a:lnTo>
                  <a:lnTo>
                    <a:pt x="1433000" y="9699"/>
                  </a:lnTo>
                  <a:lnTo>
                    <a:pt x="1438173" y="9561"/>
                  </a:lnTo>
                  <a:lnTo>
                    <a:pt x="1443346" y="9430"/>
                  </a:lnTo>
                  <a:lnTo>
                    <a:pt x="1448520" y="9306"/>
                  </a:lnTo>
                  <a:lnTo>
                    <a:pt x="1453693" y="9188"/>
                  </a:lnTo>
                  <a:lnTo>
                    <a:pt x="1458866" y="9077"/>
                  </a:lnTo>
                  <a:lnTo>
                    <a:pt x="1464039" y="8972"/>
                  </a:lnTo>
                  <a:lnTo>
                    <a:pt x="1469213" y="8871"/>
                  </a:lnTo>
                  <a:lnTo>
                    <a:pt x="1474386" y="8776"/>
                  </a:lnTo>
                  <a:lnTo>
                    <a:pt x="1479559" y="8686"/>
                  </a:lnTo>
                  <a:lnTo>
                    <a:pt x="1484733" y="8599"/>
                  </a:lnTo>
                  <a:lnTo>
                    <a:pt x="1489906" y="8515"/>
                  </a:lnTo>
                  <a:lnTo>
                    <a:pt x="1495079" y="8434"/>
                  </a:lnTo>
                  <a:lnTo>
                    <a:pt x="1500252" y="8356"/>
                  </a:lnTo>
                  <a:lnTo>
                    <a:pt x="1505426" y="8279"/>
                  </a:lnTo>
                  <a:lnTo>
                    <a:pt x="1510599" y="8202"/>
                  </a:lnTo>
                  <a:lnTo>
                    <a:pt x="1515772" y="8125"/>
                  </a:lnTo>
                  <a:lnTo>
                    <a:pt x="1520946" y="8048"/>
                  </a:lnTo>
                  <a:lnTo>
                    <a:pt x="1526119" y="7968"/>
                  </a:lnTo>
                  <a:lnTo>
                    <a:pt x="1531292" y="7887"/>
                  </a:lnTo>
                  <a:lnTo>
                    <a:pt x="1536465" y="7801"/>
                  </a:lnTo>
                  <a:lnTo>
                    <a:pt x="1541639" y="7712"/>
                  </a:lnTo>
                  <a:lnTo>
                    <a:pt x="1546812" y="7617"/>
                  </a:lnTo>
                  <a:lnTo>
                    <a:pt x="1551985" y="7516"/>
                  </a:lnTo>
                  <a:lnTo>
                    <a:pt x="1557159" y="7408"/>
                  </a:lnTo>
                  <a:lnTo>
                    <a:pt x="1562332" y="7292"/>
                  </a:lnTo>
                  <a:lnTo>
                    <a:pt x="1567505" y="7168"/>
                  </a:lnTo>
                  <a:lnTo>
                    <a:pt x="1572678" y="7035"/>
                  </a:lnTo>
                  <a:lnTo>
                    <a:pt x="1577852" y="6893"/>
                  </a:lnTo>
                  <a:lnTo>
                    <a:pt x="1583025" y="6741"/>
                  </a:lnTo>
                  <a:lnTo>
                    <a:pt x="1588198" y="6579"/>
                  </a:lnTo>
                  <a:lnTo>
                    <a:pt x="1593372" y="6408"/>
                  </a:lnTo>
                  <a:lnTo>
                    <a:pt x="1598545" y="6227"/>
                  </a:lnTo>
                  <a:lnTo>
                    <a:pt x="1603718" y="6037"/>
                  </a:lnTo>
                  <a:lnTo>
                    <a:pt x="1608891" y="5839"/>
                  </a:lnTo>
                  <a:lnTo>
                    <a:pt x="1614065" y="5633"/>
                  </a:lnTo>
                  <a:lnTo>
                    <a:pt x="1619238" y="5420"/>
                  </a:lnTo>
                  <a:lnTo>
                    <a:pt x="1624411" y="5202"/>
                  </a:lnTo>
                  <a:lnTo>
                    <a:pt x="1629585" y="4980"/>
                  </a:lnTo>
                  <a:lnTo>
                    <a:pt x="1634758" y="4755"/>
                  </a:lnTo>
                  <a:lnTo>
                    <a:pt x="1639931" y="4528"/>
                  </a:lnTo>
                  <a:lnTo>
                    <a:pt x="1645104" y="4301"/>
                  </a:lnTo>
                  <a:lnTo>
                    <a:pt x="1650278" y="4075"/>
                  </a:lnTo>
                  <a:lnTo>
                    <a:pt x="1655451" y="3851"/>
                  </a:lnTo>
                  <a:lnTo>
                    <a:pt x="1660624" y="3631"/>
                  </a:lnTo>
                  <a:lnTo>
                    <a:pt x="1665798" y="3416"/>
                  </a:lnTo>
                  <a:lnTo>
                    <a:pt x="1670971" y="3206"/>
                  </a:lnTo>
                  <a:lnTo>
                    <a:pt x="1676144" y="3002"/>
                  </a:lnTo>
                  <a:lnTo>
                    <a:pt x="1681317" y="2806"/>
                  </a:lnTo>
                  <a:lnTo>
                    <a:pt x="1686491" y="2617"/>
                  </a:lnTo>
                  <a:lnTo>
                    <a:pt x="1691664" y="2436"/>
                  </a:lnTo>
                  <a:lnTo>
                    <a:pt x="1696837" y="2264"/>
                  </a:lnTo>
                  <a:lnTo>
                    <a:pt x="1702011" y="2100"/>
                  </a:lnTo>
                  <a:lnTo>
                    <a:pt x="1707184" y="1945"/>
                  </a:lnTo>
                  <a:lnTo>
                    <a:pt x="1712357" y="1798"/>
                  </a:lnTo>
                  <a:lnTo>
                    <a:pt x="1717530" y="1660"/>
                  </a:lnTo>
                  <a:lnTo>
                    <a:pt x="1722704" y="1530"/>
                  </a:lnTo>
                  <a:lnTo>
                    <a:pt x="1727877" y="1408"/>
                  </a:lnTo>
                  <a:lnTo>
                    <a:pt x="1733050" y="1293"/>
                  </a:lnTo>
                  <a:lnTo>
                    <a:pt x="1738224" y="1187"/>
                  </a:lnTo>
                  <a:lnTo>
                    <a:pt x="1743397" y="1087"/>
                  </a:lnTo>
                  <a:lnTo>
                    <a:pt x="1748570" y="994"/>
                  </a:lnTo>
                  <a:lnTo>
                    <a:pt x="1753743" y="908"/>
                  </a:lnTo>
                  <a:lnTo>
                    <a:pt x="1758917" y="828"/>
                  </a:lnTo>
                  <a:lnTo>
                    <a:pt x="1764090" y="754"/>
                  </a:lnTo>
                  <a:lnTo>
                    <a:pt x="1769263" y="685"/>
                  </a:lnTo>
                  <a:lnTo>
                    <a:pt x="1774437" y="621"/>
                  </a:lnTo>
                  <a:lnTo>
                    <a:pt x="1779610" y="562"/>
                  </a:lnTo>
                  <a:lnTo>
                    <a:pt x="1784783" y="508"/>
                  </a:lnTo>
                  <a:lnTo>
                    <a:pt x="1789956" y="457"/>
                  </a:lnTo>
                  <a:lnTo>
                    <a:pt x="1795130" y="411"/>
                  </a:lnTo>
                  <a:lnTo>
                    <a:pt x="1800303" y="368"/>
                  </a:lnTo>
                  <a:lnTo>
                    <a:pt x="1805476" y="328"/>
                  </a:lnTo>
                  <a:lnTo>
                    <a:pt x="1810650" y="291"/>
                  </a:lnTo>
                  <a:lnTo>
                    <a:pt x="1815823" y="258"/>
                  </a:lnTo>
                  <a:lnTo>
                    <a:pt x="1820996" y="227"/>
                  </a:lnTo>
                  <a:lnTo>
                    <a:pt x="1826169" y="198"/>
                  </a:lnTo>
                  <a:lnTo>
                    <a:pt x="1831343" y="172"/>
                  </a:lnTo>
                  <a:lnTo>
                    <a:pt x="1836516" y="147"/>
                  </a:lnTo>
                  <a:lnTo>
                    <a:pt x="1841689" y="125"/>
                  </a:lnTo>
                  <a:lnTo>
                    <a:pt x="1846863" y="104"/>
                  </a:lnTo>
                  <a:lnTo>
                    <a:pt x="1852036" y="85"/>
                  </a:lnTo>
                  <a:lnTo>
                    <a:pt x="1857209" y="68"/>
                  </a:lnTo>
                  <a:lnTo>
                    <a:pt x="1862382" y="52"/>
                  </a:lnTo>
                  <a:lnTo>
                    <a:pt x="1867556" y="37"/>
                  </a:lnTo>
                  <a:lnTo>
                    <a:pt x="1872729" y="23"/>
                  </a:lnTo>
                  <a:lnTo>
                    <a:pt x="1877902" y="1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596816" y="4193607"/>
              <a:ext cx="1883076" cy="775902"/>
            </a:xfrm>
            <a:custGeom>
              <a:avLst/>
              <a:pathLst>
                <a:path w="1883076" h="775902">
                  <a:moveTo>
                    <a:pt x="0" y="546187"/>
                  </a:moveTo>
                  <a:lnTo>
                    <a:pt x="5173" y="538944"/>
                  </a:lnTo>
                  <a:lnTo>
                    <a:pt x="10346" y="531700"/>
                  </a:lnTo>
                  <a:lnTo>
                    <a:pt x="15519" y="524465"/>
                  </a:lnTo>
                  <a:lnTo>
                    <a:pt x="20693" y="517246"/>
                  </a:lnTo>
                  <a:lnTo>
                    <a:pt x="25866" y="510050"/>
                  </a:lnTo>
                  <a:lnTo>
                    <a:pt x="31039" y="502884"/>
                  </a:lnTo>
                  <a:lnTo>
                    <a:pt x="36213" y="495755"/>
                  </a:lnTo>
                  <a:lnTo>
                    <a:pt x="41386" y="488669"/>
                  </a:lnTo>
                  <a:lnTo>
                    <a:pt x="46559" y="481631"/>
                  </a:lnTo>
                  <a:lnTo>
                    <a:pt x="51732" y="474647"/>
                  </a:lnTo>
                  <a:lnTo>
                    <a:pt x="56906" y="467721"/>
                  </a:lnTo>
                  <a:lnTo>
                    <a:pt x="62079" y="460858"/>
                  </a:lnTo>
                  <a:lnTo>
                    <a:pt x="67252" y="454061"/>
                  </a:lnTo>
                  <a:lnTo>
                    <a:pt x="72426" y="447333"/>
                  </a:lnTo>
                  <a:lnTo>
                    <a:pt x="77599" y="440679"/>
                  </a:lnTo>
                  <a:lnTo>
                    <a:pt x="82772" y="434099"/>
                  </a:lnTo>
                  <a:lnTo>
                    <a:pt x="87945" y="427598"/>
                  </a:lnTo>
                  <a:lnTo>
                    <a:pt x="93119" y="421176"/>
                  </a:lnTo>
                  <a:lnTo>
                    <a:pt x="98292" y="414836"/>
                  </a:lnTo>
                  <a:lnTo>
                    <a:pt x="103465" y="408579"/>
                  </a:lnTo>
                  <a:lnTo>
                    <a:pt x="108639" y="402406"/>
                  </a:lnTo>
                  <a:lnTo>
                    <a:pt x="113812" y="396318"/>
                  </a:lnTo>
                  <a:lnTo>
                    <a:pt x="118985" y="390315"/>
                  </a:lnTo>
                  <a:lnTo>
                    <a:pt x="124158" y="384399"/>
                  </a:lnTo>
                  <a:lnTo>
                    <a:pt x="129332" y="378570"/>
                  </a:lnTo>
                  <a:lnTo>
                    <a:pt x="134505" y="372828"/>
                  </a:lnTo>
                  <a:lnTo>
                    <a:pt x="139678" y="367172"/>
                  </a:lnTo>
                  <a:lnTo>
                    <a:pt x="144852" y="361604"/>
                  </a:lnTo>
                  <a:lnTo>
                    <a:pt x="150025" y="356122"/>
                  </a:lnTo>
                  <a:lnTo>
                    <a:pt x="155198" y="350726"/>
                  </a:lnTo>
                  <a:lnTo>
                    <a:pt x="160371" y="345416"/>
                  </a:lnTo>
                  <a:lnTo>
                    <a:pt x="165545" y="340192"/>
                  </a:lnTo>
                  <a:lnTo>
                    <a:pt x="170718" y="335053"/>
                  </a:lnTo>
                  <a:lnTo>
                    <a:pt x="175891" y="329998"/>
                  </a:lnTo>
                  <a:lnTo>
                    <a:pt x="181065" y="325026"/>
                  </a:lnTo>
                  <a:lnTo>
                    <a:pt x="186238" y="320137"/>
                  </a:lnTo>
                  <a:lnTo>
                    <a:pt x="191411" y="315331"/>
                  </a:lnTo>
                  <a:lnTo>
                    <a:pt x="196584" y="310605"/>
                  </a:lnTo>
                  <a:lnTo>
                    <a:pt x="201758" y="305960"/>
                  </a:lnTo>
                  <a:lnTo>
                    <a:pt x="206931" y="301394"/>
                  </a:lnTo>
                  <a:lnTo>
                    <a:pt x="212104" y="296907"/>
                  </a:lnTo>
                  <a:lnTo>
                    <a:pt x="217278" y="292498"/>
                  </a:lnTo>
                  <a:lnTo>
                    <a:pt x="222451" y="288165"/>
                  </a:lnTo>
                  <a:lnTo>
                    <a:pt x="227624" y="283908"/>
                  </a:lnTo>
                  <a:lnTo>
                    <a:pt x="232797" y="279726"/>
                  </a:lnTo>
                  <a:lnTo>
                    <a:pt x="237971" y="275618"/>
                  </a:lnTo>
                  <a:lnTo>
                    <a:pt x="243144" y="271582"/>
                  </a:lnTo>
                  <a:lnTo>
                    <a:pt x="248317" y="267619"/>
                  </a:lnTo>
                  <a:lnTo>
                    <a:pt x="253491" y="263726"/>
                  </a:lnTo>
                  <a:lnTo>
                    <a:pt x="258664" y="259903"/>
                  </a:lnTo>
                  <a:lnTo>
                    <a:pt x="263837" y="256148"/>
                  </a:lnTo>
                  <a:lnTo>
                    <a:pt x="269010" y="252462"/>
                  </a:lnTo>
                  <a:lnTo>
                    <a:pt x="274184" y="248843"/>
                  </a:lnTo>
                  <a:lnTo>
                    <a:pt x="279357" y="245289"/>
                  </a:lnTo>
                  <a:lnTo>
                    <a:pt x="284530" y="241801"/>
                  </a:lnTo>
                  <a:lnTo>
                    <a:pt x="289704" y="238376"/>
                  </a:lnTo>
                  <a:lnTo>
                    <a:pt x="294877" y="235015"/>
                  </a:lnTo>
                  <a:lnTo>
                    <a:pt x="300050" y="231716"/>
                  </a:lnTo>
                  <a:lnTo>
                    <a:pt x="305223" y="228478"/>
                  </a:lnTo>
                  <a:lnTo>
                    <a:pt x="310397" y="225301"/>
                  </a:lnTo>
                  <a:lnTo>
                    <a:pt x="315570" y="222184"/>
                  </a:lnTo>
                  <a:lnTo>
                    <a:pt x="320743" y="219125"/>
                  </a:lnTo>
                  <a:lnTo>
                    <a:pt x="325917" y="216124"/>
                  </a:lnTo>
                  <a:lnTo>
                    <a:pt x="331090" y="213181"/>
                  </a:lnTo>
                  <a:lnTo>
                    <a:pt x="336263" y="210294"/>
                  </a:lnTo>
                  <a:lnTo>
                    <a:pt x="341436" y="207464"/>
                  </a:lnTo>
                  <a:lnTo>
                    <a:pt x="346610" y="204688"/>
                  </a:lnTo>
                  <a:lnTo>
                    <a:pt x="351783" y="201968"/>
                  </a:lnTo>
                  <a:lnTo>
                    <a:pt x="356956" y="199301"/>
                  </a:lnTo>
                  <a:lnTo>
                    <a:pt x="362130" y="196688"/>
                  </a:lnTo>
                  <a:lnTo>
                    <a:pt x="367303" y="194128"/>
                  </a:lnTo>
                  <a:lnTo>
                    <a:pt x="372476" y="191621"/>
                  </a:lnTo>
                  <a:lnTo>
                    <a:pt x="377649" y="189167"/>
                  </a:lnTo>
                  <a:lnTo>
                    <a:pt x="382823" y="186764"/>
                  </a:lnTo>
                  <a:lnTo>
                    <a:pt x="387996" y="184414"/>
                  </a:lnTo>
                  <a:lnTo>
                    <a:pt x="393169" y="182114"/>
                  </a:lnTo>
                  <a:lnTo>
                    <a:pt x="398343" y="179867"/>
                  </a:lnTo>
                  <a:lnTo>
                    <a:pt x="403516" y="177671"/>
                  </a:lnTo>
                  <a:lnTo>
                    <a:pt x="408689" y="175526"/>
                  </a:lnTo>
                  <a:lnTo>
                    <a:pt x="413862" y="173433"/>
                  </a:lnTo>
                  <a:lnTo>
                    <a:pt x="419036" y="171391"/>
                  </a:lnTo>
                  <a:lnTo>
                    <a:pt x="424209" y="169401"/>
                  </a:lnTo>
                  <a:lnTo>
                    <a:pt x="429382" y="167463"/>
                  </a:lnTo>
                  <a:lnTo>
                    <a:pt x="434556" y="165577"/>
                  </a:lnTo>
                  <a:lnTo>
                    <a:pt x="439729" y="163744"/>
                  </a:lnTo>
                  <a:lnTo>
                    <a:pt x="444902" y="161964"/>
                  </a:lnTo>
                  <a:lnTo>
                    <a:pt x="450075" y="160238"/>
                  </a:lnTo>
                  <a:lnTo>
                    <a:pt x="455249" y="158566"/>
                  </a:lnTo>
                  <a:lnTo>
                    <a:pt x="460422" y="156950"/>
                  </a:lnTo>
                  <a:lnTo>
                    <a:pt x="465595" y="155389"/>
                  </a:lnTo>
                  <a:lnTo>
                    <a:pt x="470769" y="153885"/>
                  </a:lnTo>
                  <a:lnTo>
                    <a:pt x="475942" y="152439"/>
                  </a:lnTo>
                  <a:lnTo>
                    <a:pt x="481115" y="151051"/>
                  </a:lnTo>
                  <a:lnTo>
                    <a:pt x="486288" y="149723"/>
                  </a:lnTo>
                  <a:lnTo>
                    <a:pt x="491462" y="148456"/>
                  </a:lnTo>
                  <a:lnTo>
                    <a:pt x="496635" y="147251"/>
                  </a:lnTo>
                  <a:lnTo>
                    <a:pt x="501808" y="146110"/>
                  </a:lnTo>
                  <a:lnTo>
                    <a:pt x="506982" y="145034"/>
                  </a:lnTo>
                  <a:lnTo>
                    <a:pt x="512155" y="144025"/>
                  </a:lnTo>
                  <a:lnTo>
                    <a:pt x="517328" y="143084"/>
                  </a:lnTo>
                  <a:lnTo>
                    <a:pt x="522501" y="142212"/>
                  </a:lnTo>
                  <a:lnTo>
                    <a:pt x="527675" y="141413"/>
                  </a:lnTo>
                  <a:lnTo>
                    <a:pt x="532848" y="140687"/>
                  </a:lnTo>
                  <a:lnTo>
                    <a:pt x="538021" y="140036"/>
                  </a:lnTo>
                  <a:lnTo>
                    <a:pt x="543195" y="139463"/>
                  </a:lnTo>
                  <a:lnTo>
                    <a:pt x="548368" y="138970"/>
                  </a:lnTo>
                  <a:lnTo>
                    <a:pt x="553541" y="138558"/>
                  </a:lnTo>
                  <a:lnTo>
                    <a:pt x="558714" y="138231"/>
                  </a:lnTo>
                  <a:lnTo>
                    <a:pt x="563888" y="137990"/>
                  </a:lnTo>
                  <a:lnTo>
                    <a:pt x="569061" y="137838"/>
                  </a:lnTo>
                  <a:lnTo>
                    <a:pt x="574234" y="137776"/>
                  </a:lnTo>
                  <a:lnTo>
                    <a:pt x="579408" y="137809"/>
                  </a:lnTo>
                  <a:lnTo>
                    <a:pt x="584581" y="137938"/>
                  </a:lnTo>
                  <a:lnTo>
                    <a:pt x="589754" y="138165"/>
                  </a:lnTo>
                  <a:lnTo>
                    <a:pt x="594927" y="138494"/>
                  </a:lnTo>
                  <a:lnTo>
                    <a:pt x="600101" y="138927"/>
                  </a:lnTo>
                  <a:lnTo>
                    <a:pt x="605274" y="139467"/>
                  </a:lnTo>
                  <a:lnTo>
                    <a:pt x="610447" y="140117"/>
                  </a:lnTo>
                  <a:lnTo>
                    <a:pt x="615621" y="140878"/>
                  </a:lnTo>
                  <a:lnTo>
                    <a:pt x="620794" y="141755"/>
                  </a:lnTo>
                  <a:lnTo>
                    <a:pt x="625967" y="142749"/>
                  </a:lnTo>
                  <a:lnTo>
                    <a:pt x="631140" y="143864"/>
                  </a:lnTo>
                  <a:lnTo>
                    <a:pt x="636314" y="145101"/>
                  </a:lnTo>
                  <a:lnTo>
                    <a:pt x="641487" y="146464"/>
                  </a:lnTo>
                  <a:lnTo>
                    <a:pt x="646660" y="147956"/>
                  </a:lnTo>
                  <a:lnTo>
                    <a:pt x="651834" y="149577"/>
                  </a:lnTo>
                  <a:lnTo>
                    <a:pt x="657007" y="151332"/>
                  </a:lnTo>
                  <a:lnTo>
                    <a:pt x="662180" y="153223"/>
                  </a:lnTo>
                  <a:lnTo>
                    <a:pt x="667353" y="155250"/>
                  </a:lnTo>
                  <a:lnTo>
                    <a:pt x="672527" y="157417"/>
                  </a:lnTo>
                  <a:lnTo>
                    <a:pt x="677700" y="159726"/>
                  </a:lnTo>
                  <a:lnTo>
                    <a:pt x="682873" y="162178"/>
                  </a:lnTo>
                  <a:lnTo>
                    <a:pt x="688047" y="164775"/>
                  </a:lnTo>
                  <a:lnTo>
                    <a:pt x="693220" y="167518"/>
                  </a:lnTo>
                  <a:lnTo>
                    <a:pt x="698393" y="170408"/>
                  </a:lnTo>
                  <a:lnTo>
                    <a:pt x="703566" y="173447"/>
                  </a:lnTo>
                  <a:lnTo>
                    <a:pt x="708740" y="176634"/>
                  </a:lnTo>
                  <a:lnTo>
                    <a:pt x="713913" y="179972"/>
                  </a:lnTo>
                  <a:lnTo>
                    <a:pt x="719086" y="183459"/>
                  </a:lnTo>
                  <a:lnTo>
                    <a:pt x="724260" y="187097"/>
                  </a:lnTo>
                  <a:lnTo>
                    <a:pt x="729433" y="190884"/>
                  </a:lnTo>
                  <a:lnTo>
                    <a:pt x="734606" y="194819"/>
                  </a:lnTo>
                  <a:lnTo>
                    <a:pt x="739779" y="198903"/>
                  </a:lnTo>
                  <a:lnTo>
                    <a:pt x="744953" y="203134"/>
                  </a:lnTo>
                  <a:lnTo>
                    <a:pt x="750126" y="207510"/>
                  </a:lnTo>
                  <a:lnTo>
                    <a:pt x="755299" y="212029"/>
                  </a:lnTo>
                  <a:lnTo>
                    <a:pt x="760473" y="216690"/>
                  </a:lnTo>
                  <a:lnTo>
                    <a:pt x="765646" y="221489"/>
                  </a:lnTo>
                  <a:lnTo>
                    <a:pt x="770819" y="226424"/>
                  </a:lnTo>
                  <a:lnTo>
                    <a:pt x="775992" y="231492"/>
                  </a:lnTo>
                  <a:lnTo>
                    <a:pt x="781166" y="236689"/>
                  </a:lnTo>
                  <a:lnTo>
                    <a:pt x="786339" y="242011"/>
                  </a:lnTo>
                  <a:lnTo>
                    <a:pt x="791512" y="247454"/>
                  </a:lnTo>
                  <a:lnTo>
                    <a:pt x="796686" y="253014"/>
                  </a:lnTo>
                  <a:lnTo>
                    <a:pt x="801859" y="258686"/>
                  </a:lnTo>
                  <a:lnTo>
                    <a:pt x="807032" y="264465"/>
                  </a:lnTo>
                  <a:lnTo>
                    <a:pt x="812205" y="270345"/>
                  </a:lnTo>
                  <a:lnTo>
                    <a:pt x="817379" y="276321"/>
                  </a:lnTo>
                  <a:lnTo>
                    <a:pt x="822552" y="282388"/>
                  </a:lnTo>
                  <a:lnTo>
                    <a:pt x="827725" y="288539"/>
                  </a:lnTo>
                  <a:lnTo>
                    <a:pt x="832899" y="294768"/>
                  </a:lnTo>
                  <a:lnTo>
                    <a:pt x="838072" y="301069"/>
                  </a:lnTo>
                  <a:lnTo>
                    <a:pt x="843245" y="307436"/>
                  </a:lnTo>
                  <a:lnTo>
                    <a:pt x="848418" y="313861"/>
                  </a:lnTo>
                  <a:lnTo>
                    <a:pt x="853592" y="320338"/>
                  </a:lnTo>
                  <a:lnTo>
                    <a:pt x="858765" y="326861"/>
                  </a:lnTo>
                  <a:lnTo>
                    <a:pt x="863938" y="333422"/>
                  </a:lnTo>
                  <a:lnTo>
                    <a:pt x="869112" y="340014"/>
                  </a:lnTo>
                  <a:lnTo>
                    <a:pt x="874285" y="346632"/>
                  </a:lnTo>
                  <a:lnTo>
                    <a:pt x="879458" y="353267"/>
                  </a:lnTo>
                  <a:lnTo>
                    <a:pt x="884631" y="359914"/>
                  </a:lnTo>
                  <a:lnTo>
                    <a:pt x="889805" y="366566"/>
                  </a:lnTo>
                  <a:lnTo>
                    <a:pt x="894978" y="373216"/>
                  </a:lnTo>
                  <a:lnTo>
                    <a:pt x="900151" y="379857"/>
                  </a:lnTo>
                  <a:lnTo>
                    <a:pt x="905325" y="386484"/>
                  </a:lnTo>
                  <a:lnTo>
                    <a:pt x="910498" y="393090"/>
                  </a:lnTo>
                  <a:lnTo>
                    <a:pt x="915671" y="399669"/>
                  </a:lnTo>
                  <a:lnTo>
                    <a:pt x="920844" y="406216"/>
                  </a:lnTo>
                  <a:lnTo>
                    <a:pt x="926018" y="412725"/>
                  </a:lnTo>
                  <a:lnTo>
                    <a:pt x="931191" y="419190"/>
                  </a:lnTo>
                  <a:lnTo>
                    <a:pt x="936364" y="425607"/>
                  </a:lnTo>
                  <a:lnTo>
                    <a:pt x="941538" y="431970"/>
                  </a:lnTo>
                  <a:lnTo>
                    <a:pt x="946711" y="438276"/>
                  </a:lnTo>
                  <a:lnTo>
                    <a:pt x="951884" y="444519"/>
                  </a:lnTo>
                  <a:lnTo>
                    <a:pt x="957057" y="450695"/>
                  </a:lnTo>
                  <a:lnTo>
                    <a:pt x="962231" y="456801"/>
                  </a:lnTo>
                  <a:lnTo>
                    <a:pt x="967404" y="462833"/>
                  </a:lnTo>
                  <a:lnTo>
                    <a:pt x="972577" y="468788"/>
                  </a:lnTo>
                  <a:lnTo>
                    <a:pt x="977751" y="474662"/>
                  </a:lnTo>
                  <a:lnTo>
                    <a:pt x="982924" y="480453"/>
                  </a:lnTo>
                  <a:lnTo>
                    <a:pt x="988097" y="486158"/>
                  </a:lnTo>
                  <a:lnTo>
                    <a:pt x="993270" y="491775"/>
                  </a:lnTo>
                  <a:lnTo>
                    <a:pt x="998444" y="497302"/>
                  </a:lnTo>
                  <a:lnTo>
                    <a:pt x="1003617" y="502737"/>
                  </a:lnTo>
                  <a:lnTo>
                    <a:pt x="1008790" y="508078"/>
                  </a:lnTo>
                  <a:lnTo>
                    <a:pt x="1013964" y="513324"/>
                  </a:lnTo>
                  <a:lnTo>
                    <a:pt x="1019137" y="518473"/>
                  </a:lnTo>
                  <a:lnTo>
                    <a:pt x="1024310" y="523526"/>
                  </a:lnTo>
                  <a:lnTo>
                    <a:pt x="1029483" y="528481"/>
                  </a:lnTo>
                  <a:lnTo>
                    <a:pt x="1034657" y="533337"/>
                  </a:lnTo>
                  <a:lnTo>
                    <a:pt x="1039830" y="538095"/>
                  </a:lnTo>
                  <a:lnTo>
                    <a:pt x="1045003" y="542753"/>
                  </a:lnTo>
                  <a:lnTo>
                    <a:pt x="1050177" y="547312"/>
                  </a:lnTo>
                  <a:lnTo>
                    <a:pt x="1055350" y="551773"/>
                  </a:lnTo>
                  <a:lnTo>
                    <a:pt x="1060523" y="556134"/>
                  </a:lnTo>
                  <a:lnTo>
                    <a:pt x="1065696" y="560397"/>
                  </a:lnTo>
                  <a:lnTo>
                    <a:pt x="1070870" y="564562"/>
                  </a:lnTo>
                  <a:lnTo>
                    <a:pt x="1076043" y="568630"/>
                  </a:lnTo>
                  <a:lnTo>
                    <a:pt x="1081216" y="572601"/>
                  </a:lnTo>
                  <a:lnTo>
                    <a:pt x="1086390" y="576477"/>
                  </a:lnTo>
                  <a:lnTo>
                    <a:pt x="1091563" y="580257"/>
                  </a:lnTo>
                  <a:lnTo>
                    <a:pt x="1096736" y="583944"/>
                  </a:lnTo>
                  <a:lnTo>
                    <a:pt x="1101909" y="587537"/>
                  </a:lnTo>
                  <a:lnTo>
                    <a:pt x="1107083" y="591039"/>
                  </a:lnTo>
                  <a:lnTo>
                    <a:pt x="1112256" y="594450"/>
                  </a:lnTo>
                  <a:lnTo>
                    <a:pt x="1117429" y="597772"/>
                  </a:lnTo>
                  <a:lnTo>
                    <a:pt x="1122603" y="601005"/>
                  </a:lnTo>
                  <a:lnTo>
                    <a:pt x="1127776" y="604152"/>
                  </a:lnTo>
                  <a:lnTo>
                    <a:pt x="1132949" y="607213"/>
                  </a:lnTo>
                  <a:lnTo>
                    <a:pt x="1138122" y="610190"/>
                  </a:lnTo>
                  <a:lnTo>
                    <a:pt x="1143296" y="613084"/>
                  </a:lnTo>
                  <a:lnTo>
                    <a:pt x="1148469" y="615896"/>
                  </a:lnTo>
                  <a:lnTo>
                    <a:pt x="1153642" y="618628"/>
                  </a:lnTo>
                  <a:lnTo>
                    <a:pt x="1158816" y="621281"/>
                  </a:lnTo>
                  <a:lnTo>
                    <a:pt x="1163989" y="623857"/>
                  </a:lnTo>
                  <a:lnTo>
                    <a:pt x="1169162" y="626357"/>
                  </a:lnTo>
                  <a:lnTo>
                    <a:pt x="1174335" y="628782"/>
                  </a:lnTo>
                  <a:lnTo>
                    <a:pt x="1179509" y="631133"/>
                  </a:lnTo>
                  <a:lnTo>
                    <a:pt x="1184682" y="633413"/>
                  </a:lnTo>
                  <a:lnTo>
                    <a:pt x="1189855" y="635623"/>
                  </a:lnTo>
                  <a:lnTo>
                    <a:pt x="1195029" y="637764"/>
                  </a:lnTo>
                  <a:lnTo>
                    <a:pt x="1200202" y="639840"/>
                  </a:lnTo>
                  <a:lnTo>
                    <a:pt x="1205375" y="641851"/>
                  </a:lnTo>
                  <a:lnTo>
                    <a:pt x="1210548" y="643799"/>
                  </a:lnTo>
                  <a:lnTo>
                    <a:pt x="1215722" y="645687"/>
                  </a:lnTo>
                  <a:lnTo>
                    <a:pt x="1220895" y="647515"/>
                  </a:lnTo>
                  <a:lnTo>
                    <a:pt x="1226068" y="649286"/>
                  </a:lnTo>
                  <a:lnTo>
                    <a:pt x="1231242" y="651000"/>
                  </a:lnTo>
                  <a:lnTo>
                    <a:pt x="1236415" y="652660"/>
                  </a:lnTo>
                  <a:lnTo>
                    <a:pt x="1241588" y="654267"/>
                  </a:lnTo>
                  <a:lnTo>
                    <a:pt x="1246761" y="655821"/>
                  </a:lnTo>
                  <a:lnTo>
                    <a:pt x="1251935" y="657325"/>
                  </a:lnTo>
                  <a:lnTo>
                    <a:pt x="1257108" y="658779"/>
                  </a:lnTo>
                  <a:lnTo>
                    <a:pt x="1262281" y="660184"/>
                  </a:lnTo>
                  <a:lnTo>
                    <a:pt x="1267455" y="661541"/>
                  </a:lnTo>
                  <a:lnTo>
                    <a:pt x="1272628" y="662851"/>
                  </a:lnTo>
                  <a:lnTo>
                    <a:pt x="1277801" y="664115"/>
                  </a:lnTo>
                  <a:lnTo>
                    <a:pt x="1282974" y="665333"/>
                  </a:lnTo>
                  <a:lnTo>
                    <a:pt x="1288148" y="666506"/>
                  </a:lnTo>
                  <a:lnTo>
                    <a:pt x="1293321" y="667634"/>
                  </a:lnTo>
                  <a:lnTo>
                    <a:pt x="1298494" y="668718"/>
                  </a:lnTo>
                  <a:lnTo>
                    <a:pt x="1303668" y="669757"/>
                  </a:lnTo>
                  <a:lnTo>
                    <a:pt x="1308841" y="670753"/>
                  </a:lnTo>
                  <a:lnTo>
                    <a:pt x="1314014" y="671703"/>
                  </a:lnTo>
                  <a:lnTo>
                    <a:pt x="1319187" y="672609"/>
                  </a:lnTo>
                  <a:lnTo>
                    <a:pt x="1324361" y="673469"/>
                  </a:lnTo>
                  <a:lnTo>
                    <a:pt x="1329534" y="674283"/>
                  </a:lnTo>
                  <a:lnTo>
                    <a:pt x="1334707" y="675051"/>
                  </a:lnTo>
                  <a:lnTo>
                    <a:pt x="1339881" y="675769"/>
                  </a:lnTo>
                  <a:lnTo>
                    <a:pt x="1345054" y="676438"/>
                  </a:lnTo>
                  <a:lnTo>
                    <a:pt x="1350227" y="677056"/>
                  </a:lnTo>
                  <a:lnTo>
                    <a:pt x="1355400" y="677620"/>
                  </a:lnTo>
                  <a:lnTo>
                    <a:pt x="1360574" y="678127"/>
                  </a:lnTo>
                  <a:lnTo>
                    <a:pt x="1365747" y="678576"/>
                  </a:lnTo>
                  <a:lnTo>
                    <a:pt x="1370920" y="678963"/>
                  </a:lnTo>
                  <a:lnTo>
                    <a:pt x="1376094" y="679284"/>
                  </a:lnTo>
                  <a:lnTo>
                    <a:pt x="1381267" y="679534"/>
                  </a:lnTo>
                  <a:lnTo>
                    <a:pt x="1386440" y="679710"/>
                  </a:lnTo>
                  <a:lnTo>
                    <a:pt x="1391613" y="679806"/>
                  </a:lnTo>
                  <a:lnTo>
                    <a:pt x="1396787" y="679815"/>
                  </a:lnTo>
                  <a:lnTo>
                    <a:pt x="1401960" y="679731"/>
                  </a:lnTo>
                  <a:lnTo>
                    <a:pt x="1407133" y="679545"/>
                  </a:lnTo>
                  <a:lnTo>
                    <a:pt x="1412307" y="679251"/>
                  </a:lnTo>
                  <a:lnTo>
                    <a:pt x="1417480" y="678837"/>
                  </a:lnTo>
                  <a:lnTo>
                    <a:pt x="1422653" y="678294"/>
                  </a:lnTo>
                  <a:lnTo>
                    <a:pt x="1427826" y="677610"/>
                  </a:lnTo>
                  <a:lnTo>
                    <a:pt x="1433000" y="676771"/>
                  </a:lnTo>
                  <a:lnTo>
                    <a:pt x="1438173" y="675763"/>
                  </a:lnTo>
                  <a:lnTo>
                    <a:pt x="1443346" y="674571"/>
                  </a:lnTo>
                  <a:lnTo>
                    <a:pt x="1448520" y="673177"/>
                  </a:lnTo>
                  <a:lnTo>
                    <a:pt x="1453693" y="671563"/>
                  </a:lnTo>
                  <a:lnTo>
                    <a:pt x="1458866" y="669707"/>
                  </a:lnTo>
                  <a:lnTo>
                    <a:pt x="1464039" y="667587"/>
                  </a:lnTo>
                  <a:lnTo>
                    <a:pt x="1469213" y="665179"/>
                  </a:lnTo>
                  <a:lnTo>
                    <a:pt x="1474386" y="662457"/>
                  </a:lnTo>
                  <a:lnTo>
                    <a:pt x="1479559" y="659391"/>
                  </a:lnTo>
                  <a:lnTo>
                    <a:pt x="1484733" y="655953"/>
                  </a:lnTo>
                  <a:lnTo>
                    <a:pt x="1489906" y="652110"/>
                  </a:lnTo>
                  <a:lnTo>
                    <a:pt x="1495079" y="647828"/>
                  </a:lnTo>
                  <a:lnTo>
                    <a:pt x="1500252" y="643072"/>
                  </a:lnTo>
                  <a:lnTo>
                    <a:pt x="1505426" y="637805"/>
                  </a:lnTo>
                  <a:lnTo>
                    <a:pt x="1510599" y="631990"/>
                  </a:lnTo>
                  <a:lnTo>
                    <a:pt x="1515772" y="625589"/>
                  </a:lnTo>
                  <a:lnTo>
                    <a:pt x="1520946" y="618563"/>
                  </a:lnTo>
                  <a:lnTo>
                    <a:pt x="1526119" y="610875"/>
                  </a:lnTo>
                  <a:lnTo>
                    <a:pt x="1531292" y="602489"/>
                  </a:lnTo>
                  <a:lnTo>
                    <a:pt x="1536465" y="593373"/>
                  </a:lnTo>
                  <a:lnTo>
                    <a:pt x="1541639" y="583495"/>
                  </a:lnTo>
                  <a:lnTo>
                    <a:pt x="1546812" y="572832"/>
                  </a:lnTo>
                  <a:lnTo>
                    <a:pt x="1551985" y="561365"/>
                  </a:lnTo>
                  <a:lnTo>
                    <a:pt x="1557159" y="549080"/>
                  </a:lnTo>
                  <a:lnTo>
                    <a:pt x="1562332" y="535977"/>
                  </a:lnTo>
                  <a:lnTo>
                    <a:pt x="1567505" y="522061"/>
                  </a:lnTo>
                  <a:lnTo>
                    <a:pt x="1572678" y="507350"/>
                  </a:lnTo>
                  <a:lnTo>
                    <a:pt x="1577852" y="491873"/>
                  </a:lnTo>
                  <a:lnTo>
                    <a:pt x="1583025" y="475674"/>
                  </a:lnTo>
                  <a:lnTo>
                    <a:pt x="1588198" y="458806"/>
                  </a:lnTo>
                  <a:lnTo>
                    <a:pt x="1593372" y="441337"/>
                  </a:lnTo>
                  <a:lnTo>
                    <a:pt x="1598545" y="423347"/>
                  </a:lnTo>
                  <a:lnTo>
                    <a:pt x="1603718" y="404926"/>
                  </a:lnTo>
                  <a:lnTo>
                    <a:pt x="1608891" y="386172"/>
                  </a:lnTo>
                  <a:lnTo>
                    <a:pt x="1614065" y="367195"/>
                  </a:lnTo>
                  <a:lnTo>
                    <a:pt x="1619238" y="348104"/>
                  </a:lnTo>
                  <a:lnTo>
                    <a:pt x="1624411" y="329013"/>
                  </a:lnTo>
                  <a:lnTo>
                    <a:pt x="1629585" y="310037"/>
                  </a:lnTo>
                  <a:lnTo>
                    <a:pt x="1634758" y="291286"/>
                  </a:lnTo>
                  <a:lnTo>
                    <a:pt x="1639931" y="272866"/>
                  </a:lnTo>
                  <a:lnTo>
                    <a:pt x="1645104" y="254873"/>
                  </a:lnTo>
                  <a:lnTo>
                    <a:pt x="1650278" y="237397"/>
                  </a:lnTo>
                  <a:lnTo>
                    <a:pt x="1655451" y="220514"/>
                  </a:lnTo>
                  <a:lnTo>
                    <a:pt x="1660624" y="204289"/>
                  </a:lnTo>
                  <a:lnTo>
                    <a:pt x="1665798" y="188775"/>
                  </a:lnTo>
                  <a:lnTo>
                    <a:pt x="1670971" y="174011"/>
                  </a:lnTo>
                  <a:lnTo>
                    <a:pt x="1676144" y="160026"/>
                  </a:lnTo>
                  <a:lnTo>
                    <a:pt x="1681317" y="146835"/>
                  </a:lnTo>
                  <a:lnTo>
                    <a:pt x="1686491" y="134444"/>
                  </a:lnTo>
                  <a:lnTo>
                    <a:pt x="1691664" y="122848"/>
                  </a:lnTo>
                  <a:lnTo>
                    <a:pt x="1696837" y="112036"/>
                  </a:lnTo>
                  <a:lnTo>
                    <a:pt x="1702011" y="101987"/>
                  </a:lnTo>
                  <a:lnTo>
                    <a:pt x="1707184" y="92677"/>
                  </a:lnTo>
                  <a:lnTo>
                    <a:pt x="1712357" y="84076"/>
                  </a:lnTo>
                  <a:lnTo>
                    <a:pt x="1717530" y="76151"/>
                  </a:lnTo>
                  <a:lnTo>
                    <a:pt x="1722704" y="68866"/>
                  </a:lnTo>
                  <a:lnTo>
                    <a:pt x="1727877" y="62185"/>
                  </a:lnTo>
                  <a:lnTo>
                    <a:pt x="1733050" y="56070"/>
                  </a:lnTo>
                  <a:lnTo>
                    <a:pt x="1738224" y="50484"/>
                  </a:lnTo>
                  <a:lnTo>
                    <a:pt x="1743397" y="45389"/>
                  </a:lnTo>
                  <a:lnTo>
                    <a:pt x="1748570" y="40750"/>
                  </a:lnTo>
                  <a:lnTo>
                    <a:pt x="1753743" y="36532"/>
                  </a:lnTo>
                  <a:lnTo>
                    <a:pt x="1758917" y="32701"/>
                  </a:lnTo>
                  <a:lnTo>
                    <a:pt x="1764090" y="29226"/>
                  </a:lnTo>
                  <a:lnTo>
                    <a:pt x="1769263" y="26077"/>
                  </a:lnTo>
                  <a:lnTo>
                    <a:pt x="1774437" y="23226"/>
                  </a:lnTo>
                  <a:lnTo>
                    <a:pt x="1779610" y="20648"/>
                  </a:lnTo>
                  <a:lnTo>
                    <a:pt x="1784783" y="18318"/>
                  </a:lnTo>
                  <a:lnTo>
                    <a:pt x="1789956" y="16213"/>
                  </a:lnTo>
                  <a:lnTo>
                    <a:pt x="1795130" y="14313"/>
                  </a:lnTo>
                  <a:lnTo>
                    <a:pt x="1800303" y="12600"/>
                  </a:lnTo>
                  <a:lnTo>
                    <a:pt x="1805476" y="11054"/>
                  </a:lnTo>
                  <a:lnTo>
                    <a:pt x="1810650" y="9662"/>
                  </a:lnTo>
                  <a:lnTo>
                    <a:pt x="1815823" y="8407"/>
                  </a:lnTo>
                  <a:lnTo>
                    <a:pt x="1820996" y="7278"/>
                  </a:lnTo>
                  <a:lnTo>
                    <a:pt x="1826169" y="6261"/>
                  </a:lnTo>
                  <a:lnTo>
                    <a:pt x="1831343" y="5345"/>
                  </a:lnTo>
                  <a:lnTo>
                    <a:pt x="1836516" y="4522"/>
                  </a:lnTo>
                  <a:lnTo>
                    <a:pt x="1841689" y="3781"/>
                  </a:lnTo>
                  <a:lnTo>
                    <a:pt x="1846863" y="3115"/>
                  </a:lnTo>
                  <a:lnTo>
                    <a:pt x="1852036" y="2516"/>
                  </a:lnTo>
                  <a:lnTo>
                    <a:pt x="1857209" y="1977"/>
                  </a:lnTo>
                  <a:lnTo>
                    <a:pt x="1862382" y="1493"/>
                  </a:lnTo>
                  <a:lnTo>
                    <a:pt x="1867556" y="1058"/>
                  </a:lnTo>
                  <a:lnTo>
                    <a:pt x="1872729" y="667"/>
                  </a:lnTo>
                  <a:lnTo>
                    <a:pt x="1877902" y="315"/>
                  </a:lnTo>
                  <a:lnTo>
                    <a:pt x="1883076" y="0"/>
                  </a:lnTo>
                  <a:lnTo>
                    <a:pt x="1883076" y="775902"/>
                  </a:lnTo>
                  <a:lnTo>
                    <a:pt x="1877902" y="775876"/>
                  </a:lnTo>
                  <a:lnTo>
                    <a:pt x="1872729" y="775847"/>
                  </a:lnTo>
                  <a:lnTo>
                    <a:pt x="1867556" y="775814"/>
                  </a:lnTo>
                  <a:lnTo>
                    <a:pt x="1862382" y="775778"/>
                  </a:lnTo>
                  <a:lnTo>
                    <a:pt x="1857209" y="775737"/>
                  </a:lnTo>
                  <a:lnTo>
                    <a:pt x="1852036" y="775692"/>
                  </a:lnTo>
                  <a:lnTo>
                    <a:pt x="1846863" y="775641"/>
                  </a:lnTo>
                  <a:lnTo>
                    <a:pt x="1841689" y="775584"/>
                  </a:lnTo>
                  <a:lnTo>
                    <a:pt x="1836516" y="775520"/>
                  </a:lnTo>
                  <a:lnTo>
                    <a:pt x="1831343" y="775449"/>
                  </a:lnTo>
                  <a:lnTo>
                    <a:pt x="1826169" y="775370"/>
                  </a:lnTo>
                  <a:lnTo>
                    <a:pt x="1820996" y="775281"/>
                  </a:lnTo>
                  <a:lnTo>
                    <a:pt x="1815823" y="775182"/>
                  </a:lnTo>
                  <a:lnTo>
                    <a:pt x="1810650" y="775072"/>
                  </a:lnTo>
                  <a:lnTo>
                    <a:pt x="1805476" y="774948"/>
                  </a:lnTo>
                  <a:lnTo>
                    <a:pt x="1800303" y="774810"/>
                  </a:lnTo>
                  <a:lnTo>
                    <a:pt x="1795130" y="774657"/>
                  </a:lnTo>
                  <a:lnTo>
                    <a:pt x="1789956" y="774486"/>
                  </a:lnTo>
                  <a:lnTo>
                    <a:pt x="1784783" y="774295"/>
                  </a:lnTo>
                  <a:lnTo>
                    <a:pt x="1779610" y="774083"/>
                  </a:lnTo>
                  <a:lnTo>
                    <a:pt x="1774437" y="773847"/>
                  </a:lnTo>
                  <a:lnTo>
                    <a:pt x="1769263" y="773585"/>
                  </a:lnTo>
                  <a:lnTo>
                    <a:pt x="1764090" y="773294"/>
                  </a:lnTo>
                  <a:lnTo>
                    <a:pt x="1758917" y="772971"/>
                  </a:lnTo>
                  <a:lnTo>
                    <a:pt x="1753743" y="772613"/>
                  </a:lnTo>
                  <a:lnTo>
                    <a:pt x="1748570" y="772217"/>
                  </a:lnTo>
                  <a:lnTo>
                    <a:pt x="1743397" y="771779"/>
                  </a:lnTo>
                  <a:lnTo>
                    <a:pt x="1738224" y="771295"/>
                  </a:lnTo>
                  <a:lnTo>
                    <a:pt x="1733050" y="770762"/>
                  </a:lnTo>
                  <a:lnTo>
                    <a:pt x="1727877" y="770175"/>
                  </a:lnTo>
                  <a:lnTo>
                    <a:pt x="1722704" y="769531"/>
                  </a:lnTo>
                  <a:lnTo>
                    <a:pt x="1717530" y="768824"/>
                  </a:lnTo>
                  <a:lnTo>
                    <a:pt x="1712357" y="768051"/>
                  </a:lnTo>
                  <a:lnTo>
                    <a:pt x="1707184" y="767207"/>
                  </a:lnTo>
                  <a:lnTo>
                    <a:pt x="1702011" y="766289"/>
                  </a:lnTo>
                  <a:lnTo>
                    <a:pt x="1696837" y="765292"/>
                  </a:lnTo>
                  <a:lnTo>
                    <a:pt x="1691664" y="764213"/>
                  </a:lnTo>
                  <a:lnTo>
                    <a:pt x="1686491" y="763049"/>
                  </a:lnTo>
                  <a:lnTo>
                    <a:pt x="1681317" y="761798"/>
                  </a:lnTo>
                  <a:lnTo>
                    <a:pt x="1676144" y="760458"/>
                  </a:lnTo>
                  <a:lnTo>
                    <a:pt x="1670971" y="759028"/>
                  </a:lnTo>
                  <a:lnTo>
                    <a:pt x="1665798" y="757509"/>
                  </a:lnTo>
                  <a:lnTo>
                    <a:pt x="1660624" y="755903"/>
                  </a:lnTo>
                  <a:lnTo>
                    <a:pt x="1655451" y="754212"/>
                  </a:lnTo>
                  <a:lnTo>
                    <a:pt x="1650278" y="752439"/>
                  </a:lnTo>
                  <a:lnTo>
                    <a:pt x="1645104" y="750592"/>
                  </a:lnTo>
                  <a:lnTo>
                    <a:pt x="1639931" y="748676"/>
                  </a:lnTo>
                  <a:lnTo>
                    <a:pt x="1634758" y="746699"/>
                  </a:lnTo>
                  <a:lnTo>
                    <a:pt x="1629585" y="744671"/>
                  </a:lnTo>
                  <a:lnTo>
                    <a:pt x="1624411" y="742602"/>
                  </a:lnTo>
                  <a:lnTo>
                    <a:pt x="1619238" y="740502"/>
                  </a:lnTo>
                  <a:lnTo>
                    <a:pt x="1614065" y="738383"/>
                  </a:lnTo>
                  <a:lnTo>
                    <a:pt x="1608891" y="736256"/>
                  </a:lnTo>
                  <a:lnTo>
                    <a:pt x="1603718" y="734134"/>
                  </a:lnTo>
                  <a:lnTo>
                    <a:pt x="1598545" y="732026"/>
                  </a:lnTo>
                  <a:lnTo>
                    <a:pt x="1593372" y="729944"/>
                  </a:lnTo>
                  <a:lnTo>
                    <a:pt x="1588198" y="727897"/>
                  </a:lnTo>
                  <a:lnTo>
                    <a:pt x="1583025" y="725895"/>
                  </a:lnTo>
                  <a:lnTo>
                    <a:pt x="1577852" y="723944"/>
                  </a:lnTo>
                  <a:lnTo>
                    <a:pt x="1572678" y="722052"/>
                  </a:lnTo>
                  <a:lnTo>
                    <a:pt x="1567505" y="720222"/>
                  </a:lnTo>
                  <a:lnTo>
                    <a:pt x="1562332" y="718460"/>
                  </a:lnTo>
                  <a:lnTo>
                    <a:pt x="1557159" y="716767"/>
                  </a:lnTo>
                  <a:lnTo>
                    <a:pt x="1551985" y="715145"/>
                  </a:lnTo>
                  <a:lnTo>
                    <a:pt x="1546812" y="713595"/>
                  </a:lnTo>
                  <a:lnTo>
                    <a:pt x="1541639" y="712116"/>
                  </a:lnTo>
                  <a:lnTo>
                    <a:pt x="1536465" y="710706"/>
                  </a:lnTo>
                  <a:lnTo>
                    <a:pt x="1531292" y="709364"/>
                  </a:lnTo>
                  <a:lnTo>
                    <a:pt x="1526119" y="708087"/>
                  </a:lnTo>
                  <a:lnTo>
                    <a:pt x="1520946" y="706872"/>
                  </a:lnTo>
                  <a:lnTo>
                    <a:pt x="1515772" y="705715"/>
                  </a:lnTo>
                  <a:lnTo>
                    <a:pt x="1510599" y="704612"/>
                  </a:lnTo>
                  <a:lnTo>
                    <a:pt x="1505426" y="703561"/>
                  </a:lnTo>
                  <a:lnTo>
                    <a:pt x="1500252" y="702556"/>
                  </a:lnTo>
                  <a:lnTo>
                    <a:pt x="1495079" y="701595"/>
                  </a:lnTo>
                  <a:lnTo>
                    <a:pt x="1489906" y="700673"/>
                  </a:lnTo>
                  <a:lnTo>
                    <a:pt x="1484733" y="699785"/>
                  </a:lnTo>
                  <a:lnTo>
                    <a:pt x="1479559" y="698930"/>
                  </a:lnTo>
                  <a:lnTo>
                    <a:pt x="1474386" y="698102"/>
                  </a:lnTo>
                  <a:lnTo>
                    <a:pt x="1469213" y="697299"/>
                  </a:lnTo>
                  <a:lnTo>
                    <a:pt x="1464039" y="696517"/>
                  </a:lnTo>
                  <a:lnTo>
                    <a:pt x="1458866" y="695753"/>
                  </a:lnTo>
                  <a:lnTo>
                    <a:pt x="1453693" y="695004"/>
                  </a:lnTo>
                  <a:lnTo>
                    <a:pt x="1448520" y="694268"/>
                  </a:lnTo>
                  <a:lnTo>
                    <a:pt x="1443346" y="693541"/>
                  </a:lnTo>
                  <a:lnTo>
                    <a:pt x="1438173" y="692821"/>
                  </a:lnTo>
                  <a:lnTo>
                    <a:pt x="1433000" y="692106"/>
                  </a:lnTo>
                  <a:lnTo>
                    <a:pt x="1427826" y="691393"/>
                  </a:lnTo>
                  <a:lnTo>
                    <a:pt x="1422653" y="690681"/>
                  </a:lnTo>
                  <a:lnTo>
                    <a:pt x="1417480" y="689967"/>
                  </a:lnTo>
                  <a:lnTo>
                    <a:pt x="1412307" y="689250"/>
                  </a:lnTo>
                  <a:lnTo>
                    <a:pt x="1407133" y="688528"/>
                  </a:lnTo>
                  <a:lnTo>
                    <a:pt x="1401960" y="687798"/>
                  </a:lnTo>
                  <a:lnTo>
                    <a:pt x="1396787" y="687061"/>
                  </a:lnTo>
                  <a:lnTo>
                    <a:pt x="1391613" y="686313"/>
                  </a:lnTo>
                  <a:lnTo>
                    <a:pt x="1386440" y="685554"/>
                  </a:lnTo>
                  <a:lnTo>
                    <a:pt x="1381267" y="684781"/>
                  </a:lnTo>
                  <a:lnTo>
                    <a:pt x="1376094" y="683995"/>
                  </a:lnTo>
                  <a:lnTo>
                    <a:pt x="1370920" y="683193"/>
                  </a:lnTo>
                  <a:lnTo>
                    <a:pt x="1365747" y="682374"/>
                  </a:lnTo>
                  <a:lnTo>
                    <a:pt x="1360574" y="681537"/>
                  </a:lnTo>
                  <a:lnTo>
                    <a:pt x="1355400" y="680681"/>
                  </a:lnTo>
                  <a:lnTo>
                    <a:pt x="1350227" y="679804"/>
                  </a:lnTo>
                  <a:lnTo>
                    <a:pt x="1345054" y="678906"/>
                  </a:lnTo>
                  <a:lnTo>
                    <a:pt x="1339881" y="677985"/>
                  </a:lnTo>
                  <a:lnTo>
                    <a:pt x="1334707" y="677040"/>
                  </a:lnTo>
                  <a:lnTo>
                    <a:pt x="1329534" y="676069"/>
                  </a:lnTo>
                  <a:lnTo>
                    <a:pt x="1324361" y="675073"/>
                  </a:lnTo>
                  <a:lnTo>
                    <a:pt x="1319187" y="674048"/>
                  </a:lnTo>
                  <a:lnTo>
                    <a:pt x="1314014" y="672996"/>
                  </a:lnTo>
                  <a:lnTo>
                    <a:pt x="1308841" y="671913"/>
                  </a:lnTo>
                  <a:lnTo>
                    <a:pt x="1303668" y="670799"/>
                  </a:lnTo>
                  <a:lnTo>
                    <a:pt x="1298494" y="669653"/>
                  </a:lnTo>
                  <a:lnTo>
                    <a:pt x="1293321" y="668474"/>
                  </a:lnTo>
                  <a:lnTo>
                    <a:pt x="1288148" y="667260"/>
                  </a:lnTo>
                  <a:lnTo>
                    <a:pt x="1282974" y="666010"/>
                  </a:lnTo>
                  <a:lnTo>
                    <a:pt x="1277801" y="664723"/>
                  </a:lnTo>
                  <a:lnTo>
                    <a:pt x="1272628" y="663397"/>
                  </a:lnTo>
                  <a:lnTo>
                    <a:pt x="1267455" y="662031"/>
                  </a:lnTo>
                  <a:lnTo>
                    <a:pt x="1262281" y="660624"/>
                  </a:lnTo>
                  <a:lnTo>
                    <a:pt x="1257108" y="659174"/>
                  </a:lnTo>
                  <a:lnTo>
                    <a:pt x="1251935" y="657680"/>
                  </a:lnTo>
                  <a:lnTo>
                    <a:pt x="1246761" y="656140"/>
                  </a:lnTo>
                  <a:lnTo>
                    <a:pt x="1241588" y="654553"/>
                  </a:lnTo>
                  <a:lnTo>
                    <a:pt x="1236415" y="652918"/>
                  </a:lnTo>
                  <a:lnTo>
                    <a:pt x="1231242" y="651231"/>
                  </a:lnTo>
                  <a:lnTo>
                    <a:pt x="1226068" y="649493"/>
                  </a:lnTo>
                  <a:lnTo>
                    <a:pt x="1220895" y="647701"/>
                  </a:lnTo>
                  <a:lnTo>
                    <a:pt x="1215722" y="645854"/>
                  </a:lnTo>
                  <a:lnTo>
                    <a:pt x="1210548" y="643949"/>
                  </a:lnTo>
                  <a:lnTo>
                    <a:pt x="1205375" y="641986"/>
                  </a:lnTo>
                  <a:lnTo>
                    <a:pt x="1200202" y="639961"/>
                  </a:lnTo>
                  <a:lnTo>
                    <a:pt x="1195029" y="637873"/>
                  </a:lnTo>
                  <a:lnTo>
                    <a:pt x="1189855" y="635720"/>
                  </a:lnTo>
                  <a:lnTo>
                    <a:pt x="1184682" y="633501"/>
                  </a:lnTo>
                  <a:lnTo>
                    <a:pt x="1179509" y="631212"/>
                  </a:lnTo>
                  <a:lnTo>
                    <a:pt x="1174335" y="628853"/>
                  </a:lnTo>
                  <a:lnTo>
                    <a:pt x="1169162" y="626420"/>
                  </a:lnTo>
                  <a:lnTo>
                    <a:pt x="1163989" y="623914"/>
                  </a:lnTo>
                  <a:lnTo>
                    <a:pt x="1158816" y="621332"/>
                  </a:lnTo>
                  <a:lnTo>
                    <a:pt x="1153642" y="618674"/>
                  </a:lnTo>
                  <a:lnTo>
                    <a:pt x="1148469" y="615937"/>
                  </a:lnTo>
                  <a:lnTo>
                    <a:pt x="1143296" y="613121"/>
                  </a:lnTo>
                  <a:lnTo>
                    <a:pt x="1138122" y="610223"/>
                  </a:lnTo>
                  <a:lnTo>
                    <a:pt x="1132949" y="607243"/>
                  </a:lnTo>
                  <a:lnTo>
                    <a:pt x="1127776" y="604179"/>
                  </a:lnTo>
                  <a:lnTo>
                    <a:pt x="1122603" y="601029"/>
                  </a:lnTo>
                  <a:lnTo>
                    <a:pt x="1117429" y="597793"/>
                  </a:lnTo>
                  <a:lnTo>
                    <a:pt x="1112256" y="594470"/>
                  </a:lnTo>
                  <a:lnTo>
                    <a:pt x="1107083" y="591056"/>
                  </a:lnTo>
                  <a:lnTo>
                    <a:pt x="1101909" y="587553"/>
                  </a:lnTo>
                  <a:lnTo>
                    <a:pt x="1096736" y="583958"/>
                  </a:lnTo>
                  <a:lnTo>
                    <a:pt x="1091563" y="580270"/>
                  </a:lnTo>
                  <a:lnTo>
                    <a:pt x="1086390" y="576488"/>
                  </a:lnTo>
                  <a:lnTo>
                    <a:pt x="1081216" y="572611"/>
                  </a:lnTo>
                  <a:lnTo>
                    <a:pt x="1076043" y="568639"/>
                  </a:lnTo>
                  <a:lnTo>
                    <a:pt x="1070870" y="564570"/>
                  </a:lnTo>
                  <a:lnTo>
                    <a:pt x="1065696" y="560404"/>
                  </a:lnTo>
                  <a:lnTo>
                    <a:pt x="1060523" y="556141"/>
                  </a:lnTo>
                  <a:lnTo>
                    <a:pt x="1055350" y="551778"/>
                  </a:lnTo>
                  <a:lnTo>
                    <a:pt x="1050177" y="547318"/>
                  </a:lnTo>
                  <a:lnTo>
                    <a:pt x="1045003" y="542758"/>
                  </a:lnTo>
                  <a:lnTo>
                    <a:pt x="1039830" y="538099"/>
                  </a:lnTo>
                  <a:lnTo>
                    <a:pt x="1034657" y="533341"/>
                  </a:lnTo>
                  <a:lnTo>
                    <a:pt x="1029483" y="528484"/>
                  </a:lnTo>
                  <a:lnTo>
                    <a:pt x="1024310" y="523529"/>
                  </a:lnTo>
                  <a:lnTo>
                    <a:pt x="1019137" y="518476"/>
                  </a:lnTo>
                  <a:lnTo>
                    <a:pt x="1013964" y="513326"/>
                  </a:lnTo>
                  <a:lnTo>
                    <a:pt x="1008790" y="508080"/>
                  </a:lnTo>
                  <a:lnTo>
                    <a:pt x="1003617" y="502739"/>
                  </a:lnTo>
                  <a:lnTo>
                    <a:pt x="998444" y="497304"/>
                  </a:lnTo>
                  <a:lnTo>
                    <a:pt x="993270" y="491777"/>
                  </a:lnTo>
                  <a:lnTo>
                    <a:pt x="988097" y="486160"/>
                  </a:lnTo>
                  <a:lnTo>
                    <a:pt x="982924" y="480454"/>
                  </a:lnTo>
                  <a:lnTo>
                    <a:pt x="977751" y="474663"/>
                  </a:lnTo>
                  <a:lnTo>
                    <a:pt x="972577" y="468789"/>
                  </a:lnTo>
                  <a:lnTo>
                    <a:pt x="967404" y="462834"/>
                  </a:lnTo>
                  <a:lnTo>
                    <a:pt x="962231" y="456802"/>
                  </a:lnTo>
                  <a:lnTo>
                    <a:pt x="957057" y="450696"/>
                  </a:lnTo>
                  <a:lnTo>
                    <a:pt x="951884" y="444519"/>
                  </a:lnTo>
                  <a:lnTo>
                    <a:pt x="946711" y="438276"/>
                  </a:lnTo>
                  <a:lnTo>
                    <a:pt x="941538" y="431971"/>
                  </a:lnTo>
                  <a:lnTo>
                    <a:pt x="936364" y="425607"/>
                  </a:lnTo>
                  <a:lnTo>
                    <a:pt x="931191" y="419191"/>
                  </a:lnTo>
                  <a:lnTo>
                    <a:pt x="926018" y="412725"/>
                  </a:lnTo>
                  <a:lnTo>
                    <a:pt x="920844" y="406216"/>
                  </a:lnTo>
                  <a:lnTo>
                    <a:pt x="915671" y="399670"/>
                  </a:lnTo>
                  <a:lnTo>
                    <a:pt x="910498" y="393090"/>
                  </a:lnTo>
                  <a:lnTo>
                    <a:pt x="905325" y="386484"/>
                  </a:lnTo>
                  <a:lnTo>
                    <a:pt x="900151" y="379857"/>
                  </a:lnTo>
                  <a:lnTo>
                    <a:pt x="894978" y="373216"/>
                  </a:lnTo>
                  <a:lnTo>
                    <a:pt x="889805" y="366566"/>
                  </a:lnTo>
                  <a:lnTo>
                    <a:pt x="884631" y="359915"/>
                  </a:lnTo>
                  <a:lnTo>
                    <a:pt x="879458" y="353268"/>
                  </a:lnTo>
                  <a:lnTo>
                    <a:pt x="874285" y="346632"/>
                  </a:lnTo>
                  <a:lnTo>
                    <a:pt x="869112" y="340014"/>
                  </a:lnTo>
                  <a:lnTo>
                    <a:pt x="863938" y="333422"/>
                  </a:lnTo>
                  <a:lnTo>
                    <a:pt x="858765" y="326861"/>
                  </a:lnTo>
                  <a:lnTo>
                    <a:pt x="853592" y="320338"/>
                  </a:lnTo>
                  <a:lnTo>
                    <a:pt x="848418" y="313861"/>
                  </a:lnTo>
                  <a:lnTo>
                    <a:pt x="843245" y="307436"/>
                  </a:lnTo>
                  <a:lnTo>
                    <a:pt x="838072" y="301069"/>
                  </a:lnTo>
                  <a:lnTo>
                    <a:pt x="832899" y="294768"/>
                  </a:lnTo>
                  <a:lnTo>
                    <a:pt x="827725" y="288539"/>
                  </a:lnTo>
                  <a:lnTo>
                    <a:pt x="822552" y="282388"/>
                  </a:lnTo>
                  <a:lnTo>
                    <a:pt x="817379" y="276321"/>
                  </a:lnTo>
                  <a:lnTo>
                    <a:pt x="812205" y="270345"/>
                  </a:lnTo>
                  <a:lnTo>
                    <a:pt x="807032" y="264465"/>
                  </a:lnTo>
                  <a:lnTo>
                    <a:pt x="801859" y="258686"/>
                  </a:lnTo>
                  <a:lnTo>
                    <a:pt x="796686" y="253014"/>
                  </a:lnTo>
                  <a:lnTo>
                    <a:pt x="791512" y="247454"/>
                  </a:lnTo>
                  <a:lnTo>
                    <a:pt x="786339" y="242011"/>
                  </a:lnTo>
                  <a:lnTo>
                    <a:pt x="781166" y="236689"/>
                  </a:lnTo>
                  <a:lnTo>
                    <a:pt x="775992" y="231492"/>
                  </a:lnTo>
                  <a:lnTo>
                    <a:pt x="770819" y="226424"/>
                  </a:lnTo>
                  <a:lnTo>
                    <a:pt x="765646" y="221489"/>
                  </a:lnTo>
                  <a:lnTo>
                    <a:pt x="760473" y="216690"/>
                  </a:lnTo>
                  <a:lnTo>
                    <a:pt x="755299" y="212029"/>
                  </a:lnTo>
                  <a:lnTo>
                    <a:pt x="750126" y="207510"/>
                  </a:lnTo>
                  <a:lnTo>
                    <a:pt x="744953" y="203134"/>
                  </a:lnTo>
                  <a:lnTo>
                    <a:pt x="739779" y="198903"/>
                  </a:lnTo>
                  <a:lnTo>
                    <a:pt x="734606" y="194819"/>
                  </a:lnTo>
                  <a:lnTo>
                    <a:pt x="729433" y="190884"/>
                  </a:lnTo>
                  <a:lnTo>
                    <a:pt x="724260" y="187097"/>
                  </a:lnTo>
                  <a:lnTo>
                    <a:pt x="719086" y="183459"/>
                  </a:lnTo>
                  <a:lnTo>
                    <a:pt x="713913" y="179972"/>
                  </a:lnTo>
                  <a:lnTo>
                    <a:pt x="708740" y="176634"/>
                  </a:lnTo>
                  <a:lnTo>
                    <a:pt x="703566" y="173447"/>
                  </a:lnTo>
                  <a:lnTo>
                    <a:pt x="698393" y="170408"/>
                  </a:lnTo>
                  <a:lnTo>
                    <a:pt x="693220" y="167518"/>
                  </a:lnTo>
                  <a:lnTo>
                    <a:pt x="688047" y="164775"/>
                  </a:lnTo>
                  <a:lnTo>
                    <a:pt x="682873" y="162178"/>
                  </a:lnTo>
                  <a:lnTo>
                    <a:pt x="677700" y="159726"/>
                  </a:lnTo>
                  <a:lnTo>
                    <a:pt x="672527" y="157417"/>
                  </a:lnTo>
                  <a:lnTo>
                    <a:pt x="667353" y="155250"/>
                  </a:lnTo>
                  <a:lnTo>
                    <a:pt x="662180" y="153223"/>
                  </a:lnTo>
                  <a:lnTo>
                    <a:pt x="657007" y="151332"/>
                  </a:lnTo>
                  <a:lnTo>
                    <a:pt x="651834" y="149577"/>
                  </a:lnTo>
                  <a:lnTo>
                    <a:pt x="646660" y="147956"/>
                  </a:lnTo>
                  <a:lnTo>
                    <a:pt x="641487" y="146464"/>
                  </a:lnTo>
                  <a:lnTo>
                    <a:pt x="636314" y="145101"/>
                  </a:lnTo>
                  <a:lnTo>
                    <a:pt x="631140" y="143864"/>
                  </a:lnTo>
                  <a:lnTo>
                    <a:pt x="625967" y="142749"/>
                  </a:lnTo>
                  <a:lnTo>
                    <a:pt x="620794" y="141755"/>
                  </a:lnTo>
                  <a:lnTo>
                    <a:pt x="615621" y="140878"/>
                  </a:lnTo>
                  <a:lnTo>
                    <a:pt x="610447" y="140117"/>
                  </a:lnTo>
                  <a:lnTo>
                    <a:pt x="605274" y="139467"/>
                  </a:lnTo>
                  <a:lnTo>
                    <a:pt x="600101" y="138927"/>
                  </a:lnTo>
                  <a:lnTo>
                    <a:pt x="594927" y="138494"/>
                  </a:lnTo>
                  <a:lnTo>
                    <a:pt x="589754" y="138165"/>
                  </a:lnTo>
                  <a:lnTo>
                    <a:pt x="584581" y="137938"/>
                  </a:lnTo>
                  <a:lnTo>
                    <a:pt x="579408" y="137809"/>
                  </a:lnTo>
                  <a:lnTo>
                    <a:pt x="574234" y="137776"/>
                  </a:lnTo>
                  <a:lnTo>
                    <a:pt x="569061" y="137838"/>
                  </a:lnTo>
                  <a:lnTo>
                    <a:pt x="563888" y="137990"/>
                  </a:lnTo>
                  <a:lnTo>
                    <a:pt x="558714" y="138231"/>
                  </a:lnTo>
                  <a:lnTo>
                    <a:pt x="553541" y="138558"/>
                  </a:lnTo>
                  <a:lnTo>
                    <a:pt x="548368" y="138970"/>
                  </a:lnTo>
                  <a:lnTo>
                    <a:pt x="543195" y="139463"/>
                  </a:lnTo>
                  <a:lnTo>
                    <a:pt x="538021" y="140036"/>
                  </a:lnTo>
                  <a:lnTo>
                    <a:pt x="532848" y="140687"/>
                  </a:lnTo>
                  <a:lnTo>
                    <a:pt x="527675" y="141413"/>
                  </a:lnTo>
                  <a:lnTo>
                    <a:pt x="522501" y="142212"/>
                  </a:lnTo>
                  <a:lnTo>
                    <a:pt x="517328" y="143084"/>
                  </a:lnTo>
                  <a:lnTo>
                    <a:pt x="512155" y="144025"/>
                  </a:lnTo>
                  <a:lnTo>
                    <a:pt x="506982" y="145034"/>
                  </a:lnTo>
                  <a:lnTo>
                    <a:pt x="501808" y="146110"/>
                  </a:lnTo>
                  <a:lnTo>
                    <a:pt x="496635" y="147251"/>
                  </a:lnTo>
                  <a:lnTo>
                    <a:pt x="491462" y="148456"/>
                  </a:lnTo>
                  <a:lnTo>
                    <a:pt x="486288" y="149723"/>
                  </a:lnTo>
                  <a:lnTo>
                    <a:pt x="481115" y="151051"/>
                  </a:lnTo>
                  <a:lnTo>
                    <a:pt x="475942" y="152439"/>
                  </a:lnTo>
                  <a:lnTo>
                    <a:pt x="470769" y="153885"/>
                  </a:lnTo>
                  <a:lnTo>
                    <a:pt x="465595" y="155389"/>
                  </a:lnTo>
                  <a:lnTo>
                    <a:pt x="460422" y="156950"/>
                  </a:lnTo>
                  <a:lnTo>
                    <a:pt x="455249" y="158566"/>
                  </a:lnTo>
                  <a:lnTo>
                    <a:pt x="450075" y="160238"/>
                  </a:lnTo>
                  <a:lnTo>
                    <a:pt x="444902" y="161964"/>
                  </a:lnTo>
                  <a:lnTo>
                    <a:pt x="439729" y="163744"/>
                  </a:lnTo>
                  <a:lnTo>
                    <a:pt x="434556" y="165577"/>
                  </a:lnTo>
                  <a:lnTo>
                    <a:pt x="429382" y="167463"/>
                  </a:lnTo>
                  <a:lnTo>
                    <a:pt x="424209" y="169401"/>
                  </a:lnTo>
                  <a:lnTo>
                    <a:pt x="419036" y="171391"/>
                  </a:lnTo>
                  <a:lnTo>
                    <a:pt x="413862" y="173433"/>
                  </a:lnTo>
                  <a:lnTo>
                    <a:pt x="408689" y="175526"/>
                  </a:lnTo>
                  <a:lnTo>
                    <a:pt x="403516" y="177671"/>
                  </a:lnTo>
                  <a:lnTo>
                    <a:pt x="398343" y="179867"/>
                  </a:lnTo>
                  <a:lnTo>
                    <a:pt x="393169" y="182114"/>
                  </a:lnTo>
                  <a:lnTo>
                    <a:pt x="387996" y="184414"/>
                  </a:lnTo>
                  <a:lnTo>
                    <a:pt x="382823" y="186764"/>
                  </a:lnTo>
                  <a:lnTo>
                    <a:pt x="377649" y="189167"/>
                  </a:lnTo>
                  <a:lnTo>
                    <a:pt x="372476" y="191621"/>
                  </a:lnTo>
                  <a:lnTo>
                    <a:pt x="367303" y="194128"/>
                  </a:lnTo>
                  <a:lnTo>
                    <a:pt x="362130" y="196688"/>
                  </a:lnTo>
                  <a:lnTo>
                    <a:pt x="356956" y="199301"/>
                  </a:lnTo>
                  <a:lnTo>
                    <a:pt x="351783" y="201968"/>
                  </a:lnTo>
                  <a:lnTo>
                    <a:pt x="346610" y="204688"/>
                  </a:lnTo>
                  <a:lnTo>
                    <a:pt x="341436" y="207464"/>
                  </a:lnTo>
                  <a:lnTo>
                    <a:pt x="336263" y="210294"/>
                  </a:lnTo>
                  <a:lnTo>
                    <a:pt x="331090" y="213181"/>
                  </a:lnTo>
                  <a:lnTo>
                    <a:pt x="325917" y="216124"/>
                  </a:lnTo>
                  <a:lnTo>
                    <a:pt x="320743" y="219125"/>
                  </a:lnTo>
                  <a:lnTo>
                    <a:pt x="315570" y="222184"/>
                  </a:lnTo>
                  <a:lnTo>
                    <a:pt x="310397" y="225301"/>
                  </a:lnTo>
                  <a:lnTo>
                    <a:pt x="305223" y="228478"/>
                  </a:lnTo>
                  <a:lnTo>
                    <a:pt x="300050" y="231716"/>
                  </a:lnTo>
                  <a:lnTo>
                    <a:pt x="294877" y="235015"/>
                  </a:lnTo>
                  <a:lnTo>
                    <a:pt x="289704" y="238376"/>
                  </a:lnTo>
                  <a:lnTo>
                    <a:pt x="284530" y="241801"/>
                  </a:lnTo>
                  <a:lnTo>
                    <a:pt x="279357" y="245289"/>
                  </a:lnTo>
                  <a:lnTo>
                    <a:pt x="274184" y="248843"/>
                  </a:lnTo>
                  <a:lnTo>
                    <a:pt x="269010" y="252462"/>
                  </a:lnTo>
                  <a:lnTo>
                    <a:pt x="263837" y="256148"/>
                  </a:lnTo>
                  <a:lnTo>
                    <a:pt x="258664" y="259903"/>
                  </a:lnTo>
                  <a:lnTo>
                    <a:pt x="253491" y="263726"/>
                  </a:lnTo>
                  <a:lnTo>
                    <a:pt x="248317" y="267619"/>
                  </a:lnTo>
                  <a:lnTo>
                    <a:pt x="243144" y="271582"/>
                  </a:lnTo>
                  <a:lnTo>
                    <a:pt x="237971" y="275618"/>
                  </a:lnTo>
                  <a:lnTo>
                    <a:pt x="232797" y="279726"/>
                  </a:lnTo>
                  <a:lnTo>
                    <a:pt x="227624" y="283908"/>
                  </a:lnTo>
                  <a:lnTo>
                    <a:pt x="222451" y="288165"/>
                  </a:lnTo>
                  <a:lnTo>
                    <a:pt x="217278" y="292498"/>
                  </a:lnTo>
                  <a:lnTo>
                    <a:pt x="212104" y="296907"/>
                  </a:lnTo>
                  <a:lnTo>
                    <a:pt x="206931" y="301394"/>
                  </a:lnTo>
                  <a:lnTo>
                    <a:pt x="201758" y="305960"/>
                  </a:lnTo>
                  <a:lnTo>
                    <a:pt x="196584" y="310605"/>
                  </a:lnTo>
                  <a:lnTo>
                    <a:pt x="191411" y="315331"/>
                  </a:lnTo>
                  <a:lnTo>
                    <a:pt x="186238" y="320137"/>
                  </a:lnTo>
                  <a:lnTo>
                    <a:pt x="181065" y="325026"/>
                  </a:lnTo>
                  <a:lnTo>
                    <a:pt x="175891" y="329998"/>
                  </a:lnTo>
                  <a:lnTo>
                    <a:pt x="170718" y="335053"/>
                  </a:lnTo>
                  <a:lnTo>
                    <a:pt x="165545" y="340192"/>
                  </a:lnTo>
                  <a:lnTo>
                    <a:pt x="160371" y="345416"/>
                  </a:lnTo>
                  <a:lnTo>
                    <a:pt x="155198" y="350726"/>
                  </a:lnTo>
                  <a:lnTo>
                    <a:pt x="150025" y="356122"/>
                  </a:lnTo>
                  <a:lnTo>
                    <a:pt x="144852" y="361604"/>
                  </a:lnTo>
                  <a:lnTo>
                    <a:pt x="139678" y="367172"/>
                  </a:lnTo>
                  <a:lnTo>
                    <a:pt x="134505" y="372828"/>
                  </a:lnTo>
                  <a:lnTo>
                    <a:pt x="129332" y="378570"/>
                  </a:lnTo>
                  <a:lnTo>
                    <a:pt x="124158" y="384399"/>
                  </a:lnTo>
                  <a:lnTo>
                    <a:pt x="118985" y="390315"/>
                  </a:lnTo>
                  <a:lnTo>
                    <a:pt x="113812" y="396318"/>
                  </a:lnTo>
                  <a:lnTo>
                    <a:pt x="108639" y="402406"/>
                  </a:lnTo>
                  <a:lnTo>
                    <a:pt x="103465" y="408579"/>
                  </a:lnTo>
                  <a:lnTo>
                    <a:pt x="98292" y="414836"/>
                  </a:lnTo>
                  <a:lnTo>
                    <a:pt x="93119" y="421176"/>
                  </a:lnTo>
                  <a:lnTo>
                    <a:pt x="87945" y="427598"/>
                  </a:lnTo>
                  <a:lnTo>
                    <a:pt x="82772" y="434099"/>
                  </a:lnTo>
                  <a:lnTo>
                    <a:pt x="77599" y="440679"/>
                  </a:lnTo>
                  <a:lnTo>
                    <a:pt x="72426" y="447333"/>
                  </a:lnTo>
                  <a:lnTo>
                    <a:pt x="67252" y="454061"/>
                  </a:lnTo>
                  <a:lnTo>
                    <a:pt x="62079" y="460858"/>
                  </a:lnTo>
                  <a:lnTo>
                    <a:pt x="56906" y="467721"/>
                  </a:lnTo>
                  <a:lnTo>
                    <a:pt x="51732" y="474647"/>
                  </a:lnTo>
                  <a:lnTo>
                    <a:pt x="46559" y="481631"/>
                  </a:lnTo>
                  <a:lnTo>
                    <a:pt x="41386" y="488669"/>
                  </a:lnTo>
                  <a:lnTo>
                    <a:pt x="36213" y="495755"/>
                  </a:lnTo>
                  <a:lnTo>
                    <a:pt x="31039" y="502884"/>
                  </a:lnTo>
                  <a:lnTo>
                    <a:pt x="25866" y="510050"/>
                  </a:lnTo>
                  <a:lnTo>
                    <a:pt x="20693" y="517246"/>
                  </a:lnTo>
                  <a:lnTo>
                    <a:pt x="15519" y="524465"/>
                  </a:lnTo>
                  <a:lnTo>
                    <a:pt x="10346" y="531700"/>
                  </a:lnTo>
                  <a:lnTo>
                    <a:pt x="5173" y="538944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596816" y="4193607"/>
              <a:ext cx="1883076" cy="679815"/>
            </a:xfrm>
            <a:custGeom>
              <a:avLst/>
              <a:pathLst>
                <a:path w="1883076" h="679815">
                  <a:moveTo>
                    <a:pt x="0" y="546187"/>
                  </a:moveTo>
                  <a:lnTo>
                    <a:pt x="0" y="546187"/>
                  </a:lnTo>
                  <a:lnTo>
                    <a:pt x="5173" y="538944"/>
                  </a:lnTo>
                  <a:lnTo>
                    <a:pt x="10346" y="531700"/>
                  </a:lnTo>
                  <a:lnTo>
                    <a:pt x="15519" y="524465"/>
                  </a:lnTo>
                  <a:lnTo>
                    <a:pt x="20693" y="517246"/>
                  </a:lnTo>
                  <a:lnTo>
                    <a:pt x="25866" y="510050"/>
                  </a:lnTo>
                  <a:lnTo>
                    <a:pt x="31039" y="502884"/>
                  </a:lnTo>
                  <a:lnTo>
                    <a:pt x="36213" y="495755"/>
                  </a:lnTo>
                  <a:lnTo>
                    <a:pt x="41386" y="488669"/>
                  </a:lnTo>
                  <a:lnTo>
                    <a:pt x="46559" y="481631"/>
                  </a:lnTo>
                  <a:lnTo>
                    <a:pt x="51732" y="474647"/>
                  </a:lnTo>
                  <a:lnTo>
                    <a:pt x="56906" y="467721"/>
                  </a:lnTo>
                  <a:lnTo>
                    <a:pt x="62079" y="460858"/>
                  </a:lnTo>
                  <a:lnTo>
                    <a:pt x="67252" y="454061"/>
                  </a:lnTo>
                  <a:lnTo>
                    <a:pt x="72426" y="447333"/>
                  </a:lnTo>
                  <a:lnTo>
                    <a:pt x="77599" y="440679"/>
                  </a:lnTo>
                  <a:lnTo>
                    <a:pt x="82772" y="434099"/>
                  </a:lnTo>
                  <a:lnTo>
                    <a:pt x="87945" y="427598"/>
                  </a:lnTo>
                  <a:lnTo>
                    <a:pt x="93119" y="421176"/>
                  </a:lnTo>
                  <a:lnTo>
                    <a:pt x="98292" y="414836"/>
                  </a:lnTo>
                  <a:lnTo>
                    <a:pt x="103465" y="408579"/>
                  </a:lnTo>
                  <a:lnTo>
                    <a:pt x="108639" y="402406"/>
                  </a:lnTo>
                  <a:lnTo>
                    <a:pt x="113812" y="396318"/>
                  </a:lnTo>
                  <a:lnTo>
                    <a:pt x="118985" y="390315"/>
                  </a:lnTo>
                  <a:lnTo>
                    <a:pt x="124158" y="384399"/>
                  </a:lnTo>
                  <a:lnTo>
                    <a:pt x="129332" y="378570"/>
                  </a:lnTo>
                  <a:lnTo>
                    <a:pt x="134505" y="372828"/>
                  </a:lnTo>
                  <a:lnTo>
                    <a:pt x="139678" y="367172"/>
                  </a:lnTo>
                  <a:lnTo>
                    <a:pt x="144852" y="361604"/>
                  </a:lnTo>
                  <a:lnTo>
                    <a:pt x="150025" y="356122"/>
                  </a:lnTo>
                  <a:lnTo>
                    <a:pt x="155198" y="350726"/>
                  </a:lnTo>
                  <a:lnTo>
                    <a:pt x="160371" y="345416"/>
                  </a:lnTo>
                  <a:lnTo>
                    <a:pt x="165545" y="340192"/>
                  </a:lnTo>
                  <a:lnTo>
                    <a:pt x="170718" y="335053"/>
                  </a:lnTo>
                  <a:lnTo>
                    <a:pt x="175891" y="329998"/>
                  </a:lnTo>
                  <a:lnTo>
                    <a:pt x="181065" y="325026"/>
                  </a:lnTo>
                  <a:lnTo>
                    <a:pt x="186238" y="320137"/>
                  </a:lnTo>
                  <a:lnTo>
                    <a:pt x="191411" y="315331"/>
                  </a:lnTo>
                  <a:lnTo>
                    <a:pt x="196584" y="310605"/>
                  </a:lnTo>
                  <a:lnTo>
                    <a:pt x="201758" y="305960"/>
                  </a:lnTo>
                  <a:lnTo>
                    <a:pt x="206931" y="301394"/>
                  </a:lnTo>
                  <a:lnTo>
                    <a:pt x="212104" y="296907"/>
                  </a:lnTo>
                  <a:lnTo>
                    <a:pt x="217278" y="292498"/>
                  </a:lnTo>
                  <a:lnTo>
                    <a:pt x="222451" y="288165"/>
                  </a:lnTo>
                  <a:lnTo>
                    <a:pt x="227624" y="283908"/>
                  </a:lnTo>
                  <a:lnTo>
                    <a:pt x="232797" y="279726"/>
                  </a:lnTo>
                  <a:lnTo>
                    <a:pt x="237971" y="275618"/>
                  </a:lnTo>
                  <a:lnTo>
                    <a:pt x="243144" y="271582"/>
                  </a:lnTo>
                  <a:lnTo>
                    <a:pt x="248317" y="267619"/>
                  </a:lnTo>
                  <a:lnTo>
                    <a:pt x="253491" y="263726"/>
                  </a:lnTo>
                  <a:lnTo>
                    <a:pt x="258664" y="259903"/>
                  </a:lnTo>
                  <a:lnTo>
                    <a:pt x="263837" y="256148"/>
                  </a:lnTo>
                  <a:lnTo>
                    <a:pt x="269010" y="252462"/>
                  </a:lnTo>
                  <a:lnTo>
                    <a:pt x="274184" y="248843"/>
                  </a:lnTo>
                  <a:lnTo>
                    <a:pt x="279357" y="245289"/>
                  </a:lnTo>
                  <a:lnTo>
                    <a:pt x="284530" y="241801"/>
                  </a:lnTo>
                  <a:lnTo>
                    <a:pt x="289704" y="238376"/>
                  </a:lnTo>
                  <a:lnTo>
                    <a:pt x="294877" y="235015"/>
                  </a:lnTo>
                  <a:lnTo>
                    <a:pt x="300050" y="231716"/>
                  </a:lnTo>
                  <a:lnTo>
                    <a:pt x="305223" y="228478"/>
                  </a:lnTo>
                  <a:lnTo>
                    <a:pt x="310397" y="225301"/>
                  </a:lnTo>
                  <a:lnTo>
                    <a:pt x="315570" y="222184"/>
                  </a:lnTo>
                  <a:lnTo>
                    <a:pt x="320743" y="219125"/>
                  </a:lnTo>
                  <a:lnTo>
                    <a:pt x="325917" y="216124"/>
                  </a:lnTo>
                  <a:lnTo>
                    <a:pt x="331090" y="213181"/>
                  </a:lnTo>
                  <a:lnTo>
                    <a:pt x="336263" y="210294"/>
                  </a:lnTo>
                  <a:lnTo>
                    <a:pt x="341436" y="207464"/>
                  </a:lnTo>
                  <a:lnTo>
                    <a:pt x="346610" y="204688"/>
                  </a:lnTo>
                  <a:lnTo>
                    <a:pt x="351783" y="201968"/>
                  </a:lnTo>
                  <a:lnTo>
                    <a:pt x="356956" y="199301"/>
                  </a:lnTo>
                  <a:lnTo>
                    <a:pt x="362130" y="196688"/>
                  </a:lnTo>
                  <a:lnTo>
                    <a:pt x="367303" y="194128"/>
                  </a:lnTo>
                  <a:lnTo>
                    <a:pt x="372476" y="191621"/>
                  </a:lnTo>
                  <a:lnTo>
                    <a:pt x="377649" y="189167"/>
                  </a:lnTo>
                  <a:lnTo>
                    <a:pt x="382823" y="186764"/>
                  </a:lnTo>
                  <a:lnTo>
                    <a:pt x="387996" y="184414"/>
                  </a:lnTo>
                  <a:lnTo>
                    <a:pt x="393169" y="182114"/>
                  </a:lnTo>
                  <a:lnTo>
                    <a:pt x="398343" y="179867"/>
                  </a:lnTo>
                  <a:lnTo>
                    <a:pt x="403516" y="177671"/>
                  </a:lnTo>
                  <a:lnTo>
                    <a:pt x="408689" y="175526"/>
                  </a:lnTo>
                  <a:lnTo>
                    <a:pt x="413862" y="173433"/>
                  </a:lnTo>
                  <a:lnTo>
                    <a:pt x="419036" y="171391"/>
                  </a:lnTo>
                  <a:lnTo>
                    <a:pt x="424209" y="169401"/>
                  </a:lnTo>
                  <a:lnTo>
                    <a:pt x="429382" y="167463"/>
                  </a:lnTo>
                  <a:lnTo>
                    <a:pt x="434556" y="165577"/>
                  </a:lnTo>
                  <a:lnTo>
                    <a:pt x="439729" y="163744"/>
                  </a:lnTo>
                  <a:lnTo>
                    <a:pt x="444902" y="161964"/>
                  </a:lnTo>
                  <a:lnTo>
                    <a:pt x="450075" y="160238"/>
                  </a:lnTo>
                  <a:lnTo>
                    <a:pt x="455249" y="158566"/>
                  </a:lnTo>
                  <a:lnTo>
                    <a:pt x="460422" y="156950"/>
                  </a:lnTo>
                  <a:lnTo>
                    <a:pt x="465595" y="155389"/>
                  </a:lnTo>
                  <a:lnTo>
                    <a:pt x="470769" y="153885"/>
                  </a:lnTo>
                  <a:lnTo>
                    <a:pt x="475942" y="152439"/>
                  </a:lnTo>
                  <a:lnTo>
                    <a:pt x="481115" y="151051"/>
                  </a:lnTo>
                  <a:lnTo>
                    <a:pt x="486288" y="149723"/>
                  </a:lnTo>
                  <a:lnTo>
                    <a:pt x="491462" y="148456"/>
                  </a:lnTo>
                  <a:lnTo>
                    <a:pt x="496635" y="147251"/>
                  </a:lnTo>
                  <a:lnTo>
                    <a:pt x="501808" y="146110"/>
                  </a:lnTo>
                  <a:lnTo>
                    <a:pt x="506982" y="145034"/>
                  </a:lnTo>
                  <a:lnTo>
                    <a:pt x="512155" y="144025"/>
                  </a:lnTo>
                  <a:lnTo>
                    <a:pt x="517328" y="143084"/>
                  </a:lnTo>
                  <a:lnTo>
                    <a:pt x="522501" y="142212"/>
                  </a:lnTo>
                  <a:lnTo>
                    <a:pt x="527675" y="141413"/>
                  </a:lnTo>
                  <a:lnTo>
                    <a:pt x="532848" y="140687"/>
                  </a:lnTo>
                  <a:lnTo>
                    <a:pt x="538021" y="140036"/>
                  </a:lnTo>
                  <a:lnTo>
                    <a:pt x="543195" y="139463"/>
                  </a:lnTo>
                  <a:lnTo>
                    <a:pt x="548368" y="138970"/>
                  </a:lnTo>
                  <a:lnTo>
                    <a:pt x="553541" y="138558"/>
                  </a:lnTo>
                  <a:lnTo>
                    <a:pt x="558714" y="138231"/>
                  </a:lnTo>
                  <a:lnTo>
                    <a:pt x="563888" y="137990"/>
                  </a:lnTo>
                  <a:lnTo>
                    <a:pt x="569061" y="137838"/>
                  </a:lnTo>
                  <a:lnTo>
                    <a:pt x="574234" y="137776"/>
                  </a:lnTo>
                  <a:lnTo>
                    <a:pt x="579408" y="137809"/>
                  </a:lnTo>
                  <a:lnTo>
                    <a:pt x="584581" y="137938"/>
                  </a:lnTo>
                  <a:lnTo>
                    <a:pt x="589754" y="138165"/>
                  </a:lnTo>
                  <a:lnTo>
                    <a:pt x="594927" y="138494"/>
                  </a:lnTo>
                  <a:lnTo>
                    <a:pt x="600101" y="138927"/>
                  </a:lnTo>
                  <a:lnTo>
                    <a:pt x="605274" y="139467"/>
                  </a:lnTo>
                  <a:lnTo>
                    <a:pt x="610447" y="140117"/>
                  </a:lnTo>
                  <a:lnTo>
                    <a:pt x="615621" y="140878"/>
                  </a:lnTo>
                  <a:lnTo>
                    <a:pt x="620794" y="141755"/>
                  </a:lnTo>
                  <a:lnTo>
                    <a:pt x="625967" y="142749"/>
                  </a:lnTo>
                  <a:lnTo>
                    <a:pt x="631140" y="143864"/>
                  </a:lnTo>
                  <a:lnTo>
                    <a:pt x="636314" y="145101"/>
                  </a:lnTo>
                  <a:lnTo>
                    <a:pt x="641487" y="146464"/>
                  </a:lnTo>
                  <a:lnTo>
                    <a:pt x="646660" y="147956"/>
                  </a:lnTo>
                  <a:lnTo>
                    <a:pt x="651834" y="149577"/>
                  </a:lnTo>
                  <a:lnTo>
                    <a:pt x="657007" y="151332"/>
                  </a:lnTo>
                  <a:lnTo>
                    <a:pt x="662180" y="153223"/>
                  </a:lnTo>
                  <a:lnTo>
                    <a:pt x="667353" y="155250"/>
                  </a:lnTo>
                  <a:lnTo>
                    <a:pt x="672527" y="157417"/>
                  </a:lnTo>
                  <a:lnTo>
                    <a:pt x="677700" y="159726"/>
                  </a:lnTo>
                  <a:lnTo>
                    <a:pt x="682873" y="162178"/>
                  </a:lnTo>
                  <a:lnTo>
                    <a:pt x="688047" y="164775"/>
                  </a:lnTo>
                  <a:lnTo>
                    <a:pt x="693220" y="167518"/>
                  </a:lnTo>
                  <a:lnTo>
                    <a:pt x="698393" y="170408"/>
                  </a:lnTo>
                  <a:lnTo>
                    <a:pt x="703566" y="173447"/>
                  </a:lnTo>
                  <a:lnTo>
                    <a:pt x="708740" y="176634"/>
                  </a:lnTo>
                  <a:lnTo>
                    <a:pt x="713913" y="179972"/>
                  </a:lnTo>
                  <a:lnTo>
                    <a:pt x="719086" y="183459"/>
                  </a:lnTo>
                  <a:lnTo>
                    <a:pt x="724260" y="187097"/>
                  </a:lnTo>
                  <a:lnTo>
                    <a:pt x="729433" y="190884"/>
                  </a:lnTo>
                  <a:lnTo>
                    <a:pt x="734606" y="194819"/>
                  </a:lnTo>
                  <a:lnTo>
                    <a:pt x="739779" y="198903"/>
                  </a:lnTo>
                  <a:lnTo>
                    <a:pt x="744953" y="203134"/>
                  </a:lnTo>
                  <a:lnTo>
                    <a:pt x="750126" y="207510"/>
                  </a:lnTo>
                  <a:lnTo>
                    <a:pt x="755299" y="212029"/>
                  </a:lnTo>
                  <a:lnTo>
                    <a:pt x="760473" y="216690"/>
                  </a:lnTo>
                  <a:lnTo>
                    <a:pt x="765646" y="221489"/>
                  </a:lnTo>
                  <a:lnTo>
                    <a:pt x="770819" y="226424"/>
                  </a:lnTo>
                  <a:lnTo>
                    <a:pt x="775992" y="231492"/>
                  </a:lnTo>
                  <a:lnTo>
                    <a:pt x="781166" y="236689"/>
                  </a:lnTo>
                  <a:lnTo>
                    <a:pt x="786339" y="242011"/>
                  </a:lnTo>
                  <a:lnTo>
                    <a:pt x="791512" y="247454"/>
                  </a:lnTo>
                  <a:lnTo>
                    <a:pt x="796686" y="253014"/>
                  </a:lnTo>
                  <a:lnTo>
                    <a:pt x="801859" y="258686"/>
                  </a:lnTo>
                  <a:lnTo>
                    <a:pt x="807032" y="264465"/>
                  </a:lnTo>
                  <a:lnTo>
                    <a:pt x="812205" y="270345"/>
                  </a:lnTo>
                  <a:lnTo>
                    <a:pt x="817379" y="276321"/>
                  </a:lnTo>
                  <a:lnTo>
                    <a:pt x="822552" y="282388"/>
                  </a:lnTo>
                  <a:lnTo>
                    <a:pt x="827725" y="288539"/>
                  </a:lnTo>
                  <a:lnTo>
                    <a:pt x="832899" y="294768"/>
                  </a:lnTo>
                  <a:lnTo>
                    <a:pt x="838072" y="301069"/>
                  </a:lnTo>
                  <a:lnTo>
                    <a:pt x="843245" y="307436"/>
                  </a:lnTo>
                  <a:lnTo>
                    <a:pt x="848418" y="313861"/>
                  </a:lnTo>
                  <a:lnTo>
                    <a:pt x="853592" y="320338"/>
                  </a:lnTo>
                  <a:lnTo>
                    <a:pt x="858765" y="326861"/>
                  </a:lnTo>
                  <a:lnTo>
                    <a:pt x="863938" y="333422"/>
                  </a:lnTo>
                  <a:lnTo>
                    <a:pt x="869112" y="340014"/>
                  </a:lnTo>
                  <a:lnTo>
                    <a:pt x="874285" y="346632"/>
                  </a:lnTo>
                  <a:lnTo>
                    <a:pt x="879458" y="353267"/>
                  </a:lnTo>
                  <a:lnTo>
                    <a:pt x="884631" y="359914"/>
                  </a:lnTo>
                  <a:lnTo>
                    <a:pt x="889805" y="366566"/>
                  </a:lnTo>
                  <a:lnTo>
                    <a:pt x="894978" y="373216"/>
                  </a:lnTo>
                  <a:lnTo>
                    <a:pt x="900151" y="379857"/>
                  </a:lnTo>
                  <a:lnTo>
                    <a:pt x="905325" y="386484"/>
                  </a:lnTo>
                  <a:lnTo>
                    <a:pt x="910498" y="393090"/>
                  </a:lnTo>
                  <a:lnTo>
                    <a:pt x="915671" y="399669"/>
                  </a:lnTo>
                  <a:lnTo>
                    <a:pt x="920844" y="406216"/>
                  </a:lnTo>
                  <a:lnTo>
                    <a:pt x="926018" y="412725"/>
                  </a:lnTo>
                  <a:lnTo>
                    <a:pt x="931191" y="419190"/>
                  </a:lnTo>
                  <a:lnTo>
                    <a:pt x="936364" y="425607"/>
                  </a:lnTo>
                  <a:lnTo>
                    <a:pt x="941538" y="431970"/>
                  </a:lnTo>
                  <a:lnTo>
                    <a:pt x="946711" y="438276"/>
                  </a:lnTo>
                  <a:lnTo>
                    <a:pt x="951884" y="444519"/>
                  </a:lnTo>
                  <a:lnTo>
                    <a:pt x="957057" y="450695"/>
                  </a:lnTo>
                  <a:lnTo>
                    <a:pt x="962231" y="456801"/>
                  </a:lnTo>
                  <a:lnTo>
                    <a:pt x="967404" y="462833"/>
                  </a:lnTo>
                  <a:lnTo>
                    <a:pt x="972577" y="468788"/>
                  </a:lnTo>
                  <a:lnTo>
                    <a:pt x="977751" y="474662"/>
                  </a:lnTo>
                  <a:lnTo>
                    <a:pt x="982924" y="480453"/>
                  </a:lnTo>
                  <a:lnTo>
                    <a:pt x="988097" y="486158"/>
                  </a:lnTo>
                  <a:lnTo>
                    <a:pt x="993270" y="491775"/>
                  </a:lnTo>
                  <a:lnTo>
                    <a:pt x="998444" y="497302"/>
                  </a:lnTo>
                  <a:lnTo>
                    <a:pt x="1003617" y="502737"/>
                  </a:lnTo>
                  <a:lnTo>
                    <a:pt x="1008790" y="508078"/>
                  </a:lnTo>
                  <a:lnTo>
                    <a:pt x="1013964" y="513324"/>
                  </a:lnTo>
                  <a:lnTo>
                    <a:pt x="1019137" y="518473"/>
                  </a:lnTo>
                  <a:lnTo>
                    <a:pt x="1024310" y="523526"/>
                  </a:lnTo>
                  <a:lnTo>
                    <a:pt x="1029483" y="528481"/>
                  </a:lnTo>
                  <a:lnTo>
                    <a:pt x="1034657" y="533337"/>
                  </a:lnTo>
                  <a:lnTo>
                    <a:pt x="1039830" y="538095"/>
                  </a:lnTo>
                  <a:lnTo>
                    <a:pt x="1045003" y="542753"/>
                  </a:lnTo>
                  <a:lnTo>
                    <a:pt x="1050177" y="547312"/>
                  </a:lnTo>
                  <a:lnTo>
                    <a:pt x="1055350" y="551773"/>
                  </a:lnTo>
                  <a:lnTo>
                    <a:pt x="1060523" y="556134"/>
                  </a:lnTo>
                  <a:lnTo>
                    <a:pt x="1065696" y="560397"/>
                  </a:lnTo>
                  <a:lnTo>
                    <a:pt x="1070870" y="564562"/>
                  </a:lnTo>
                  <a:lnTo>
                    <a:pt x="1076043" y="568630"/>
                  </a:lnTo>
                  <a:lnTo>
                    <a:pt x="1081216" y="572601"/>
                  </a:lnTo>
                  <a:lnTo>
                    <a:pt x="1086390" y="576477"/>
                  </a:lnTo>
                  <a:lnTo>
                    <a:pt x="1091563" y="580257"/>
                  </a:lnTo>
                  <a:lnTo>
                    <a:pt x="1096736" y="583944"/>
                  </a:lnTo>
                  <a:lnTo>
                    <a:pt x="1101909" y="587537"/>
                  </a:lnTo>
                  <a:lnTo>
                    <a:pt x="1107083" y="591039"/>
                  </a:lnTo>
                  <a:lnTo>
                    <a:pt x="1112256" y="594450"/>
                  </a:lnTo>
                  <a:lnTo>
                    <a:pt x="1117429" y="597772"/>
                  </a:lnTo>
                  <a:lnTo>
                    <a:pt x="1122603" y="601005"/>
                  </a:lnTo>
                  <a:lnTo>
                    <a:pt x="1127776" y="604152"/>
                  </a:lnTo>
                  <a:lnTo>
                    <a:pt x="1132949" y="607213"/>
                  </a:lnTo>
                  <a:lnTo>
                    <a:pt x="1138122" y="610190"/>
                  </a:lnTo>
                  <a:lnTo>
                    <a:pt x="1143296" y="613084"/>
                  </a:lnTo>
                  <a:lnTo>
                    <a:pt x="1148469" y="615896"/>
                  </a:lnTo>
                  <a:lnTo>
                    <a:pt x="1153642" y="618628"/>
                  </a:lnTo>
                  <a:lnTo>
                    <a:pt x="1158816" y="621281"/>
                  </a:lnTo>
                  <a:lnTo>
                    <a:pt x="1163989" y="623857"/>
                  </a:lnTo>
                  <a:lnTo>
                    <a:pt x="1169162" y="626357"/>
                  </a:lnTo>
                  <a:lnTo>
                    <a:pt x="1174335" y="628782"/>
                  </a:lnTo>
                  <a:lnTo>
                    <a:pt x="1179509" y="631133"/>
                  </a:lnTo>
                  <a:lnTo>
                    <a:pt x="1184682" y="633413"/>
                  </a:lnTo>
                  <a:lnTo>
                    <a:pt x="1189855" y="635623"/>
                  </a:lnTo>
                  <a:lnTo>
                    <a:pt x="1195029" y="637764"/>
                  </a:lnTo>
                  <a:lnTo>
                    <a:pt x="1200202" y="639840"/>
                  </a:lnTo>
                  <a:lnTo>
                    <a:pt x="1205375" y="641851"/>
                  </a:lnTo>
                  <a:lnTo>
                    <a:pt x="1210548" y="643799"/>
                  </a:lnTo>
                  <a:lnTo>
                    <a:pt x="1215722" y="645687"/>
                  </a:lnTo>
                  <a:lnTo>
                    <a:pt x="1220895" y="647515"/>
                  </a:lnTo>
                  <a:lnTo>
                    <a:pt x="1226068" y="649286"/>
                  </a:lnTo>
                  <a:lnTo>
                    <a:pt x="1231242" y="651000"/>
                  </a:lnTo>
                  <a:lnTo>
                    <a:pt x="1236415" y="652660"/>
                  </a:lnTo>
                  <a:lnTo>
                    <a:pt x="1241588" y="654267"/>
                  </a:lnTo>
                  <a:lnTo>
                    <a:pt x="1246761" y="655821"/>
                  </a:lnTo>
                  <a:lnTo>
                    <a:pt x="1251935" y="657325"/>
                  </a:lnTo>
                  <a:lnTo>
                    <a:pt x="1257108" y="658779"/>
                  </a:lnTo>
                  <a:lnTo>
                    <a:pt x="1262281" y="660184"/>
                  </a:lnTo>
                  <a:lnTo>
                    <a:pt x="1267455" y="661541"/>
                  </a:lnTo>
                  <a:lnTo>
                    <a:pt x="1272628" y="662851"/>
                  </a:lnTo>
                  <a:lnTo>
                    <a:pt x="1277801" y="664115"/>
                  </a:lnTo>
                  <a:lnTo>
                    <a:pt x="1282974" y="665333"/>
                  </a:lnTo>
                  <a:lnTo>
                    <a:pt x="1288148" y="666506"/>
                  </a:lnTo>
                  <a:lnTo>
                    <a:pt x="1293321" y="667634"/>
                  </a:lnTo>
                  <a:lnTo>
                    <a:pt x="1298494" y="668718"/>
                  </a:lnTo>
                  <a:lnTo>
                    <a:pt x="1303668" y="669757"/>
                  </a:lnTo>
                  <a:lnTo>
                    <a:pt x="1308841" y="670753"/>
                  </a:lnTo>
                  <a:lnTo>
                    <a:pt x="1314014" y="671703"/>
                  </a:lnTo>
                  <a:lnTo>
                    <a:pt x="1319187" y="672609"/>
                  </a:lnTo>
                  <a:lnTo>
                    <a:pt x="1324361" y="673469"/>
                  </a:lnTo>
                  <a:lnTo>
                    <a:pt x="1329534" y="674283"/>
                  </a:lnTo>
                  <a:lnTo>
                    <a:pt x="1334707" y="675051"/>
                  </a:lnTo>
                  <a:lnTo>
                    <a:pt x="1339881" y="675769"/>
                  </a:lnTo>
                  <a:lnTo>
                    <a:pt x="1345054" y="676438"/>
                  </a:lnTo>
                  <a:lnTo>
                    <a:pt x="1350227" y="677056"/>
                  </a:lnTo>
                  <a:lnTo>
                    <a:pt x="1355400" y="677620"/>
                  </a:lnTo>
                  <a:lnTo>
                    <a:pt x="1360574" y="678127"/>
                  </a:lnTo>
                  <a:lnTo>
                    <a:pt x="1365747" y="678576"/>
                  </a:lnTo>
                  <a:lnTo>
                    <a:pt x="1370920" y="678963"/>
                  </a:lnTo>
                  <a:lnTo>
                    <a:pt x="1376094" y="679284"/>
                  </a:lnTo>
                  <a:lnTo>
                    <a:pt x="1381267" y="679534"/>
                  </a:lnTo>
                  <a:lnTo>
                    <a:pt x="1386440" y="679710"/>
                  </a:lnTo>
                  <a:lnTo>
                    <a:pt x="1391613" y="679806"/>
                  </a:lnTo>
                  <a:lnTo>
                    <a:pt x="1396787" y="679815"/>
                  </a:lnTo>
                  <a:lnTo>
                    <a:pt x="1401960" y="679731"/>
                  </a:lnTo>
                  <a:lnTo>
                    <a:pt x="1407133" y="679545"/>
                  </a:lnTo>
                  <a:lnTo>
                    <a:pt x="1412307" y="679251"/>
                  </a:lnTo>
                  <a:lnTo>
                    <a:pt x="1417480" y="678837"/>
                  </a:lnTo>
                  <a:lnTo>
                    <a:pt x="1422653" y="678294"/>
                  </a:lnTo>
                  <a:lnTo>
                    <a:pt x="1427826" y="677610"/>
                  </a:lnTo>
                  <a:lnTo>
                    <a:pt x="1433000" y="676771"/>
                  </a:lnTo>
                  <a:lnTo>
                    <a:pt x="1438173" y="675763"/>
                  </a:lnTo>
                  <a:lnTo>
                    <a:pt x="1443346" y="674571"/>
                  </a:lnTo>
                  <a:lnTo>
                    <a:pt x="1448520" y="673177"/>
                  </a:lnTo>
                  <a:lnTo>
                    <a:pt x="1453693" y="671563"/>
                  </a:lnTo>
                  <a:lnTo>
                    <a:pt x="1458866" y="669707"/>
                  </a:lnTo>
                  <a:lnTo>
                    <a:pt x="1464039" y="667587"/>
                  </a:lnTo>
                  <a:lnTo>
                    <a:pt x="1469213" y="665179"/>
                  </a:lnTo>
                  <a:lnTo>
                    <a:pt x="1474386" y="662457"/>
                  </a:lnTo>
                  <a:lnTo>
                    <a:pt x="1479559" y="659391"/>
                  </a:lnTo>
                  <a:lnTo>
                    <a:pt x="1484733" y="655953"/>
                  </a:lnTo>
                  <a:lnTo>
                    <a:pt x="1489906" y="652110"/>
                  </a:lnTo>
                  <a:lnTo>
                    <a:pt x="1495079" y="647828"/>
                  </a:lnTo>
                  <a:lnTo>
                    <a:pt x="1500252" y="643072"/>
                  </a:lnTo>
                  <a:lnTo>
                    <a:pt x="1505426" y="637805"/>
                  </a:lnTo>
                  <a:lnTo>
                    <a:pt x="1510599" y="631990"/>
                  </a:lnTo>
                  <a:lnTo>
                    <a:pt x="1515772" y="625589"/>
                  </a:lnTo>
                  <a:lnTo>
                    <a:pt x="1520946" y="618563"/>
                  </a:lnTo>
                  <a:lnTo>
                    <a:pt x="1526119" y="610875"/>
                  </a:lnTo>
                  <a:lnTo>
                    <a:pt x="1531292" y="602489"/>
                  </a:lnTo>
                  <a:lnTo>
                    <a:pt x="1536465" y="593373"/>
                  </a:lnTo>
                  <a:lnTo>
                    <a:pt x="1541639" y="583495"/>
                  </a:lnTo>
                  <a:lnTo>
                    <a:pt x="1546812" y="572832"/>
                  </a:lnTo>
                  <a:lnTo>
                    <a:pt x="1551985" y="561365"/>
                  </a:lnTo>
                  <a:lnTo>
                    <a:pt x="1557159" y="549080"/>
                  </a:lnTo>
                  <a:lnTo>
                    <a:pt x="1562332" y="535977"/>
                  </a:lnTo>
                  <a:lnTo>
                    <a:pt x="1567505" y="522061"/>
                  </a:lnTo>
                  <a:lnTo>
                    <a:pt x="1572678" y="507350"/>
                  </a:lnTo>
                  <a:lnTo>
                    <a:pt x="1577852" y="491873"/>
                  </a:lnTo>
                  <a:lnTo>
                    <a:pt x="1583025" y="475674"/>
                  </a:lnTo>
                  <a:lnTo>
                    <a:pt x="1588198" y="458806"/>
                  </a:lnTo>
                  <a:lnTo>
                    <a:pt x="1593372" y="441337"/>
                  </a:lnTo>
                  <a:lnTo>
                    <a:pt x="1598545" y="423347"/>
                  </a:lnTo>
                  <a:lnTo>
                    <a:pt x="1603718" y="404926"/>
                  </a:lnTo>
                  <a:lnTo>
                    <a:pt x="1608891" y="386172"/>
                  </a:lnTo>
                  <a:lnTo>
                    <a:pt x="1614065" y="367195"/>
                  </a:lnTo>
                  <a:lnTo>
                    <a:pt x="1619238" y="348104"/>
                  </a:lnTo>
                  <a:lnTo>
                    <a:pt x="1624411" y="329013"/>
                  </a:lnTo>
                  <a:lnTo>
                    <a:pt x="1629585" y="310037"/>
                  </a:lnTo>
                  <a:lnTo>
                    <a:pt x="1634758" y="291286"/>
                  </a:lnTo>
                  <a:lnTo>
                    <a:pt x="1639931" y="272866"/>
                  </a:lnTo>
                  <a:lnTo>
                    <a:pt x="1645104" y="254873"/>
                  </a:lnTo>
                  <a:lnTo>
                    <a:pt x="1650278" y="237397"/>
                  </a:lnTo>
                  <a:lnTo>
                    <a:pt x="1655451" y="220514"/>
                  </a:lnTo>
                  <a:lnTo>
                    <a:pt x="1660624" y="204289"/>
                  </a:lnTo>
                  <a:lnTo>
                    <a:pt x="1665798" y="188775"/>
                  </a:lnTo>
                  <a:lnTo>
                    <a:pt x="1670971" y="174011"/>
                  </a:lnTo>
                  <a:lnTo>
                    <a:pt x="1676144" y="160026"/>
                  </a:lnTo>
                  <a:lnTo>
                    <a:pt x="1681317" y="146835"/>
                  </a:lnTo>
                  <a:lnTo>
                    <a:pt x="1686491" y="134444"/>
                  </a:lnTo>
                  <a:lnTo>
                    <a:pt x="1691664" y="122848"/>
                  </a:lnTo>
                  <a:lnTo>
                    <a:pt x="1696837" y="112036"/>
                  </a:lnTo>
                  <a:lnTo>
                    <a:pt x="1702011" y="101987"/>
                  </a:lnTo>
                  <a:lnTo>
                    <a:pt x="1707184" y="92677"/>
                  </a:lnTo>
                  <a:lnTo>
                    <a:pt x="1712357" y="84076"/>
                  </a:lnTo>
                  <a:lnTo>
                    <a:pt x="1717530" y="76151"/>
                  </a:lnTo>
                  <a:lnTo>
                    <a:pt x="1722704" y="68866"/>
                  </a:lnTo>
                  <a:lnTo>
                    <a:pt x="1727877" y="62185"/>
                  </a:lnTo>
                  <a:lnTo>
                    <a:pt x="1733050" y="56070"/>
                  </a:lnTo>
                  <a:lnTo>
                    <a:pt x="1738224" y="50484"/>
                  </a:lnTo>
                  <a:lnTo>
                    <a:pt x="1743397" y="45389"/>
                  </a:lnTo>
                  <a:lnTo>
                    <a:pt x="1748570" y="40750"/>
                  </a:lnTo>
                  <a:lnTo>
                    <a:pt x="1753743" y="36532"/>
                  </a:lnTo>
                  <a:lnTo>
                    <a:pt x="1758917" y="32701"/>
                  </a:lnTo>
                  <a:lnTo>
                    <a:pt x="1764090" y="29226"/>
                  </a:lnTo>
                  <a:lnTo>
                    <a:pt x="1769263" y="26077"/>
                  </a:lnTo>
                  <a:lnTo>
                    <a:pt x="1774437" y="23226"/>
                  </a:lnTo>
                  <a:lnTo>
                    <a:pt x="1779610" y="20648"/>
                  </a:lnTo>
                  <a:lnTo>
                    <a:pt x="1784783" y="18318"/>
                  </a:lnTo>
                  <a:lnTo>
                    <a:pt x="1789956" y="16213"/>
                  </a:lnTo>
                  <a:lnTo>
                    <a:pt x="1795130" y="14313"/>
                  </a:lnTo>
                  <a:lnTo>
                    <a:pt x="1800303" y="12600"/>
                  </a:lnTo>
                  <a:lnTo>
                    <a:pt x="1805476" y="11054"/>
                  </a:lnTo>
                  <a:lnTo>
                    <a:pt x="1810650" y="9662"/>
                  </a:lnTo>
                  <a:lnTo>
                    <a:pt x="1815823" y="8407"/>
                  </a:lnTo>
                  <a:lnTo>
                    <a:pt x="1820996" y="7278"/>
                  </a:lnTo>
                  <a:lnTo>
                    <a:pt x="1826169" y="6261"/>
                  </a:lnTo>
                  <a:lnTo>
                    <a:pt x="1831343" y="5345"/>
                  </a:lnTo>
                  <a:lnTo>
                    <a:pt x="1836516" y="4522"/>
                  </a:lnTo>
                  <a:lnTo>
                    <a:pt x="1841689" y="3781"/>
                  </a:lnTo>
                  <a:lnTo>
                    <a:pt x="1846863" y="3115"/>
                  </a:lnTo>
                  <a:lnTo>
                    <a:pt x="1852036" y="2516"/>
                  </a:lnTo>
                  <a:lnTo>
                    <a:pt x="1857209" y="1977"/>
                  </a:lnTo>
                  <a:lnTo>
                    <a:pt x="1862382" y="1493"/>
                  </a:lnTo>
                  <a:lnTo>
                    <a:pt x="1867556" y="1058"/>
                  </a:lnTo>
                  <a:lnTo>
                    <a:pt x="1872729" y="667"/>
                  </a:lnTo>
                  <a:lnTo>
                    <a:pt x="1877902" y="315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596816" y="4331384"/>
              <a:ext cx="1883076" cy="638342"/>
            </a:xfrm>
            <a:custGeom>
              <a:avLst/>
              <a:pathLst>
                <a:path w="1883076" h="638342">
                  <a:moveTo>
                    <a:pt x="0" y="408410"/>
                  </a:moveTo>
                  <a:lnTo>
                    <a:pt x="5173" y="401167"/>
                  </a:lnTo>
                  <a:lnTo>
                    <a:pt x="10346" y="393923"/>
                  </a:lnTo>
                  <a:lnTo>
                    <a:pt x="15519" y="386688"/>
                  </a:lnTo>
                  <a:lnTo>
                    <a:pt x="20693" y="379469"/>
                  </a:lnTo>
                  <a:lnTo>
                    <a:pt x="25866" y="372273"/>
                  </a:lnTo>
                  <a:lnTo>
                    <a:pt x="31039" y="365107"/>
                  </a:lnTo>
                  <a:lnTo>
                    <a:pt x="36213" y="357978"/>
                  </a:lnTo>
                  <a:lnTo>
                    <a:pt x="41386" y="350892"/>
                  </a:lnTo>
                  <a:lnTo>
                    <a:pt x="46559" y="343855"/>
                  </a:lnTo>
                  <a:lnTo>
                    <a:pt x="51732" y="336870"/>
                  </a:lnTo>
                  <a:lnTo>
                    <a:pt x="56906" y="329945"/>
                  </a:lnTo>
                  <a:lnTo>
                    <a:pt x="62079" y="323081"/>
                  </a:lnTo>
                  <a:lnTo>
                    <a:pt x="67252" y="316284"/>
                  </a:lnTo>
                  <a:lnTo>
                    <a:pt x="72426" y="309557"/>
                  </a:lnTo>
                  <a:lnTo>
                    <a:pt x="77599" y="302902"/>
                  </a:lnTo>
                  <a:lnTo>
                    <a:pt x="82772" y="296323"/>
                  </a:lnTo>
                  <a:lnTo>
                    <a:pt x="87945" y="289821"/>
                  </a:lnTo>
                  <a:lnTo>
                    <a:pt x="93119" y="283399"/>
                  </a:lnTo>
                  <a:lnTo>
                    <a:pt x="98292" y="277059"/>
                  </a:lnTo>
                  <a:lnTo>
                    <a:pt x="103465" y="270802"/>
                  </a:lnTo>
                  <a:lnTo>
                    <a:pt x="108639" y="264629"/>
                  </a:lnTo>
                  <a:lnTo>
                    <a:pt x="113812" y="258541"/>
                  </a:lnTo>
                  <a:lnTo>
                    <a:pt x="118985" y="252538"/>
                  </a:lnTo>
                  <a:lnTo>
                    <a:pt x="124158" y="246623"/>
                  </a:lnTo>
                  <a:lnTo>
                    <a:pt x="129332" y="240793"/>
                  </a:lnTo>
                  <a:lnTo>
                    <a:pt x="134505" y="235051"/>
                  </a:lnTo>
                  <a:lnTo>
                    <a:pt x="139678" y="229396"/>
                  </a:lnTo>
                  <a:lnTo>
                    <a:pt x="144852" y="223827"/>
                  </a:lnTo>
                  <a:lnTo>
                    <a:pt x="150025" y="218345"/>
                  </a:lnTo>
                  <a:lnTo>
                    <a:pt x="155198" y="212949"/>
                  </a:lnTo>
                  <a:lnTo>
                    <a:pt x="160371" y="207640"/>
                  </a:lnTo>
                  <a:lnTo>
                    <a:pt x="165545" y="202415"/>
                  </a:lnTo>
                  <a:lnTo>
                    <a:pt x="170718" y="197276"/>
                  </a:lnTo>
                  <a:lnTo>
                    <a:pt x="175891" y="192221"/>
                  </a:lnTo>
                  <a:lnTo>
                    <a:pt x="181065" y="187249"/>
                  </a:lnTo>
                  <a:lnTo>
                    <a:pt x="186238" y="182361"/>
                  </a:lnTo>
                  <a:lnTo>
                    <a:pt x="191411" y="177554"/>
                  </a:lnTo>
                  <a:lnTo>
                    <a:pt x="196584" y="172828"/>
                  </a:lnTo>
                  <a:lnTo>
                    <a:pt x="201758" y="168183"/>
                  </a:lnTo>
                  <a:lnTo>
                    <a:pt x="206931" y="163618"/>
                  </a:lnTo>
                  <a:lnTo>
                    <a:pt x="212104" y="159130"/>
                  </a:lnTo>
                  <a:lnTo>
                    <a:pt x="217278" y="154721"/>
                  </a:lnTo>
                  <a:lnTo>
                    <a:pt x="222451" y="150388"/>
                  </a:lnTo>
                  <a:lnTo>
                    <a:pt x="227624" y="146131"/>
                  </a:lnTo>
                  <a:lnTo>
                    <a:pt x="232797" y="141949"/>
                  </a:lnTo>
                  <a:lnTo>
                    <a:pt x="237971" y="137841"/>
                  </a:lnTo>
                  <a:lnTo>
                    <a:pt x="243144" y="133805"/>
                  </a:lnTo>
                  <a:lnTo>
                    <a:pt x="248317" y="129842"/>
                  </a:lnTo>
                  <a:lnTo>
                    <a:pt x="253491" y="125949"/>
                  </a:lnTo>
                  <a:lnTo>
                    <a:pt x="258664" y="122126"/>
                  </a:lnTo>
                  <a:lnTo>
                    <a:pt x="263837" y="118372"/>
                  </a:lnTo>
                  <a:lnTo>
                    <a:pt x="269010" y="114685"/>
                  </a:lnTo>
                  <a:lnTo>
                    <a:pt x="274184" y="111066"/>
                  </a:lnTo>
                  <a:lnTo>
                    <a:pt x="279357" y="107512"/>
                  </a:lnTo>
                  <a:lnTo>
                    <a:pt x="284530" y="104024"/>
                  </a:lnTo>
                  <a:lnTo>
                    <a:pt x="289704" y="100600"/>
                  </a:lnTo>
                  <a:lnTo>
                    <a:pt x="294877" y="97238"/>
                  </a:lnTo>
                  <a:lnTo>
                    <a:pt x="300050" y="93939"/>
                  </a:lnTo>
                  <a:lnTo>
                    <a:pt x="305223" y="90702"/>
                  </a:lnTo>
                  <a:lnTo>
                    <a:pt x="310397" y="87524"/>
                  </a:lnTo>
                  <a:lnTo>
                    <a:pt x="315570" y="84407"/>
                  </a:lnTo>
                  <a:lnTo>
                    <a:pt x="320743" y="81348"/>
                  </a:lnTo>
                  <a:lnTo>
                    <a:pt x="325917" y="78348"/>
                  </a:lnTo>
                  <a:lnTo>
                    <a:pt x="331090" y="75404"/>
                  </a:lnTo>
                  <a:lnTo>
                    <a:pt x="336263" y="72518"/>
                  </a:lnTo>
                  <a:lnTo>
                    <a:pt x="341436" y="69687"/>
                  </a:lnTo>
                  <a:lnTo>
                    <a:pt x="346610" y="66912"/>
                  </a:lnTo>
                  <a:lnTo>
                    <a:pt x="351783" y="64191"/>
                  </a:lnTo>
                  <a:lnTo>
                    <a:pt x="356956" y="61524"/>
                  </a:lnTo>
                  <a:lnTo>
                    <a:pt x="362130" y="58911"/>
                  </a:lnTo>
                  <a:lnTo>
                    <a:pt x="367303" y="56352"/>
                  </a:lnTo>
                  <a:lnTo>
                    <a:pt x="372476" y="53845"/>
                  </a:lnTo>
                  <a:lnTo>
                    <a:pt x="377649" y="51390"/>
                  </a:lnTo>
                  <a:lnTo>
                    <a:pt x="382823" y="48987"/>
                  </a:lnTo>
                  <a:lnTo>
                    <a:pt x="387996" y="46637"/>
                  </a:lnTo>
                  <a:lnTo>
                    <a:pt x="393169" y="44338"/>
                  </a:lnTo>
                  <a:lnTo>
                    <a:pt x="398343" y="42090"/>
                  </a:lnTo>
                  <a:lnTo>
                    <a:pt x="403516" y="39894"/>
                  </a:lnTo>
                  <a:lnTo>
                    <a:pt x="408689" y="37749"/>
                  </a:lnTo>
                  <a:lnTo>
                    <a:pt x="413862" y="35656"/>
                  </a:lnTo>
                  <a:lnTo>
                    <a:pt x="419036" y="33614"/>
                  </a:lnTo>
                  <a:lnTo>
                    <a:pt x="424209" y="31624"/>
                  </a:lnTo>
                  <a:lnTo>
                    <a:pt x="429382" y="29686"/>
                  </a:lnTo>
                  <a:lnTo>
                    <a:pt x="434556" y="27800"/>
                  </a:lnTo>
                  <a:lnTo>
                    <a:pt x="439729" y="25967"/>
                  </a:lnTo>
                  <a:lnTo>
                    <a:pt x="444902" y="24187"/>
                  </a:lnTo>
                  <a:lnTo>
                    <a:pt x="450075" y="22461"/>
                  </a:lnTo>
                  <a:lnTo>
                    <a:pt x="455249" y="20790"/>
                  </a:lnTo>
                  <a:lnTo>
                    <a:pt x="460422" y="19173"/>
                  </a:lnTo>
                  <a:lnTo>
                    <a:pt x="465595" y="17612"/>
                  </a:lnTo>
                  <a:lnTo>
                    <a:pt x="470769" y="16108"/>
                  </a:lnTo>
                  <a:lnTo>
                    <a:pt x="475942" y="14662"/>
                  </a:lnTo>
                  <a:lnTo>
                    <a:pt x="481115" y="13274"/>
                  </a:lnTo>
                  <a:lnTo>
                    <a:pt x="486288" y="11946"/>
                  </a:lnTo>
                  <a:lnTo>
                    <a:pt x="491462" y="10679"/>
                  </a:lnTo>
                  <a:lnTo>
                    <a:pt x="496635" y="9474"/>
                  </a:lnTo>
                  <a:lnTo>
                    <a:pt x="501808" y="8333"/>
                  </a:lnTo>
                  <a:lnTo>
                    <a:pt x="506982" y="7257"/>
                  </a:lnTo>
                  <a:lnTo>
                    <a:pt x="512155" y="6248"/>
                  </a:lnTo>
                  <a:lnTo>
                    <a:pt x="517328" y="5307"/>
                  </a:lnTo>
                  <a:lnTo>
                    <a:pt x="522501" y="4436"/>
                  </a:lnTo>
                  <a:lnTo>
                    <a:pt x="527675" y="3636"/>
                  </a:lnTo>
                  <a:lnTo>
                    <a:pt x="532848" y="2910"/>
                  </a:lnTo>
                  <a:lnTo>
                    <a:pt x="538021" y="2259"/>
                  </a:lnTo>
                  <a:lnTo>
                    <a:pt x="543195" y="1687"/>
                  </a:lnTo>
                  <a:lnTo>
                    <a:pt x="548368" y="1193"/>
                  </a:lnTo>
                  <a:lnTo>
                    <a:pt x="553541" y="782"/>
                  </a:lnTo>
                  <a:lnTo>
                    <a:pt x="558714" y="454"/>
                  </a:lnTo>
                  <a:lnTo>
                    <a:pt x="563888" y="213"/>
                  </a:lnTo>
                  <a:lnTo>
                    <a:pt x="569061" y="61"/>
                  </a:lnTo>
                  <a:lnTo>
                    <a:pt x="574234" y="0"/>
                  </a:lnTo>
                  <a:lnTo>
                    <a:pt x="579408" y="32"/>
                  </a:lnTo>
                  <a:lnTo>
                    <a:pt x="584581" y="161"/>
                  </a:lnTo>
                  <a:lnTo>
                    <a:pt x="589754" y="388"/>
                  </a:lnTo>
                  <a:lnTo>
                    <a:pt x="594927" y="717"/>
                  </a:lnTo>
                  <a:lnTo>
                    <a:pt x="600101" y="1150"/>
                  </a:lnTo>
                  <a:lnTo>
                    <a:pt x="605274" y="1690"/>
                  </a:lnTo>
                  <a:lnTo>
                    <a:pt x="610447" y="2340"/>
                  </a:lnTo>
                  <a:lnTo>
                    <a:pt x="615621" y="3101"/>
                  </a:lnTo>
                  <a:lnTo>
                    <a:pt x="620794" y="3978"/>
                  </a:lnTo>
                  <a:lnTo>
                    <a:pt x="625967" y="4972"/>
                  </a:lnTo>
                  <a:lnTo>
                    <a:pt x="631140" y="6087"/>
                  </a:lnTo>
                  <a:lnTo>
                    <a:pt x="636314" y="7324"/>
                  </a:lnTo>
                  <a:lnTo>
                    <a:pt x="641487" y="8687"/>
                  </a:lnTo>
                  <a:lnTo>
                    <a:pt x="646660" y="10179"/>
                  </a:lnTo>
                  <a:lnTo>
                    <a:pt x="651834" y="11801"/>
                  </a:lnTo>
                  <a:lnTo>
                    <a:pt x="657007" y="13556"/>
                  </a:lnTo>
                  <a:lnTo>
                    <a:pt x="662180" y="15446"/>
                  </a:lnTo>
                  <a:lnTo>
                    <a:pt x="667353" y="17473"/>
                  </a:lnTo>
                  <a:lnTo>
                    <a:pt x="672527" y="19641"/>
                  </a:lnTo>
                  <a:lnTo>
                    <a:pt x="677700" y="21949"/>
                  </a:lnTo>
                  <a:lnTo>
                    <a:pt x="682873" y="24401"/>
                  </a:lnTo>
                  <a:lnTo>
                    <a:pt x="688047" y="26998"/>
                  </a:lnTo>
                  <a:lnTo>
                    <a:pt x="693220" y="29741"/>
                  </a:lnTo>
                  <a:lnTo>
                    <a:pt x="698393" y="32631"/>
                  </a:lnTo>
                  <a:lnTo>
                    <a:pt x="703566" y="35670"/>
                  </a:lnTo>
                  <a:lnTo>
                    <a:pt x="708740" y="38858"/>
                  </a:lnTo>
                  <a:lnTo>
                    <a:pt x="713913" y="42195"/>
                  </a:lnTo>
                  <a:lnTo>
                    <a:pt x="719086" y="45683"/>
                  </a:lnTo>
                  <a:lnTo>
                    <a:pt x="724260" y="49320"/>
                  </a:lnTo>
                  <a:lnTo>
                    <a:pt x="729433" y="53107"/>
                  </a:lnTo>
                  <a:lnTo>
                    <a:pt x="734606" y="57043"/>
                  </a:lnTo>
                  <a:lnTo>
                    <a:pt x="739779" y="61126"/>
                  </a:lnTo>
                  <a:lnTo>
                    <a:pt x="744953" y="65357"/>
                  </a:lnTo>
                  <a:lnTo>
                    <a:pt x="750126" y="69733"/>
                  </a:lnTo>
                  <a:lnTo>
                    <a:pt x="755299" y="74252"/>
                  </a:lnTo>
                  <a:lnTo>
                    <a:pt x="760473" y="78913"/>
                  </a:lnTo>
                  <a:lnTo>
                    <a:pt x="765646" y="83712"/>
                  </a:lnTo>
                  <a:lnTo>
                    <a:pt x="770819" y="88647"/>
                  </a:lnTo>
                  <a:lnTo>
                    <a:pt x="775992" y="93715"/>
                  </a:lnTo>
                  <a:lnTo>
                    <a:pt x="781166" y="98912"/>
                  </a:lnTo>
                  <a:lnTo>
                    <a:pt x="786339" y="104234"/>
                  </a:lnTo>
                  <a:lnTo>
                    <a:pt x="791512" y="109677"/>
                  </a:lnTo>
                  <a:lnTo>
                    <a:pt x="796686" y="115237"/>
                  </a:lnTo>
                  <a:lnTo>
                    <a:pt x="801859" y="120909"/>
                  </a:lnTo>
                  <a:lnTo>
                    <a:pt x="807032" y="126688"/>
                  </a:lnTo>
                  <a:lnTo>
                    <a:pt x="812205" y="132568"/>
                  </a:lnTo>
                  <a:lnTo>
                    <a:pt x="817379" y="138545"/>
                  </a:lnTo>
                  <a:lnTo>
                    <a:pt x="822552" y="144611"/>
                  </a:lnTo>
                  <a:lnTo>
                    <a:pt x="827725" y="150762"/>
                  </a:lnTo>
                  <a:lnTo>
                    <a:pt x="832899" y="156992"/>
                  </a:lnTo>
                  <a:lnTo>
                    <a:pt x="838072" y="163293"/>
                  </a:lnTo>
                  <a:lnTo>
                    <a:pt x="843245" y="169659"/>
                  </a:lnTo>
                  <a:lnTo>
                    <a:pt x="848418" y="176084"/>
                  </a:lnTo>
                  <a:lnTo>
                    <a:pt x="853592" y="182561"/>
                  </a:lnTo>
                  <a:lnTo>
                    <a:pt x="858765" y="189084"/>
                  </a:lnTo>
                  <a:lnTo>
                    <a:pt x="863938" y="195645"/>
                  </a:lnTo>
                  <a:lnTo>
                    <a:pt x="869112" y="202238"/>
                  </a:lnTo>
                  <a:lnTo>
                    <a:pt x="874285" y="208855"/>
                  </a:lnTo>
                  <a:lnTo>
                    <a:pt x="879458" y="215491"/>
                  </a:lnTo>
                  <a:lnTo>
                    <a:pt x="884631" y="222138"/>
                  </a:lnTo>
                  <a:lnTo>
                    <a:pt x="889805" y="228789"/>
                  </a:lnTo>
                  <a:lnTo>
                    <a:pt x="894978" y="235439"/>
                  </a:lnTo>
                  <a:lnTo>
                    <a:pt x="900151" y="242081"/>
                  </a:lnTo>
                  <a:lnTo>
                    <a:pt x="905325" y="248707"/>
                  </a:lnTo>
                  <a:lnTo>
                    <a:pt x="910498" y="255313"/>
                  </a:lnTo>
                  <a:lnTo>
                    <a:pt x="915671" y="261893"/>
                  </a:lnTo>
                  <a:lnTo>
                    <a:pt x="920844" y="268440"/>
                  </a:lnTo>
                  <a:lnTo>
                    <a:pt x="926018" y="274948"/>
                  </a:lnTo>
                  <a:lnTo>
                    <a:pt x="931191" y="281414"/>
                  </a:lnTo>
                  <a:lnTo>
                    <a:pt x="936364" y="287831"/>
                  </a:lnTo>
                  <a:lnTo>
                    <a:pt x="941538" y="294194"/>
                  </a:lnTo>
                  <a:lnTo>
                    <a:pt x="946711" y="300500"/>
                  </a:lnTo>
                  <a:lnTo>
                    <a:pt x="951884" y="306743"/>
                  </a:lnTo>
                  <a:lnTo>
                    <a:pt x="957057" y="312919"/>
                  </a:lnTo>
                  <a:lnTo>
                    <a:pt x="962231" y="319025"/>
                  </a:lnTo>
                  <a:lnTo>
                    <a:pt x="967404" y="325057"/>
                  </a:lnTo>
                  <a:lnTo>
                    <a:pt x="972577" y="331012"/>
                  </a:lnTo>
                  <a:lnTo>
                    <a:pt x="977751" y="336886"/>
                  </a:lnTo>
                  <a:lnTo>
                    <a:pt x="982924" y="342677"/>
                  </a:lnTo>
                  <a:lnTo>
                    <a:pt x="988097" y="348383"/>
                  </a:lnTo>
                  <a:lnTo>
                    <a:pt x="993270" y="354000"/>
                  </a:lnTo>
                  <a:lnTo>
                    <a:pt x="998444" y="359527"/>
                  </a:lnTo>
                  <a:lnTo>
                    <a:pt x="1003617" y="364962"/>
                  </a:lnTo>
                  <a:lnTo>
                    <a:pt x="1008790" y="370303"/>
                  </a:lnTo>
                  <a:lnTo>
                    <a:pt x="1013964" y="375549"/>
                  </a:lnTo>
                  <a:lnTo>
                    <a:pt x="1019137" y="380699"/>
                  </a:lnTo>
                  <a:lnTo>
                    <a:pt x="1024310" y="385752"/>
                  </a:lnTo>
                  <a:lnTo>
                    <a:pt x="1029483" y="390708"/>
                  </a:lnTo>
                  <a:lnTo>
                    <a:pt x="1034657" y="395564"/>
                  </a:lnTo>
                  <a:lnTo>
                    <a:pt x="1039830" y="400322"/>
                  </a:lnTo>
                  <a:lnTo>
                    <a:pt x="1045003" y="404981"/>
                  </a:lnTo>
                  <a:lnTo>
                    <a:pt x="1050177" y="409541"/>
                  </a:lnTo>
                  <a:lnTo>
                    <a:pt x="1055350" y="414002"/>
                  </a:lnTo>
                  <a:lnTo>
                    <a:pt x="1060523" y="418364"/>
                  </a:lnTo>
                  <a:lnTo>
                    <a:pt x="1065696" y="422628"/>
                  </a:lnTo>
                  <a:lnTo>
                    <a:pt x="1070870" y="426794"/>
                  </a:lnTo>
                  <a:lnTo>
                    <a:pt x="1076043" y="430862"/>
                  </a:lnTo>
                  <a:lnTo>
                    <a:pt x="1081216" y="434835"/>
                  </a:lnTo>
                  <a:lnTo>
                    <a:pt x="1086390" y="438711"/>
                  </a:lnTo>
                  <a:lnTo>
                    <a:pt x="1091563" y="442493"/>
                  </a:lnTo>
                  <a:lnTo>
                    <a:pt x="1096736" y="446181"/>
                  </a:lnTo>
                  <a:lnTo>
                    <a:pt x="1101909" y="449776"/>
                  </a:lnTo>
                  <a:lnTo>
                    <a:pt x="1107083" y="453280"/>
                  </a:lnTo>
                  <a:lnTo>
                    <a:pt x="1112256" y="456693"/>
                  </a:lnTo>
                  <a:lnTo>
                    <a:pt x="1117429" y="460017"/>
                  </a:lnTo>
                  <a:lnTo>
                    <a:pt x="1122603" y="463253"/>
                  </a:lnTo>
                  <a:lnTo>
                    <a:pt x="1127776" y="466402"/>
                  </a:lnTo>
                  <a:lnTo>
                    <a:pt x="1132949" y="469466"/>
                  </a:lnTo>
                  <a:lnTo>
                    <a:pt x="1138122" y="472446"/>
                  </a:lnTo>
                  <a:lnTo>
                    <a:pt x="1143296" y="475344"/>
                  </a:lnTo>
                  <a:lnTo>
                    <a:pt x="1148469" y="478160"/>
                  </a:lnTo>
                  <a:lnTo>
                    <a:pt x="1153642" y="480897"/>
                  </a:lnTo>
                  <a:lnTo>
                    <a:pt x="1158816" y="483556"/>
                  </a:lnTo>
                  <a:lnTo>
                    <a:pt x="1163989" y="486137"/>
                  </a:lnTo>
                  <a:lnTo>
                    <a:pt x="1169162" y="488644"/>
                  </a:lnTo>
                  <a:lnTo>
                    <a:pt x="1174335" y="491076"/>
                  </a:lnTo>
                  <a:lnTo>
                    <a:pt x="1179509" y="493435"/>
                  </a:lnTo>
                  <a:lnTo>
                    <a:pt x="1184682" y="495724"/>
                  </a:lnTo>
                  <a:lnTo>
                    <a:pt x="1189855" y="497944"/>
                  </a:lnTo>
                  <a:lnTo>
                    <a:pt x="1195029" y="500096"/>
                  </a:lnTo>
                  <a:lnTo>
                    <a:pt x="1200202" y="502184"/>
                  </a:lnTo>
                  <a:lnTo>
                    <a:pt x="1205375" y="504209"/>
                  </a:lnTo>
                  <a:lnTo>
                    <a:pt x="1210548" y="506173"/>
                  </a:lnTo>
                  <a:lnTo>
                    <a:pt x="1215722" y="508077"/>
                  </a:lnTo>
                  <a:lnTo>
                    <a:pt x="1220895" y="509925"/>
                  </a:lnTo>
                  <a:lnTo>
                    <a:pt x="1226068" y="511716"/>
                  </a:lnTo>
                  <a:lnTo>
                    <a:pt x="1231242" y="513455"/>
                  </a:lnTo>
                  <a:lnTo>
                    <a:pt x="1236415" y="515141"/>
                  </a:lnTo>
                  <a:lnTo>
                    <a:pt x="1241588" y="516777"/>
                  </a:lnTo>
                  <a:lnTo>
                    <a:pt x="1246761" y="518363"/>
                  </a:lnTo>
                  <a:lnTo>
                    <a:pt x="1251935" y="519903"/>
                  </a:lnTo>
                  <a:lnTo>
                    <a:pt x="1257108" y="521397"/>
                  </a:lnTo>
                  <a:lnTo>
                    <a:pt x="1262281" y="522847"/>
                  </a:lnTo>
                  <a:lnTo>
                    <a:pt x="1267455" y="524254"/>
                  </a:lnTo>
                  <a:lnTo>
                    <a:pt x="1272628" y="525620"/>
                  </a:lnTo>
                  <a:lnTo>
                    <a:pt x="1277801" y="526946"/>
                  </a:lnTo>
                  <a:lnTo>
                    <a:pt x="1282974" y="528233"/>
                  </a:lnTo>
                  <a:lnTo>
                    <a:pt x="1288148" y="529483"/>
                  </a:lnTo>
                  <a:lnTo>
                    <a:pt x="1293321" y="530697"/>
                  </a:lnTo>
                  <a:lnTo>
                    <a:pt x="1298494" y="531877"/>
                  </a:lnTo>
                  <a:lnTo>
                    <a:pt x="1303668" y="533022"/>
                  </a:lnTo>
                  <a:lnTo>
                    <a:pt x="1308841" y="534136"/>
                  </a:lnTo>
                  <a:lnTo>
                    <a:pt x="1314014" y="535219"/>
                  </a:lnTo>
                  <a:lnTo>
                    <a:pt x="1319187" y="536272"/>
                  </a:lnTo>
                  <a:lnTo>
                    <a:pt x="1324361" y="537296"/>
                  </a:lnTo>
                  <a:lnTo>
                    <a:pt x="1329534" y="538292"/>
                  </a:lnTo>
                  <a:lnTo>
                    <a:pt x="1334707" y="539263"/>
                  </a:lnTo>
                  <a:lnTo>
                    <a:pt x="1339881" y="540208"/>
                  </a:lnTo>
                  <a:lnTo>
                    <a:pt x="1345054" y="541129"/>
                  </a:lnTo>
                  <a:lnTo>
                    <a:pt x="1350227" y="542028"/>
                  </a:lnTo>
                  <a:lnTo>
                    <a:pt x="1355400" y="542904"/>
                  </a:lnTo>
                  <a:lnTo>
                    <a:pt x="1360574" y="543760"/>
                  </a:lnTo>
                  <a:lnTo>
                    <a:pt x="1365747" y="544597"/>
                  </a:lnTo>
                  <a:lnTo>
                    <a:pt x="1370920" y="545416"/>
                  </a:lnTo>
                  <a:lnTo>
                    <a:pt x="1376094" y="546218"/>
                  </a:lnTo>
                  <a:lnTo>
                    <a:pt x="1381267" y="547005"/>
                  </a:lnTo>
                  <a:lnTo>
                    <a:pt x="1386440" y="547777"/>
                  </a:lnTo>
                  <a:lnTo>
                    <a:pt x="1391613" y="548536"/>
                  </a:lnTo>
                  <a:lnTo>
                    <a:pt x="1396787" y="549284"/>
                  </a:lnTo>
                  <a:lnTo>
                    <a:pt x="1401960" y="550022"/>
                  </a:lnTo>
                  <a:lnTo>
                    <a:pt x="1407133" y="550751"/>
                  </a:lnTo>
                  <a:lnTo>
                    <a:pt x="1412307" y="551473"/>
                  </a:lnTo>
                  <a:lnTo>
                    <a:pt x="1417480" y="552191"/>
                  </a:lnTo>
                  <a:lnTo>
                    <a:pt x="1422653" y="552904"/>
                  </a:lnTo>
                  <a:lnTo>
                    <a:pt x="1427826" y="553616"/>
                  </a:lnTo>
                  <a:lnTo>
                    <a:pt x="1433000" y="554329"/>
                  </a:lnTo>
                  <a:lnTo>
                    <a:pt x="1438173" y="555044"/>
                  </a:lnTo>
                  <a:lnTo>
                    <a:pt x="1443346" y="555764"/>
                  </a:lnTo>
                  <a:lnTo>
                    <a:pt x="1448520" y="556491"/>
                  </a:lnTo>
                  <a:lnTo>
                    <a:pt x="1453693" y="557228"/>
                  </a:lnTo>
                  <a:lnTo>
                    <a:pt x="1458866" y="557976"/>
                  </a:lnTo>
                  <a:lnTo>
                    <a:pt x="1464039" y="558740"/>
                  </a:lnTo>
                  <a:lnTo>
                    <a:pt x="1469213" y="559522"/>
                  </a:lnTo>
                  <a:lnTo>
                    <a:pt x="1474386" y="560325"/>
                  </a:lnTo>
                  <a:lnTo>
                    <a:pt x="1479559" y="561153"/>
                  </a:lnTo>
                  <a:lnTo>
                    <a:pt x="1484733" y="562009"/>
                  </a:lnTo>
                  <a:lnTo>
                    <a:pt x="1489906" y="562896"/>
                  </a:lnTo>
                  <a:lnTo>
                    <a:pt x="1495079" y="563818"/>
                  </a:lnTo>
                  <a:lnTo>
                    <a:pt x="1500252" y="564780"/>
                  </a:lnTo>
                  <a:lnTo>
                    <a:pt x="1505426" y="565784"/>
                  </a:lnTo>
                  <a:lnTo>
                    <a:pt x="1510599" y="566836"/>
                  </a:lnTo>
                  <a:lnTo>
                    <a:pt x="1515772" y="567938"/>
                  </a:lnTo>
                  <a:lnTo>
                    <a:pt x="1520946" y="569095"/>
                  </a:lnTo>
                  <a:lnTo>
                    <a:pt x="1526119" y="570310"/>
                  </a:lnTo>
                  <a:lnTo>
                    <a:pt x="1531292" y="571587"/>
                  </a:lnTo>
                  <a:lnTo>
                    <a:pt x="1536465" y="572929"/>
                  </a:lnTo>
                  <a:lnTo>
                    <a:pt x="1541639" y="574339"/>
                  </a:lnTo>
                  <a:lnTo>
                    <a:pt x="1546812" y="575818"/>
                  </a:lnTo>
                  <a:lnTo>
                    <a:pt x="1551985" y="577368"/>
                  </a:lnTo>
                  <a:lnTo>
                    <a:pt x="1557159" y="578990"/>
                  </a:lnTo>
                  <a:lnTo>
                    <a:pt x="1562332" y="580683"/>
                  </a:lnTo>
                  <a:lnTo>
                    <a:pt x="1567505" y="582445"/>
                  </a:lnTo>
                  <a:lnTo>
                    <a:pt x="1572678" y="584275"/>
                  </a:lnTo>
                  <a:lnTo>
                    <a:pt x="1577852" y="586167"/>
                  </a:lnTo>
                  <a:lnTo>
                    <a:pt x="1583025" y="588118"/>
                  </a:lnTo>
                  <a:lnTo>
                    <a:pt x="1588198" y="590121"/>
                  </a:lnTo>
                  <a:lnTo>
                    <a:pt x="1593372" y="592167"/>
                  </a:lnTo>
                  <a:lnTo>
                    <a:pt x="1598545" y="594249"/>
                  </a:lnTo>
                  <a:lnTo>
                    <a:pt x="1603718" y="596357"/>
                  </a:lnTo>
                  <a:lnTo>
                    <a:pt x="1608891" y="598479"/>
                  </a:lnTo>
                  <a:lnTo>
                    <a:pt x="1614065" y="600606"/>
                  </a:lnTo>
                  <a:lnTo>
                    <a:pt x="1619238" y="602725"/>
                  </a:lnTo>
                  <a:lnTo>
                    <a:pt x="1624411" y="604825"/>
                  </a:lnTo>
                  <a:lnTo>
                    <a:pt x="1629585" y="606895"/>
                  </a:lnTo>
                  <a:lnTo>
                    <a:pt x="1634758" y="608923"/>
                  </a:lnTo>
                  <a:lnTo>
                    <a:pt x="1639931" y="610899"/>
                  </a:lnTo>
                  <a:lnTo>
                    <a:pt x="1645104" y="612815"/>
                  </a:lnTo>
                  <a:lnTo>
                    <a:pt x="1650278" y="614663"/>
                  </a:lnTo>
                  <a:lnTo>
                    <a:pt x="1655451" y="616435"/>
                  </a:lnTo>
                  <a:lnTo>
                    <a:pt x="1660624" y="618126"/>
                  </a:lnTo>
                  <a:lnTo>
                    <a:pt x="1665798" y="619732"/>
                  </a:lnTo>
                  <a:lnTo>
                    <a:pt x="1670971" y="621251"/>
                  </a:lnTo>
                  <a:lnTo>
                    <a:pt x="1676144" y="622681"/>
                  </a:lnTo>
                  <a:lnTo>
                    <a:pt x="1681317" y="624021"/>
                  </a:lnTo>
                  <a:lnTo>
                    <a:pt x="1686491" y="625272"/>
                  </a:lnTo>
                  <a:lnTo>
                    <a:pt x="1691664" y="626436"/>
                  </a:lnTo>
                  <a:lnTo>
                    <a:pt x="1696837" y="627515"/>
                  </a:lnTo>
                  <a:lnTo>
                    <a:pt x="1702011" y="628512"/>
                  </a:lnTo>
                  <a:lnTo>
                    <a:pt x="1707184" y="629430"/>
                  </a:lnTo>
                  <a:lnTo>
                    <a:pt x="1712357" y="630274"/>
                  </a:lnTo>
                  <a:lnTo>
                    <a:pt x="1717530" y="631047"/>
                  </a:lnTo>
                  <a:lnTo>
                    <a:pt x="1722704" y="631754"/>
                  </a:lnTo>
                  <a:lnTo>
                    <a:pt x="1727877" y="632399"/>
                  </a:lnTo>
                  <a:lnTo>
                    <a:pt x="1733050" y="632985"/>
                  </a:lnTo>
                  <a:lnTo>
                    <a:pt x="1738224" y="633518"/>
                  </a:lnTo>
                  <a:lnTo>
                    <a:pt x="1743397" y="634002"/>
                  </a:lnTo>
                  <a:lnTo>
                    <a:pt x="1748570" y="634440"/>
                  </a:lnTo>
                  <a:lnTo>
                    <a:pt x="1753743" y="634836"/>
                  </a:lnTo>
                  <a:lnTo>
                    <a:pt x="1758917" y="635194"/>
                  </a:lnTo>
                  <a:lnTo>
                    <a:pt x="1764090" y="635517"/>
                  </a:lnTo>
                  <a:lnTo>
                    <a:pt x="1769263" y="635808"/>
                  </a:lnTo>
                  <a:lnTo>
                    <a:pt x="1774437" y="636071"/>
                  </a:lnTo>
                  <a:lnTo>
                    <a:pt x="1779610" y="636306"/>
                  </a:lnTo>
                  <a:lnTo>
                    <a:pt x="1784783" y="636518"/>
                  </a:lnTo>
                  <a:lnTo>
                    <a:pt x="1789956" y="636709"/>
                  </a:lnTo>
                  <a:lnTo>
                    <a:pt x="1795130" y="636880"/>
                  </a:lnTo>
                  <a:lnTo>
                    <a:pt x="1800303" y="637034"/>
                  </a:lnTo>
                  <a:lnTo>
                    <a:pt x="1805476" y="637171"/>
                  </a:lnTo>
                  <a:lnTo>
                    <a:pt x="1810650" y="637295"/>
                  </a:lnTo>
                  <a:lnTo>
                    <a:pt x="1815823" y="637405"/>
                  </a:lnTo>
                  <a:lnTo>
                    <a:pt x="1820996" y="637504"/>
                  </a:lnTo>
                  <a:lnTo>
                    <a:pt x="1826169" y="637593"/>
                  </a:lnTo>
                  <a:lnTo>
                    <a:pt x="1831343" y="637673"/>
                  </a:lnTo>
                  <a:lnTo>
                    <a:pt x="1836516" y="637744"/>
                  </a:lnTo>
                  <a:lnTo>
                    <a:pt x="1841689" y="637807"/>
                  </a:lnTo>
                  <a:lnTo>
                    <a:pt x="1846863" y="637864"/>
                  </a:lnTo>
                  <a:lnTo>
                    <a:pt x="1852036" y="637915"/>
                  </a:lnTo>
                  <a:lnTo>
                    <a:pt x="1857209" y="637961"/>
                  </a:lnTo>
                  <a:lnTo>
                    <a:pt x="1862382" y="638001"/>
                  </a:lnTo>
                  <a:lnTo>
                    <a:pt x="1867556" y="638038"/>
                  </a:lnTo>
                  <a:lnTo>
                    <a:pt x="1872729" y="638070"/>
                  </a:lnTo>
                  <a:lnTo>
                    <a:pt x="1877902" y="638099"/>
                  </a:lnTo>
                  <a:lnTo>
                    <a:pt x="1883076" y="638125"/>
                  </a:lnTo>
                  <a:lnTo>
                    <a:pt x="1883076" y="638342"/>
                  </a:lnTo>
                  <a:lnTo>
                    <a:pt x="1877902" y="638342"/>
                  </a:lnTo>
                  <a:lnTo>
                    <a:pt x="1872729" y="638342"/>
                  </a:lnTo>
                  <a:lnTo>
                    <a:pt x="1867556" y="638342"/>
                  </a:lnTo>
                  <a:lnTo>
                    <a:pt x="1862382" y="638342"/>
                  </a:lnTo>
                  <a:lnTo>
                    <a:pt x="1857209" y="638342"/>
                  </a:lnTo>
                  <a:lnTo>
                    <a:pt x="1852036" y="638342"/>
                  </a:lnTo>
                  <a:lnTo>
                    <a:pt x="1846863" y="638342"/>
                  </a:lnTo>
                  <a:lnTo>
                    <a:pt x="1841689" y="638342"/>
                  </a:lnTo>
                  <a:lnTo>
                    <a:pt x="1836516" y="638342"/>
                  </a:lnTo>
                  <a:lnTo>
                    <a:pt x="1831343" y="638342"/>
                  </a:lnTo>
                  <a:lnTo>
                    <a:pt x="1826169" y="638342"/>
                  </a:lnTo>
                  <a:lnTo>
                    <a:pt x="1820996" y="638342"/>
                  </a:lnTo>
                  <a:lnTo>
                    <a:pt x="1815823" y="638342"/>
                  </a:lnTo>
                  <a:lnTo>
                    <a:pt x="1810650" y="638342"/>
                  </a:lnTo>
                  <a:lnTo>
                    <a:pt x="1805476" y="638342"/>
                  </a:lnTo>
                  <a:lnTo>
                    <a:pt x="1800303" y="638342"/>
                  </a:lnTo>
                  <a:lnTo>
                    <a:pt x="1795130" y="638342"/>
                  </a:lnTo>
                  <a:lnTo>
                    <a:pt x="1789956" y="638342"/>
                  </a:lnTo>
                  <a:lnTo>
                    <a:pt x="1784783" y="638342"/>
                  </a:lnTo>
                  <a:lnTo>
                    <a:pt x="1779610" y="638342"/>
                  </a:lnTo>
                  <a:lnTo>
                    <a:pt x="1774437" y="638342"/>
                  </a:lnTo>
                  <a:lnTo>
                    <a:pt x="1769263" y="638342"/>
                  </a:lnTo>
                  <a:lnTo>
                    <a:pt x="1764090" y="638342"/>
                  </a:lnTo>
                  <a:lnTo>
                    <a:pt x="1758917" y="638342"/>
                  </a:lnTo>
                  <a:lnTo>
                    <a:pt x="1753743" y="638342"/>
                  </a:lnTo>
                  <a:lnTo>
                    <a:pt x="1748570" y="638342"/>
                  </a:lnTo>
                  <a:lnTo>
                    <a:pt x="1743397" y="638342"/>
                  </a:lnTo>
                  <a:lnTo>
                    <a:pt x="1738224" y="638342"/>
                  </a:lnTo>
                  <a:lnTo>
                    <a:pt x="1733050" y="638342"/>
                  </a:lnTo>
                  <a:lnTo>
                    <a:pt x="1727877" y="638342"/>
                  </a:lnTo>
                  <a:lnTo>
                    <a:pt x="1722704" y="638342"/>
                  </a:lnTo>
                  <a:lnTo>
                    <a:pt x="1717530" y="638342"/>
                  </a:lnTo>
                  <a:lnTo>
                    <a:pt x="1712357" y="638342"/>
                  </a:lnTo>
                  <a:lnTo>
                    <a:pt x="1707184" y="638342"/>
                  </a:lnTo>
                  <a:lnTo>
                    <a:pt x="1702011" y="638342"/>
                  </a:lnTo>
                  <a:lnTo>
                    <a:pt x="1696837" y="638342"/>
                  </a:lnTo>
                  <a:lnTo>
                    <a:pt x="1691664" y="638342"/>
                  </a:lnTo>
                  <a:lnTo>
                    <a:pt x="1686491" y="638342"/>
                  </a:lnTo>
                  <a:lnTo>
                    <a:pt x="1681317" y="638342"/>
                  </a:lnTo>
                  <a:lnTo>
                    <a:pt x="1676144" y="638342"/>
                  </a:lnTo>
                  <a:lnTo>
                    <a:pt x="1670971" y="638342"/>
                  </a:lnTo>
                  <a:lnTo>
                    <a:pt x="1665798" y="638342"/>
                  </a:lnTo>
                  <a:lnTo>
                    <a:pt x="1660624" y="638342"/>
                  </a:lnTo>
                  <a:lnTo>
                    <a:pt x="1655451" y="638342"/>
                  </a:lnTo>
                  <a:lnTo>
                    <a:pt x="1650278" y="638342"/>
                  </a:lnTo>
                  <a:lnTo>
                    <a:pt x="1645104" y="638342"/>
                  </a:lnTo>
                  <a:lnTo>
                    <a:pt x="1639931" y="638342"/>
                  </a:lnTo>
                  <a:lnTo>
                    <a:pt x="1634758" y="638342"/>
                  </a:lnTo>
                  <a:lnTo>
                    <a:pt x="1629585" y="638342"/>
                  </a:lnTo>
                  <a:lnTo>
                    <a:pt x="1624411" y="638342"/>
                  </a:lnTo>
                  <a:lnTo>
                    <a:pt x="1619238" y="638342"/>
                  </a:lnTo>
                  <a:lnTo>
                    <a:pt x="1614065" y="638342"/>
                  </a:lnTo>
                  <a:lnTo>
                    <a:pt x="1608891" y="638342"/>
                  </a:lnTo>
                  <a:lnTo>
                    <a:pt x="1603718" y="638342"/>
                  </a:lnTo>
                  <a:lnTo>
                    <a:pt x="1598545" y="638342"/>
                  </a:lnTo>
                  <a:lnTo>
                    <a:pt x="1593372" y="638342"/>
                  </a:lnTo>
                  <a:lnTo>
                    <a:pt x="1588198" y="638342"/>
                  </a:lnTo>
                  <a:lnTo>
                    <a:pt x="1583025" y="638342"/>
                  </a:lnTo>
                  <a:lnTo>
                    <a:pt x="1577852" y="638342"/>
                  </a:lnTo>
                  <a:lnTo>
                    <a:pt x="1572678" y="638342"/>
                  </a:lnTo>
                  <a:lnTo>
                    <a:pt x="1567505" y="638342"/>
                  </a:lnTo>
                  <a:lnTo>
                    <a:pt x="1562332" y="638342"/>
                  </a:lnTo>
                  <a:lnTo>
                    <a:pt x="1557159" y="638342"/>
                  </a:lnTo>
                  <a:lnTo>
                    <a:pt x="1551985" y="638342"/>
                  </a:lnTo>
                  <a:lnTo>
                    <a:pt x="1546812" y="638342"/>
                  </a:lnTo>
                  <a:lnTo>
                    <a:pt x="1541639" y="638342"/>
                  </a:lnTo>
                  <a:lnTo>
                    <a:pt x="1536465" y="638342"/>
                  </a:lnTo>
                  <a:lnTo>
                    <a:pt x="1531292" y="638342"/>
                  </a:lnTo>
                  <a:lnTo>
                    <a:pt x="1526119" y="638342"/>
                  </a:lnTo>
                  <a:lnTo>
                    <a:pt x="1520946" y="638342"/>
                  </a:lnTo>
                  <a:lnTo>
                    <a:pt x="1515772" y="638342"/>
                  </a:lnTo>
                  <a:lnTo>
                    <a:pt x="1510599" y="638342"/>
                  </a:lnTo>
                  <a:lnTo>
                    <a:pt x="1505426" y="638342"/>
                  </a:lnTo>
                  <a:lnTo>
                    <a:pt x="1500252" y="638342"/>
                  </a:lnTo>
                  <a:lnTo>
                    <a:pt x="1495079" y="638342"/>
                  </a:lnTo>
                  <a:lnTo>
                    <a:pt x="1489906" y="638342"/>
                  </a:lnTo>
                  <a:lnTo>
                    <a:pt x="1484733" y="638342"/>
                  </a:lnTo>
                  <a:lnTo>
                    <a:pt x="1479559" y="638342"/>
                  </a:lnTo>
                  <a:lnTo>
                    <a:pt x="1474386" y="638342"/>
                  </a:lnTo>
                  <a:lnTo>
                    <a:pt x="1469213" y="638342"/>
                  </a:lnTo>
                  <a:lnTo>
                    <a:pt x="1464039" y="638342"/>
                  </a:lnTo>
                  <a:lnTo>
                    <a:pt x="1458866" y="638342"/>
                  </a:lnTo>
                  <a:lnTo>
                    <a:pt x="1453693" y="638342"/>
                  </a:lnTo>
                  <a:lnTo>
                    <a:pt x="1448520" y="638342"/>
                  </a:lnTo>
                  <a:lnTo>
                    <a:pt x="1443346" y="638342"/>
                  </a:lnTo>
                  <a:lnTo>
                    <a:pt x="1438173" y="638342"/>
                  </a:lnTo>
                  <a:lnTo>
                    <a:pt x="1433000" y="638342"/>
                  </a:lnTo>
                  <a:lnTo>
                    <a:pt x="1427826" y="638342"/>
                  </a:lnTo>
                  <a:lnTo>
                    <a:pt x="1422653" y="638342"/>
                  </a:lnTo>
                  <a:lnTo>
                    <a:pt x="1417480" y="638342"/>
                  </a:lnTo>
                  <a:lnTo>
                    <a:pt x="1412307" y="638342"/>
                  </a:lnTo>
                  <a:lnTo>
                    <a:pt x="1407133" y="638342"/>
                  </a:lnTo>
                  <a:lnTo>
                    <a:pt x="1401960" y="638342"/>
                  </a:lnTo>
                  <a:lnTo>
                    <a:pt x="1396787" y="638342"/>
                  </a:lnTo>
                  <a:lnTo>
                    <a:pt x="1391613" y="638342"/>
                  </a:lnTo>
                  <a:lnTo>
                    <a:pt x="1386440" y="638342"/>
                  </a:lnTo>
                  <a:lnTo>
                    <a:pt x="1381267" y="638342"/>
                  </a:lnTo>
                  <a:lnTo>
                    <a:pt x="1376094" y="638342"/>
                  </a:lnTo>
                  <a:lnTo>
                    <a:pt x="1370920" y="638342"/>
                  </a:lnTo>
                  <a:lnTo>
                    <a:pt x="1365747" y="638342"/>
                  </a:lnTo>
                  <a:lnTo>
                    <a:pt x="1360574" y="638342"/>
                  </a:lnTo>
                  <a:lnTo>
                    <a:pt x="1355400" y="638342"/>
                  </a:lnTo>
                  <a:lnTo>
                    <a:pt x="1350227" y="638342"/>
                  </a:lnTo>
                  <a:lnTo>
                    <a:pt x="1345054" y="638342"/>
                  </a:lnTo>
                  <a:lnTo>
                    <a:pt x="1339881" y="638342"/>
                  </a:lnTo>
                  <a:lnTo>
                    <a:pt x="1334707" y="638342"/>
                  </a:lnTo>
                  <a:lnTo>
                    <a:pt x="1329534" y="638342"/>
                  </a:lnTo>
                  <a:lnTo>
                    <a:pt x="1324361" y="638342"/>
                  </a:lnTo>
                  <a:lnTo>
                    <a:pt x="1319187" y="638342"/>
                  </a:lnTo>
                  <a:lnTo>
                    <a:pt x="1314014" y="638342"/>
                  </a:lnTo>
                  <a:lnTo>
                    <a:pt x="1308841" y="638342"/>
                  </a:lnTo>
                  <a:lnTo>
                    <a:pt x="1303668" y="638342"/>
                  </a:lnTo>
                  <a:lnTo>
                    <a:pt x="1298494" y="638342"/>
                  </a:lnTo>
                  <a:lnTo>
                    <a:pt x="1293321" y="638342"/>
                  </a:lnTo>
                  <a:lnTo>
                    <a:pt x="1288148" y="638342"/>
                  </a:lnTo>
                  <a:lnTo>
                    <a:pt x="1282974" y="638342"/>
                  </a:lnTo>
                  <a:lnTo>
                    <a:pt x="1277801" y="638342"/>
                  </a:lnTo>
                  <a:lnTo>
                    <a:pt x="1272628" y="638342"/>
                  </a:lnTo>
                  <a:lnTo>
                    <a:pt x="1267455" y="638342"/>
                  </a:lnTo>
                  <a:lnTo>
                    <a:pt x="1262281" y="638342"/>
                  </a:lnTo>
                  <a:lnTo>
                    <a:pt x="1257108" y="638342"/>
                  </a:lnTo>
                  <a:lnTo>
                    <a:pt x="1251935" y="638342"/>
                  </a:lnTo>
                  <a:lnTo>
                    <a:pt x="1246761" y="638342"/>
                  </a:lnTo>
                  <a:lnTo>
                    <a:pt x="1241588" y="638342"/>
                  </a:lnTo>
                  <a:lnTo>
                    <a:pt x="1236415" y="638342"/>
                  </a:lnTo>
                  <a:lnTo>
                    <a:pt x="1231242" y="638342"/>
                  </a:lnTo>
                  <a:lnTo>
                    <a:pt x="1226068" y="638342"/>
                  </a:lnTo>
                  <a:lnTo>
                    <a:pt x="1220895" y="638342"/>
                  </a:lnTo>
                  <a:lnTo>
                    <a:pt x="1215722" y="638342"/>
                  </a:lnTo>
                  <a:lnTo>
                    <a:pt x="1210548" y="638342"/>
                  </a:lnTo>
                  <a:lnTo>
                    <a:pt x="1205375" y="638342"/>
                  </a:lnTo>
                  <a:lnTo>
                    <a:pt x="1200202" y="638342"/>
                  </a:lnTo>
                  <a:lnTo>
                    <a:pt x="1195029" y="638342"/>
                  </a:lnTo>
                  <a:lnTo>
                    <a:pt x="1189855" y="638342"/>
                  </a:lnTo>
                  <a:lnTo>
                    <a:pt x="1184682" y="638342"/>
                  </a:lnTo>
                  <a:lnTo>
                    <a:pt x="1179509" y="638342"/>
                  </a:lnTo>
                  <a:lnTo>
                    <a:pt x="1174335" y="638342"/>
                  </a:lnTo>
                  <a:lnTo>
                    <a:pt x="1169162" y="638342"/>
                  </a:lnTo>
                  <a:lnTo>
                    <a:pt x="1163989" y="638342"/>
                  </a:lnTo>
                  <a:lnTo>
                    <a:pt x="1158816" y="638342"/>
                  </a:lnTo>
                  <a:lnTo>
                    <a:pt x="1153642" y="638342"/>
                  </a:lnTo>
                  <a:lnTo>
                    <a:pt x="1148469" y="638342"/>
                  </a:lnTo>
                  <a:lnTo>
                    <a:pt x="1143296" y="638342"/>
                  </a:lnTo>
                  <a:lnTo>
                    <a:pt x="1138122" y="638342"/>
                  </a:lnTo>
                  <a:lnTo>
                    <a:pt x="1132949" y="638342"/>
                  </a:lnTo>
                  <a:lnTo>
                    <a:pt x="1127776" y="638342"/>
                  </a:lnTo>
                  <a:lnTo>
                    <a:pt x="1122603" y="638342"/>
                  </a:lnTo>
                  <a:lnTo>
                    <a:pt x="1117429" y="638342"/>
                  </a:lnTo>
                  <a:lnTo>
                    <a:pt x="1112256" y="638342"/>
                  </a:lnTo>
                  <a:lnTo>
                    <a:pt x="1107083" y="638342"/>
                  </a:lnTo>
                  <a:lnTo>
                    <a:pt x="1101909" y="638342"/>
                  </a:lnTo>
                  <a:lnTo>
                    <a:pt x="1096736" y="638342"/>
                  </a:lnTo>
                  <a:lnTo>
                    <a:pt x="1091563" y="638342"/>
                  </a:lnTo>
                  <a:lnTo>
                    <a:pt x="1086390" y="638342"/>
                  </a:lnTo>
                  <a:lnTo>
                    <a:pt x="1081216" y="638342"/>
                  </a:lnTo>
                  <a:lnTo>
                    <a:pt x="1076043" y="638342"/>
                  </a:lnTo>
                  <a:lnTo>
                    <a:pt x="1070870" y="638342"/>
                  </a:lnTo>
                  <a:lnTo>
                    <a:pt x="1065696" y="638342"/>
                  </a:lnTo>
                  <a:lnTo>
                    <a:pt x="1060523" y="638342"/>
                  </a:lnTo>
                  <a:lnTo>
                    <a:pt x="1055350" y="638342"/>
                  </a:lnTo>
                  <a:lnTo>
                    <a:pt x="1050177" y="638342"/>
                  </a:lnTo>
                  <a:lnTo>
                    <a:pt x="1045003" y="638342"/>
                  </a:lnTo>
                  <a:lnTo>
                    <a:pt x="1039830" y="638342"/>
                  </a:lnTo>
                  <a:lnTo>
                    <a:pt x="1034657" y="638342"/>
                  </a:lnTo>
                  <a:lnTo>
                    <a:pt x="1029483" y="638342"/>
                  </a:lnTo>
                  <a:lnTo>
                    <a:pt x="1024310" y="638342"/>
                  </a:lnTo>
                  <a:lnTo>
                    <a:pt x="1019137" y="638342"/>
                  </a:lnTo>
                  <a:lnTo>
                    <a:pt x="1013964" y="638342"/>
                  </a:lnTo>
                  <a:lnTo>
                    <a:pt x="1008790" y="638342"/>
                  </a:lnTo>
                  <a:lnTo>
                    <a:pt x="1003617" y="638342"/>
                  </a:lnTo>
                  <a:lnTo>
                    <a:pt x="998444" y="638342"/>
                  </a:lnTo>
                  <a:lnTo>
                    <a:pt x="993270" y="638342"/>
                  </a:lnTo>
                  <a:lnTo>
                    <a:pt x="988097" y="638342"/>
                  </a:lnTo>
                  <a:lnTo>
                    <a:pt x="982924" y="638342"/>
                  </a:lnTo>
                  <a:lnTo>
                    <a:pt x="977751" y="638342"/>
                  </a:lnTo>
                  <a:lnTo>
                    <a:pt x="972577" y="638342"/>
                  </a:lnTo>
                  <a:lnTo>
                    <a:pt x="967404" y="638342"/>
                  </a:lnTo>
                  <a:lnTo>
                    <a:pt x="962231" y="638342"/>
                  </a:lnTo>
                  <a:lnTo>
                    <a:pt x="957057" y="638342"/>
                  </a:lnTo>
                  <a:lnTo>
                    <a:pt x="951884" y="638342"/>
                  </a:lnTo>
                  <a:lnTo>
                    <a:pt x="946711" y="638342"/>
                  </a:lnTo>
                  <a:lnTo>
                    <a:pt x="941538" y="638342"/>
                  </a:lnTo>
                  <a:lnTo>
                    <a:pt x="936364" y="638342"/>
                  </a:lnTo>
                  <a:lnTo>
                    <a:pt x="931191" y="638342"/>
                  </a:lnTo>
                  <a:lnTo>
                    <a:pt x="926018" y="638342"/>
                  </a:lnTo>
                  <a:lnTo>
                    <a:pt x="920844" y="638342"/>
                  </a:lnTo>
                  <a:lnTo>
                    <a:pt x="915671" y="638342"/>
                  </a:lnTo>
                  <a:lnTo>
                    <a:pt x="910498" y="638342"/>
                  </a:lnTo>
                  <a:lnTo>
                    <a:pt x="905325" y="638342"/>
                  </a:lnTo>
                  <a:lnTo>
                    <a:pt x="900151" y="638342"/>
                  </a:lnTo>
                  <a:lnTo>
                    <a:pt x="894978" y="638342"/>
                  </a:lnTo>
                  <a:lnTo>
                    <a:pt x="889805" y="638342"/>
                  </a:lnTo>
                  <a:lnTo>
                    <a:pt x="884631" y="638342"/>
                  </a:lnTo>
                  <a:lnTo>
                    <a:pt x="879458" y="638342"/>
                  </a:lnTo>
                  <a:lnTo>
                    <a:pt x="874285" y="638342"/>
                  </a:lnTo>
                  <a:lnTo>
                    <a:pt x="869112" y="638342"/>
                  </a:lnTo>
                  <a:lnTo>
                    <a:pt x="863938" y="638342"/>
                  </a:lnTo>
                  <a:lnTo>
                    <a:pt x="858765" y="638342"/>
                  </a:lnTo>
                  <a:lnTo>
                    <a:pt x="853592" y="638342"/>
                  </a:lnTo>
                  <a:lnTo>
                    <a:pt x="848418" y="638342"/>
                  </a:lnTo>
                  <a:lnTo>
                    <a:pt x="843245" y="638342"/>
                  </a:lnTo>
                  <a:lnTo>
                    <a:pt x="838072" y="638342"/>
                  </a:lnTo>
                  <a:lnTo>
                    <a:pt x="832899" y="638342"/>
                  </a:lnTo>
                  <a:lnTo>
                    <a:pt x="827725" y="638342"/>
                  </a:lnTo>
                  <a:lnTo>
                    <a:pt x="822552" y="638342"/>
                  </a:lnTo>
                  <a:lnTo>
                    <a:pt x="817379" y="638342"/>
                  </a:lnTo>
                  <a:lnTo>
                    <a:pt x="812205" y="638342"/>
                  </a:lnTo>
                  <a:lnTo>
                    <a:pt x="807032" y="638342"/>
                  </a:lnTo>
                  <a:lnTo>
                    <a:pt x="801859" y="638342"/>
                  </a:lnTo>
                  <a:lnTo>
                    <a:pt x="796686" y="638342"/>
                  </a:lnTo>
                  <a:lnTo>
                    <a:pt x="791512" y="638342"/>
                  </a:lnTo>
                  <a:lnTo>
                    <a:pt x="786339" y="638342"/>
                  </a:lnTo>
                  <a:lnTo>
                    <a:pt x="781166" y="638342"/>
                  </a:lnTo>
                  <a:lnTo>
                    <a:pt x="775992" y="638342"/>
                  </a:lnTo>
                  <a:lnTo>
                    <a:pt x="770819" y="638342"/>
                  </a:lnTo>
                  <a:lnTo>
                    <a:pt x="765646" y="638342"/>
                  </a:lnTo>
                  <a:lnTo>
                    <a:pt x="760473" y="638342"/>
                  </a:lnTo>
                  <a:lnTo>
                    <a:pt x="755299" y="638342"/>
                  </a:lnTo>
                  <a:lnTo>
                    <a:pt x="750126" y="638342"/>
                  </a:lnTo>
                  <a:lnTo>
                    <a:pt x="744953" y="638342"/>
                  </a:lnTo>
                  <a:lnTo>
                    <a:pt x="739779" y="638342"/>
                  </a:lnTo>
                  <a:lnTo>
                    <a:pt x="734606" y="638342"/>
                  </a:lnTo>
                  <a:lnTo>
                    <a:pt x="729433" y="638342"/>
                  </a:lnTo>
                  <a:lnTo>
                    <a:pt x="724260" y="638342"/>
                  </a:lnTo>
                  <a:lnTo>
                    <a:pt x="719086" y="638342"/>
                  </a:lnTo>
                  <a:lnTo>
                    <a:pt x="713913" y="638342"/>
                  </a:lnTo>
                  <a:lnTo>
                    <a:pt x="708740" y="638342"/>
                  </a:lnTo>
                  <a:lnTo>
                    <a:pt x="703566" y="638342"/>
                  </a:lnTo>
                  <a:lnTo>
                    <a:pt x="698393" y="638342"/>
                  </a:lnTo>
                  <a:lnTo>
                    <a:pt x="693220" y="638342"/>
                  </a:lnTo>
                  <a:lnTo>
                    <a:pt x="688047" y="638342"/>
                  </a:lnTo>
                  <a:lnTo>
                    <a:pt x="682873" y="638342"/>
                  </a:lnTo>
                  <a:lnTo>
                    <a:pt x="677700" y="638342"/>
                  </a:lnTo>
                  <a:lnTo>
                    <a:pt x="672527" y="638342"/>
                  </a:lnTo>
                  <a:lnTo>
                    <a:pt x="667353" y="638342"/>
                  </a:lnTo>
                  <a:lnTo>
                    <a:pt x="662180" y="638342"/>
                  </a:lnTo>
                  <a:lnTo>
                    <a:pt x="657007" y="638342"/>
                  </a:lnTo>
                  <a:lnTo>
                    <a:pt x="651834" y="638342"/>
                  </a:lnTo>
                  <a:lnTo>
                    <a:pt x="646660" y="638342"/>
                  </a:lnTo>
                  <a:lnTo>
                    <a:pt x="641487" y="638342"/>
                  </a:lnTo>
                  <a:lnTo>
                    <a:pt x="636314" y="638342"/>
                  </a:lnTo>
                  <a:lnTo>
                    <a:pt x="631140" y="638342"/>
                  </a:lnTo>
                  <a:lnTo>
                    <a:pt x="625967" y="638342"/>
                  </a:lnTo>
                  <a:lnTo>
                    <a:pt x="620794" y="638342"/>
                  </a:lnTo>
                  <a:lnTo>
                    <a:pt x="615621" y="638342"/>
                  </a:lnTo>
                  <a:lnTo>
                    <a:pt x="610447" y="638342"/>
                  </a:lnTo>
                  <a:lnTo>
                    <a:pt x="605274" y="638342"/>
                  </a:lnTo>
                  <a:lnTo>
                    <a:pt x="600101" y="638342"/>
                  </a:lnTo>
                  <a:lnTo>
                    <a:pt x="594927" y="638342"/>
                  </a:lnTo>
                  <a:lnTo>
                    <a:pt x="589754" y="638342"/>
                  </a:lnTo>
                  <a:lnTo>
                    <a:pt x="584581" y="638342"/>
                  </a:lnTo>
                  <a:lnTo>
                    <a:pt x="579408" y="638342"/>
                  </a:lnTo>
                  <a:lnTo>
                    <a:pt x="574234" y="638342"/>
                  </a:lnTo>
                  <a:lnTo>
                    <a:pt x="569061" y="638342"/>
                  </a:lnTo>
                  <a:lnTo>
                    <a:pt x="563888" y="638342"/>
                  </a:lnTo>
                  <a:lnTo>
                    <a:pt x="558714" y="638342"/>
                  </a:lnTo>
                  <a:lnTo>
                    <a:pt x="553541" y="638342"/>
                  </a:lnTo>
                  <a:lnTo>
                    <a:pt x="548368" y="638342"/>
                  </a:lnTo>
                  <a:lnTo>
                    <a:pt x="543195" y="638342"/>
                  </a:lnTo>
                  <a:lnTo>
                    <a:pt x="538021" y="638342"/>
                  </a:lnTo>
                  <a:lnTo>
                    <a:pt x="532848" y="638342"/>
                  </a:lnTo>
                  <a:lnTo>
                    <a:pt x="527675" y="638342"/>
                  </a:lnTo>
                  <a:lnTo>
                    <a:pt x="522501" y="638342"/>
                  </a:lnTo>
                  <a:lnTo>
                    <a:pt x="517328" y="638342"/>
                  </a:lnTo>
                  <a:lnTo>
                    <a:pt x="512155" y="638342"/>
                  </a:lnTo>
                  <a:lnTo>
                    <a:pt x="506982" y="638342"/>
                  </a:lnTo>
                  <a:lnTo>
                    <a:pt x="501808" y="638342"/>
                  </a:lnTo>
                  <a:lnTo>
                    <a:pt x="496635" y="638342"/>
                  </a:lnTo>
                  <a:lnTo>
                    <a:pt x="491462" y="638342"/>
                  </a:lnTo>
                  <a:lnTo>
                    <a:pt x="486288" y="638342"/>
                  </a:lnTo>
                  <a:lnTo>
                    <a:pt x="481115" y="638342"/>
                  </a:lnTo>
                  <a:lnTo>
                    <a:pt x="475942" y="638342"/>
                  </a:lnTo>
                  <a:lnTo>
                    <a:pt x="470769" y="638342"/>
                  </a:lnTo>
                  <a:lnTo>
                    <a:pt x="465595" y="638342"/>
                  </a:lnTo>
                  <a:lnTo>
                    <a:pt x="460422" y="638342"/>
                  </a:lnTo>
                  <a:lnTo>
                    <a:pt x="455249" y="638342"/>
                  </a:lnTo>
                  <a:lnTo>
                    <a:pt x="450075" y="638342"/>
                  </a:lnTo>
                  <a:lnTo>
                    <a:pt x="444902" y="638342"/>
                  </a:lnTo>
                  <a:lnTo>
                    <a:pt x="439729" y="638342"/>
                  </a:lnTo>
                  <a:lnTo>
                    <a:pt x="434556" y="638342"/>
                  </a:lnTo>
                  <a:lnTo>
                    <a:pt x="429382" y="638342"/>
                  </a:lnTo>
                  <a:lnTo>
                    <a:pt x="424209" y="638342"/>
                  </a:lnTo>
                  <a:lnTo>
                    <a:pt x="419036" y="638342"/>
                  </a:lnTo>
                  <a:lnTo>
                    <a:pt x="413862" y="638342"/>
                  </a:lnTo>
                  <a:lnTo>
                    <a:pt x="408689" y="638342"/>
                  </a:lnTo>
                  <a:lnTo>
                    <a:pt x="403516" y="638342"/>
                  </a:lnTo>
                  <a:lnTo>
                    <a:pt x="398343" y="638342"/>
                  </a:lnTo>
                  <a:lnTo>
                    <a:pt x="393169" y="638342"/>
                  </a:lnTo>
                  <a:lnTo>
                    <a:pt x="387996" y="638342"/>
                  </a:lnTo>
                  <a:lnTo>
                    <a:pt x="382823" y="638342"/>
                  </a:lnTo>
                  <a:lnTo>
                    <a:pt x="377649" y="638342"/>
                  </a:lnTo>
                  <a:lnTo>
                    <a:pt x="372476" y="638342"/>
                  </a:lnTo>
                  <a:lnTo>
                    <a:pt x="367303" y="638342"/>
                  </a:lnTo>
                  <a:lnTo>
                    <a:pt x="362130" y="638342"/>
                  </a:lnTo>
                  <a:lnTo>
                    <a:pt x="356956" y="638342"/>
                  </a:lnTo>
                  <a:lnTo>
                    <a:pt x="351783" y="638342"/>
                  </a:lnTo>
                  <a:lnTo>
                    <a:pt x="346610" y="638342"/>
                  </a:lnTo>
                  <a:lnTo>
                    <a:pt x="341436" y="638342"/>
                  </a:lnTo>
                  <a:lnTo>
                    <a:pt x="336263" y="638342"/>
                  </a:lnTo>
                  <a:lnTo>
                    <a:pt x="331090" y="638342"/>
                  </a:lnTo>
                  <a:lnTo>
                    <a:pt x="325917" y="638342"/>
                  </a:lnTo>
                  <a:lnTo>
                    <a:pt x="320743" y="638342"/>
                  </a:lnTo>
                  <a:lnTo>
                    <a:pt x="315570" y="638342"/>
                  </a:lnTo>
                  <a:lnTo>
                    <a:pt x="310397" y="638342"/>
                  </a:lnTo>
                  <a:lnTo>
                    <a:pt x="305223" y="638342"/>
                  </a:lnTo>
                  <a:lnTo>
                    <a:pt x="300050" y="638342"/>
                  </a:lnTo>
                  <a:lnTo>
                    <a:pt x="294877" y="638342"/>
                  </a:lnTo>
                  <a:lnTo>
                    <a:pt x="289704" y="638342"/>
                  </a:lnTo>
                  <a:lnTo>
                    <a:pt x="284530" y="638342"/>
                  </a:lnTo>
                  <a:lnTo>
                    <a:pt x="279357" y="638342"/>
                  </a:lnTo>
                  <a:lnTo>
                    <a:pt x="274184" y="638342"/>
                  </a:lnTo>
                  <a:lnTo>
                    <a:pt x="269010" y="638342"/>
                  </a:lnTo>
                  <a:lnTo>
                    <a:pt x="263837" y="638342"/>
                  </a:lnTo>
                  <a:lnTo>
                    <a:pt x="258664" y="638342"/>
                  </a:lnTo>
                  <a:lnTo>
                    <a:pt x="253491" y="638342"/>
                  </a:lnTo>
                  <a:lnTo>
                    <a:pt x="248317" y="638342"/>
                  </a:lnTo>
                  <a:lnTo>
                    <a:pt x="243144" y="638342"/>
                  </a:lnTo>
                  <a:lnTo>
                    <a:pt x="237971" y="638342"/>
                  </a:lnTo>
                  <a:lnTo>
                    <a:pt x="232797" y="638342"/>
                  </a:lnTo>
                  <a:lnTo>
                    <a:pt x="227624" y="638342"/>
                  </a:lnTo>
                  <a:lnTo>
                    <a:pt x="222451" y="638342"/>
                  </a:lnTo>
                  <a:lnTo>
                    <a:pt x="217278" y="638342"/>
                  </a:lnTo>
                  <a:lnTo>
                    <a:pt x="212104" y="638342"/>
                  </a:lnTo>
                  <a:lnTo>
                    <a:pt x="206931" y="638342"/>
                  </a:lnTo>
                  <a:lnTo>
                    <a:pt x="201758" y="638342"/>
                  </a:lnTo>
                  <a:lnTo>
                    <a:pt x="196584" y="638342"/>
                  </a:lnTo>
                  <a:lnTo>
                    <a:pt x="191411" y="638342"/>
                  </a:lnTo>
                  <a:lnTo>
                    <a:pt x="186238" y="638342"/>
                  </a:lnTo>
                  <a:lnTo>
                    <a:pt x="181065" y="638342"/>
                  </a:lnTo>
                  <a:lnTo>
                    <a:pt x="175891" y="638342"/>
                  </a:lnTo>
                  <a:lnTo>
                    <a:pt x="170718" y="638342"/>
                  </a:lnTo>
                  <a:lnTo>
                    <a:pt x="165545" y="638342"/>
                  </a:lnTo>
                  <a:lnTo>
                    <a:pt x="160371" y="638342"/>
                  </a:lnTo>
                  <a:lnTo>
                    <a:pt x="155198" y="638342"/>
                  </a:lnTo>
                  <a:lnTo>
                    <a:pt x="150025" y="638342"/>
                  </a:lnTo>
                  <a:lnTo>
                    <a:pt x="144852" y="638342"/>
                  </a:lnTo>
                  <a:lnTo>
                    <a:pt x="139678" y="638342"/>
                  </a:lnTo>
                  <a:lnTo>
                    <a:pt x="134505" y="638342"/>
                  </a:lnTo>
                  <a:lnTo>
                    <a:pt x="129332" y="638342"/>
                  </a:lnTo>
                  <a:lnTo>
                    <a:pt x="124158" y="638342"/>
                  </a:lnTo>
                  <a:lnTo>
                    <a:pt x="118985" y="638342"/>
                  </a:lnTo>
                  <a:lnTo>
                    <a:pt x="113812" y="638342"/>
                  </a:lnTo>
                  <a:lnTo>
                    <a:pt x="108639" y="638342"/>
                  </a:lnTo>
                  <a:lnTo>
                    <a:pt x="103465" y="638342"/>
                  </a:lnTo>
                  <a:lnTo>
                    <a:pt x="98292" y="638342"/>
                  </a:lnTo>
                  <a:lnTo>
                    <a:pt x="93119" y="638342"/>
                  </a:lnTo>
                  <a:lnTo>
                    <a:pt x="87945" y="638342"/>
                  </a:lnTo>
                  <a:lnTo>
                    <a:pt x="82772" y="638342"/>
                  </a:lnTo>
                  <a:lnTo>
                    <a:pt x="77599" y="638342"/>
                  </a:lnTo>
                  <a:lnTo>
                    <a:pt x="72426" y="638342"/>
                  </a:lnTo>
                  <a:lnTo>
                    <a:pt x="67252" y="638342"/>
                  </a:lnTo>
                  <a:lnTo>
                    <a:pt x="62079" y="638342"/>
                  </a:lnTo>
                  <a:lnTo>
                    <a:pt x="56906" y="638342"/>
                  </a:lnTo>
                  <a:lnTo>
                    <a:pt x="51732" y="638342"/>
                  </a:lnTo>
                  <a:lnTo>
                    <a:pt x="46559" y="638342"/>
                  </a:lnTo>
                  <a:lnTo>
                    <a:pt x="41386" y="638342"/>
                  </a:lnTo>
                  <a:lnTo>
                    <a:pt x="36213" y="638342"/>
                  </a:lnTo>
                  <a:lnTo>
                    <a:pt x="31039" y="638342"/>
                  </a:lnTo>
                  <a:lnTo>
                    <a:pt x="25866" y="638342"/>
                  </a:lnTo>
                  <a:lnTo>
                    <a:pt x="20693" y="638342"/>
                  </a:lnTo>
                  <a:lnTo>
                    <a:pt x="15519" y="638342"/>
                  </a:lnTo>
                  <a:lnTo>
                    <a:pt x="10346" y="638342"/>
                  </a:lnTo>
                  <a:lnTo>
                    <a:pt x="5173" y="638342"/>
                  </a:lnTo>
                  <a:lnTo>
                    <a:pt x="0" y="63834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596816" y="4331384"/>
              <a:ext cx="1883076" cy="638125"/>
            </a:xfrm>
            <a:custGeom>
              <a:avLst/>
              <a:pathLst>
                <a:path w="1883076" h="638125">
                  <a:moveTo>
                    <a:pt x="0" y="408410"/>
                  </a:moveTo>
                  <a:lnTo>
                    <a:pt x="0" y="408410"/>
                  </a:lnTo>
                  <a:lnTo>
                    <a:pt x="5173" y="401167"/>
                  </a:lnTo>
                  <a:lnTo>
                    <a:pt x="10346" y="393923"/>
                  </a:lnTo>
                  <a:lnTo>
                    <a:pt x="15519" y="386688"/>
                  </a:lnTo>
                  <a:lnTo>
                    <a:pt x="20693" y="379469"/>
                  </a:lnTo>
                  <a:lnTo>
                    <a:pt x="25866" y="372273"/>
                  </a:lnTo>
                  <a:lnTo>
                    <a:pt x="31039" y="365107"/>
                  </a:lnTo>
                  <a:lnTo>
                    <a:pt x="36213" y="357978"/>
                  </a:lnTo>
                  <a:lnTo>
                    <a:pt x="41386" y="350892"/>
                  </a:lnTo>
                  <a:lnTo>
                    <a:pt x="46559" y="343855"/>
                  </a:lnTo>
                  <a:lnTo>
                    <a:pt x="51732" y="336870"/>
                  </a:lnTo>
                  <a:lnTo>
                    <a:pt x="56906" y="329945"/>
                  </a:lnTo>
                  <a:lnTo>
                    <a:pt x="62079" y="323081"/>
                  </a:lnTo>
                  <a:lnTo>
                    <a:pt x="67252" y="316284"/>
                  </a:lnTo>
                  <a:lnTo>
                    <a:pt x="72426" y="309557"/>
                  </a:lnTo>
                  <a:lnTo>
                    <a:pt x="77599" y="302902"/>
                  </a:lnTo>
                  <a:lnTo>
                    <a:pt x="82772" y="296323"/>
                  </a:lnTo>
                  <a:lnTo>
                    <a:pt x="87945" y="289821"/>
                  </a:lnTo>
                  <a:lnTo>
                    <a:pt x="93119" y="283399"/>
                  </a:lnTo>
                  <a:lnTo>
                    <a:pt x="98292" y="277059"/>
                  </a:lnTo>
                  <a:lnTo>
                    <a:pt x="103465" y="270802"/>
                  </a:lnTo>
                  <a:lnTo>
                    <a:pt x="108639" y="264629"/>
                  </a:lnTo>
                  <a:lnTo>
                    <a:pt x="113812" y="258541"/>
                  </a:lnTo>
                  <a:lnTo>
                    <a:pt x="118985" y="252538"/>
                  </a:lnTo>
                  <a:lnTo>
                    <a:pt x="124158" y="246623"/>
                  </a:lnTo>
                  <a:lnTo>
                    <a:pt x="129332" y="240793"/>
                  </a:lnTo>
                  <a:lnTo>
                    <a:pt x="134505" y="235051"/>
                  </a:lnTo>
                  <a:lnTo>
                    <a:pt x="139678" y="229396"/>
                  </a:lnTo>
                  <a:lnTo>
                    <a:pt x="144852" y="223827"/>
                  </a:lnTo>
                  <a:lnTo>
                    <a:pt x="150025" y="218345"/>
                  </a:lnTo>
                  <a:lnTo>
                    <a:pt x="155198" y="212949"/>
                  </a:lnTo>
                  <a:lnTo>
                    <a:pt x="160371" y="207640"/>
                  </a:lnTo>
                  <a:lnTo>
                    <a:pt x="165545" y="202415"/>
                  </a:lnTo>
                  <a:lnTo>
                    <a:pt x="170718" y="197276"/>
                  </a:lnTo>
                  <a:lnTo>
                    <a:pt x="175891" y="192221"/>
                  </a:lnTo>
                  <a:lnTo>
                    <a:pt x="181065" y="187249"/>
                  </a:lnTo>
                  <a:lnTo>
                    <a:pt x="186238" y="182361"/>
                  </a:lnTo>
                  <a:lnTo>
                    <a:pt x="191411" y="177554"/>
                  </a:lnTo>
                  <a:lnTo>
                    <a:pt x="196584" y="172828"/>
                  </a:lnTo>
                  <a:lnTo>
                    <a:pt x="201758" y="168183"/>
                  </a:lnTo>
                  <a:lnTo>
                    <a:pt x="206931" y="163618"/>
                  </a:lnTo>
                  <a:lnTo>
                    <a:pt x="212104" y="159130"/>
                  </a:lnTo>
                  <a:lnTo>
                    <a:pt x="217278" y="154721"/>
                  </a:lnTo>
                  <a:lnTo>
                    <a:pt x="222451" y="150388"/>
                  </a:lnTo>
                  <a:lnTo>
                    <a:pt x="227624" y="146131"/>
                  </a:lnTo>
                  <a:lnTo>
                    <a:pt x="232797" y="141949"/>
                  </a:lnTo>
                  <a:lnTo>
                    <a:pt x="237971" y="137841"/>
                  </a:lnTo>
                  <a:lnTo>
                    <a:pt x="243144" y="133805"/>
                  </a:lnTo>
                  <a:lnTo>
                    <a:pt x="248317" y="129842"/>
                  </a:lnTo>
                  <a:lnTo>
                    <a:pt x="253491" y="125949"/>
                  </a:lnTo>
                  <a:lnTo>
                    <a:pt x="258664" y="122126"/>
                  </a:lnTo>
                  <a:lnTo>
                    <a:pt x="263837" y="118372"/>
                  </a:lnTo>
                  <a:lnTo>
                    <a:pt x="269010" y="114685"/>
                  </a:lnTo>
                  <a:lnTo>
                    <a:pt x="274184" y="111066"/>
                  </a:lnTo>
                  <a:lnTo>
                    <a:pt x="279357" y="107512"/>
                  </a:lnTo>
                  <a:lnTo>
                    <a:pt x="284530" y="104024"/>
                  </a:lnTo>
                  <a:lnTo>
                    <a:pt x="289704" y="100600"/>
                  </a:lnTo>
                  <a:lnTo>
                    <a:pt x="294877" y="97238"/>
                  </a:lnTo>
                  <a:lnTo>
                    <a:pt x="300050" y="93939"/>
                  </a:lnTo>
                  <a:lnTo>
                    <a:pt x="305223" y="90702"/>
                  </a:lnTo>
                  <a:lnTo>
                    <a:pt x="310397" y="87524"/>
                  </a:lnTo>
                  <a:lnTo>
                    <a:pt x="315570" y="84407"/>
                  </a:lnTo>
                  <a:lnTo>
                    <a:pt x="320743" y="81348"/>
                  </a:lnTo>
                  <a:lnTo>
                    <a:pt x="325917" y="78348"/>
                  </a:lnTo>
                  <a:lnTo>
                    <a:pt x="331090" y="75404"/>
                  </a:lnTo>
                  <a:lnTo>
                    <a:pt x="336263" y="72518"/>
                  </a:lnTo>
                  <a:lnTo>
                    <a:pt x="341436" y="69687"/>
                  </a:lnTo>
                  <a:lnTo>
                    <a:pt x="346610" y="66912"/>
                  </a:lnTo>
                  <a:lnTo>
                    <a:pt x="351783" y="64191"/>
                  </a:lnTo>
                  <a:lnTo>
                    <a:pt x="356956" y="61524"/>
                  </a:lnTo>
                  <a:lnTo>
                    <a:pt x="362130" y="58911"/>
                  </a:lnTo>
                  <a:lnTo>
                    <a:pt x="367303" y="56352"/>
                  </a:lnTo>
                  <a:lnTo>
                    <a:pt x="372476" y="53845"/>
                  </a:lnTo>
                  <a:lnTo>
                    <a:pt x="377649" y="51390"/>
                  </a:lnTo>
                  <a:lnTo>
                    <a:pt x="382823" y="48987"/>
                  </a:lnTo>
                  <a:lnTo>
                    <a:pt x="387996" y="46637"/>
                  </a:lnTo>
                  <a:lnTo>
                    <a:pt x="393169" y="44338"/>
                  </a:lnTo>
                  <a:lnTo>
                    <a:pt x="398343" y="42090"/>
                  </a:lnTo>
                  <a:lnTo>
                    <a:pt x="403516" y="39894"/>
                  </a:lnTo>
                  <a:lnTo>
                    <a:pt x="408689" y="37749"/>
                  </a:lnTo>
                  <a:lnTo>
                    <a:pt x="413862" y="35656"/>
                  </a:lnTo>
                  <a:lnTo>
                    <a:pt x="419036" y="33614"/>
                  </a:lnTo>
                  <a:lnTo>
                    <a:pt x="424209" y="31624"/>
                  </a:lnTo>
                  <a:lnTo>
                    <a:pt x="429382" y="29686"/>
                  </a:lnTo>
                  <a:lnTo>
                    <a:pt x="434556" y="27800"/>
                  </a:lnTo>
                  <a:lnTo>
                    <a:pt x="439729" y="25967"/>
                  </a:lnTo>
                  <a:lnTo>
                    <a:pt x="444902" y="24187"/>
                  </a:lnTo>
                  <a:lnTo>
                    <a:pt x="450075" y="22461"/>
                  </a:lnTo>
                  <a:lnTo>
                    <a:pt x="455249" y="20790"/>
                  </a:lnTo>
                  <a:lnTo>
                    <a:pt x="460422" y="19173"/>
                  </a:lnTo>
                  <a:lnTo>
                    <a:pt x="465595" y="17612"/>
                  </a:lnTo>
                  <a:lnTo>
                    <a:pt x="470769" y="16108"/>
                  </a:lnTo>
                  <a:lnTo>
                    <a:pt x="475942" y="14662"/>
                  </a:lnTo>
                  <a:lnTo>
                    <a:pt x="481115" y="13274"/>
                  </a:lnTo>
                  <a:lnTo>
                    <a:pt x="486288" y="11946"/>
                  </a:lnTo>
                  <a:lnTo>
                    <a:pt x="491462" y="10679"/>
                  </a:lnTo>
                  <a:lnTo>
                    <a:pt x="496635" y="9474"/>
                  </a:lnTo>
                  <a:lnTo>
                    <a:pt x="501808" y="8333"/>
                  </a:lnTo>
                  <a:lnTo>
                    <a:pt x="506982" y="7257"/>
                  </a:lnTo>
                  <a:lnTo>
                    <a:pt x="512155" y="6248"/>
                  </a:lnTo>
                  <a:lnTo>
                    <a:pt x="517328" y="5307"/>
                  </a:lnTo>
                  <a:lnTo>
                    <a:pt x="522501" y="4436"/>
                  </a:lnTo>
                  <a:lnTo>
                    <a:pt x="527675" y="3636"/>
                  </a:lnTo>
                  <a:lnTo>
                    <a:pt x="532848" y="2910"/>
                  </a:lnTo>
                  <a:lnTo>
                    <a:pt x="538021" y="2259"/>
                  </a:lnTo>
                  <a:lnTo>
                    <a:pt x="543195" y="1687"/>
                  </a:lnTo>
                  <a:lnTo>
                    <a:pt x="548368" y="1193"/>
                  </a:lnTo>
                  <a:lnTo>
                    <a:pt x="553541" y="782"/>
                  </a:lnTo>
                  <a:lnTo>
                    <a:pt x="558714" y="454"/>
                  </a:lnTo>
                  <a:lnTo>
                    <a:pt x="563888" y="213"/>
                  </a:lnTo>
                  <a:lnTo>
                    <a:pt x="569061" y="61"/>
                  </a:lnTo>
                  <a:lnTo>
                    <a:pt x="574234" y="0"/>
                  </a:lnTo>
                  <a:lnTo>
                    <a:pt x="579408" y="32"/>
                  </a:lnTo>
                  <a:lnTo>
                    <a:pt x="584581" y="161"/>
                  </a:lnTo>
                  <a:lnTo>
                    <a:pt x="589754" y="388"/>
                  </a:lnTo>
                  <a:lnTo>
                    <a:pt x="594927" y="717"/>
                  </a:lnTo>
                  <a:lnTo>
                    <a:pt x="600101" y="1150"/>
                  </a:lnTo>
                  <a:lnTo>
                    <a:pt x="605274" y="1690"/>
                  </a:lnTo>
                  <a:lnTo>
                    <a:pt x="610447" y="2340"/>
                  </a:lnTo>
                  <a:lnTo>
                    <a:pt x="615621" y="3101"/>
                  </a:lnTo>
                  <a:lnTo>
                    <a:pt x="620794" y="3978"/>
                  </a:lnTo>
                  <a:lnTo>
                    <a:pt x="625967" y="4972"/>
                  </a:lnTo>
                  <a:lnTo>
                    <a:pt x="631140" y="6087"/>
                  </a:lnTo>
                  <a:lnTo>
                    <a:pt x="636314" y="7324"/>
                  </a:lnTo>
                  <a:lnTo>
                    <a:pt x="641487" y="8687"/>
                  </a:lnTo>
                  <a:lnTo>
                    <a:pt x="646660" y="10179"/>
                  </a:lnTo>
                  <a:lnTo>
                    <a:pt x="651834" y="11801"/>
                  </a:lnTo>
                  <a:lnTo>
                    <a:pt x="657007" y="13556"/>
                  </a:lnTo>
                  <a:lnTo>
                    <a:pt x="662180" y="15446"/>
                  </a:lnTo>
                  <a:lnTo>
                    <a:pt x="667353" y="17473"/>
                  </a:lnTo>
                  <a:lnTo>
                    <a:pt x="672527" y="19641"/>
                  </a:lnTo>
                  <a:lnTo>
                    <a:pt x="677700" y="21949"/>
                  </a:lnTo>
                  <a:lnTo>
                    <a:pt x="682873" y="24401"/>
                  </a:lnTo>
                  <a:lnTo>
                    <a:pt x="688047" y="26998"/>
                  </a:lnTo>
                  <a:lnTo>
                    <a:pt x="693220" y="29741"/>
                  </a:lnTo>
                  <a:lnTo>
                    <a:pt x="698393" y="32631"/>
                  </a:lnTo>
                  <a:lnTo>
                    <a:pt x="703566" y="35670"/>
                  </a:lnTo>
                  <a:lnTo>
                    <a:pt x="708740" y="38858"/>
                  </a:lnTo>
                  <a:lnTo>
                    <a:pt x="713913" y="42195"/>
                  </a:lnTo>
                  <a:lnTo>
                    <a:pt x="719086" y="45683"/>
                  </a:lnTo>
                  <a:lnTo>
                    <a:pt x="724260" y="49320"/>
                  </a:lnTo>
                  <a:lnTo>
                    <a:pt x="729433" y="53107"/>
                  </a:lnTo>
                  <a:lnTo>
                    <a:pt x="734606" y="57043"/>
                  </a:lnTo>
                  <a:lnTo>
                    <a:pt x="739779" y="61126"/>
                  </a:lnTo>
                  <a:lnTo>
                    <a:pt x="744953" y="65357"/>
                  </a:lnTo>
                  <a:lnTo>
                    <a:pt x="750126" y="69733"/>
                  </a:lnTo>
                  <a:lnTo>
                    <a:pt x="755299" y="74252"/>
                  </a:lnTo>
                  <a:lnTo>
                    <a:pt x="760473" y="78913"/>
                  </a:lnTo>
                  <a:lnTo>
                    <a:pt x="765646" y="83712"/>
                  </a:lnTo>
                  <a:lnTo>
                    <a:pt x="770819" y="88647"/>
                  </a:lnTo>
                  <a:lnTo>
                    <a:pt x="775992" y="93715"/>
                  </a:lnTo>
                  <a:lnTo>
                    <a:pt x="781166" y="98912"/>
                  </a:lnTo>
                  <a:lnTo>
                    <a:pt x="786339" y="104234"/>
                  </a:lnTo>
                  <a:lnTo>
                    <a:pt x="791512" y="109677"/>
                  </a:lnTo>
                  <a:lnTo>
                    <a:pt x="796686" y="115237"/>
                  </a:lnTo>
                  <a:lnTo>
                    <a:pt x="801859" y="120909"/>
                  </a:lnTo>
                  <a:lnTo>
                    <a:pt x="807032" y="126688"/>
                  </a:lnTo>
                  <a:lnTo>
                    <a:pt x="812205" y="132568"/>
                  </a:lnTo>
                  <a:lnTo>
                    <a:pt x="817379" y="138545"/>
                  </a:lnTo>
                  <a:lnTo>
                    <a:pt x="822552" y="144611"/>
                  </a:lnTo>
                  <a:lnTo>
                    <a:pt x="827725" y="150762"/>
                  </a:lnTo>
                  <a:lnTo>
                    <a:pt x="832899" y="156992"/>
                  </a:lnTo>
                  <a:lnTo>
                    <a:pt x="838072" y="163293"/>
                  </a:lnTo>
                  <a:lnTo>
                    <a:pt x="843245" y="169659"/>
                  </a:lnTo>
                  <a:lnTo>
                    <a:pt x="848418" y="176084"/>
                  </a:lnTo>
                  <a:lnTo>
                    <a:pt x="853592" y="182561"/>
                  </a:lnTo>
                  <a:lnTo>
                    <a:pt x="858765" y="189084"/>
                  </a:lnTo>
                  <a:lnTo>
                    <a:pt x="863938" y="195645"/>
                  </a:lnTo>
                  <a:lnTo>
                    <a:pt x="869112" y="202238"/>
                  </a:lnTo>
                  <a:lnTo>
                    <a:pt x="874285" y="208855"/>
                  </a:lnTo>
                  <a:lnTo>
                    <a:pt x="879458" y="215491"/>
                  </a:lnTo>
                  <a:lnTo>
                    <a:pt x="884631" y="222138"/>
                  </a:lnTo>
                  <a:lnTo>
                    <a:pt x="889805" y="228789"/>
                  </a:lnTo>
                  <a:lnTo>
                    <a:pt x="894978" y="235439"/>
                  </a:lnTo>
                  <a:lnTo>
                    <a:pt x="900151" y="242081"/>
                  </a:lnTo>
                  <a:lnTo>
                    <a:pt x="905325" y="248707"/>
                  </a:lnTo>
                  <a:lnTo>
                    <a:pt x="910498" y="255313"/>
                  </a:lnTo>
                  <a:lnTo>
                    <a:pt x="915671" y="261893"/>
                  </a:lnTo>
                  <a:lnTo>
                    <a:pt x="920844" y="268440"/>
                  </a:lnTo>
                  <a:lnTo>
                    <a:pt x="926018" y="274948"/>
                  </a:lnTo>
                  <a:lnTo>
                    <a:pt x="931191" y="281414"/>
                  </a:lnTo>
                  <a:lnTo>
                    <a:pt x="936364" y="287831"/>
                  </a:lnTo>
                  <a:lnTo>
                    <a:pt x="941538" y="294194"/>
                  </a:lnTo>
                  <a:lnTo>
                    <a:pt x="946711" y="300500"/>
                  </a:lnTo>
                  <a:lnTo>
                    <a:pt x="951884" y="306743"/>
                  </a:lnTo>
                  <a:lnTo>
                    <a:pt x="957057" y="312919"/>
                  </a:lnTo>
                  <a:lnTo>
                    <a:pt x="962231" y="319025"/>
                  </a:lnTo>
                  <a:lnTo>
                    <a:pt x="967404" y="325057"/>
                  </a:lnTo>
                  <a:lnTo>
                    <a:pt x="972577" y="331012"/>
                  </a:lnTo>
                  <a:lnTo>
                    <a:pt x="977751" y="336886"/>
                  </a:lnTo>
                  <a:lnTo>
                    <a:pt x="982924" y="342677"/>
                  </a:lnTo>
                  <a:lnTo>
                    <a:pt x="988097" y="348383"/>
                  </a:lnTo>
                  <a:lnTo>
                    <a:pt x="993270" y="354000"/>
                  </a:lnTo>
                  <a:lnTo>
                    <a:pt x="998444" y="359527"/>
                  </a:lnTo>
                  <a:lnTo>
                    <a:pt x="1003617" y="364962"/>
                  </a:lnTo>
                  <a:lnTo>
                    <a:pt x="1008790" y="370303"/>
                  </a:lnTo>
                  <a:lnTo>
                    <a:pt x="1013964" y="375549"/>
                  </a:lnTo>
                  <a:lnTo>
                    <a:pt x="1019137" y="380699"/>
                  </a:lnTo>
                  <a:lnTo>
                    <a:pt x="1024310" y="385752"/>
                  </a:lnTo>
                  <a:lnTo>
                    <a:pt x="1029483" y="390708"/>
                  </a:lnTo>
                  <a:lnTo>
                    <a:pt x="1034657" y="395564"/>
                  </a:lnTo>
                  <a:lnTo>
                    <a:pt x="1039830" y="400322"/>
                  </a:lnTo>
                  <a:lnTo>
                    <a:pt x="1045003" y="404981"/>
                  </a:lnTo>
                  <a:lnTo>
                    <a:pt x="1050177" y="409541"/>
                  </a:lnTo>
                  <a:lnTo>
                    <a:pt x="1055350" y="414002"/>
                  </a:lnTo>
                  <a:lnTo>
                    <a:pt x="1060523" y="418364"/>
                  </a:lnTo>
                  <a:lnTo>
                    <a:pt x="1065696" y="422628"/>
                  </a:lnTo>
                  <a:lnTo>
                    <a:pt x="1070870" y="426794"/>
                  </a:lnTo>
                  <a:lnTo>
                    <a:pt x="1076043" y="430862"/>
                  </a:lnTo>
                  <a:lnTo>
                    <a:pt x="1081216" y="434835"/>
                  </a:lnTo>
                  <a:lnTo>
                    <a:pt x="1086390" y="438711"/>
                  </a:lnTo>
                  <a:lnTo>
                    <a:pt x="1091563" y="442493"/>
                  </a:lnTo>
                  <a:lnTo>
                    <a:pt x="1096736" y="446181"/>
                  </a:lnTo>
                  <a:lnTo>
                    <a:pt x="1101909" y="449776"/>
                  </a:lnTo>
                  <a:lnTo>
                    <a:pt x="1107083" y="453280"/>
                  </a:lnTo>
                  <a:lnTo>
                    <a:pt x="1112256" y="456693"/>
                  </a:lnTo>
                  <a:lnTo>
                    <a:pt x="1117429" y="460017"/>
                  </a:lnTo>
                  <a:lnTo>
                    <a:pt x="1122603" y="463253"/>
                  </a:lnTo>
                  <a:lnTo>
                    <a:pt x="1127776" y="466402"/>
                  </a:lnTo>
                  <a:lnTo>
                    <a:pt x="1132949" y="469466"/>
                  </a:lnTo>
                  <a:lnTo>
                    <a:pt x="1138122" y="472446"/>
                  </a:lnTo>
                  <a:lnTo>
                    <a:pt x="1143296" y="475344"/>
                  </a:lnTo>
                  <a:lnTo>
                    <a:pt x="1148469" y="478160"/>
                  </a:lnTo>
                  <a:lnTo>
                    <a:pt x="1153642" y="480897"/>
                  </a:lnTo>
                  <a:lnTo>
                    <a:pt x="1158816" y="483556"/>
                  </a:lnTo>
                  <a:lnTo>
                    <a:pt x="1163989" y="486137"/>
                  </a:lnTo>
                  <a:lnTo>
                    <a:pt x="1169162" y="488644"/>
                  </a:lnTo>
                  <a:lnTo>
                    <a:pt x="1174335" y="491076"/>
                  </a:lnTo>
                  <a:lnTo>
                    <a:pt x="1179509" y="493435"/>
                  </a:lnTo>
                  <a:lnTo>
                    <a:pt x="1184682" y="495724"/>
                  </a:lnTo>
                  <a:lnTo>
                    <a:pt x="1189855" y="497944"/>
                  </a:lnTo>
                  <a:lnTo>
                    <a:pt x="1195029" y="500096"/>
                  </a:lnTo>
                  <a:lnTo>
                    <a:pt x="1200202" y="502184"/>
                  </a:lnTo>
                  <a:lnTo>
                    <a:pt x="1205375" y="504209"/>
                  </a:lnTo>
                  <a:lnTo>
                    <a:pt x="1210548" y="506173"/>
                  </a:lnTo>
                  <a:lnTo>
                    <a:pt x="1215722" y="508077"/>
                  </a:lnTo>
                  <a:lnTo>
                    <a:pt x="1220895" y="509925"/>
                  </a:lnTo>
                  <a:lnTo>
                    <a:pt x="1226068" y="511716"/>
                  </a:lnTo>
                  <a:lnTo>
                    <a:pt x="1231242" y="513455"/>
                  </a:lnTo>
                  <a:lnTo>
                    <a:pt x="1236415" y="515141"/>
                  </a:lnTo>
                  <a:lnTo>
                    <a:pt x="1241588" y="516777"/>
                  </a:lnTo>
                  <a:lnTo>
                    <a:pt x="1246761" y="518363"/>
                  </a:lnTo>
                  <a:lnTo>
                    <a:pt x="1251935" y="519903"/>
                  </a:lnTo>
                  <a:lnTo>
                    <a:pt x="1257108" y="521397"/>
                  </a:lnTo>
                  <a:lnTo>
                    <a:pt x="1262281" y="522847"/>
                  </a:lnTo>
                  <a:lnTo>
                    <a:pt x="1267455" y="524254"/>
                  </a:lnTo>
                  <a:lnTo>
                    <a:pt x="1272628" y="525620"/>
                  </a:lnTo>
                  <a:lnTo>
                    <a:pt x="1277801" y="526946"/>
                  </a:lnTo>
                  <a:lnTo>
                    <a:pt x="1282974" y="528233"/>
                  </a:lnTo>
                  <a:lnTo>
                    <a:pt x="1288148" y="529483"/>
                  </a:lnTo>
                  <a:lnTo>
                    <a:pt x="1293321" y="530697"/>
                  </a:lnTo>
                  <a:lnTo>
                    <a:pt x="1298494" y="531877"/>
                  </a:lnTo>
                  <a:lnTo>
                    <a:pt x="1303668" y="533022"/>
                  </a:lnTo>
                  <a:lnTo>
                    <a:pt x="1308841" y="534136"/>
                  </a:lnTo>
                  <a:lnTo>
                    <a:pt x="1314014" y="535219"/>
                  </a:lnTo>
                  <a:lnTo>
                    <a:pt x="1319187" y="536272"/>
                  </a:lnTo>
                  <a:lnTo>
                    <a:pt x="1324361" y="537296"/>
                  </a:lnTo>
                  <a:lnTo>
                    <a:pt x="1329534" y="538292"/>
                  </a:lnTo>
                  <a:lnTo>
                    <a:pt x="1334707" y="539263"/>
                  </a:lnTo>
                  <a:lnTo>
                    <a:pt x="1339881" y="540208"/>
                  </a:lnTo>
                  <a:lnTo>
                    <a:pt x="1345054" y="541129"/>
                  </a:lnTo>
                  <a:lnTo>
                    <a:pt x="1350227" y="542028"/>
                  </a:lnTo>
                  <a:lnTo>
                    <a:pt x="1355400" y="542904"/>
                  </a:lnTo>
                  <a:lnTo>
                    <a:pt x="1360574" y="543760"/>
                  </a:lnTo>
                  <a:lnTo>
                    <a:pt x="1365747" y="544597"/>
                  </a:lnTo>
                  <a:lnTo>
                    <a:pt x="1370920" y="545416"/>
                  </a:lnTo>
                  <a:lnTo>
                    <a:pt x="1376094" y="546218"/>
                  </a:lnTo>
                  <a:lnTo>
                    <a:pt x="1381267" y="547005"/>
                  </a:lnTo>
                  <a:lnTo>
                    <a:pt x="1386440" y="547777"/>
                  </a:lnTo>
                  <a:lnTo>
                    <a:pt x="1391613" y="548536"/>
                  </a:lnTo>
                  <a:lnTo>
                    <a:pt x="1396787" y="549284"/>
                  </a:lnTo>
                  <a:lnTo>
                    <a:pt x="1401960" y="550022"/>
                  </a:lnTo>
                  <a:lnTo>
                    <a:pt x="1407133" y="550751"/>
                  </a:lnTo>
                  <a:lnTo>
                    <a:pt x="1412307" y="551473"/>
                  </a:lnTo>
                  <a:lnTo>
                    <a:pt x="1417480" y="552191"/>
                  </a:lnTo>
                  <a:lnTo>
                    <a:pt x="1422653" y="552904"/>
                  </a:lnTo>
                  <a:lnTo>
                    <a:pt x="1427826" y="553616"/>
                  </a:lnTo>
                  <a:lnTo>
                    <a:pt x="1433000" y="554329"/>
                  </a:lnTo>
                  <a:lnTo>
                    <a:pt x="1438173" y="555044"/>
                  </a:lnTo>
                  <a:lnTo>
                    <a:pt x="1443346" y="555764"/>
                  </a:lnTo>
                  <a:lnTo>
                    <a:pt x="1448520" y="556491"/>
                  </a:lnTo>
                  <a:lnTo>
                    <a:pt x="1453693" y="557228"/>
                  </a:lnTo>
                  <a:lnTo>
                    <a:pt x="1458866" y="557976"/>
                  </a:lnTo>
                  <a:lnTo>
                    <a:pt x="1464039" y="558740"/>
                  </a:lnTo>
                  <a:lnTo>
                    <a:pt x="1469213" y="559522"/>
                  </a:lnTo>
                  <a:lnTo>
                    <a:pt x="1474386" y="560325"/>
                  </a:lnTo>
                  <a:lnTo>
                    <a:pt x="1479559" y="561153"/>
                  </a:lnTo>
                  <a:lnTo>
                    <a:pt x="1484733" y="562009"/>
                  </a:lnTo>
                  <a:lnTo>
                    <a:pt x="1489906" y="562896"/>
                  </a:lnTo>
                  <a:lnTo>
                    <a:pt x="1495079" y="563818"/>
                  </a:lnTo>
                  <a:lnTo>
                    <a:pt x="1500252" y="564780"/>
                  </a:lnTo>
                  <a:lnTo>
                    <a:pt x="1505426" y="565784"/>
                  </a:lnTo>
                  <a:lnTo>
                    <a:pt x="1510599" y="566836"/>
                  </a:lnTo>
                  <a:lnTo>
                    <a:pt x="1515772" y="567938"/>
                  </a:lnTo>
                  <a:lnTo>
                    <a:pt x="1520946" y="569095"/>
                  </a:lnTo>
                  <a:lnTo>
                    <a:pt x="1526119" y="570310"/>
                  </a:lnTo>
                  <a:lnTo>
                    <a:pt x="1531292" y="571587"/>
                  </a:lnTo>
                  <a:lnTo>
                    <a:pt x="1536465" y="572929"/>
                  </a:lnTo>
                  <a:lnTo>
                    <a:pt x="1541639" y="574339"/>
                  </a:lnTo>
                  <a:lnTo>
                    <a:pt x="1546812" y="575818"/>
                  </a:lnTo>
                  <a:lnTo>
                    <a:pt x="1551985" y="577368"/>
                  </a:lnTo>
                  <a:lnTo>
                    <a:pt x="1557159" y="578990"/>
                  </a:lnTo>
                  <a:lnTo>
                    <a:pt x="1562332" y="580683"/>
                  </a:lnTo>
                  <a:lnTo>
                    <a:pt x="1567505" y="582445"/>
                  </a:lnTo>
                  <a:lnTo>
                    <a:pt x="1572678" y="584275"/>
                  </a:lnTo>
                  <a:lnTo>
                    <a:pt x="1577852" y="586167"/>
                  </a:lnTo>
                  <a:lnTo>
                    <a:pt x="1583025" y="588118"/>
                  </a:lnTo>
                  <a:lnTo>
                    <a:pt x="1588198" y="590121"/>
                  </a:lnTo>
                  <a:lnTo>
                    <a:pt x="1593372" y="592167"/>
                  </a:lnTo>
                  <a:lnTo>
                    <a:pt x="1598545" y="594249"/>
                  </a:lnTo>
                  <a:lnTo>
                    <a:pt x="1603718" y="596357"/>
                  </a:lnTo>
                  <a:lnTo>
                    <a:pt x="1608891" y="598479"/>
                  </a:lnTo>
                  <a:lnTo>
                    <a:pt x="1614065" y="600606"/>
                  </a:lnTo>
                  <a:lnTo>
                    <a:pt x="1619238" y="602725"/>
                  </a:lnTo>
                  <a:lnTo>
                    <a:pt x="1624411" y="604825"/>
                  </a:lnTo>
                  <a:lnTo>
                    <a:pt x="1629585" y="606895"/>
                  </a:lnTo>
                  <a:lnTo>
                    <a:pt x="1634758" y="608923"/>
                  </a:lnTo>
                  <a:lnTo>
                    <a:pt x="1639931" y="610899"/>
                  </a:lnTo>
                  <a:lnTo>
                    <a:pt x="1645104" y="612815"/>
                  </a:lnTo>
                  <a:lnTo>
                    <a:pt x="1650278" y="614663"/>
                  </a:lnTo>
                  <a:lnTo>
                    <a:pt x="1655451" y="616435"/>
                  </a:lnTo>
                  <a:lnTo>
                    <a:pt x="1660624" y="618126"/>
                  </a:lnTo>
                  <a:lnTo>
                    <a:pt x="1665798" y="619732"/>
                  </a:lnTo>
                  <a:lnTo>
                    <a:pt x="1670971" y="621251"/>
                  </a:lnTo>
                  <a:lnTo>
                    <a:pt x="1676144" y="622681"/>
                  </a:lnTo>
                  <a:lnTo>
                    <a:pt x="1681317" y="624021"/>
                  </a:lnTo>
                  <a:lnTo>
                    <a:pt x="1686491" y="625272"/>
                  </a:lnTo>
                  <a:lnTo>
                    <a:pt x="1691664" y="626436"/>
                  </a:lnTo>
                  <a:lnTo>
                    <a:pt x="1696837" y="627515"/>
                  </a:lnTo>
                  <a:lnTo>
                    <a:pt x="1702011" y="628512"/>
                  </a:lnTo>
                  <a:lnTo>
                    <a:pt x="1707184" y="629430"/>
                  </a:lnTo>
                  <a:lnTo>
                    <a:pt x="1712357" y="630274"/>
                  </a:lnTo>
                  <a:lnTo>
                    <a:pt x="1717530" y="631047"/>
                  </a:lnTo>
                  <a:lnTo>
                    <a:pt x="1722704" y="631754"/>
                  </a:lnTo>
                  <a:lnTo>
                    <a:pt x="1727877" y="632399"/>
                  </a:lnTo>
                  <a:lnTo>
                    <a:pt x="1733050" y="632985"/>
                  </a:lnTo>
                  <a:lnTo>
                    <a:pt x="1738224" y="633518"/>
                  </a:lnTo>
                  <a:lnTo>
                    <a:pt x="1743397" y="634002"/>
                  </a:lnTo>
                  <a:lnTo>
                    <a:pt x="1748570" y="634440"/>
                  </a:lnTo>
                  <a:lnTo>
                    <a:pt x="1753743" y="634836"/>
                  </a:lnTo>
                  <a:lnTo>
                    <a:pt x="1758917" y="635194"/>
                  </a:lnTo>
                  <a:lnTo>
                    <a:pt x="1764090" y="635517"/>
                  </a:lnTo>
                  <a:lnTo>
                    <a:pt x="1769263" y="635808"/>
                  </a:lnTo>
                  <a:lnTo>
                    <a:pt x="1774437" y="636071"/>
                  </a:lnTo>
                  <a:lnTo>
                    <a:pt x="1779610" y="636306"/>
                  </a:lnTo>
                  <a:lnTo>
                    <a:pt x="1784783" y="636518"/>
                  </a:lnTo>
                  <a:lnTo>
                    <a:pt x="1789956" y="636709"/>
                  </a:lnTo>
                  <a:lnTo>
                    <a:pt x="1795130" y="636880"/>
                  </a:lnTo>
                  <a:lnTo>
                    <a:pt x="1800303" y="637034"/>
                  </a:lnTo>
                  <a:lnTo>
                    <a:pt x="1805476" y="637171"/>
                  </a:lnTo>
                  <a:lnTo>
                    <a:pt x="1810650" y="637295"/>
                  </a:lnTo>
                  <a:lnTo>
                    <a:pt x="1815823" y="637405"/>
                  </a:lnTo>
                  <a:lnTo>
                    <a:pt x="1820996" y="637504"/>
                  </a:lnTo>
                  <a:lnTo>
                    <a:pt x="1826169" y="637593"/>
                  </a:lnTo>
                  <a:lnTo>
                    <a:pt x="1831343" y="637673"/>
                  </a:lnTo>
                  <a:lnTo>
                    <a:pt x="1836516" y="637744"/>
                  </a:lnTo>
                  <a:lnTo>
                    <a:pt x="1841689" y="637807"/>
                  </a:lnTo>
                  <a:lnTo>
                    <a:pt x="1846863" y="637864"/>
                  </a:lnTo>
                  <a:lnTo>
                    <a:pt x="1852036" y="637915"/>
                  </a:lnTo>
                  <a:lnTo>
                    <a:pt x="1857209" y="637961"/>
                  </a:lnTo>
                  <a:lnTo>
                    <a:pt x="1862382" y="638001"/>
                  </a:lnTo>
                  <a:lnTo>
                    <a:pt x="1867556" y="638038"/>
                  </a:lnTo>
                  <a:lnTo>
                    <a:pt x="1872729" y="638070"/>
                  </a:lnTo>
                  <a:lnTo>
                    <a:pt x="1877902" y="638099"/>
                  </a:lnTo>
                  <a:lnTo>
                    <a:pt x="1883076" y="638125"/>
                  </a:lnTo>
                  <a:lnTo>
                    <a:pt x="1883076" y="6381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8210881" y="4190816"/>
              <a:ext cx="269010" cy="77890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69148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3395792" y="398291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4644151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5280829" y="398446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6596816" y="3907178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68988" y="398446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269148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3317925" y="2811829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4644151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5341730" y="281337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596816" y="2736096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6857316" y="2813377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269148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3334802" y="16407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4644151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5382271" y="16422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55" name="rc255"/>
            <p:cNvSpPr/>
            <p:nvPr/>
          </p:nvSpPr>
          <p:spPr>
            <a:xfrm>
              <a:off x="6596816" y="1565014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7107943" y="16165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26914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85185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00705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16742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32262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48299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64337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79856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95894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11413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27451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43488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26407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81119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95627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3136948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329214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3442339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3602710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375115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3914917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070116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4244031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4397646" y="507130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464415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80452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95972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12009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27529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43566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59603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75123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91160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606680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622717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38754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459337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476386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490894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5089613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524481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5395004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5555376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5703817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5867582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6022781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6196696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6350311" y="507130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05" name="pl305"/>
            <p:cNvSpPr/>
            <p:nvPr/>
          </p:nvSpPr>
          <p:spPr>
            <a:xfrm>
              <a:off x="659681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675718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69123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07275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22795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738832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54870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70389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86427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01947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17984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834021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7"/>
            <p:cNvSpPr/>
            <p:nvPr/>
          </p:nvSpPr>
          <p:spPr>
            <a:xfrm>
              <a:off x="654603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671652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68616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7042278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719747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7347669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7508041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7656482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7820248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7975446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8149361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8302976" y="507130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2391564" y="25820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391564" y="23873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2391564" y="21926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2391564" y="199789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2391564" y="180317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4" name="pl334"/>
            <p:cNvSpPr/>
            <p:nvPr/>
          </p:nvSpPr>
          <p:spPr>
            <a:xfrm>
              <a:off x="2656691" y="2627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656691" y="2432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656691" y="22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656691" y="2043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656691" y="184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9"/>
            <p:cNvSpPr/>
            <p:nvPr/>
          </p:nvSpPr>
          <p:spPr>
            <a:xfrm>
              <a:off x="2391564" y="37531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2391564" y="35584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2391564" y="336370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2391564" y="31689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2391564" y="29742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44" name="pl344"/>
            <p:cNvSpPr/>
            <p:nvPr/>
          </p:nvSpPr>
          <p:spPr>
            <a:xfrm>
              <a:off x="2656691" y="37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2656691" y="3603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656691" y="3409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656691" y="3214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656691" y="3019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>
              <a:off x="2391564" y="4924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391564" y="472951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2391564" y="45347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391564" y="43400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2391564" y="414533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54" name="pl354"/>
            <p:cNvSpPr/>
            <p:nvPr/>
          </p:nvSpPr>
          <p:spPr>
            <a:xfrm>
              <a:off x="2656691" y="4969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656691" y="477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656691" y="4580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656691" y="4385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656691" y="4190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 rot="-5400000">
              <a:off x="1598326" y="3353750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60" name="rc360"/>
            <p:cNvSpPr/>
            <p:nvPr/>
          </p:nvSpPr>
          <p:spPr>
            <a:xfrm>
              <a:off x="3021021" y="5343830"/>
              <a:ext cx="512933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3166525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3175525" y="5422419"/>
              <a:ext cx="201455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393786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3946862" y="5422419"/>
              <a:ext cx="201456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4842548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4851548" y="5422419"/>
              <a:ext cx="201456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564246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5651460" y="5422419"/>
              <a:ext cx="201455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6890047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6899047" y="5422419"/>
              <a:ext cx="201456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3166525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3175525" y="5717790"/>
              <a:ext cx="201455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393786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3946862" y="5717790"/>
              <a:ext cx="201456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4842548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4851548" y="5717790"/>
              <a:ext cx="201456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564246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5651460" y="5717790"/>
              <a:ext cx="201455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6890047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6899047" y="5717790"/>
              <a:ext cx="201456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tx381"/>
            <p:cNvSpPr/>
            <p:nvPr/>
          </p:nvSpPr>
          <p:spPr>
            <a:xfrm>
              <a:off x="3461896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4233233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5137920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5937831" y="5479154"/>
              <a:ext cx="182999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7185418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3461896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4233233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5137920" y="5774525"/>
              <a:ext cx="420290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B.1.177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5937831" y="5771846"/>
              <a:ext cx="874394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202012/01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7185418" y="5749224"/>
              <a:ext cx="887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minority variants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2021-02-14T20:41:34Z</dcterms:modified>
</cp:coreProperties>
</file>