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09650" y="1848652"/>
              <a:ext cx="1822526" cy="151454"/>
            </a:xfrm>
            <a:custGeom>
              <a:avLst/>
              <a:pathLst>
                <a:path w="1822526" h="151454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7711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0"/>
                  </a:lnTo>
                  <a:lnTo>
                    <a:pt x="381459" y="11288"/>
                  </a:lnTo>
                  <a:lnTo>
                    <a:pt x="339074" y="0"/>
                  </a:lnTo>
                  <a:lnTo>
                    <a:pt x="296690" y="11983"/>
                  </a:lnTo>
                  <a:lnTo>
                    <a:pt x="254306" y="18693"/>
                  </a:lnTo>
                  <a:lnTo>
                    <a:pt x="211921" y="25749"/>
                  </a:lnTo>
                  <a:lnTo>
                    <a:pt x="169537" y="18198"/>
                  </a:lnTo>
                  <a:lnTo>
                    <a:pt x="127153" y="50400"/>
                  </a:lnTo>
                  <a:lnTo>
                    <a:pt x="84768" y="75823"/>
                  </a:lnTo>
                  <a:lnTo>
                    <a:pt x="42384" y="146045"/>
                  </a:lnTo>
                  <a:lnTo>
                    <a:pt x="0" y="151454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9650" y="1848652"/>
              <a:ext cx="1822526" cy="0"/>
            </a:xfrm>
            <a:custGeom>
              <a:avLst/>
              <a:pathLst>
                <a:path w="1822526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09650" y="1848652"/>
              <a:ext cx="1822526" cy="194727"/>
            </a:xfrm>
            <a:custGeom>
              <a:avLst/>
              <a:pathLst>
                <a:path w="1822526" h="194727">
                  <a:moveTo>
                    <a:pt x="0" y="151454"/>
                  </a:moveTo>
                  <a:lnTo>
                    <a:pt x="42384" y="146045"/>
                  </a:lnTo>
                  <a:lnTo>
                    <a:pt x="84768" y="75823"/>
                  </a:lnTo>
                  <a:lnTo>
                    <a:pt x="127153" y="50400"/>
                  </a:lnTo>
                  <a:lnTo>
                    <a:pt x="169537" y="18198"/>
                  </a:lnTo>
                  <a:lnTo>
                    <a:pt x="211921" y="25749"/>
                  </a:lnTo>
                  <a:lnTo>
                    <a:pt x="254306" y="18693"/>
                  </a:lnTo>
                  <a:lnTo>
                    <a:pt x="296690" y="11983"/>
                  </a:lnTo>
                  <a:lnTo>
                    <a:pt x="339074" y="0"/>
                  </a:lnTo>
                  <a:lnTo>
                    <a:pt x="381459" y="11288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7711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7711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0"/>
                  </a:lnTo>
                  <a:lnTo>
                    <a:pt x="381459" y="11288"/>
                  </a:lnTo>
                  <a:lnTo>
                    <a:pt x="339074" y="0"/>
                  </a:lnTo>
                  <a:lnTo>
                    <a:pt x="296690" y="11983"/>
                  </a:lnTo>
                  <a:lnTo>
                    <a:pt x="254306" y="21809"/>
                  </a:lnTo>
                  <a:lnTo>
                    <a:pt x="211921" y="28967"/>
                  </a:lnTo>
                  <a:lnTo>
                    <a:pt x="169537" y="21838"/>
                  </a:lnTo>
                  <a:lnTo>
                    <a:pt x="127153" y="50400"/>
                  </a:lnTo>
                  <a:lnTo>
                    <a:pt x="84768" y="82716"/>
                  </a:lnTo>
                  <a:lnTo>
                    <a:pt x="42384" y="146045"/>
                  </a:lnTo>
                  <a:lnTo>
                    <a:pt x="0" y="19472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09650" y="1848652"/>
              <a:ext cx="1822526" cy="151454"/>
            </a:xfrm>
            <a:custGeom>
              <a:avLst/>
              <a:pathLst>
                <a:path w="1822526" h="151454">
                  <a:moveTo>
                    <a:pt x="0" y="151454"/>
                  </a:moveTo>
                  <a:lnTo>
                    <a:pt x="42384" y="146045"/>
                  </a:lnTo>
                  <a:lnTo>
                    <a:pt x="84768" y="75823"/>
                  </a:lnTo>
                  <a:lnTo>
                    <a:pt x="127153" y="50400"/>
                  </a:lnTo>
                  <a:lnTo>
                    <a:pt x="169537" y="18198"/>
                  </a:lnTo>
                  <a:lnTo>
                    <a:pt x="211921" y="25749"/>
                  </a:lnTo>
                  <a:lnTo>
                    <a:pt x="254306" y="18693"/>
                  </a:lnTo>
                  <a:lnTo>
                    <a:pt x="296690" y="11983"/>
                  </a:lnTo>
                  <a:lnTo>
                    <a:pt x="339074" y="0"/>
                  </a:lnTo>
                  <a:lnTo>
                    <a:pt x="381459" y="11288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7711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09650" y="1848652"/>
              <a:ext cx="1822526" cy="367818"/>
            </a:xfrm>
            <a:custGeom>
              <a:avLst/>
              <a:pathLst>
                <a:path w="1822526" h="367818">
                  <a:moveTo>
                    <a:pt x="0" y="194727"/>
                  </a:moveTo>
                  <a:lnTo>
                    <a:pt x="42384" y="146045"/>
                  </a:lnTo>
                  <a:lnTo>
                    <a:pt x="84768" y="82716"/>
                  </a:lnTo>
                  <a:lnTo>
                    <a:pt x="127153" y="50400"/>
                  </a:lnTo>
                  <a:lnTo>
                    <a:pt x="169537" y="21838"/>
                  </a:lnTo>
                  <a:lnTo>
                    <a:pt x="211921" y="28967"/>
                  </a:lnTo>
                  <a:lnTo>
                    <a:pt x="254306" y="21809"/>
                  </a:lnTo>
                  <a:lnTo>
                    <a:pt x="296690" y="11983"/>
                  </a:lnTo>
                  <a:lnTo>
                    <a:pt x="339074" y="0"/>
                  </a:lnTo>
                  <a:lnTo>
                    <a:pt x="381459" y="11288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7711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16227"/>
                  </a:lnTo>
                  <a:lnTo>
                    <a:pt x="593380" y="7711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0"/>
                  </a:lnTo>
                  <a:lnTo>
                    <a:pt x="381459" y="22577"/>
                  </a:lnTo>
                  <a:lnTo>
                    <a:pt x="339074" y="29958"/>
                  </a:lnTo>
                  <a:lnTo>
                    <a:pt x="296690" y="39944"/>
                  </a:lnTo>
                  <a:lnTo>
                    <a:pt x="254306" y="59197"/>
                  </a:lnTo>
                  <a:lnTo>
                    <a:pt x="211921" y="61154"/>
                  </a:lnTo>
                  <a:lnTo>
                    <a:pt x="169537" y="76435"/>
                  </a:lnTo>
                  <a:lnTo>
                    <a:pt x="127153" y="219927"/>
                  </a:lnTo>
                  <a:lnTo>
                    <a:pt x="84768" y="303292"/>
                  </a:lnTo>
                  <a:lnTo>
                    <a:pt x="42384" y="292091"/>
                  </a:lnTo>
                  <a:lnTo>
                    <a:pt x="0" y="36781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09650" y="1848652"/>
              <a:ext cx="1822526" cy="194727"/>
            </a:xfrm>
            <a:custGeom>
              <a:avLst/>
              <a:pathLst>
                <a:path w="1822526" h="194727">
                  <a:moveTo>
                    <a:pt x="0" y="194727"/>
                  </a:moveTo>
                  <a:lnTo>
                    <a:pt x="42384" y="146045"/>
                  </a:lnTo>
                  <a:lnTo>
                    <a:pt x="84768" y="82716"/>
                  </a:lnTo>
                  <a:lnTo>
                    <a:pt x="127153" y="50400"/>
                  </a:lnTo>
                  <a:lnTo>
                    <a:pt x="169537" y="21838"/>
                  </a:lnTo>
                  <a:lnTo>
                    <a:pt x="211921" y="28967"/>
                  </a:lnTo>
                  <a:lnTo>
                    <a:pt x="254306" y="21809"/>
                  </a:lnTo>
                  <a:lnTo>
                    <a:pt x="296690" y="11983"/>
                  </a:lnTo>
                  <a:lnTo>
                    <a:pt x="339074" y="0"/>
                  </a:lnTo>
                  <a:lnTo>
                    <a:pt x="381459" y="11288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7711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09650" y="1848652"/>
              <a:ext cx="1822526" cy="406687"/>
            </a:xfrm>
            <a:custGeom>
              <a:avLst/>
              <a:pathLst>
                <a:path w="1822526" h="406687">
                  <a:moveTo>
                    <a:pt x="0" y="367818"/>
                  </a:moveTo>
                  <a:lnTo>
                    <a:pt x="42384" y="292091"/>
                  </a:lnTo>
                  <a:lnTo>
                    <a:pt x="84768" y="303292"/>
                  </a:lnTo>
                  <a:lnTo>
                    <a:pt x="127153" y="219927"/>
                  </a:lnTo>
                  <a:lnTo>
                    <a:pt x="169537" y="76435"/>
                  </a:lnTo>
                  <a:lnTo>
                    <a:pt x="211921" y="61154"/>
                  </a:lnTo>
                  <a:lnTo>
                    <a:pt x="254306" y="59197"/>
                  </a:lnTo>
                  <a:lnTo>
                    <a:pt x="296690" y="39944"/>
                  </a:lnTo>
                  <a:lnTo>
                    <a:pt x="339074" y="29958"/>
                  </a:lnTo>
                  <a:lnTo>
                    <a:pt x="381459" y="22577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7711"/>
                  </a:lnTo>
                  <a:lnTo>
                    <a:pt x="635765" y="16227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1143"/>
                  </a:lnTo>
                  <a:lnTo>
                    <a:pt x="1695373" y="4599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3562"/>
                  </a:lnTo>
                  <a:lnTo>
                    <a:pt x="1525836" y="6477"/>
                  </a:lnTo>
                  <a:lnTo>
                    <a:pt x="1483452" y="930"/>
                  </a:lnTo>
                  <a:lnTo>
                    <a:pt x="1441067" y="4664"/>
                  </a:lnTo>
                  <a:lnTo>
                    <a:pt x="1398683" y="6281"/>
                  </a:lnTo>
                  <a:lnTo>
                    <a:pt x="1356299" y="15124"/>
                  </a:lnTo>
                  <a:lnTo>
                    <a:pt x="1313914" y="8448"/>
                  </a:lnTo>
                  <a:lnTo>
                    <a:pt x="1271530" y="21516"/>
                  </a:lnTo>
                  <a:lnTo>
                    <a:pt x="1229146" y="3572"/>
                  </a:lnTo>
                  <a:lnTo>
                    <a:pt x="1186761" y="29282"/>
                  </a:lnTo>
                  <a:lnTo>
                    <a:pt x="1144377" y="8156"/>
                  </a:lnTo>
                  <a:lnTo>
                    <a:pt x="1101993" y="18814"/>
                  </a:lnTo>
                  <a:lnTo>
                    <a:pt x="1059608" y="27200"/>
                  </a:lnTo>
                  <a:lnTo>
                    <a:pt x="1017224" y="23181"/>
                  </a:lnTo>
                  <a:lnTo>
                    <a:pt x="974840" y="22254"/>
                  </a:lnTo>
                  <a:lnTo>
                    <a:pt x="932455" y="0"/>
                  </a:lnTo>
                  <a:lnTo>
                    <a:pt x="890071" y="116836"/>
                  </a:lnTo>
                  <a:lnTo>
                    <a:pt x="847686" y="179748"/>
                  </a:lnTo>
                  <a:lnTo>
                    <a:pt x="805302" y="102281"/>
                  </a:lnTo>
                  <a:lnTo>
                    <a:pt x="762918" y="0"/>
                  </a:lnTo>
                  <a:lnTo>
                    <a:pt x="720533" y="34363"/>
                  </a:lnTo>
                  <a:lnTo>
                    <a:pt x="678149" y="59916"/>
                  </a:lnTo>
                  <a:lnTo>
                    <a:pt x="635765" y="32454"/>
                  </a:lnTo>
                  <a:lnTo>
                    <a:pt x="593380" y="46271"/>
                  </a:lnTo>
                  <a:lnTo>
                    <a:pt x="550996" y="114545"/>
                  </a:lnTo>
                  <a:lnTo>
                    <a:pt x="508612" y="368957"/>
                  </a:lnTo>
                  <a:lnTo>
                    <a:pt x="466227" y="116836"/>
                  </a:lnTo>
                  <a:lnTo>
                    <a:pt x="423843" y="206182"/>
                  </a:lnTo>
                  <a:lnTo>
                    <a:pt x="381459" y="56442"/>
                  </a:lnTo>
                  <a:lnTo>
                    <a:pt x="339074" y="157279"/>
                  </a:lnTo>
                  <a:lnTo>
                    <a:pt x="296690" y="127821"/>
                  </a:lnTo>
                  <a:lnTo>
                    <a:pt x="254306" y="162013"/>
                  </a:lnTo>
                  <a:lnTo>
                    <a:pt x="211921" y="222085"/>
                  </a:lnTo>
                  <a:lnTo>
                    <a:pt x="169537" y="243864"/>
                  </a:lnTo>
                  <a:lnTo>
                    <a:pt x="127153" y="306982"/>
                  </a:lnTo>
                  <a:lnTo>
                    <a:pt x="84768" y="406687"/>
                  </a:lnTo>
                  <a:lnTo>
                    <a:pt x="42384" y="36511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09650" y="1848652"/>
              <a:ext cx="1822526" cy="367818"/>
            </a:xfrm>
            <a:custGeom>
              <a:avLst/>
              <a:pathLst>
                <a:path w="1822526" h="367818">
                  <a:moveTo>
                    <a:pt x="0" y="367818"/>
                  </a:moveTo>
                  <a:lnTo>
                    <a:pt x="42384" y="292091"/>
                  </a:lnTo>
                  <a:lnTo>
                    <a:pt x="84768" y="303292"/>
                  </a:lnTo>
                  <a:lnTo>
                    <a:pt x="127153" y="219927"/>
                  </a:lnTo>
                  <a:lnTo>
                    <a:pt x="169537" y="76435"/>
                  </a:lnTo>
                  <a:lnTo>
                    <a:pt x="211921" y="61154"/>
                  </a:lnTo>
                  <a:lnTo>
                    <a:pt x="254306" y="59197"/>
                  </a:lnTo>
                  <a:lnTo>
                    <a:pt x="296690" y="39944"/>
                  </a:lnTo>
                  <a:lnTo>
                    <a:pt x="339074" y="29958"/>
                  </a:lnTo>
                  <a:lnTo>
                    <a:pt x="381459" y="22577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7711"/>
                  </a:lnTo>
                  <a:lnTo>
                    <a:pt x="635765" y="16227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367818"/>
                  </a:moveTo>
                  <a:lnTo>
                    <a:pt x="42384" y="365114"/>
                  </a:lnTo>
                  <a:lnTo>
                    <a:pt x="84768" y="406687"/>
                  </a:lnTo>
                  <a:lnTo>
                    <a:pt x="127153" y="306982"/>
                  </a:lnTo>
                  <a:lnTo>
                    <a:pt x="169537" y="243864"/>
                  </a:lnTo>
                  <a:lnTo>
                    <a:pt x="211921" y="222085"/>
                  </a:lnTo>
                  <a:lnTo>
                    <a:pt x="254306" y="162013"/>
                  </a:lnTo>
                  <a:lnTo>
                    <a:pt x="296690" y="127821"/>
                  </a:lnTo>
                  <a:lnTo>
                    <a:pt x="339074" y="157279"/>
                  </a:lnTo>
                  <a:lnTo>
                    <a:pt x="381459" y="56442"/>
                  </a:lnTo>
                  <a:lnTo>
                    <a:pt x="423843" y="206182"/>
                  </a:lnTo>
                  <a:lnTo>
                    <a:pt x="466227" y="116836"/>
                  </a:lnTo>
                  <a:lnTo>
                    <a:pt x="508612" y="368957"/>
                  </a:lnTo>
                  <a:lnTo>
                    <a:pt x="550996" y="114545"/>
                  </a:lnTo>
                  <a:lnTo>
                    <a:pt x="593380" y="46271"/>
                  </a:lnTo>
                  <a:lnTo>
                    <a:pt x="635765" y="32454"/>
                  </a:lnTo>
                  <a:lnTo>
                    <a:pt x="678149" y="59916"/>
                  </a:lnTo>
                  <a:lnTo>
                    <a:pt x="720533" y="34363"/>
                  </a:lnTo>
                  <a:lnTo>
                    <a:pt x="762918" y="0"/>
                  </a:lnTo>
                  <a:lnTo>
                    <a:pt x="805302" y="102281"/>
                  </a:lnTo>
                  <a:lnTo>
                    <a:pt x="847686" y="179748"/>
                  </a:lnTo>
                  <a:lnTo>
                    <a:pt x="890071" y="116836"/>
                  </a:lnTo>
                  <a:lnTo>
                    <a:pt x="932455" y="0"/>
                  </a:lnTo>
                  <a:lnTo>
                    <a:pt x="974840" y="22254"/>
                  </a:lnTo>
                  <a:lnTo>
                    <a:pt x="1017224" y="23181"/>
                  </a:lnTo>
                  <a:lnTo>
                    <a:pt x="1059608" y="27200"/>
                  </a:lnTo>
                  <a:lnTo>
                    <a:pt x="1101993" y="18814"/>
                  </a:lnTo>
                  <a:lnTo>
                    <a:pt x="1144377" y="8156"/>
                  </a:lnTo>
                  <a:lnTo>
                    <a:pt x="1186761" y="29282"/>
                  </a:lnTo>
                  <a:lnTo>
                    <a:pt x="1229146" y="3572"/>
                  </a:lnTo>
                  <a:lnTo>
                    <a:pt x="1271530" y="21516"/>
                  </a:lnTo>
                  <a:lnTo>
                    <a:pt x="1313914" y="8448"/>
                  </a:lnTo>
                  <a:lnTo>
                    <a:pt x="1356299" y="15124"/>
                  </a:lnTo>
                  <a:lnTo>
                    <a:pt x="1398683" y="6281"/>
                  </a:lnTo>
                  <a:lnTo>
                    <a:pt x="1441067" y="4664"/>
                  </a:lnTo>
                  <a:lnTo>
                    <a:pt x="1483452" y="930"/>
                  </a:lnTo>
                  <a:lnTo>
                    <a:pt x="1525836" y="6477"/>
                  </a:lnTo>
                  <a:lnTo>
                    <a:pt x="1568220" y="3562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4599"/>
                  </a:lnTo>
                  <a:lnTo>
                    <a:pt x="1737758" y="1143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17156"/>
                  </a:lnTo>
                  <a:lnTo>
                    <a:pt x="1695373" y="9199"/>
                  </a:lnTo>
                  <a:lnTo>
                    <a:pt x="1652989" y="0"/>
                  </a:lnTo>
                  <a:lnTo>
                    <a:pt x="1610605" y="13146"/>
                  </a:lnTo>
                  <a:lnTo>
                    <a:pt x="1568220" y="9498"/>
                  </a:lnTo>
                  <a:lnTo>
                    <a:pt x="1525836" y="13764"/>
                  </a:lnTo>
                  <a:lnTo>
                    <a:pt x="1483452" y="11167"/>
                  </a:lnTo>
                  <a:lnTo>
                    <a:pt x="1441067" y="17101"/>
                  </a:lnTo>
                  <a:lnTo>
                    <a:pt x="1398683" y="18844"/>
                  </a:lnTo>
                  <a:lnTo>
                    <a:pt x="1356299" y="20165"/>
                  </a:lnTo>
                  <a:lnTo>
                    <a:pt x="1313914" y="15206"/>
                  </a:lnTo>
                  <a:lnTo>
                    <a:pt x="1271530" y="21516"/>
                  </a:lnTo>
                  <a:lnTo>
                    <a:pt x="1229146" y="25010"/>
                  </a:lnTo>
                  <a:lnTo>
                    <a:pt x="1186761" y="58564"/>
                  </a:lnTo>
                  <a:lnTo>
                    <a:pt x="1144377" y="24468"/>
                  </a:lnTo>
                  <a:lnTo>
                    <a:pt x="1101993" y="52679"/>
                  </a:lnTo>
                  <a:lnTo>
                    <a:pt x="1059608" y="59345"/>
                  </a:lnTo>
                  <a:lnTo>
                    <a:pt x="1017224" y="37090"/>
                  </a:lnTo>
                  <a:lnTo>
                    <a:pt x="974840" y="111272"/>
                  </a:lnTo>
                  <a:lnTo>
                    <a:pt x="932455" y="103854"/>
                  </a:lnTo>
                  <a:lnTo>
                    <a:pt x="890071" y="116836"/>
                  </a:lnTo>
                  <a:lnTo>
                    <a:pt x="847686" y="239664"/>
                  </a:lnTo>
                  <a:lnTo>
                    <a:pt x="805302" y="251768"/>
                  </a:lnTo>
                  <a:lnTo>
                    <a:pt x="762918" y="0"/>
                  </a:lnTo>
                  <a:lnTo>
                    <a:pt x="720533" y="80181"/>
                  </a:lnTo>
                  <a:lnTo>
                    <a:pt x="678149" y="179748"/>
                  </a:lnTo>
                  <a:lnTo>
                    <a:pt x="635765" y="194727"/>
                  </a:lnTo>
                  <a:lnTo>
                    <a:pt x="593380" y="215935"/>
                  </a:lnTo>
                  <a:lnTo>
                    <a:pt x="550996" y="320727"/>
                  </a:lnTo>
                  <a:lnTo>
                    <a:pt x="508612" y="409952"/>
                  </a:lnTo>
                  <a:lnTo>
                    <a:pt x="466227" y="506291"/>
                  </a:lnTo>
                  <a:lnTo>
                    <a:pt x="423843" y="595637"/>
                  </a:lnTo>
                  <a:lnTo>
                    <a:pt x="381459" y="395099"/>
                  </a:lnTo>
                  <a:lnTo>
                    <a:pt x="339074" y="389454"/>
                  </a:lnTo>
                  <a:lnTo>
                    <a:pt x="296690" y="363491"/>
                  </a:lnTo>
                  <a:lnTo>
                    <a:pt x="254306" y="345836"/>
                  </a:lnTo>
                  <a:lnTo>
                    <a:pt x="211921" y="473139"/>
                  </a:lnTo>
                  <a:lnTo>
                    <a:pt x="169537" y="476809"/>
                  </a:lnTo>
                  <a:lnTo>
                    <a:pt x="127153" y="467345"/>
                  </a:lnTo>
                  <a:lnTo>
                    <a:pt x="84768" y="510082"/>
                  </a:lnTo>
                  <a:lnTo>
                    <a:pt x="42384" y="389454"/>
                  </a:lnTo>
                  <a:lnTo>
                    <a:pt x="0" y="476000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09650" y="1848652"/>
              <a:ext cx="1822526" cy="406687"/>
            </a:xfrm>
            <a:custGeom>
              <a:avLst/>
              <a:pathLst>
                <a:path w="1822526" h="406687">
                  <a:moveTo>
                    <a:pt x="0" y="367818"/>
                  </a:moveTo>
                  <a:lnTo>
                    <a:pt x="42384" y="365114"/>
                  </a:lnTo>
                  <a:lnTo>
                    <a:pt x="84768" y="406687"/>
                  </a:lnTo>
                  <a:lnTo>
                    <a:pt x="127153" y="306982"/>
                  </a:lnTo>
                  <a:lnTo>
                    <a:pt x="169537" y="243864"/>
                  </a:lnTo>
                  <a:lnTo>
                    <a:pt x="211921" y="222085"/>
                  </a:lnTo>
                  <a:lnTo>
                    <a:pt x="254306" y="162013"/>
                  </a:lnTo>
                  <a:lnTo>
                    <a:pt x="296690" y="127821"/>
                  </a:lnTo>
                  <a:lnTo>
                    <a:pt x="339074" y="157279"/>
                  </a:lnTo>
                  <a:lnTo>
                    <a:pt x="381459" y="56442"/>
                  </a:lnTo>
                  <a:lnTo>
                    <a:pt x="423843" y="206182"/>
                  </a:lnTo>
                  <a:lnTo>
                    <a:pt x="466227" y="116836"/>
                  </a:lnTo>
                  <a:lnTo>
                    <a:pt x="508612" y="368957"/>
                  </a:lnTo>
                  <a:lnTo>
                    <a:pt x="550996" y="114545"/>
                  </a:lnTo>
                  <a:lnTo>
                    <a:pt x="593380" y="46271"/>
                  </a:lnTo>
                  <a:lnTo>
                    <a:pt x="635765" y="32454"/>
                  </a:lnTo>
                  <a:lnTo>
                    <a:pt x="678149" y="59916"/>
                  </a:lnTo>
                  <a:lnTo>
                    <a:pt x="720533" y="34363"/>
                  </a:lnTo>
                  <a:lnTo>
                    <a:pt x="762918" y="0"/>
                  </a:lnTo>
                  <a:lnTo>
                    <a:pt x="805302" y="102281"/>
                  </a:lnTo>
                  <a:lnTo>
                    <a:pt x="847686" y="179748"/>
                  </a:lnTo>
                  <a:lnTo>
                    <a:pt x="890071" y="116836"/>
                  </a:lnTo>
                  <a:lnTo>
                    <a:pt x="932455" y="0"/>
                  </a:lnTo>
                  <a:lnTo>
                    <a:pt x="974840" y="22254"/>
                  </a:lnTo>
                  <a:lnTo>
                    <a:pt x="1017224" y="23181"/>
                  </a:lnTo>
                  <a:lnTo>
                    <a:pt x="1059608" y="27200"/>
                  </a:lnTo>
                  <a:lnTo>
                    <a:pt x="1101993" y="18814"/>
                  </a:lnTo>
                  <a:lnTo>
                    <a:pt x="1144377" y="8156"/>
                  </a:lnTo>
                  <a:lnTo>
                    <a:pt x="1186761" y="29282"/>
                  </a:lnTo>
                  <a:lnTo>
                    <a:pt x="1229146" y="3572"/>
                  </a:lnTo>
                  <a:lnTo>
                    <a:pt x="1271530" y="21516"/>
                  </a:lnTo>
                  <a:lnTo>
                    <a:pt x="1313914" y="8448"/>
                  </a:lnTo>
                  <a:lnTo>
                    <a:pt x="1356299" y="15124"/>
                  </a:lnTo>
                  <a:lnTo>
                    <a:pt x="1398683" y="6281"/>
                  </a:lnTo>
                  <a:lnTo>
                    <a:pt x="1441067" y="4664"/>
                  </a:lnTo>
                  <a:lnTo>
                    <a:pt x="1483452" y="930"/>
                  </a:lnTo>
                  <a:lnTo>
                    <a:pt x="1525836" y="6477"/>
                  </a:lnTo>
                  <a:lnTo>
                    <a:pt x="1568220" y="3562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4599"/>
                  </a:lnTo>
                  <a:lnTo>
                    <a:pt x="1737758" y="1143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476000"/>
                  </a:moveTo>
                  <a:lnTo>
                    <a:pt x="42384" y="389454"/>
                  </a:lnTo>
                  <a:lnTo>
                    <a:pt x="84768" y="510082"/>
                  </a:lnTo>
                  <a:lnTo>
                    <a:pt x="127153" y="467345"/>
                  </a:lnTo>
                  <a:lnTo>
                    <a:pt x="169537" y="476809"/>
                  </a:lnTo>
                  <a:lnTo>
                    <a:pt x="211921" y="473139"/>
                  </a:lnTo>
                  <a:lnTo>
                    <a:pt x="254306" y="345836"/>
                  </a:lnTo>
                  <a:lnTo>
                    <a:pt x="296690" y="363491"/>
                  </a:lnTo>
                  <a:lnTo>
                    <a:pt x="339074" y="389454"/>
                  </a:lnTo>
                  <a:lnTo>
                    <a:pt x="381459" y="395099"/>
                  </a:lnTo>
                  <a:lnTo>
                    <a:pt x="423843" y="595637"/>
                  </a:lnTo>
                  <a:lnTo>
                    <a:pt x="466227" y="506291"/>
                  </a:lnTo>
                  <a:lnTo>
                    <a:pt x="508612" y="409952"/>
                  </a:lnTo>
                  <a:lnTo>
                    <a:pt x="550996" y="320727"/>
                  </a:lnTo>
                  <a:lnTo>
                    <a:pt x="593380" y="215935"/>
                  </a:lnTo>
                  <a:lnTo>
                    <a:pt x="635765" y="194727"/>
                  </a:lnTo>
                  <a:lnTo>
                    <a:pt x="678149" y="179748"/>
                  </a:lnTo>
                  <a:lnTo>
                    <a:pt x="720533" y="80181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16836"/>
                  </a:lnTo>
                  <a:lnTo>
                    <a:pt x="932455" y="103854"/>
                  </a:lnTo>
                  <a:lnTo>
                    <a:pt x="974840" y="111272"/>
                  </a:lnTo>
                  <a:lnTo>
                    <a:pt x="1017224" y="37090"/>
                  </a:lnTo>
                  <a:lnTo>
                    <a:pt x="1059608" y="59345"/>
                  </a:lnTo>
                  <a:lnTo>
                    <a:pt x="1101993" y="52679"/>
                  </a:lnTo>
                  <a:lnTo>
                    <a:pt x="1144377" y="24468"/>
                  </a:lnTo>
                  <a:lnTo>
                    <a:pt x="1186761" y="58564"/>
                  </a:lnTo>
                  <a:lnTo>
                    <a:pt x="1229146" y="25010"/>
                  </a:lnTo>
                  <a:lnTo>
                    <a:pt x="1271530" y="21516"/>
                  </a:lnTo>
                  <a:lnTo>
                    <a:pt x="1313914" y="15206"/>
                  </a:lnTo>
                  <a:lnTo>
                    <a:pt x="1356299" y="20165"/>
                  </a:lnTo>
                  <a:lnTo>
                    <a:pt x="1398683" y="18844"/>
                  </a:lnTo>
                  <a:lnTo>
                    <a:pt x="1441067" y="17101"/>
                  </a:lnTo>
                  <a:lnTo>
                    <a:pt x="1483452" y="11167"/>
                  </a:lnTo>
                  <a:lnTo>
                    <a:pt x="1525836" y="13764"/>
                  </a:lnTo>
                  <a:lnTo>
                    <a:pt x="1568220" y="9498"/>
                  </a:lnTo>
                  <a:lnTo>
                    <a:pt x="1610605" y="13146"/>
                  </a:lnTo>
                  <a:lnTo>
                    <a:pt x="1652989" y="0"/>
                  </a:lnTo>
                  <a:lnTo>
                    <a:pt x="1695373" y="9199"/>
                  </a:lnTo>
                  <a:lnTo>
                    <a:pt x="1737758" y="17156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22526" y="6923"/>
                  </a:lnTo>
                  <a:lnTo>
                    <a:pt x="1780142" y="2984"/>
                  </a:lnTo>
                  <a:lnTo>
                    <a:pt x="1737758" y="21731"/>
                  </a:lnTo>
                  <a:lnTo>
                    <a:pt x="1695373" y="15332"/>
                  </a:lnTo>
                  <a:lnTo>
                    <a:pt x="1652989" y="8901"/>
                  </a:lnTo>
                  <a:lnTo>
                    <a:pt x="1610605" y="13146"/>
                  </a:lnTo>
                  <a:lnTo>
                    <a:pt x="1568220" y="10686"/>
                  </a:lnTo>
                  <a:lnTo>
                    <a:pt x="1525836" y="16193"/>
                  </a:lnTo>
                  <a:lnTo>
                    <a:pt x="1483452" y="13958"/>
                  </a:lnTo>
                  <a:lnTo>
                    <a:pt x="1441067" y="21765"/>
                  </a:lnTo>
                  <a:lnTo>
                    <a:pt x="1398683" y="25126"/>
                  </a:lnTo>
                  <a:lnTo>
                    <a:pt x="1356299" y="40331"/>
                  </a:lnTo>
                  <a:lnTo>
                    <a:pt x="1313914" y="23654"/>
                  </a:lnTo>
                  <a:lnTo>
                    <a:pt x="1271530" y="30123"/>
                  </a:lnTo>
                  <a:lnTo>
                    <a:pt x="1229146" y="60740"/>
                  </a:lnTo>
                  <a:lnTo>
                    <a:pt x="1186761" y="70277"/>
                  </a:lnTo>
                  <a:lnTo>
                    <a:pt x="1144377" y="53014"/>
                  </a:lnTo>
                  <a:lnTo>
                    <a:pt x="1101993" y="90308"/>
                  </a:lnTo>
                  <a:lnTo>
                    <a:pt x="1059608" y="103854"/>
                  </a:lnTo>
                  <a:lnTo>
                    <a:pt x="1017224" y="64909"/>
                  </a:lnTo>
                  <a:lnTo>
                    <a:pt x="974840" y="200291"/>
                  </a:lnTo>
                  <a:lnTo>
                    <a:pt x="932455" y="103854"/>
                  </a:lnTo>
                  <a:lnTo>
                    <a:pt x="890071" y="155781"/>
                  </a:lnTo>
                  <a:lnTo>
                    <a:pt x="847686" y="239664"/>
                  </a:lnTo>
                  <a:lnTo>
                    <a:pt x="805302" y="251768"/>
                  </a:lnTo>
                  <a:lnTo>
                    <a:pt x="762918" y="0"/>
                  </a:lnTo>
                  <a:lnTo>
                    <a:pt x="720533" y="137454"/>
                  </a:lnTo>
                  <a:lnTo>
                    <a:pt x="678149" y="239664"/>
                  </a:lnTo>
                  <a:lnTo>
                    <a:pt x="635765" y="438136"/>
                  </a:lnTo>
                  <a:lnTo>
                    <a:pt x="593380" y="339327"/>
                  </a:lnTo>
                  <a:lnTo>
                    <a:pt x="550996" y="366545"/>
                  </a:lnTo>
                  <a:lnTo>
                    <a:pt x="508612" y="532938"/>
                  </a:lnTo>
                  <a:lnTo>
                    <a:pt x="466227" y="584182"/>
                  </a:lnTo>
                  <a:lnTo>
                    <a:pt x="423843" y="595637"/>
                  </a:lnTo>
                  <a:lnTo>
                    <a:pt x="381459" y="417676"/>
                  </a:lnTo>
                  <a:lnTo>
                    <a:pt x="339074" y="449371"/>
                  </a:lnTo>
                  <a:lnTo>
                    <a:pt x="296690" y="411424"/>
                  </a:lnTo>
                  <a:lnTo>
                    <a:pt x="254306" y="392570"/>
                  </a:lnTo>
                  <a:lnTo>
                    <a:pt x="211921" y="524637"/>
                  </a:lnTo>
                  <a:lnTo>
                    <a:pt x="169537" y="509567"/>
                  </a:lnTo>
                  <a:lnTo>
                    <a:pt x="127153" y="490255"/>
                  </a:lnTo>
                  <a:lnTo>
                    <a:pt x="84768" y="523868"/>
                  </a:lnTo>
                  <a:lnTo>
                    <a:pt x="42384" y="43813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476000"/>
                  </a:moveTo>
                  <a:lnTo>
                    <a:pt x="42384" y="389454"/>
                  </a:lnTo>
                  <a:lnTo>
                    <a:pt x="84768" y="510082"/>
                  </a:lnTo>
                  <a:lnTo>
                    <a:pt x="127153" y="467345"/>
                  </a:lnTo>
                  <a:lnTo>
                    <a:pt x="169537" y="476809"/>
                  </a:lnTo>
                  <a:lnTo>
                    <a:pt x="211921" y="473139"/>
                  </a:lnTo>
                  <a:lnTo>
                    <a:pt x="254306" y="345836"/>
                  </a:lnTo>
                  <a:lnTo>
                    <a:pt x="296690" y="363491"/>
                  </a:lnTo>
                  <a:lnTo>
                    <a:pt x="339074" y="389454"/>
                  </a:lnTo>
                  <a:lnTo>
                    <a:pt x="381459" y="395099"/>
                  </a:lnTo>
                  <a:lnTo>
                    <a:pt x="423843" y="595637"/>
                  </a:lnTo>
                  <a:lnTo>
                    <a:pt x="466227" y="506291"/>
                  </a:lnTo>
                  <a:lnTo>
                    <a:pt x="508612" y="409952"/>
                  </a:lnTo>
                  <a:lnTo>
                    <a:pt x="550996" y="320727"/>
                  </a:lnTo>
                  <a:lnTo>
                    <a:pt x="593380" y="215935"/>
                  </a:lnTo>
                  <a:lnTo>
                    <a:pt x="635765" y="194727"/>
                  </a:lnTo>
                  <a:lnTo>
                    <a:pt x="678149" y="179748"/>
                  </a:lnTo>
                  <a:lnTo>
                    <a:pt x="720533" y="80181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16836"/>
                  </a:lnTo>
                  <a:lnTo>
                    <a:pt x="932455" y="103854"/>
                  </a:lnTo>
                  <a:lnTo>
                    <a:pt x="974840" y="111272"/>
                  </a:lnTo>
                  <a:lnTo>
                    <a:pt x="1017224" y="37090"/>
                  </a:lnTo>
                  <a:lnTo>
                    <a:pt x="1059608" y="59345"/>
                  </a:lnTo>
                  <a:lnTo>
                    <a:pt x="1101993" y="52679"/>
                  </a:lnTo>
                  <a:lnTo>
                    <a:pt x="1144377" y="24468"/>
                  </a:lnTo>
                  <a:lnTo>
                    <a:pt x="1186761" y="58564"/>
                  </a:lnTo>
                  <a:lnTo>
                    <a:pt x="1229146" y="25010"/>
                  </a:lnTo>
                  <a:lnTo>
                    <a:pt x="1271530" y="21516"/>
                  </a:lnTo>
                  <a:lnTo>
                    <a:pt x="1313914" y="15206"/>
                  </a:lnTo>
                  <a:lnTo>
                    <a:pt x="1356299" y="20165"/>
                  </a:lnTo>
                  <a:lnTo>
                    <a:pt x="1398683" y="18844"/>
                  </a:lnTo>
                  <a:lnTo>
                    <a:pt x="1441067" y="17101"/>
                  </a:lnTo>
                  <a:lnTo>
                    <a:pt x="1483452" y="11167"/>
                  </a:lnTo>
                  <a:lnTo>
                    <a:pt x="1525836" y="13764"/>
                  </a:lnTo>
                  <a:lnTo>
                    <a:pt x="1568220" y="9498"/>
                  </a:lnTo>
                  <a:lnTo>
                    <a:pt x="1610605" y="13146"/>
                  </a:lnTo>
                  <a:lnTo>
                    <a:pt x="1652989" y="0"/>
                  </a:lnTo>
                  <a:lnTo>
                    <a:pt x="1695373" y="9199"/>
                  </a:lnTo>
                  <a:lnTo>
                    <a:pt x="1737758" y="17156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476000"/>
                  </a:moveTo>
                  <a:lnTo>
                    <a:pt x="42384" y="438136"/>
                  </a:lnTo>
                  <a:lnTo>
                    <a:pt x="84768" y="523868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00291"/>
                  </a:lnTo>
                  <a:lnTo>
                    <a:pt x="1017224" y="64909"/>
                  </a:lnTo>
                  <a:lnTo>
                    <a:pt x="1059608" y="103854"/>
                  </a:lnTo>
                  <a:lnTo>
                    <a:pt x="1101993" y="90308"/>
                  </a:lnTo>
                  <a:lnTo>
                    <a:pt x="1144377" y="53014"/>
                  </a:lnTo>
                  <a:lnTo>
                    <a:pt x="1186761" y="70277"/>
                  </a:lnTo>
                  <a:lnTo>
                    <a:pt x="1229146" y="60740"/>
                  </a:lnTo>
                  <a:lnTo>
                    <a:pt x="1271530" y="30123"/>
                  </a:lnTo>
                  <a:lnTo>
                    <a:pt x="1313914" y="23654"/>
                  </a:lnTo>
                  <a:lnTo>
                    <a:pt x="1356299" y="40331"/>
                  </a:lnTo>
                  <a:lnTo>
                    <a:pt x="1398683" y="25126"/>
                  </a:lnTo>
                  <a:lnTo>
                    <a:pt x="1441067" y="21765"/>
                  </a:lnTo>
                  <a:lnTo>
                    <a:pt x="1483452" y="13958"/>
                  </a:lnTo>
                  <a:lnTo>
                    <a:pt x="1525836" y="16193"/>
                  </a:lnTo>
                  <a:lnTo>
                    <a:pt x="1568220" y="10686"/>
                  </a:lnTo>
                  <a:lnTo>
                    <a:pt x="1610605" y="13146"/>
                  </a:lnTo>
                  <a:lnTo>
                    <a:pt x="1652989" y="8901"/>
                  </a:lnTo>
                  <a:lnTo>
                    <a:pt x="1695373" y="15332"/>
                  </a:lnTo>
                  <a:lnTo>
                    <a:pt x="1737758" y="21731"/>
                  </a:lnTo>
                  <a:lnTo>
                    <a:pt x="1780142" y="2984"/>
                  </a:lnTo>
                  <a:lnTo>
                    <a:pt x="1822526" y="6923"/>
                  </a:lnTo>
                  <a:lnTo>
                    <a:pt x="1780142" y="2984"/>
                  </a:lnTo>
                  <a:lnTo>
                    <a:pt x="1737758" y="22875"/>
                  </a:lnTo>
                  <a:lnTo>
                    <a:pt x="1695373" y="15332"/>
                  </a:lnTo>
                  <a:lnTo>
                    <a:pt x="1652989" y="8901"/>
                  </a:lnTo>
                  <a:lnTo>
                    <a:pt x="1610605" y="16432"/>
                  </a:lnTo>
                  <a:lnTo>
                    <a:pt x="1568220" y="14248"/>
                  </a:lnTo>
                  <a:lnTo>
                    <a:pt x="1525836" y="32387"/>
                  </a:lnTo>
                  <a:lnTo>
                    <a:pt x="1483452" y="34432"/>
                  </a:lnTo>
                  <a:lnTo>
                    <a:pt x="1441067" y="51305"/>
                  </a:lnTo>
                  <a:lnTo>
                    <a:pt x="1398683" y="52346"/>
                  </a:lnTo>
                  <a:lnTo>
                    <a:pt x="1356299" y="60497"/>
                  </a:lnTo>
                  <a:lnTo>
                    <a:pt x="1313914" y="57446"/>
                  </a:lnTo>
                  <a:lnTo>
                    <a:pt x="1271530" y="60247"/>
                  </a:lnTo>
                  <a:lnTo>
                    <a:pt x="1229146" y="96470"/>
                  </a:lnTo>
                  <a:lnTo>
                    <a:pt x="1186761" y="99559"/>
                  </a:lnTo>
                  <a:lnTo>
                    <a:pt x="1144377" y="122341"/>
                  </a:lnTo>
                  <a:lnTo>
                    <a:pt x="1101993" y="191905"/>
                  </a:lnTo>
                  <a:lnTo>
                    <a:pt x="1059608" y="207709"/>
                  </a:lnTo>
                  <a:lnTo>
                    <a:pt x="1017224" y="74181"/>
                  </a:lnTo>
                  <a:lnTo>
                    <a:pt x="974840" y="200291"/>
                  </a:lnTo>
                  <a:lnTo>
                    <a:pt x="932455" y="103854"/>
                  </a:lnTo>
                  <a:lnTo>
                    <a:pt x="890071" y="155781"/>
                  </a:lnTo>
                  <a:lnTo>
                    <a:pt x="847686" y="239664"/>
                  </a:lnTo>
                  <a:lnTo>
                    <a:pt x="805302" y="251768"/>
                  </a:lnTo>
                  <a:lnTo>
                    <a:pt x="762918" y="0"/>
                  </a:lnTo>
                  <a:lnTo>
                    <a:pt x="720533" y="137454"/>
                  </a:lnTo>
                  <a:lnTo>
                    <a:pt x="678149" y="239664"/>
                  </a:lnTo>
                  <a:lnTo>
                    <a:pt x="635765" y="438136"/>
                  </a:lnTo>
                  <a:lnTo>
                    <a:pt x="593380" y="339327"/>
                  </a:lnTo>
                  <a:lnTo>
                    <a:pt x="550996" y="366545"/>
                  </a:lnTo>
                  <a:lnTo>
                    <a:pt x="508612" y="532938"/>
                  </a:lnTo>
                  <a:lnTo>
                    <a:pt x="466227" y="584182"/>
                  </a:lnTo>
                  <a:lnTo>
                    <a:pt x="423843" y="595637"/>
                  </a:lnTo>
                  <a:lnTo>
                    <a:pt x="381459" y="417676"/>
                  </a:lnTo>
                  <a:lnTo>
                    <a:pt x="339074" y="449371"/>
                  </a:lnTo>
                  <a:lnTo>
                    <a:pt x="296690" y="411424"/>
                  </a:lnTo>
                  <a:lnTo>
                    <a:pt x="254306" y="392570"/>
                  </a:lnTo>
                  <a:lnTo>
                    <a:pt x="211921" y="524637"/>
                  </a:lnTo>
                  <a:lnTo>
                    <a:pt x="169537" y="509567"/>
                  </a:lnTo>
                  <a:lnTo>
                    <a:pt x="127153" y="490255"/>
                  </a:lnTo>
                  <a:lnTo>
                    <a:pt x="84768" y="523868"/>
                  </a:lnTo>
                  <a:lnTo>
                    <a:pt x="42384" y="43813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476000"/>
                  </a:moveTo>
                  <a:lnTo>
                    <a:pt x="42384" y="438136"/>
                  </a:lnTo>
                  <a:lnTo>
                    <a:pt x="84768" y="523868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00291"/>
                  </a:lnTo>
                  <a:lnTo>
                    <a:pt x="1017224" y="64909"/>
                  </a:lnTo>
                  <a:lnTo>
                    <a:pt x="1059608" y="103854"/>
                  </a:lnTo>
                  <a:lnTo>
                    <a:pt x="1101993" y="90308"/>
                  </a:lnTo>
                  <a:lnTo>
                    <a:pt x="1144377" y="53014"/>
                  </a:lnTo>
                  <a:lnTo>
                    <a:pt x="1186761" y="70277"/>
                  </a:lnTo>
                  <a:lnTo>
                    <a:pt x="1229146" y="60740"/>
                  </a:lnTo>
                  <a:lnTo>
                    <a:pt x="1271530" y="30123"/>
                  </a:lnTo>
                  <a:lnTo>
                    <a:pt x="1313914" y="23654"/>
                  </a:lnTo>
                  <a:lnTo>
                    <a:pt x="1356299" y="40331"/>
                  </a:lnTo>
                  <a:lnTo>
                    <a:pt x="1398683" y="25126"/>
                  </a:lnTo>
                  <a:lnTo>
                    <a:pt x="1441067" y="21765"/>
                  </a:lnTo>
                  <a:lnTo>
                    <a:pt x="1483452" y="13958"/>
                  </a:lnTo>
                  <a:lnTo>
                    <a:pt x="1525836" y="16193"/>
                  </a:lnTo>
                  <a:lnTo>
                    <a:pt x="1568220" y="10686"/>
                  </a:lnTo>
                  <a:lnTo>
                    <a:pt x="1610605" y="13146"/>
                  </a:lnTo>
                  <a:lnTo>
                    <a:pt x="1652989" y="8901"/>
                  </a:lnTo>
                  <a:lnTo>
                    <a:pt x="1695373" y="15332"/>
                  </a:lnTo>
                  <a:lnTo>
                    <a:pt x="1737758" y="21731"/>
                  </a:lnTo>
                  <a:lnTo>
                    <a:pt x="1780142" y="2984"/>
                  </a:lnTo>
                  <a:lnTo>
                    <a:pt x="1822526" y="69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476000"/>
                  </a:moveTo>
                  <a:lnTo>
                    <a:pt x="42384" y="438136"/>
                  </a:lnTo>
                  <a:lnTo>
                    <a:pt x="84768" y="523868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00291"/>
                  </a:lnTo>
                  <a:lnTo>
                    <a:pt x="1017224" y="74181"/>
                  </a:lnTo>
                  <a:lnTo>
                    <a:pt x="1059608" y="207709"/>
                  </a:lnTo>
                  <a:lnTo>
                    <a:pt x="1101993" y="191905"/>
                  </a:lnTo>
                  <a:lnTo>
                    <a:pt x="1144377" y="122341"/>
                  </a:lnTo>
                  <a:lnTo>
                    <a:pt x="1186761" y="99559"/>
                  </a:lnTo>
                  <a:lnTo>
                    <a:pt x="1229146" y="96470"/>
                  </a:lnTo>
                  <a:lnTo>
                    <a:pt x="1271530" y="60247"/>
                  </a:lnTo>
                  <a:lnTo>
                    <a:pt x="1313914" y="57446"/>
                  </a:lnTo>
                  <a:lnTo>
                    <a:pt x="1356299" y="60497"/>
                  </a:lnTo>
                  <a:lnTo>
                    <a:pt x="1398683" y="52346"/>
                  </a:lnTo>
                  <a:lnTo>
                    <a:pt x="1441067" y="51305"/>
                  </a:lnTo>
                  <a:lnTo>
                    <a:pt x="1483452" y="34432"/>
                  </a:lnTo>
                  <a:lnTo>
                    <a:pt x="1525836" y="32387"/>
                  </a:lnTo>
                  <a:lnTo>
                    <a:pt x="1568220" y="14248"/>
                  </a:lnTo>
                  <a:lnTo>
                    <a:pt x="1610605" y="16432"/>
                  </a:lnTo>
                  <a:lnTo>
                    <a:pt x="1652989" y="8901"/>
                  </a:lnTo>
                  <a:lnTo>
                    <a:pt x="1695373" y="15332"/>
                  </a:lnTo>
                  <a:lnTo>
                    <a:pt x="1737758" y="22875"/>
                  </a:lnTo>
                  <a:lnTo>
                    <a:pt x="1780142" y="2984"/>
                  </a:lnTo>
                  <a:lnTo>
                    <a:pt x="1822526" y="6923"/>
                  </a:lnTo>
                  <a:lnTo>
                    <a:pt x="1822526" y="65774"/>
                  </a:lnTo>
                  <a:lnTo>
                    <a:pt x="1780142" y="107435"/>
                  </a:lnTo>
                  <a:lnTo>
                    <a:pt x="1737758" y="138968"/>
                  </a:lnTo>
                  <a:lnTo>
                    <a:pt x="1695373" y="167128"/>
                  </a:lnTo>
                  <a:lnTo>
                    <a:pt x="1652989" y="213643"/>
                  </a:lnTo>
                  <a:lnTo>
                    <a:pt x="1610605" y="230057"/>
                  </a:lnTo>
                  <a:lnTo>
                    <a:pt x="1568220" y="352646"/>
                  </a:lnTo>
                  <a:lnTo>
                    <a:pt x="1525836" y="427509"/>
                  </a:lnTo>
                  <a:lnTo>
                    <a:pt x="1483452" y="504383"/>
                  </a:lnTo>
                  <a:lnTo>
                    <a:pt x="1441067" y="536375"/>
                  </a:lnTo>
                  <a:lnTo>
                    <a:pt x="1398683" y="566384"/>
                  </a:lnTo>
                  <a:lnTo>
                    <a:pt x="1356299" y="509190"/>
                  </a:lnTo>
                  <a:lnTo>
                    <a:pt x="1313914" y="535606"/>
                  </a:lnTo>
                  <a:lnTo>
                    <a:pt x="1271530" y="481977"/>
                  </a:lnTo>
                  <a:lnTo>
                    <a:pt x="1229146" y="439476"/>
                  </a:lnTo>
                  <a:lnTo>
                    <a:pt x="1186761" y="398239"/>
                  </a:lnTo>
                  <a:lnTo>
                    <a:pt x="1144377" y="334401"/>
                  </a:lnTo>
                  <a:lnTo>
                    <a:pt x="1101993" y="353707"/>
                  </a:lnTo>
                  <a:lnTo>
                    <a:pt x="1059608" y="311563"/>
                  </a:lnTo>
                  <a:lnTo>
                    <a:pt x="1017224" y="241091"/>
                  </a:lnTo>
                  <a:lnTo>
                    <a:pt x="974840" y="289309"/>
                  </a:lnTo>
                  <a:lnTo>
                    <a:pt x="932455" y="103854"/>
                  </a:lnTo>
                  <a:lnTo>
                    <a:pt x="890071" y="155781"/>
                  </a:lnTo>
                  <a:lnTo>
                    <a:pt x="847686" y="239664"/>
                  </a:lnTo>
                  <a:lnTo>
                    <a:pt x="805302" y="251768"/>
                  </a:lnTo>
                  <a:lnTo>
                    <a:pt x="762918" y="0"/>
                  </a:lnTo>
                  <a:lnTo>
                    <a:pt x="720533" y="137454"/>
                  </a:lnTo>
                  <a:lnTo>
                    <a:pt x="678149" y="239664"/>
                  </a:lnTo>
                  <a:lnTo>
                    <a:pt x="635765" y="438136"/>
                  </a:lnTo>
                  <a:lnTo>
                    <a:pt x="593380" y="339327"/>
                  </a:lnTo>
                  <a:lnTo>
                    <a:pt x="550996" y="366545"/>
                  </a:lnTo>
                  <a:lnTo>
                    <a:pt x="508612" y="532938"/>
                  </a:lnTo>
                  <a:lnTo>
                    <a:pt x="466227" y="584182"/>
                  </a:lnTo>
                  <a:lnTo>
                    <a:pt x="423843" y="595637"/>
                  </a:lnTo>
                  <a:lnTo>
                    <a:pt x="381459" y="417676"/>
                  </a:lnTo>
                  <a:lnTo>
                    <a:pt x="339074" y="449371"/>
                  </a:lnTo>
                  <a:lnTo>
                    <a:pt x="296690" y="411424"/>
                  </a:lnTo>
                  <a:lnTo>
                    <a:pt x="254306" y="392570"/>
                  </a:lnTo>
                  <a:lnTo>
                    <a:pt x="211921" y="524637"/>
                  </a:lnTo>
                  <a:lnTo>
                    <a:pt x="169537" y="509567"/>
                  </a:lnTo>
                  <a:lnTo>
                    <a:pt x="127153" y="490255"/>
                  </a:lnTo>
                  <a:lnTo>
                    <a:pt x="84768" y="530761"/>
                  </a:lnTo>
                  <a:lnTo>
                    <a:pt x="42384" y="43813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476000"/>
                  </a:moveTo>
                  <a:lnTo>
                    <a:pt x="42384" y="438136"/>
                  </a:lnTo>
                  <a:lnTo>
                    <a:pt x="84768" y="523868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00291"/>
                  </a:lnTo>
                  <a:lnTo>
                    <a:pt x="1017224" y="74181"/>
                  </a:lnTo>
                  <a:lnTo>
                    <a:pt x="1059608" y="207709"/>
                  </a:lnTo>
                  <a:lnTo>
                    <a:pt x="1101993" y="191905"/>
                  </a:lnTo>
                  <a:lnTo>
                    <a:pt x="1144377" y="122341"/>
                  </a:lnTo>
                  <a:lnTo>
                    <a:pt x="1186761" y="99559"/>
                  </a:lnTo>
                  <a:lnTo>
                    <a:pt x="1229146" y="96470"/>
                  </a:lnTo>
                  <a:lnTo>
                    <a:pt x="1271530" y="60247"/>
                  </a:lnTo>
                  <a:lnTo>
                    <a:pt x="1313914" y="57446"/>
                  </a:lnTo>
                  <a:lnTo>
                    <a:pt x="1356299" y="60497"/>
                  </a:lnTo>
                  <a:lnTo>
                    <a:pt x="1398683" y="52346"/>
                  </a:lnTo>
                  <a:lnTo>
                    <a:pt x="1441067" y="51305"/>
                  </a:lnTo>
                  <a:lnTo>
                    <a:pt x="1483452" y="34432"/>
                  </a:lnTo>
                  <a:lnTo>
                    <a:pt x="1525836" y="32387"/>
                  </a:lnTo>
                  <a:lnTo>
                    <a:pt x="1568220" y="14248"/>
                  </a:lnTo>
                  <a:lnTo>
                    <a:pt x="1610605" y="16432"/>
                  </a:lnTo>
                  <a:lnTo>
                    <a:pt x="1652989" y="8901"/>
                  </a:lnTo>
                  <a:lnTo>
                    <a:pt x="1695373" y="15332"/>
                  </a:lnTo>
                  <a:lnTo>
                    <a:pt x="1737758" y="22875"/>
                  </a:lnTo>
                  <a:lnTo>
                    <a:pt x="1780142" y="2984"/>
                  </a:lnTo>
                  <a:lnTo>
                    <a:pt x="1822526" y="69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709650" y="1848652"/>
              <a:ext cx="1822526" cy="747753"/>
            </a:xfrm>
            <a:custGeom>
              <a:avLst/>
              <a:pathLst>
                <a:path w="1822526" h="747753">
                  <a:moveTo>
                    <a:pt x="0" y="476000"/>
                  </a:moveTo>
                  <a:lnTo>
                    <a:pt x="42384" y="438136"/>
                  </a:lnTo>
                  <a:lnTo>
                    <a:pt x="84768" y="530761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89309"/>
                  </a:lnTo>
                  <a:lnTo>
                    <a:pt x="1017224" y="241091"/>
                  </a:lnTo>
                  <a:lnTo>
                    <a:pt x="1059608" y="311563"/>
                  </a:lnTo>
                  <a:lnTo>
                    <a:pt x="1101993" y="353707"/>
                  </a:lnTo>
                  <a:lnTo>
                    <a:pt x="1144377" y="334401"/>
                  </a:lnTo>
                  <a:lnTo>
                    <a:pt x="1186761" y="398239"/>
                  </a:lnTo>
                  <a:lnTo>
                    <a:pt x="1229146" y="439476"/>
                  </a:lnTo>
                  <a:lnTo>
                    <a:pt x="1271530" y="481977"/>
                  </a:lnTo>
                  <a:lnTo>
                    <a:pt x="1313914" y="535606"/>
                  </a:lnTo>
                  <a:lnTo>
                    <a:pt x="1356299" y="509190"/>
                  </a:lnTo>
                  <a:lnTo>
                    <a:pt x="1398683" y="566384"/>
                  </a:lnTo>
                  <a:lnTo>
                    <a:pt x="1441067" y="536375"/>
                  </a:lnTo>
                  <a:lnTo>
                    <a:pt x="1483452" y="504383"/>
                  </a:lnTo>
                  <a:lnTo>
                    <a:pt x="1525836" y="427509"/>
                  </a:lnTo>
                  <a:lnTo>
                    <a:pt x="1568220" y="352646"/>
                  </a:lnTo>
                  <a:lnTo>
                    <a:pt x="1610605" y="230057"/>
                  </a:lnTo>
                  <a:lnTo>
                    <a:pt x="1652989" y="213643"/>
                  </a:lnTo>
                  <a:lnTo>
                    <a:pt x="1695373" y="167128"/>
                  </a:lnTo>
                  <a:lnTo>
                    <a:pt x="1737758" y="138968"/>
                  </a:lnTo>
                  <a:lnTo>
                    <a:pt x="1780142" y="107435"/>
                  </a:lnTo>
                  <a:lnTo>
                    <a:pt x="1822526" y="65774"/>
                  </a:lnTo>
                  <a:lnTo>
                    <a:pt x="1822526" y="747753"/>
                  </a:lnTo>
                  <a:lnTo>
                    <a:pt x="1780142" y="741605"/>
                  </a:lnTo>
                  <a:lnTo>
                    <a:pt x="1737758" y="740021"/>
                  </a:lnTo>
                  <a:lnTo>
                    <a:pt x="1695373" y="729844"/>
                  </a:lnTo>
                  <a:lnTo>
                    <a:pt x="1652989" y="738851"/>
                  </a:lnTo>
                  <a:lnTo>
                    <a:pt x="1610605" y="690173"/>
                  </a:lnTo>
                  <a:lnTo>
                    <a:pt x="1568220" y="689857"/>
                  </a:lnTo>
                  <a:lnTo>
                    <a:pt x="1525836" y="628309"/>
                  </a:lnTo>
                  <a:lnTo>
                    <a:pt x="1483452" y="619777"/>
                  </a:lnTo>
                  <a:lnTo>
                    <a:pt x="1441067" y="572133"/>
                  </a:lnTo>
                  <a:lnTo>
                    <a:pt x="1398683" y="596745"/>
                  </a:lnTo>
                  <a:lnTo>
                    <a:pt x="1356299" y="514231"/>
                  </a:lnTo>
                  <a:lnTo>
                    <a:pt x="1313914" y="540675"/>
                  </a:lnTo>
                  <a:lnTo>
                    <a:pt x="1271530" y="490584"/>
                  </a:lnTo>
                  <a:lnTo>
                    <a:pt x="1229146" y="439476"/>
                  </a:lnTo>
                  <a:lnTo>
                    <a:pt x="1186761" y="404096"/>
                  </a:lnTo>
                  <a:lnTo>
                    <a:pt x="1144377" y="334401"/>
                  </a:lnTo>
                  <a:lnTo>
                    <a:pt x="1101993" y="353707"/>
                  </a:lnTo>
                  <a:lnTo>
                    <a:pt x="1059608" y="311563"/>
                  </a:lnTo>
                  <a:lnTo>
                    <a:pt x="1017224" y="241091"/>
                  </a:lnTo>
                  <a:lnTo>
                    <a:pt x="974840" y="289309"/>
                  </a:lnTo>
                  <a:lnTo>
                    <a:pt x="932455" y="103854"/>
                  </a:lnTo>
                  <a:lnTo>
                    <a:pt x="890071" y="155781"/>
                  </a:lnTo>
                  <a:lnTo>
                    <a:pt x="847686" y="239664"/>
                  </a:lnTo>
                  <a:lnTo>
                    <a:pt x="805302" y="251768"/>
                  </a:lnTo>
                  <a:lnTo>
                    <a:pt x="762918" y="0"/>
                  </a:lnTo>
                  <a:lnTo>
                    <a:pt x="720533" y="137454"/>
                  </a:lnTo>
                  <a:lnTo>
                    <a:pt x="678149" y="239664"/>
                  </a:lnTo>
                  <a:lnTo>
                    <a:pt x="635765" y="438136"/>
                  </a:lnTo>
                  <a:lnTo>
                    <a:pt x="593380" y="339327"/>
                  </a:lnTo>
                  <a:lnTo>
                    <a:pt x="550996" y="366545"/>
                  </a:lnTo>
                  <a:lnTo>
                    <a:pt x="508612" y="532938"/>
                  </a:lnTo>
                  <a:lnTo>
                    <a:pt x="466227" y="584182"/>
                  </a:lnTo>
                  <a:lnTo>
                    <a:pt x="423843" y="595637"/>
                  </a:lnTo>
                  <a:lnTo>
                    <a:pt x="381459" y="417676"/>
                  </a:lnTo>
                  <a:lnTo>
                    <a:pt x="339074" y="449371"/>
                  </a:lnTo>
                  <a:lnTo>
                    <a:pt x="296690" y="411424"/>
                  </a:lnTo>
                  <a:lnTo>
                    <a:pt x="254306" y="392570"/>
                  </a:lnTo>
                  <a:lnTo>
                    <a:pt x="211921" y="524637"/>
                  </a:lnTo>
                  <a:lnTo>
                    <a:pt x="169537" y="509567"/>
                  </a:lnTo>
                  <a:lnTo>
                    <a:pt x="127153" y="490255"/>
                  </a:lnTo>
                  <a:lnTo>
                    <a:pt x="84768" y="530761"/>
                  </a:lnTo>
                  <a:lnTo>
                    <a:pt x="42384" y="43813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09650" y="1848652"/>
              <a:ext cx="1822526" cy="595637"/>
            </a:xfrm>
            <a:custGeom>
              <a:avLst/>
              <a:pathLst>
                <a:path w="1822526" h="595637">
                  <a:moveTo>
                    <a:pt x="0" y="476000"/>
                  </a:moveTo>
                  <a:lnTo>
                    <a:pt x="42384" y="438136"/>
                  </a:lnTo>
                  <a:lnTo>
                    <a:pt x="84768" y="530761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89309"/>
                  </a:lnTo>
                  <a:lnTo>
                    <a:pt x="1017224" y="241091"/>
                  </a:lnTo>
                  <a:lnTo>
                    <a:pt x="1059608" y="311563"/>
                  </a:lnTo>
                  <a:lnTo>
                    <a:pt x="1101993" y="353707"/>
                  </a:lnTo>
                  <a:lnTo>
                    <a:pt x="1144377" y="334401"/>
                  </a:lnTo>
                  <a:lnTo>
                    <a:pt x="1186761" y="398239"/>
                  </a:lnTo>
                  <a:lnTo>
                    <a:pt x="1229146" y="439476"/>
                  </a:lnTo>
                  <a:lnTo>
                    <a:pt x="1271530" y="481977"/>
                  </a:lnTo>
                  <a:lnTo>
                    <a:pt x="1313914" y="535606"/>
                  </a:lnTo>
                  <a:lnTo>
                    <a:pt x="1356299" y="509190"/>
                  </a:lnTo>
                  <a:lnTo>
                    <a:pt x="1398683" y="566384"/>
                  </a:lnTo>
                  <a:lnTo>
                    <a:pt x="1441067" y="536375"/>
                  </a:lnTo>
                  <a:lnTo>
                    <a:pt x="1483452" y="504383"/>
                  </a:lnTo>
                  <a:lnTo>
                    <a:pt x="1525836" y="427509"/>
                  </a:lnTo>
                  <a:lnTo>
                    <a:pt x="1568220" y="352646"/>
                  </a:lnTo>
                  <a:lnTo>
                    <a:pt x="1610605" y="230057"/>
                  </a:lnTo>
                  <a:lnTo>
                    <a:pt x="1652989" y="213643"/>
                  </a:lnTo>
                  <a:lnTo>
                    <a:pt x="1695373" y="167128"/>
                  </a:lnTo>
                  <a:lnTo>
                    <a:pt x="1737758" y="138968"/>
                  </a:lnTo>
                  <a:lnTo>
                    <a:pt x="1780142" y="107435"/>
                  </a:lnTo>
                  <a:lnTo>
                    <a:pt x="1822526" y="657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09650" y="1848652"/>
              <a:ext cx="1822526" cy="778909"/>
            </a:xfrm>
            <a:custGeom>
              <a:avLst/>
              <a:pathLst>
                <a:path w="1822526" h="778909">
                  <a:moveTo>
                    <a:pt x="0" y="476000"/>
                  </a:moveTo>
                  <a:lnTo>
                    <a:pt x="42384" y="438136"/>
                  </a:lnTo>
                  <a:lnTo>
                    <a:pt x="84768" y="530761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89309"/>
                  </a:lnTo>
                  <a:lnTo>
                    <a:pt x="1017224" y="241091"/>
                  </a:lnTo>
                  <a:lnTo>
                    <a:pt x="1059608" y="311563"/>
                  </a:lnTo>
                  <a:lnTo>
                    <a:pt x="1101993" y="353707"/>
                  </a:lnTo>
                  <a:lnTo>
                    <a:pt x="1144377" y="334401"/>
                  </a:lnTo>
                  <a:lnTo>
                    <a:pt x="1186761" y="404096"/>
                  </a:lnTo>
                  <a:lnTo>
                    <a:pt x="1229146" y="439476"/>
                  </a:lnTo>
                  <a:lnTo>
                    <a:pt x="1271530" y="490584"/>
                  </a:lnTo>
                  <a:lnTo>
                    <a:pt x="1313914" y="540675"/>
                  </a:lnTo>
                  <a:lnTo>
                    <a:pt x="1356299" y="514231"/>
                  </a:lnTo>
                  <a:lnTo>
                    <a:pt x="1398683" y="596745"/>
                  </a:lnTo>
                  <a:lnTo>
                    <a:pt x="1441067" y="572133"/>
                  </a:lnTo>
                  <a:lnTo>
                    <a:pt x="1483452" y="619777"/>
                  </a:lnTo>
                  <a:lnTo>
                    <a:pt x="1525836" y="628309"/>
                  </a:lnTo>
                  <a:lnTo>
                    <a:pt x="1568220" y="689857"/>
                  </a:lnTo>
                  <a:lnTo>
                    <a:pt x="1610605" y="690173"/>
                  </a:lnTo>
                  <a:lnTo>
                    <a:pt x="1652989" y="738851"/>
                  </a:lnTo>
                  <a:lnTo>
                    <a:pt x="1695373" y="729844"/>
                  </a:lnTo>
                  <a:lnTo>
                    <a:pt x="1737758" y="740021"/>
                  </a:lnTo>
                  <a:lnTo>
                    <a:pt x="1780142" y="741605"/>
                  </a:lnTo>
                  <a:lnTo>
                    <a:pt x="1822526" y="747753"/>
                  </a:lnTo>
                  <a:lnTo>
                    <a:pt x="1822526" y="778909"/>
                  </a:lnTo>
                  <a:lnTo>
                    <a:pt x="1780142" y="778909"/>
                  </a:lnTo>
                  <a:lnTo>
                    <a:pt x="1737758" y="778909"/>
                  </a:lnTo>
                  <a:lnTo>
                    <a:pt x="1695373" y="778909"/>
                  </a:lnTo>
                  <a:lnTo>
                    <a:pt x="1652989" y="778909"/>
                  </a:lnTo>
                  <a:lnTo>
                    <a:pt x="1610605" y="778909"/>
                  </a:lnTo>
                  <a:lnTo>
                    <a:pt x="1568220" y="778909"/>
                  </a:lnTo>
                  <a:lnTo>
                    <a:pt x="1525836" y="778909"/>
                  </a:lnTo>
                  <a:lnTo>
                    <a:pt x="1483452" y="778909"/>
                  </a:lnTo>
                  <a:lnTo>
                    <a:pt x="1441067" y="778909"/>
                  </a:lnTo>
                  <a:lnTo>
                    <a:pt x="1398683" y="778909"/>
                  </a:lnTo>
                  <a:lnTo>
                    <a:pt x="1356299" y="778909"/>
                  </a:lnTo>
                  <a:lnTo>
                    <a:pt x="1313914" y="778909"/>
                  </a:lnTo>
                  <a:lnTo>
                    <a:pt x="1271530" y="778909"/>
                  </a:lnTo>
                  <a:lnTo>
                    <a:pt x="1229146" y="778909"/>
                  </a:lnTo>
                  <a:lnTo>
                    <a:pt x="1186761" y="778909"/>
                  </a:lnTo>
                  <a:lnTo>
                    <a:pt x="1144377" y="778909"/>
                  </a:lnTo>
                  <a:lnTo>
                    <a:pt x="1101993" y="778909"/>
                  </a:lnTo>
                  <a:lnTo>
                    <a:pt x="1059608" y="778909"/>
                  </a:lnTo>
                  <a:lnTo>
                    <a:pt x="1017224" y="778909"/>
                  </a:lnTo>
                  <a:lnTo>
                    <a:pt x="974840" y="778909"/>
                  </a:lnTo>
                  <a:lnTo>
                    <a:pt x="932455" y="778909"/>
                  </a:lnTo>
                  <a:lnTo>
                    <a:pt x="890071" y="778909"/>
                  </a:lnTo>
                  <a:lnTo>
                    <a:pt x="847686" y="778909"/>
                  </a:lnTo>
                  <a:lnTo>
                    <a:pt x="805302" y="778909"/>
                  </a:lnTo>
                  <a:lnTo>
                    <a:pt x="762918" y="778909"/>
                  </a:lnTo>
                  <a:lnTo>
                    <a:pt x="720533" y="778909"/>
                  </a:lnTo>
                  <a:lnTo>
                    <a:pt x="678149" y="778909"/>
                  </a:lnTo>
                  <a:lnTo>
                    <a:pt x="635765" y="778909"/>
                  </a:lnTo>
                  <a:lnTo>
                    <a:pt x="593380" y="778909"/>
                  </a:lnTo>
                  <a:lnTo>
                    <a:pt x="550996" y="778909"/>
                  </a:lnTo>
                  <a:lnTo>
                    <a:pt x="508612" y="778909"/>
                  </a:lnTo>
                  <a:lnTo>
                    <a:pt x="466227" y="778909"/>
                  </a:lnTo>
                  <a:lnTo>
                    <a:pt x="423843" y="778909"/>
                  </a:lnTo>
                  <a:lnTo>
                    <a:pt x="381459" y="778909"/>
                  </a:lnTo>
                  <a:lnTo>
                    <a:pt x="339074" y="778909"/>
                  </a:lnTo>
                  <a:lnTo>
                    <a:pt x="296690" y="778909"/>
                  </a:lnTo>
                  <a:lnTo>
                    <a:pt x="254306" y="778909"/>
                  </a:lnTo>
                  <a:lnTo>
                    <a:pt x="211921" y="778909"/>
                  </a:lnTo>
                  <a:lnTo>
                    <a:pt x="169537" y="778909"/>
                  </a:lnTo>
                  <a:lnTo>
                    <a:pt x="127153" y="778909"/>
                  </a:lnTo>
                  <a:lnTo>
                    <a:pt x="84768" y="778909"/>
                  </a:lnTo>
                  <a:lnTo>
                    <a:pt x="42384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09650" y="1848652"/>
              <a:ext cx="1822526" cy="747753"/>
            </a:xfrm>
            <a:custGeom>
              <a:avLst/>
              <a:pathLst>
                <a:path w="1822526" h="747753">
                  <a:moveTo>
                    <a:pt x="0" y="476000"/>
                  </a:moveTo>
                  <a:lnTo>
                    <a:pt x="42384" y="438136"/>
                  </a:lnTo>
                  <a:lnTo>
                    <a:pt x="84768" y="530761"/>
                  </a:lnTo>
                  <a:lnTo>
                    <a:pt x="127153" y="490255"/>
                  </a:lnTo>
                  <a:lnTo>
                    <a:pt x="169537" y="509567"/>
                  </a:lnTo>
                  <a:lnTo>
                    <a:pt x="211921" y="524637"/>
                  </a:lnTo>
                  <a:lnTo>
                    <a:pt x="254306" y="392570"/>
                  </a:lnTo>
                  <a:lnTo>
                    <a:pt x="296690" y="411424"/>
                  </a:lnTo>
                  <a:lnTo>
                    <a:pt x="339074" y="449371"/>
                  </a:lnTo>
                  <a:lnTo>
                    <a:pt x="381459" y="417676"/>
                  </a:lnTo>
                  <a:lnTo>
                    <a:pt x="423843" y="595637"/>
                  </a:lnTo>
                  <a:lnTo>
                    <a:pt x="466227" y="584182"/>
                  </a:lnTo>
                  <a:lnTo>
                    <a:pt x="508612" y="532938"/>
                  </a:lnTo>
                  <a:lnTo>
                    <a:pt x="550996" y="366545"/>
                  </a:lnTo>
                  <a:lnTo>
                    <a:pt x="593380" y="339327"/>
                  </a:lnTo>
                  <a:lnTo>
                    <a:pt x="635765" y="438136"/>
                  </a:lnTo>
                  <a:lnTo>
                    <a:pt x="678149" y="239664"/>
                  </a:lnTo>
                  <a:lnTo>
                    <a:pt x="720533" y="137454"/>
                  </a:lnTo>
                  <a:lnTo>
                    <a:pt x="762918" y="0"/>
                  </a:lnTo>
                  <a:lnTo>
                    <a:pt x="805302" y="251768"/>
                  </a:lnTo>
                  <a:lnTo>
                    <a:pt x="847686" y="239664"/>
                  </a:lnTo>
                  <a:lnTo>
                    <a:pt x="890071" y="155781"/>
                  </a:lnTo>
                  <a:lnTo>
                    <a:pt x="932455" y="103854"/>
                  </a:lnTo>
                  <a:lnTo>
                    <a:pt x="974840" y="289309"/>
                  </a:lnTo>
                  <a:lnTo>
                    <a:pt x="1017224" y="241091"/>
                  </a:lnTo>
                  <a:lnTo>
                    <a:pt x="1059608" y="311563"/>
                  </a:lnTo>
                  <a:lnTo>
                    <a:pt x="1101993" y="353707"/>
                  </a:lnTo>
                  <a:lnTo>
                    <a:pt x="1144377" y="334401"/>
                  </a:lnTo>
                  <a:lnTo>
                    <a:pt x="1186761" y="404096"/>
                  </a:lnTo>
                  <a:lnTo>
                    <a:pt x="1229146" y="439476"/>
                  </a:lnTo>
                  <a:lnTo>
                    <a:pt x="1271530" y="490584"/>
                  </a:lnTo>
                  <a:lnTo>
                    <a:pt x="1313914" y="540675"/>
                  </a:lnTo>
                  <a:lnTo>
                    <a:pt x="1356299" y="514231"/>
                  </a:lnTo>
                  <a:lnTo>
                    <a:pt x="1398683" y="596745"/>
                  </a:lnTo>
                  <a:lnTo>
                    <a:pt x="1441067" y="572133"/>
                  </a:lnTo>
                  <a:lnTo>
                    <a:pt x="1483452" y="619777"/>
                  </a:lnTo>
                  <a:lnTo>
                    <a:pt x="1525836" y="628309"/>
                  </a:lnTo>
                  <a:lnTo>
                    <a:pt x="1568220" y="689857"/>
                  </a:lnTo>
                  <a:lnTo>
                    <a:pt x="1610605" y="690173"/>
                  </a:lnTo>
                  <a:lnTo>
                    <a:pt x="1652989" y="738851"/>
                  </a:lnTo>
                  <a:lnTo>
                    <a:pt x="1695373" y="729844"/>
                  </a:lnTo>
                  <a:lnTo>
                    <a:pt x="1737758" y="740021"/>
                  </a:lnTo>
                  <a:lnTo>
                    <a:pt x="1780142" y="741605"/>
                  </a:lnTo>
                  <a:lnTo>
                    <a:pt x="1822526" y="74775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9148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709650" y="3019734"/>
              <a:ext cx="1822526" cy="188445"/>
            </a:xfrm>
            <a:custGeom>
              <a:avLst/>
              <a:pathLst>
                <a:path w="1822526" h="188445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0"/>
                  </a:lnTo>
                  <a:lnTo>
                    <a:pt x="381459" y="8071"/>
                  </a:lnTo>
                  <a:lnTo>
                    <a:pt x="339074" y="17373"/>
                  </a:lnTo>
                  <a:lnTo>
                    <a:pt x="296690" y="6832"/>
                  </a:lnTo>
                  <a:lnTo>
                    <a:pt x="254306" y="15788"/>
                  </a:lnTo>
                  <a:lnTo>
                    <a:pt x="211921" y="21556"/>
                  </a:lnTo>
                  <a:lnTo>
                    <a:pt x="169537" y="45086"/>
                  </a:lnTo>
                  <a:lnTo>
                    <a:pt x="127153" y="53717"/>
                  </a:lnTo>
                  <a:lnTo>
                    <a:pt x="84768" y="130765"/>
                  </a:lnTo>
                  <a:lnTo>
                    <a:pt x="42384" y="188445"/>
                  </a:lnTo>
                  <a:lnTo>
                    <a:pt x="0" y="2596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709650" y="3019734"/>
              <a:ext cx="1822526" cy="0"/>
            </a:xfrm>
            <a:custGeom>
              <a:avLst/>
              <a:pathLst>
                <a:path w="1822526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709650" y="3019734"/>
              <a:ext cx="1822526" cy="285600"/>
            </a:xfrm>
            <a:custGeom>
              <a:avLst/>
              <a:pathLst>
                <a:path w="1822526" h="285600">
                  <a:moveTo>
                    <a:pt x="0" y="25963"/>
                  </a:moveTo>
                  <a:lnTo>
                    <a:pt x="42384" y="188445"/>
                  </a:lnTo>
                  <a:lnTo>
                    <a:pt x="84768" y="130765"/>
                  </a:lnTo>
                  <a:lnTo>
                    <a:pt x="127153" y="53717"/>
                  </a:lnTo>
                  <a:lnTo>
                    <a:pt x="169537" y="45086"/>
                  </a:lnTo>
                  <a:lnTo>
                    <a:pt x="211921" y="21556"/>
                  </a:lnTo>
                  <a:lnTo>
                    <a:pt x="254306" y="15788"/>
                  </a:lnTo>
                  <a:lnTo>
                    <a:pt x="296690" y="6832"/>
                  </a:lnTo>
                  <a:lnTo>
                    <a:pt x="339074" y="17373"/>
                  </a:lnTo>
                  <a:lnTo>
                    <a:pt x="381459" y="8071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0"/>
                  </a:lnTo>
                  <a:lnTo>
                    <a:pt x="381459" y="12107"/>
                  </a:lnTo>
                  <a:lnTo>
                    <a:pt x="339074" y="26060"/>
                  </a:lnTo>
                  <a:lnTo>
                    <a:pt x="296690" y="22775"/>
                  </a:lnTo>
                  <a:lnTo>
                    <a:pt x="254306" y="24560"/>
                  </a:lnTo>
                  <a:lnTo>
                    <a:pt x="211921" y="24430"/>
                  </a:lnTo>
                  <a:lnTo>
                    <a:pt x="169537" y="46641"/>
                  </a:lnTo>
                  <a:lnTo>
                    <a:pt x="127153" y="55956"/>
                  </a:lnTo>
                  <a:lnTo>
                    <a:pt x="84768" y="142136"/>
                  </a:lnTo>
                  <a:lnTo>
                    <a:pt x="42384" y="201009"/>
                  </a:lnTo>
                  <a:lnTo>
                    <a:pt x="0" y="28560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709650" y="3019734"/>
              <a:ext cx="1822526" cy="188445"/>
            </a:xfrm>
            <a:custGeom>
              <a:avLst/>
              <a:pathLst>
                <a:path w="1822526" h="188445">
                  <a:moveTo>
                    <a:pt x="0" y="25963"/>
                  </a:moveTo>
                  <a:lnTo>
                    <a:pt x="42384" y="188445"/>
                  </a:lnTo>
                  <a:lnTo>
                    <a:pt x="84768" y="130765"/>
                  </a:lnTo>
                  <a:lnTo>
                    <a:pt x="127153" y="53717"/>
                  </a:lnTo>
                  <a:lnTo>
                    <a:pt x="169537" y="45086"/>
                  </a:lnTo>
                  <a:lnTo>
                    <a:pt x="211921" y="21556"/>
                  </a:lnTo>
                  <a:lnTo>
                    <a:pt x="254306" y="15788"/>
                  </a:lnTo>
                  <a:lnTo>
                    <a:pt x="296690" y="6832"/>
                  </a:lnTo>
                  <a:lnTo>
                    <a:pt x="339074" y="17373"/>
                  </a:lnTo>
                  <a:lnTo>
                    <a:pt x="381459" y="8071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709650" y="3019734"/>
              <a:ext cx="1822526" cy="285600"/>
            </a:xfrm>
            <a:custGeom>
              <a:avLst/>
              <a:pathLst>
                <a:path w="1822526" h="285600">
                  <a:moveTo>
                    <a:pt x="0" y="285600"/>
                  </a:moveTo>
                  <a:lnTo>
                    <a:pt x="42384" y="201009"/>
                  </a:lnTo>
                  <a:lnTo>
                    <a:pt x="84768" y="142136"/>
                  </a:lnTo>
                  <a:lnTo>
                    <a:pt x="127153" y="55956"/>
                  </a:lnTo>
                  <a:lnTo>
                    <a:pt x="169537" y="46641"/>
                  </a:lnTo>
                  <a:lnTo>
                    <a:pt x="211921" y="24430"/>
                  </a:lnTo>
                  <a:lnTo>
                    <a:pt x="254306" y="24560"/>
                  </a:lnTo>
                  <a:lnTo>
                    <a:pt x="296690" y="22775"/>
                  </a:lnTo>
                  <a:lnTo>
                    <a:pt x="339074" y="26060"/>
                  </a:lnTo>
                  <a:lnTo>
                    <a:pt x="381459" y="12107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18997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0"/>
                  </a:lnTo>
                  <a:lnTo>
                    <a:pt x="381459" y="12107"/>
                  </a:lnTo>
                  <a:lnTo>
                    <a:pt x="339074" y="31851"/>
                  </a:lnTo>
                  <a:lnTo>
                    <a:pt x="296690" y="45550"/>
                  </a:lnTo>
                  <a:lnTo>
                    <a:pt x="254306" y="64909"/>
                  </a:lnTo>
                  <a:lnTo>
                    <a:pt x="211921" y="53172"/>
                  </a:lnTo>
                  <a:lnTo>
                    <a:pt x="169537" y="87063"/>
                  </a:lnTo>
                  <a:lnTo>
                    <a:pt x="127153" y="138771"/>
                  </a:lnTo>
                  <a:lnTo>
                    <a:pt x="84768" y="267217"/>
                  </a:lnTo>
                  <a:lnTo>
                    <a:pt x="42384" y="26382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709650" y="3019734"/>
              <a:ext cx="1822526" cy="285600"/>
            </a:xfrm>
            <a:custGeom>
              <a:avLst/>
              <a:pathLst>
                <a:path w="1822526" h="285600">
                  <a:moveTo>
                    <a:pt x="0" y="285600"/>
                  </a:moveTo>
                  <a:lnTo>
                    <a:pt x="42384" y="201009"/>
                  </a:lnTo>
                  <a:lnTo>
                    <a:pt x="84768" y="142136"/>
                  </a:lnTo>
                  <a:lnTo>
                    <a:pt x="127153" y="55956"/>
                  </a:lnTo>
                  <a:lnTo>
                    <a:pt x="169537" y="46641"/>
                  </a:lnTo>
                  <a:lnTo>
                    <a:pt x="211921" y="24430"/>
                  </a:lnTo>
                  <a:lnTo>
                    <a:pt x="254306" y="24560"/>
                  </a:lnTo>
                  <a:lnTo>
                    <a:pt x="296690" y="22775"/>
                  </a:lnTo>
                  <a:lnTo>
                    <a:pt x="339074" y="26060"/>
                  </a:lnTo>
                  <a:lnTo>
                    <a:pt x="381459" y="12107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709650" y="3019734"/>
              <a:ext cx="1822526" cy="369555"/>
            </a:xfrm>
            <a:custGeom>
              <a:avLst/>
              <a:pathLst>
                <a:path w="1822526" h="369555">
                  <a:moveTo>
                    <a:pt x="0" y="285600"/>
                  </a:moveTo>
                  <a:lnTo>
                    <a:pt x="42384" y="263824"/>
                  </a:lnTo>
                  <a:lnTo>
                    <a:pt x="84768" y="267217"/>
                  </a:lnTo>
                  <a:lnTo>
                    <a:pt x="127153" y="138771"/>
                  </a:lnTo>
                  <a:lnTo>
                    <a:pt x="169537" y="87063"/>
                  </a:lnTo>
                  <a:lnTo>
                    <a:pt x="211921" y="53172"/>
                  </a:lnTo>
                  <a:lnTo>
                    <a:pt x="254306" y="64909"/>
                  </a:lnTo>
                  <a:lnTo>
                    <a:pt x="296690" y="45550"/>
                  </a:lnTo>
                  <a:lnTo>
                    <a:pt x="339074" y="31851"/>
                  </a:lnTo>
                  <a:lnTo>
                    <a:pt x="381459" y="12107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18997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22526" y="2077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12266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2297"/>
                  </a:lnTo>
                  <a:lnTo>
                    <a:pt x="1483452" y="0"/>
                  </a:lnTo>
                  <a:lnTo>
                    <a:pt x="1441067" y="12699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10970"/>
                  </a:lnTo>
                  <a:lnTo>
                    <a:pt x="1271530" y="22128"/>
                  </a:lnTo>
                  <a:lnTo>
                    <a:pt x="1229146" y="10597"/>
                  </a:lnTo>
                  <a:lnTo>
                    <a:pt x="1186761" y="32119"/>
                  </a:lnTo>
                  <a:lnTo>
                    <a:pt x="1144377" y="146964"/>
                  </a:lnTo>
                  <a:lnTo>
                    <a:pt x="1101993" y="18255"/>
                  </a:lnTo>
                  <a:lnTo>
                    <a:pt x="1059608" y="29063"/>
                  </a:lnTo>
                  <a:lnTo>
                    <a:pt x="1017224" y="34363"/>
                  </a:lnTo>
                  <a:lnTo>
                    <a:pt x="974840" y="0"/>
                  </a:lnTo>
                  <a:lnTo>
                    <a:pt x="932455" y="86545"/>
                  </a:lnTo>
                  <a:lnTo>
                    <a:pt x="890071" y="38945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56993"/>
                  </a:lnTo>
                  <a:lnTo>
                    <a:pt x="550996" y="67731"/>
                  </a:lnTo>
                  <a:lnTo>
                    <a:pt x="508612" y="0"/>
                  </a:lnTo>
                  <a:lnTo>
                    <a:pt x="466227" y="19472"/>
                  </a:lnTo>
                  <a:lnTo>
                    <a:pt x="423843" y="0"/>
                  </a:lnTo>
                  <a:lnTo>
                    <a:pt x="381459" y="32286"/>
                  </a:lnTo>
                  <a:lnTo>
                    <a:pt x="339074" y="52120"/>
                  </a:lnTo>
                  <a:lnTo>
                    <a:pt x="296690" y="95655"/>
                  </a:lnTo>
                  <a:lnTo>
                    <a:pt x="254306" y="110521"/>
                  </a:lnTo>
                  <a:lnTo>
                    <a:pt x="211921" y="122153"/>
                  </a:lnTo>
                  <a:lnTo>
                    <a:pt x="169537" y="178791"/>
                  </a:lnTo>
                  <a:lnTo>
                    <a:pt x="127153" y="246207"/>
                  </a:lnTo>
                  <a:lnTo>
                    <a:pt x="84768" y="369555"/>
                  </a:lnTo>
                  <a:lnTo>
                    <a:pt x="42384" y="32663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709650" y="3019734"/>
              <a:ext cx="1822526" cy="285600"/>
            </a:xfrm>
            <a:custGeom>
              <a:avLst/>
              <a:pathLst>
                <a:path w="1822526" h="285600">
                  <a:moveTo>
                    <a:pt x="0" y="285600"/>
                  </a:moveTo>
                  <a:lnTo>
                    <a:pt x="42384" y="263824"/>
                  </a:lnTo>
                  <a:lnTo>
                    <a:pt x="84768" y="267217"/>
                  </a:lnTo>
                  <a:lnTo>
                    <a:pt x="127153" y="138771"/>
                  </a:lnTo>
                  <a:lnTo>
                    <a:pt x="169537" y="87063"/>
                  </a:lnTo>
                  <a:lnTo>
                    <a:pt x="211921" y="53172"/>
                  </a:lnTo>
                  <a:lnTo>
                    <a:pt x="254306" y="64909"/>
                  </a:lnTo>
                  <a:lnTo>
                    <a:pt x="296690" y="45550"/>
                  </a:lnTo>
                  <a:lnTo>
                    <a:pt x="339074" y="31851"/>
                  </a:lnTo>
                  <a:lnTo>
                    <a:pt x="381459" y="12107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18997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709650" y="3019734"/>
              <a:ext cx="1822526" cy="519273"/>
            </a:xfrm>
            <a:custGeom>
              <a:avLst/>
              <a:pathLst>
                <a:path w="1822526" h="519273">
                  <a:moveTo>
                    <a:pt x="0" y="285600"/>
                  </a:moveTo>
                  <a:lnTo>
                    <a:pt x="42384" y="326639"/>
                  </a:lnTo>
                  <a:lnTo>
                    <a:pt x="84768" y="369555"/>
                  </a:lnTo>
                  <a:lnTo>
                    <a:pt x="127153" y="246207"/>
                  </a:lnTo>
                  <a:lnTo>
                    <a:pt x="169537" y="178791"/>
                  </a:lnTo>
                  <a:lnTo>
                    <a:pt x="211921" y="122153"/>
                  </a:lnTo>
                  <a:lnTo>
                    <a:pt x="254306" y="110521"/>
                  </a:lnTo>
                  <a:lnTo>
                    <a:pt x="296690" y="95655"/>
                  </a:lnTo>
                  <a:lnTo>
                    <a:pt x="339074" y="52120"/>
                  </a:lnTo>
                  <a:lnTo>
                    <a:pt x="381459" y="32286"/>
                  </a:lnTo>
                  <a:lnTo>
                    <a:pt x="423843" y="0"/>
                  </a:lnTo>
                  <a:lnTo>
                    <a:pt x="466227" y="19472"/>
                  </a:lnTo>
                  <a:lnTo>
                    <a:pt x="508612" y="0"/>
                  </a:lnTo>
                  <a:lnTo>
                    <a:pt x="550996" y="67731"/>
                  </a:lnTo>
                  <a:lnTo>
                    <a:pt x="593380" y="56993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38945"/>
                  </a:lnTo>
                  <a:lnTo>
                    <a:pt x="932455" y="86545"/>
                  </a:lnTo>
                  <a:lnTo>
                    <a:pt x="974840" y="0"/>
                  </a:lnTo>
                  <a:lnTo>
                    <a:pt x="1017224" y="34363"/>
                  </a:lnTo>
                  <a:lnTo>
                    <a:pt x="1059608" y="29063"/>
                  </a:lnTo>
                  <a:lnTo>
                    <a:pt x="1101993" y="18255"/>
                  </a:lnTo>
                  <a:lnTo>
                    <a:pt x="1144377" y="146964"/>
                  </a:lnTo>
                  <a:lnTo>
                    <a:pt x="1186761" y="32119"/>
                  </a:lnTo>
                  <a:lnTo>
                    <a:pt x="1229146" y="10597"/>
                  </a:lnTo>
                  <a:lnTo>
                    <a:pt x="1271530" y="22128"/>
                  </a:lnTo>
                  <a:lnTo>
                    <a:pt x="1313914" y="1097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12699"/>
                  </a:lnTo>
                  <a:lnTo>
                    <a:pt x="1483452" y="0"/>
                  </a:lnTo>
                  <a:lnTo>
                    <a:pt x="1525836" y="2297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12266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20770"/>
                  </a:lnTo>
                  <a:lnTo>
                    <a:pt x="1780142" y="0"/>
                  </a:lnTo>
                  <a:lnTo>
                    <a:pt x="1737758" y="4244"/>
                  </a:lnTo>
                  <a:lnTo>
                    <a:pt x="1695373" y="30665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9986"/>
                  </a:lnTo>
                  <a:lnTo>
                    <a:pt x="1525836" y="4595"/>
                  </a:lnTo>
                  <a:lnTo>
                    <a:pt x="1483452" y="12298"/>
                  </a:lnTo>
                  <a:lnTo>
                    <a:pt x="1441067" y="21166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15358"/>
                  </a:lnTo>
                  <a:lnTo>
                    <a:pt x="1271530" y="35404"/>
                  </a:lnTo>
                  <a:lnTo>
                    <a:pt x="1229146" y="21194"/>
                  </a:lnTo>
                  <a:lnTo>
                    <a:pt x="1186761" y="48179"/>
                  </a:lnTo>
                  <a:lnTo>
                    <a:pt x="1144377" y="146964"/>
                  </a:lnTo>
                  <a:lnTo>
                    <a:pt x="1101993" y="24340"/>
                  </a:lnTo>
                  <a:lnTo>
                    <a:pt x="1059608" y="58127"/>
                  </a:lnTo>
                  <a:lnTo>
                    <a:pt x="1017224" y="45818"/>
                  </a:lnTo>
                  <a:lnTo>
                    <a:pt x="974840" y="43272"/>
                  </a:lnTo>
                  <a:lnTo>
                    <a:pt x="932455" y="86545"/>
                  </a:lnTo>
                  <a:lnTo>
                    <a:pt x="890071" y="77890"/>
                  </a:lnTo>
                  <a:lnTo>
                    <a:pt x="847686" y="0"/>
                  </a:lnTo>
                  <a:lnTo>
                    <a:pt x="805302" y="141619"/>
                  </a:lnTo>
                  <a:lnTo>
                    <a:pt x="762918" y="389454"/>
                  </a:lnTo>
                  <a:lnTo>
                    <a:pt x="720533" y="320727"/>
                  </a:lnTo>
                  <a:lnTo>
                    <a:pt x="678149" y="0"/>
                  </a:lnTo>
                  <a:lnTo>
                    <a:pt x="635765" y="111272"/>
                  </a:lnTo>
                  <a:lnTo>
                    <a:pt x="593380" y="208975"/>
                  </a:lnTo>
                  <a:lnTo>
                    <a:pt x="550996" y="135462"/>
                  </a:lnTo>
                  <a:lnTo>
                    <a:pt x="508612" y="70809"/>
                  </a:lnTo>
                  <a:lnTo>
                    <a:pt x="466227" y="77890"/>
                  </a:lnTo>
                  <a:lnTo>
                    <a:pt x="423843" y="110148"/>
                  </a:lnTo>
                  <a:lnTo>
                    <a:pt x="381459" y="209861"/>
                  </a:lnTo>
                  <a:lnTo>
                    <a:pt x="339074" y="347469"/>
                  </a:lnTo>
                  <a:lnTo>
                    <a:pt x="296690" y="339349"/>
                  </a:lnTo>
                  <a:lnTo>
                    <a:pt x="254306" y="375420"/>
                  </a:lnTo>
                  <a:lnTo>
                    <a:pt x="211921" y="370772"/>
                  </a:lnTo>
                  <a:lnTo>
                    <a:pt x="169537" y="450866"/>
                  </a:lnTo>
                  <a:lnTo>
                    <a:pt x="127153" y="440934"/>
                  </a:lnTo>
                  <a:lnTo>
                    <a:pt x="84768" y="488950"/>
                  </a:lnTo>
                  <a:lnTo>
                    <a:pt x="42384" y="489959"/>
                  </a:lnTo>
                  <a:lnTo>
                    <a:pt x="0" y="51927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09650" y="3019734"/>
              <a:ext cx="1822526" cy="369555"/>
            </a:xfrm>
            <a:custGeom>
              <a:avLst/>
              <a:pathLst>
                <a:path w="1822526" h="369555">
                  <a:moveTo>
                    <a:pt x="0" y="285600"/>
                  </a:moveTo>
                  <a:lnTo>
                    <a:pt x="42384" y="326639"/>
                  </a:lnTo>
                  <a:lnTo>
                    <a:pt x="84768" y="369555"/>
                  </a:lnTo>
                  <a:lnTo>
                    <a:pt x="127153" y="246207"/>
                  </a:lnTo>
                  <a:lnTo>
                    <a:pt x="169537" y="178791"/>
                  </a:lnTo>
                  <a:lnTo>
                    <a:pt x="211921" y="122153"/>
                  </a:lnTo>
                  <a:lnTo>
                    <a:pt x="254306" y="110521"/>
                  </a:lnTo>
                  <a:lnTo>
                    <a:pt x="296690" y="95655"/>
                  </a:lnTo>
                  <a:lnTo>
                    <a:pt x="339074" y="52120"/>
                  </a:lnTo>
                  <a:lnTo>
                    <a:pt x="381459" y="32286"/>
                  </a:lnTo>
                  <a:lnTo>
                    <a:pt x="423843" y="0"/>
                  </a:lnTo>
                  <a:lnTo>
                    <a:pt x="466227" y="19472"/>
                  </a:lnTo>
                  <a:lnTo>
                    <a:pt x="508612" y="0"/>
                  </a:lnTo>
                  <a:lnTo>
                    <a:pt x="550996" y="67731"/>
                  </a:lnTo>
                  <a:lnTo>
                    <a:pt x="593380" y="56993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38945"/>
                  </a:lnTo>
                  <a:lnTo>
                    <a:pt x="932455" y="86545"/>
                  </a:lnTo>
                  <a:lnTo>
                    <a:pt x="974840" y="0"/>
                  </a:lnTo>
                  <a:lnTo>
                    <a:pt x="1017224" y="34363"/>
                  </a:lnTo>
                  <a:lnTo>
                    <a:pt x="1059608" y="29063"/>
                  </a:lnTo>
                  <a:lnTo>
                    <a:pt x="1101993" y="18255"/>
                  </a:lnTo>
                  <a:lnTo>
                    <a:pt x="1144377" y="146964"/>
                  </a:lnTo>
                  <a:lnTo>
                    <a:pt x="1186761" y="32119"/>
                  </a:lnTo>
                  <a:lnTo>
                    <a:pt x="1229146" y="10597"/>
                  </a:lnTo>
                  <a:lnTo>
                    <a:pt x="1271530" y="22128"/>
                  </a:lnTo>
                  <a:lnTo>
                    <a:pt x="1313914" y="1097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12699"/>
                  </a:lnTo>
                  <a:lnTo>
                    <a:pt x="1483452" y="0"/>
                  </a:lnTo>
                  <a:lnTo>
                    <a:pt x="1525836" y="2297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12266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207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709650" y="3019734"/>
              <a:ext cx="1822526" cy="554973"/>
            </a:xfrm>
            <a:custGeom>
              <a:avLst/>
              <a:pathLst>
                <a:path w="1822526" h="554973">
                  <a:moveTo>
                    <a:pt x="0" y="519273"/>
                  </a:moveTo>
                  <a:lnTo>
                    <a:pt x="42384" y="489959"/>
                  </a:lnTo>
                  <a:lnTo>
                    <a:pt x="84768" y="488950"/>
                  </a:lnTo>
                  <a:lnTo>
                    <a:pt x="127153" y="440934"/>
                  </a:lnTo>
                  <a:lnTo>
                    <a:pt x="169537" y="450866"/>
                  </a:lnTo>
                  <a:lnTo>
                    <a:pt x="211921" y="370772"/>
                  </a:lnTo>
                  <a:lnTo>
                    <a:pt x="254306" y="375420"/>
                  </a:lnTo>
                  <a:lnTo>
                    <a:pt x="296690" y="339349"/>
                  </a:lnTo>
                  <a:lnTo>
                    <a:pt x="339074" y="347469"/>
                  </a:lnTo>
                  <a:lnTo>
                    <a:pt x="381459" y="209861"/>
                  </a:lnTo>
                  <a:lnTo>
                    <a:pt x="423843" y="110148"/>
                  </a:lnTo>
                  <a:lnTo>
                    <a:pt x="466227" y="77890"/>
                  </a:lnTo>
                  <a:lnTo>
                    <a:pt x="508612" y="70809"/>
                  </a:lnTo>
                  <a:lnTo>
                    <a:pt x="550996" y="135462"/>
                  </a:lnTo>
                  <a:lnTo>
                    <a:pt x="593380" y="208975"/>
                  </a:lnTo>
                  <a:lnTo>
                    <a:pt x="635765" y="111272"/>
                  </a:lnTo>
                  <a:lnTo>
                    <a:pt x="678149" y="0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41619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43272"/>
                  </a:lnTo>
                  <a:lnTo>
                    <a:pt x="1017224" y="45818"/>
                  </a:lnTo>
                  <a:lnTo>
                    <a:pt x="1059608" y="58127"/>
                  </a:lnTo>
                  <a:lnTo>
                    <a:pt x="1101993" y="24340"/>
                  </a:lnTo>
                  <a:lnTo>
                    <a:pt x="1144377" y="146964"/>
                  </a:lnTo>
                  <a:lnTo>
                    <a:pt x="1186761" y="48179"/>
                  </a:lnTo>
                  <a:lnTo>
                    <a:pt x="1229146" y="21194"/>
                  </a:lnTo>
                  <a:lnTo>
                    <a:pt x="1271530" y="35404"/>
                  </a:lnTo>
                  <a:lnTo>
                    <a:pt x="1313914" y="15358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21166"/>
                  </a:lnTo>
                  <a:lnTo>
                    <a:pt x="1483452" y="12298"/>
                  </a:lnTo>
                  <a:lnTo>
                    <a:pt x="1525836" y="4595"/>
                  </a:lnTo>
                  <a:lnTo>
                    <a:pt x="1568220" y="9986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30665"/>
                  </a:lnTo>
                  <a:lnTo>
                    <a:pt x="1737758" y="4244"/>
                  </a:lnTo>
                  <a:lnTo>
                    <a:pt x="1780142" y="0"/>
                  </a:lnTo>
                  <a:lnTo>
                    <a:pt x="1822526" y="20770"/>
                  </a:lnTo>
                  <a:lnTo>
                    <a:pt x="1780142" y="0"/>
                  </a:lnTo>
                  <a:lnTo>
                    <a:pt x="1737758" y="4244"/>
                  </a:lnTo>
                  <a:lnTo>
                    <a:pt x="1695373" y="30665"/>
                  </a:lnTo>
                  <a:lnTo>
                    <a:pt x="1652989" y="39438"/>
                  </a:lnTo>
                  <a:lnTo>
                    <a:pt x="1610605" y="0"/>
                  </a:lnTo>
                  <a:lnTo>
                    <a:pt x="1568220" y="29958"/>
                  </a:lnTo>
                  <a:lnTo>
                    <a:pt x="1525836" y="4595"/>
                  </a:lnTo>
                  <a:lnTo>
                    <a:pt x="1483452" y="20497"/>
                  </a:lnTo>
                  <a:lnTo>
                    <a:pt x="1441067" y="21166"/>
                  </a:lnTo>
                  <a:lnTo>
                    <a:pt x="1398683" y="2917"/>
                  </a:lnTo>
                  <a:lnTo>
                    <a:pt x="1356299" y="11288"/>
                  </a:lnTo>
                  <a:lnTo>
                    <a:pt x="1313914" y="15358"/>
                  </a:lnTo>
                  <a:lnTo>
                    <a:pt x="1271530" y="35404"/>
                  </a:lnTo>
                  <a:lnTo>
                    <a:pt x="1229146" y="47688"/>
                  </a:lnTo>
                  <a:lnTo>
                    <a:pt x="1186761" y="56209"/>
                  </a:lnTo>
                  <a:lnTo>
                    <a:pt x="1144377" y="154312"/>
                  </a:lnTo>
                  <a:lnTo>
                    <a:pt x="1101993" y="54767"/>
                  </a:lnTo>
                  <a:lnTo>
                    <a:pt x="1059608" y="81378"/>
                  </a:lnTo>
                  <a:lnTo>
                    <a:pt x="1017224" y="51545"/>
                  </a:lnTo>
                  <a:lnTo>
                    <a:pt x="974840" y="43272"/>
                  </a:lnTo>
                  <a:lnTo>
                    <a:pt x="932455" y="86545"/>
                  </a:lnTo>
                  <a:lnTo>
                    <a:pt x="890071" y="77890"/>
                  </a:lnTo>
                  <a:lnTo>
                    <a:pt x="847686" y="0"/>
                  </a:lnTo>
                  <a:lnTo>
                    <a:pt x="805302" y="177024"/>
                  </a:lnTo>
                  <a:lnTo>
                    <a:pt x="762918" y="389454"/>
                  </a:lnTo>
                  <a:lnTo>
                    <a:pt x="720533" y="320727"/>
                  </a:lnTo>
                  <a:lnTo>
                    <a:pt x="678149" y="129818"/>
                  </a:lnTo>
                  <a:lnTo>
                    <a:pt x="635765" y="222545"/>
                  </a:lnTo>
                  <a:lnTo>
                    <a:pt x="593380" y="303964"/>
                  </a:lnTo>
                  <a:lnTo>
                    <a:pt x="550996" y="304790"/>
                  </a:lnTo>
                  <a:lnTo>
                    <a:pt x="508612" y="531074"/>
                  </a:lnTo>
                  <a:lnTo>
                    <a:pt x="466227" y="554973"/>
                  </a:lnTo>
                  <a:lnTo>
                    <a:pt x="423843" y="472066"/>
                  </a:lnTo>
                  <a:lnTo>
                    <a:pt x="381459" y="419723"/>
                  </a:lnTo>
                  <a:lnTo>
                    <a:pt x="339074" y="483561"/>
                  </a:lnTo>
                  <a:lnTo>
                    <a:pt x="296690" y="444115"/>
                  </a:lnTo>
                  <a:lnTo>
                    <a:pt x="254306" y="461381"/>
                  </a:lnTo>
                  <a:lnTo>
                    <a:pt x="211921" y="442627"/>
                  </a:lnTo>
                  <a:lnTo>
                    <a:pt x="169537" y="517718"/>
                  </a:lnTo>
                  <a:lnTo>
                    <a:pt x="127153" y="499129"/>
                  </a:lnTo>
                  <a:lnTo>
                    <a:pt x="84768" y="511692"/>
                  </a:lnTo>
                  <a:lnTo>
                    <a:pt x="42384" y="55277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09650" y="3019734"/>
              <a:ext cx="1822526" cy="519273"/>
            </a:xfrm>
            <a:custGeom>
              <a:avLst/>
              <a:pathLst>
                <a:path w="1822526" h="519273">
                  <a:moveTo>
                    <a:pt x="0" y="519273"/>
                  </a:moveTo>
                  <a:lnTo>
                    <a:pt x="42384" y="489959"/>
                  </a:lnTo>
                  <a:lnTo>
                    <a:pt x="84768" y="488950"/>
                  </a:lnTo>
                  <a:lnTo>
                    <a:pt x="127153" y="440934"/>
                  </a:lnTo>
                  <a:lnTo>
                    <a:pt x="169537" y="450866"/>
                  </a:lnTo>
                  <a:lnTo>
                    <a:pt x="211921" y="370772"/>
                  </a:lnTo>
                  <a:lnTo>
                    <a:pt x="254306" y="375420"/>
                  </a:lnTo>
                  <a:lnTo>
                    <a:pt x="296690" y="339349"/>
                  </a:lnTo>
                  <a:lnTo>
                    <a:pt x="339074" y="347469"/>
                  </a:lnTo>
                  <a:lnTo>
                    <a:pt x="381459" y="209861"/>
                  </a:lnTo>
                  <a:lnTo>
                    <a:pt x="423843" y="110148"/>
                  </a:lnTo>
                  <a:lnTo>
                    <a:pt x="466227" y="77890"/>
                  </a:lnTo>
                  <a:lnTo>
                    <a:pt x="508612" y="70809"/>
                  </a:lnTo>
                  <a:lnTo>
                    <a:pt x="550996" y="135462"/>
                  </a:lnTo>
                  <a:lnTo>
                    <a:pt x="593380" y="208975"/>
                  </a:lnTo>
                  <a:lnTo>
                    <a:pt x="635765" y="111272"/>
                  </a:lnTo>
                  <a:lnTo>
                    <a:pt x="678149" y="0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41619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43272"/>
                  </a:lnTo>
                  <a:lnTo>
                    <a:pt x="1017224" y="45818"/>
                  </a:lnTo>
                  <a:lnTo>
                    <a:pt x="1059608" y="58127"/>
                  </a:lnTo>
                  <a:lnTo>
                    <a:pt x="1101993" y="24340"/>
                  </a:lnTo>
                  <a:lnTo>
                    <a:pt x="1144377" y="146964"/>
                  </a:lnTo>
                  <a:lnTo>
                    <a:pt x="1186761" y="48179"/>
                  </a:lnTo>
                  <a:lnTo>
                    <a:pt x="1229146" y="21194"/>
                  </a:lnTo>
                  <a:lnTo>
                    <a:pt x="1271530" y="35404"/>
                  </a:lnTo>
                  <a:lnTo>
                    <a:pt x="1313914" y="15358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21166"/>
                  </a:lnTo>
                  <a:lnTo>
                    <a:pt x="1483452" y="12298"/>
                  </a:lnTo>
                  <a:lnTo>
                    <a:pt x="1525836" y="4595"/>
                  </a:lnTo>
                  <a:lnTo>
                    <a:pt x="1568220" y="9986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30665"/>
                  </a:lnTo>
                  <a:lnTo>
                    <a:pt x="1737758" y="4244"/>
                  </a:lnTo>
                  <a:lnTo>
                    <a:pt x="1780142" y="0"/>
                  </a:lnTo>
                  <a:lnTo>
                    <a:pt x="1822526" y="207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709650" y="3019734"/>
              <a:ext cx="1822526" cy="554973"/>
            </a:xfrm>
            <a:custGeom>
              <a:avLst/>
              <a:pathLst>
                <a:path w="1822526" h="554973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43272"/>
                  </a:lnTo>
                  <a:lnTo>
                    <a:pt x="1017224" y="51545"/>
                  </a:lnTo>
                  <a:lnTo>
                    <a:pt x="1059608" y="81378"/>
                  </a:lnTo>
                  <a:lnTo>
                    <a:pt x="1101993" y="54767"/>
                  </a:lnTo>
                  <a:lnTo>
                    <a:pt x="1144377" y="154312"/>
                  </a:lnTo>
                  <a:lnTo>
                    <a:pt x="1186761" y="56209"/>
                  </a:lnTo>
                  <a:lnTo>
                    <a:pt x="1229146" y="47688"/>
                  </a:lnTo>
                  <a:lnTo>
                    <a:pt x="1271530" y="35404"/>
                  </a:lnTo>
                  <a:lnTo>
                    <a:pt x="1313914" y="15358"/>
                  </a:lnTo>
                  <a:lnTo>
                    <a:pt x="1356299" y="11288"/>
                  </a:lnTo>
                  <a:lnTo>
                    <a:pt x="1398683" y="2917"/>
                  </a:lnTo>
                  <a:lnTo>
                    <a:pt x="1441067" y="21166"/>
                  </a:lnTo>
                  <a:lnTo>
                    <a:pt x="1483452" y="20497"/>
                  </a:lnTo>
                  <a:lnTo>
                    <a:pt x="1525836" y="4595"/>
                  </a:lnTo>
                  <a:lnTo>
                    <a:pt x="1568220" y="29958"/>
                  </a:lnTo>
                  <a:lnTo>
                    <a:pt x="1610605" y="0"/>
                  </a:lnTo>
                  <a:lnTo>
                    <a:pt x="1652989" y="39438"/>
                  </a:lnTo>
                  <a:lnTo>
                    <a:pt x="1695373" y="30665"/>
                  </a:lnTo>
                  <a:lnTo>
                    <a:pt x="1737758" y="4244"/>
                  </a:lnTo>
                  <a:lnTo>
                    <a:pt x="1780142" y="0"/>
                  </a:lnTo>
                  <a:lnTo>
                    <a:pt x="1822526" y="20770"/>
                  </a:lnTo>
                  <a:lnTo>
                    <a:pt x="1780142" y="9498"/>
                  </a:lnTo>
                  <a:lnTo>
                    <a:pt x="1737758" y="10611"/>
                  </a:lnTo>
                  <a:lnTo>
                    <a:pt x="1695373" y="30665"/>
                  </a:lnTo>
                  <a:lnTo>
                    <a:pt x="1652989" y="49298"/>
                  </a:lnTo>
                  <a:lnTo>
                    <a:pt x="1610605" y="0"/>
                  </a:lnTo>
                  <a:lnTo>
                    <a:pt x="1568220" y="44937"/>
                  </a:lnTo>
                  <a:lnTo>
                    <a:pt x="1525836" y="18381"/>
                  </a:lnTo>
                  <a:lnTo>
                    <a:pt x="1483452" y="32796"/>
                  </a:lnTo>
                  <a:lnTo>
                    <a:pt x="1441067" y="50798"/>
                  </a:lnTo>
                  <a:lnTo>
                    <a:pt x="1398683" y="32089"/>
                  </a:lnTo>
                  <a:lnTo>
                    <a:pt x="1356299" y="33865"/>
                  </a:lnTo>
                  <a:lnTo>
                    <a:pt x="1313914" y="72405"/>
                  </a:lnTo>
                  <a:lnTo>
                    <a:pt x="1271530" y="88512"/>
                  </a:lnTo>
                  <a:lnTo>
                    <a:pt x="1229146" y="100675"/>
                  </a:lnTo>
                  <a:lnTo>
                    <a:pt x="1186761" y="80299"/>
                  </a:lnTo>
                  <a:lnTo>
                    <a:pt x="1144377" y="227794"/>
                  </a:lnTo>
                  <a:lnTo>
                    <a:pt x="1101993" y="133875"/>
                  </a:lnTo>
                  <a:lnTo>
                    <a:pt x="1059608" y="220884"/>
                  </a:lnTo>
                  <a:lnTo>
                    <a:pt x="1017224" y="80181"/>
                  </a:lnTo>
                  <a:lnTo>
                    <a:pt x="974840" y="43272"/>
                  </a:lnTo>
                  <a:lnTo>
                    <a:pt x="932455" y="86545"/>
                  </a:lnTo>
                  <a:lnTo>
                    <a:pt x="890071" y="77890"/>
                  </a:lnTo>
                  <a:lnTo>
                    <a:pt x="847686" y="0"/>
                  </a:lnTo>
                  <a:lnTo>
                    <a:pt x="805302" y="177024"/>
                  </a:lnTo>
                  <a:lnTo>
                    <a:pt x="762918" y="389454"/>
                  </a:lnTo>
                  <a:lnTo>
                    <a:pt x="720533" y="320727"/>
                  </a:lnTo>
                  <a:lnTo>
                    <a:pt x="678149" y="129818"/>
                  </a:lnTo>
                  <a:lnTo>
                    <a:pt x="635765" y="222545"/>
                  </a:lnTo>
                  <a:lnTo>
                    <a:pt x="593380" y="303964"/>
                  </a:lnTo>
                  <a:lnTo>
                    <a:pt x="550996" y="304790"/>
                  </a:lnTo>
                  <a:lnTo>
                    <a:pt x="508612" y="531074"/>
                  </a:lnTo>
                  <a:lnTo>
                    <a:pt x="466227" y="554973"/>
                  </a:lnTo>
                  <a:lnTo>
                    <a:pt x="423843" y="472066"/>
                  </a:lnTo>
                  <a:lnTo>
                    <a:pt x="381459" y="419723"/>
                  </a:lnTo>
                  <a:lnTo>
                    <a:pt x="339074" y="483561"/>
                  </a:lnTo>
                  <a:lnTo>
                    <a:pt x="296690" y="444115"/>
                  </a:lnTo>
                  <a:lnTo>
                    <a:pt x="254306" y="461381"/>
                  </a:lnTo>
                  <a:lnTo>
                    <a:pt x="211921" y="442627"/>
                  </a:lnTo>
                  <a:lnTo>
                    <a:pt x="169537" y="517718"/>
                  </a:lnTo>
                  <a:lnTo>
                    <a:pt x="127153" y="499129"/>
                  </a:lnTo>
                  <a:lnTo>
                    <a:pt x="84768" y="511692"/>
                  </a:lnTo>
                  <a:lnTo>
                    <a:pt x="42384" y="55277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709650" y="3019734"/>
              <a:ext cx="1822526" cy="554973"/>
            </a:xfrm>
            <a:custGeom>
              <a:avLst/>
              <a:pathLst>
                <a:path w="1822526" h="554973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43272"/>
                  </a:lnTo>
                  <a:lnTo>
                    <a:pt x="1017224" y="51545"/>
                  </a:lnTo>
                  <a:lnTo>
                    <a:pt x="1059608" y="81378"/>
                  </a:lnTo>
                  <a:lnTo>
                    <a:pt x="1101993" y="54767"/>
                  </a:lnTo>
                  <a:lnTo>
                    <a:pt x="1144377" y="154312"/>
                  </a:lnTo>
                  <a:lnTo>
                    <a:pt x="1186761" y="56209"/>
                  </a:lnTo>
                  <a:lnTo>
                    <a:pt x="1229146" y="47688"/>
                  </a:lnTo>
                  <a:lnTo>
                    <a:pt x="1271530" y="35404"/>
                  </a:lnTo>
                  <a:lnTo>
                    <a:pt x="1313914" y="15358"/>
                  </a:lnTo>
                  <a:lnTo>
                    <a:pt x="1356299" y="11288"/>
                  </a:lnTo>
                  <a:lnTo>
                    <a:pt x="1398683" y="2917"/>
                  </a:lnTo>
                  <a:lnTo>
                    <a:pt x="1441067" y="21166"/>
                  </a:lnTo>
                  <a:lnTo>
                    <a:pt x="1483452" y="20497"/>
                  </a:lnTo>
                  <a:lnTo>
                    <a:pt x="1525836" y="4595"/>
                  </a:lnTo>
                  <a:lnTo>
                    <a:pt x="1568220" y="29958"/>
                  </a:lnTo>
                  <a:lnTo>
                    <a:pt x="1610605" y="0"/>
                  </a:lnTo>
                  <a:lnTo>
                    <a:pt x="1652989" y="39438"/>
                  </a:lnTo>
                  <a:lnTo>
                    <a:pt x="1695373" y="30665"/>
                  </a:lnTo>
                  <a:lnTo>
                    <a:pt x="1737758" y="4244"/>
                  </a:lnTo>
                  <a:lnTo>
                    <a:pt x="1780142" y="0"/>
                  </a:lnTo>
                  <a:lnTo>
                    <a:pt x="1822526" y="207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709650" y="3019734"/>
              <a:ext cx="1822526" cy="666324"/>
            </a:xfrm>
            <a:custGeom>
              <a:avLst/>
              <a:pathLst>
                <a:path w="1822526" h="666324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43272"/>
                  </a:lnTo>
                  <a:lnTo>
                    <a:pt x="1017224" y="80181"/>
                  </a:lnTo>
                  <a:lnTo>
                    <a:pt x="1059608" y="220884"/>
                  </a:lnTo>
                  <a:lnTo>
                    <a:pt x="1101993" y="133875"/>
                  </a:lnTo>
                  <a:lnTo>
                    <a:pt x="1144377" y="227794"/>
                  </a:lnTo>
                  <a:lnTo>
                    <a:pt x="1186761" y="80299"/>
                  </a:lnTo>
                  <a:lnTo>
                    <a:pt x="1229146" y="100675"/>
                  </a:lnTo>
                  <a:lnTo>
                    <a:pt x="1271530" y="88512"/>
                  </a:lnTo>
                  <a:lnTo>
                    <a:pt x="1313914" y="72405"/>
                  </a:lnTo>
                  <a:lnTo>
                    <a:pt x="1356299" y="33865"/>
                  </a:lnTo>
                  <a:lnTo>
                    <a:pt x="1398683" y="32089"/>
                  </a:lnTo>
                  <a:lnTo>
                    <a:pt x="1441067" y="50798"/>
                  </a:lnTo>
                  <a:lnTo>
                    <a:pt x="1483452" y="32796"/>
                  </a:lnTo>
                  <a:lnTo>
                    <a:pt x="1525836" y="18381"/>
                  </a:lnTo>
                  <a:lnTo>
                    <a:pt x="1568220" y="44937"/>
                  </a:lnTo>
                  <a:lnTo>
                    <a:pt x="1610605" y="0"/>
                  </a:lnTo>
                  <a:lnTo>
                    <a:pt x="1652989" y="49298"/>
                  </a:lnTo>
                  <a:lnTo>
                    <a:pt x="1695373" y="30665"/>
                  </a:lnTo>
                  <a:lnTo>
                    <a:pt x="1737758" y="10611"/>
                  </a:lnTo>
                  <a:lnTo>
                    <a:pt x="1780142" y="9498"/>
                  </a:lnTo>
                  <a:lnTo>
                    <a:pt x="1822526" y="20770"/>
                  </a:lnTo>
                  <a:lnTo>
                    <a:pt x="1822526" y="488116"/>
                  </a:lnTo>
                  <a:lnTo>
                    <a:pt x="1780142" y="497109"/>
                  </a:lnTo>
                  <a:lnTo>
                    <a:pt x="1737758" y="556061"/>
                  </a:lnTo>
                  <a:lnTo>
                    <a:pt x="1695373" y="521317"/>
                  </a:lnTo>
                  <a:lnTo>
                    <a:pt x="1652989" y="640875"/>
                  </a:lnTo>
                  <a:lnTo>
                    <a:pt x="1610605" y="659077"/>
                  </a:lnTo>
                  <a:lnTo>
                    <a:pt x="1568220" y="649091"/>
                  </a:lnTo>
                  <a:lnTo>
                    <a:pt x="1525836" y="666324"/>
                  </a:lnTo>
                  <a:lnTo>
                    <a:pt x="1483452" y="635426"/>
                  </a:lnTo>
                  <a:lnTo>
                    <a:pt x="1441067" y="537617"/>
                  </a:lnTo>
                  <a:lnTo>
                    <a:pt x="1398683" y="609708"/>
                  </a:lnTo>
                  <a:lnTo>
                    <a:pt x="1356299" y="587004"/>
                  </a:lnTo>
                  <a:lnTo>
                    <a:pt x="1313914" y="537557"/>
                  </a:lnTo>
                  <a:lnTo>
                    <a:pt x="1271530" y="508946"/>
                  </a:lnTo>
                  <a:lnTo>
                    <a:pt x="1229146" y="408000"/>
                  </a:lnTo>
                  <a:lnTo>
                    <a:pt x="1186761" y="385439"/>
                  </a:lnTo>
                  <a:lnTo>
                    <a:pt x="1144377" y="543767"/>
                  </a:lnTo>
                  <a:lnTo>
                    <a:pt x="1101993" y="322517"/>
                  </a:lnTo>
                  <a:lnTo>
                    <a:pt x="1059608" y="354578"/>
                  </a:lnTo>
                  <a:lnTo>
                    <a:pt x="1017224" y="257727"/>
                  </a:lnTo>
                  <a:lnTo>
                    <a:pt x="974840" y="129818"/>
                  </a:lnTo>
                  <a:lnTo>
                    <a:pt x="932455" y="86545"/>
                  </a:lnTo>
                  <a:lnTo>
                    <a:pt x="890071" y="77890"/>
                  </a:lnTo>
                  <a:lnTo>
                    <a:pt x="847686" y="0"/>
                  </a:lnTo>
                  <a:lnTo>
                    <a:pt x="805302" y="177024"/>
                  </a:lnTo>
                  <a:lnTo>
                    <a:pt x="762918" y="389454"/>
                  </a:lnTo>
                  <a:lnTo>
                    <a:pt x="720533" y="320727"/>
                  </a:lnTo>
                  <a:lnTo>
                    <a:pt x="678149" y="129818"/>
                  </a:lnTo>
                  <a:lnTo>
                    <a:pt x="635765" y="222545"/>
                  </a:lnTo>
                  <a:lnTo>
                    <a:pt x="593380" y="303964"/>
                  </a:lnTo>
                  <a:lnTo>
                    <a:pt x="550996" y="304790"/>
                  </a:lnTo>
                  <a:lnTo>
                    <a:pt x="508612" y="531074"/>
                  </a:lnTo>
                  <a:lnTo>
                    <a:pt x="466227" y="554973"/>
                  </a:lnTo>
                  <a:lnTo>
                    <a:pt x="423843" y="472066"/>
                  </a:lnTo>
                  <a:lnTo>
                    <a:pt x="381459" y="419723"/>
                  </a:lnTo>
                  <a:lnTo>
                    <a:pt x="339074" y="483561"/>
                  </a:lnTo>
                  <a:lnTo>
                    <a:pt x="296690" y="444115"/>
                  </a:lnTo>
                  <a:lnTo>
                    <a:pt x="254306" y="461381"/>
                  </a:lnTo>
                  <a:lnTo>
                    <a:pt x="211921" y="442627"/>
                  </a:lnTo>
                  <a:lnTo>
                    <a:pt x="169537" y="517718"/>
                  </a:lnTo>
                  <a:lnTo>
                    <a:pt x="127153" y="499129"/>
                  </a:lnTo>
                  <a:lnTo>
                    <a:pt x="84768" y="511692"/>
                  </a:lnTo>
                  <a:lnTo>
                    <a:pt x="42384" y="55277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09650" y="3019734"/>
              <a:ext cx="1822526" cy="554973"/>
            </a:xfrm>
            <a:custGeom>
              <a:avLst/>
              <a:pathLst>
                <a:path w="1822526" h="554973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43272"/>
                  </a:lnTo>
                  <a:lnTo>
                    <a:pt x="1017224" y="80181"/>
                  </a:lnTo>
                  <a:lnTo>
                    <a:pt x="1059608" y="220884"/>
                  </a:lnTo>
                  <a:lnTo>
                    <a:pt x="1101993" y="133875"/>
                  </a:lnTo>
                  <a:lnTo>
                    <a:pt x="1144377" y="227794"/>
                  </a:lnTo>
                  <a:lnTo>
                    <a:pt x="1186761" y="80299"/>
                  </a:lnTo>
                  <a:lnTo>
                    <a:pt x="1229146" y="100675"/>
                  </a:lnTo>
                  <a:lnTo>
                    <a:pt x="1271530" y="88512"/>
                  </a:lnTo>
                  <a:lnTo>
                    <a:pt x="1313914" y="72405"/>
                  </a:lnTo>
                  <a:lnTo>
                    <a:pt x="1356299" y="33865"/>
                  </a:lnTo>
                  <a:lnTo>
                    <a:pt x="1398683" y="32089"/>
                  </a:lnTo>
                  <a:lnTo>
                    <a:pt x="1441067" y="50798"/>
                  </a:lnTo>
                  <a:lnTo>
                    <a:pt x="1483452" y="32796"/>
                  </a:lnTo>
                  <a:lnTo>
                    <a:pt x="1525836" y="18381"/>
                  </a:lnTo>
                  <a:lnTo>
                    <a:pt x="1568220" y="44937"/>
                  </a:lnTo>
                  <a:lnTo>
                    <a:pt x="1610605" y="0"/>
                  </a:lnTo>
                  <a:lnTo>
                    <a:pt x="1652989" y="49298"/>
                  </a:lnTo>
                  <a:lnTo>
                    <a:pt x="1695373" y="30665"/>
                  </a:lnTo>
                  <a:lnTo>
                    <a:pt x="1737758" y="10611"/>
                  </a:lnTo>
                  <a:lnTo>
                    <a:pt x="1780142" y="9498"/>
                  </a:lnTo>
                  <a:lnTo>
                    <a:pt x="1822526" y="207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09650" y="3019734"/>
              <a:ext cx="1822526" cy="758139"/>
            </a:xfrm>
            <a:custGeom>
              <a:avLst/>
              <a:pathLst>
                <a:path w="1822526" h="758139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129818"/>
                  </a:lnTo>
                  <a:lnTo>
                    <a:pt x="1017224" y="257727"/>
                  </a:lnTo>
                  <a:lnTo>
                    <a:pt x="1059608" y="354578"/>
                  </a:lnTo>
                  <a:lnTo>
                    <a:pt x="1101993" y="322517"/>
                  </a:lnTo>
                  <a:lnTo>
                    <a:pt x="1144377" y="543767"/>
                  </a:lnTo>
                  <a:lnTo>
                    <a:pt x="1186761" y="385439"/>
                  </a:lnTo>
                  <a:lnTo>
                    <a:pt x="1229146" y="408000"/>
                  </a:lnTo>
                  <a:lnTo>
                    <a:pt x="1271530" y="508946"/>
                  </a:lnTo>
                  <a:lnTo>
                    <a:pt x="1313914" y="537557"/>
                  </a:lnTo>
                  <a:lnTo>
                    <a:pt x="1356299" y="587004"/>
                  </a:lnTo>
                  <a:lnTo>
                    <a:pt x="1398683" y="609708"/>
                  </a:lnTo>
                  <a:lnTo>
                    <a:pt x="1441067" y="537617"/>
                  </a:lnTo>
                  <a:lnTo>
                    <a:pt x="1483452" y="635426"/>
                  </a:lnTo>
                  <a:lnTo>
                    <a:pt x="1525836" y="666324"/>
                  </a:lnTo>
                  <a:lnTo>
                    <a:pt x="1568220" y="649091"/>
                  </a:lnTo>
                  <a:lnTo>
                    <a:pt x="1610605" y="659077"/>
                  </a:lnTo>
                  <a:lnTo>
                    <a:pt x="1652989" y="640875"/>
                  </a:lnTo>
                  <a:lnTo>
                    <a:pt x="1695373" y="521317"/>
                  </a:lnTo>
                  <a:lnTo>
                    <a:pt x="1737758" y="556061"/>
                  </a:lnTo>
                  <a:lnTo>
                    <a:pt x="1780142" y="497109"/>
                  </a:lnTo>
                  <a:lnTo>
                    <a:pt x="1822526" y="488116"/>
                  </a:lnTo>
                  <a:lnTo>
                    <a:pt x="1822526" y="758139"/>
                  </a:lnTo>
                  <a:lnTo>
                    <a:pt x="1780142" y="712417"/>
                  </a:lnTo>
                  <a:lnTo>
                    <a:pt x="1737758" y="751319"/>
                  </a:lnTo>
                  <a:lnTo>
                    <a:pt x="1695373" y="693045"/>
                  </a:lnTo>
                  <a:lnTo>
                    <a:pt x="1652989" y="749331"/>
                  </a:lnTo>
                  <a:lnTo>
                    <a:pt x="1610605" y="718993"/>
                  </a:lnTo>
                  <a:lnTo>
                    <a:pt x="1568220" y="674056"/>
                  </a:lnTo>
                  <a:lnTo>
                    <a:pt x="1525836" y="684705"/>
                  </a:lnTo>
                  <a:lnTo>
                    <a:pt x="1483452" y="635426"/>
                  </a:lnTo>
                  <a:lnTo>
                    <a:pt x="1441067" y="537617"/>
                  </a:lnTo>
                  <a:lnTo>
                    <a:pt x="1398683" y="609708"/>
                  </a:lnTo>
                  <a:lnTo>
                    <a:pt x="1356299" y="587004"/>
                  </a:lnTo>
                  <a:lnTo>
                    <a:pt x="1313914" y="537557"/>
                  </a:lnTo>
                  <a:lnTo>
                    <a:pt x="1271530" y="508946"/>
                  </a:lnTo>
                  <a:lnTo>
                    <a:pt x="1229146" y="408000"/>
                  </a:lnTo>
                  <a:lnTo>
                    <a:pt x="1186761" y="385439"/>
                  </a:lnTo>
                  <a:lnTo>
                    <a:pt x="1144377" y="543767"/>
                  </a:lnTo>
                  <a:lnTo>
                    <a:pt x="1101993" y="322517"/>
                  </a:lnTo>
                  <a:lnTo>
                    <a:pt x="1059608" y="354578"/>
                  </a:lnTo>
                  <a:lnTo>
                    <a:pt x="1017224" y="257727"/>
                  </a:lnTo>
                  <a:lnTo>
                    <a:pt x="974840" y="129818"/>
                  </a:lnTo>
                  <a:lnTo>
                    <a:pt x="932455" y="86545"/>
                  </a:lnTo>
                  <a:lnTo>
                    <a:pt x="890071" y="77890"/>
                  </a:lnTo>
                  <a:lnTo>
                    <a:pt x="847686" y="0"/>
                  </a:lnTo>
                  <a:lnTo>
                    <a:pt x="805302" y="177024"/>
                  </a:lnTo>
                  <a:lnTo>
                    <a:pt x="762918" y="389454"/>
                  </a:lnTo>
                  <a:lnTo>
                    <a:pt x="720533" y="320727"/>
                  </a:lnTo>
                  <a:lnTo>
                    <a:pt x="678149" y="129818"/>
                  </a:lnTo>
                  <a:lnTo>
                    <a:pt x="635765" y="222545"/>
                  </a:lnTo>
                  <a:lnTo>
                    <a:pt x="593380" y="303964"/>
                  </a:lnTo>
                  <a:lnTo>
                    <a:pt x="550996" y="304790"/>
                  </a:lnTo>
                  <a:lnTo>
                    <a:pt x="508612" y="531074"/>
                  </a:lnTo>
                  <a:lnTo>
                    <a:pt x="466227" y="554973"/>
                  </a:lnTo>
                  <a:lnTo>
                    <a:pt x="423843" y="472066"/>
                  </a:lnTo>
                  <a:lnTo>
                    <a:pt x="381459" y="419723"/>
                  </a:lnTo>
                  <a:lnTo>
                    <a:pt x="339074" y="483561"/>
                  </a:lnTo>
                  <a:lnTo>
                    <a:pt x="296690" y="444115"/>
                  </a:lnTo>
                  <a:lnTo>
                    <a:pt x="254306" y="461381"/>
                  </a:lnTo>
                  <a:lnTo>
                    <a:pt x="211921" y="442627"/>
                  </a:lnTo>
                  <a:lnTo>
                    <a:pt x="169537" y="517718"/>
                  </a:lnTo>
                  <a:lnTo>
                    <a:pt x="127153" y="499129"/>
                  </a:lnTo>
                  <a:lnTo>
                    <a:pt x="84768" y="511692"/>
                  </a:lnTo>
                  <a:lnTo>
                    <a:pt x="42384" y="55277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709650" y="3019734"/>
              <a:ext cx="1822526" cy="666324"/>
            </a:xfrm>
            <a:custGeom>
              <a:avLst/>
              <a:pathLst>
                <a:path w="1822526" h="666324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129818"/>
                  </a:lnTo>
                  <a:lnTo>
                    <a:pt x="1017224" y="257727"/>
                  </a:lnTo>
                  <a:lnTo>
                    <a:pt x="1059608" y="354578"/>
                  </a:lnTo>
                  <a:lnTo>
                    <a:pt x="1101993" y="322517"/>
                  </a:lnTo>
                  <a:lnTo>
                    <a:pt x="1144377" y="543767"/>
                  </a:lnTo>
                  <a:lnTo>
                    <a:pt x="1186761" y="385439"/>
                  </a:lnTo>
                  <a:lnTo>
                    <a:pt x="1229146" y="408000"/>
                  </a:lnTo>
                  <a:lnTo>
                    <a:pt x="1271530" y="508946"/>
                  </a:lnTo>
                  <a:lnTo>
                    <a:pt x="1313914" y="537557"/>
                  </a:lnTo>
                  <a:lnTo>
                    <a:pt x="1356299" y="587004"/>
                  </a:lnTo>
                  <a:lnTo>
                    <a:pt x="1398683" y="609708"/>
                  </a:lnTo>
                  <a:lnTo>
                    <a:pt x="1441067" y="537617"/>
                  </a:lnTo>
                  <a:lnTo>
                    <a:pt x="1483452" y="635426"/>
                  </a:lnTo>
                  <a:lnTo>
                    <a:pt x="1525836" y="666324"/>
                  </a:lnTo>
                  <a:lnTo>
                    <a:pt x="1568220" y="649091"/>
                  </a:lnTo>
                  <a:lnTo>
                    <a:pt x="1610605" y="659077"/>
                  </a:lnTo>
                  <a:lnTo>
                    <a:pt x="1652989" y="640875"/>
                  </a:lnTo>
                  <a:lnTo>
                    <a:pt x="1695373" y="521317"/>
                  </a:lnTo>
                  <a:lnTo>
                    <a:pt x="1737758" y="556061"/>
                  </a:lnTo>
                  <a:lnTo>
                    <a:pt x="1780142" y="497109"/>
                  </a:lnTo>
                  <a:lnTo>
                    <a:pt x="1822526" y="4881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09650" y="3019734"/>
              <a:ext cx="1822526" cy="778909"/>
            </a:xfrm>
            <a:custGeom>
              <a:avLst/>
              <a:pathLst>
                <a:path w="1822526" h="778909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129818"/>
                  </a:lnTo>
                  <a:lnTo>
                    <a:pt x="1017224" y="257727"/>
                  </a:lnTo>
                  <a:lnTo>
                    <a:pt x="1059608" y="354578"/>
                  </a:lnTo>
                  <a:lnTo>
                    <a:pt x="1101993" y="322517"/>
                  </a:lnTo>
                  <a:lnTo>
                    <a:pt x="1144377" y="543767"/>
                  </a:lnTo>
                  <a:lnTo>
                    <a:pt x="1186761" y="385439"/>
                  </a:lnTo>
                  <a:lnTo>
                    <a:pt x="1229146" y="408000"/>
                  </a:lnTo>
                  <a:lnTo>
                    <a:pt x="1271530" y="508946"/>
                  </a:lnTo>
                  <a:lnTo>
                    <a:pt x="1313914" y="537557"/>
                  </a:lnTo>
                  <a:lnTo>
                    <a:pt x="1356299" y="587004"/>
                  </a:lnTo>
                  <a:lnTo>
                    <a:pt x="1398683" y="609708"/>
                  </a:lnTo>
                  <a:lnTo>
                    <a:pt x="1441067" y="537617"/>
                  </a:lnTo>
                  <a:lnTo>
                    <a:pt x="1483452" y="635426"/>
                  </a:lnTo>
                  <a:lnTo>
                    <a:pt x="1525836" y="684705"/>
                  </a:lnTo>
                  <a:lnTo>
                    <a:pt x="1568220" y="674056"/>
                  </a:lnTo>
                  <a:lnTo>
                    <a:pt x="1610605" y="718993"/>
                  </a:lnTo>
                  <a:lnTo>
                    <a:pt x="1652989" y="749331"/>
                  </a:lnTo>
                  <a:lnTo>
                    <a:pt x="1695373" y="693045"/>
                  </a:lnTo>
                  <a:lnTo>
                    <a:pt x="1737758" y="751319"/>
                  </a:lnTo>
                  <a:lnTo>
                    <a:pt x="1780142" y="712417"/>
                  </a:lnTo>
                  <a:lnTo>
                    <a:pt x="1822526" y="758139"/>
                  </a:lnTo>
                  <a:lnTo>
                    <a:pt x="1822526" y="778909"/>
                  </a:lnTo>
                  <a:lnTo>
                    <a:pt x="1780142" y="778909"/>
                  </a:lnTo>
                  <a:lnTo>
                    <a:pt x="1737758" y="778909"/>
                  </a:lnTo>
                  <a:lnTo>
                    <a:pt x="1695373" y="778909"/>
                  </a:lnTo>
                  <a:lnTo>
                    <a:pt x="1652989" y="778909"/>
                  </a:lnTo>
                  <a:lnTo>
                    <a:pt x="1610605" y="778909"/>
                  </a:lnTo>
                  <a:lnTo>
                    <a:pt x="1568220" y="778909"/>
                  </a:lnTo>
                  <a:lnTo>
                    <a:pt x="1525836" y="778909"/>
                  </a:lnTo>
                  <a:lnTo>
                    <a:pt x="1483452" y="778909"/>
                  </a:lnTo>
                  <a:lnTo>
                    <a:pt x="1441067" y="778909"/>
                  </a:lnTo>
                  <a:lnTo>
                    <a:pt x="1398683" y="778909"/>
                  </a:lnTo>
                  <a:lnTo>
                    <a:pt x="1356299" y="778909"/>
                  </a:lnTo>
                  <a:lnTo>
                    <a:pt x="1313914" y="778909"/>
                  </a:lnTo>
                  <a:lnTo>
                    <a:pt x="1271530" y="778909"/>
                  </a:lnTo>
                  <a:lnTo>
                    <a:pt x="1229146" y="778909"/>
                  </a:lnTo>
                  <a:lnTo>
                    <a:pt x="1186761" y="778909"/>
                  </a:lnTo>
                  <a:lnTo>
                    <a:pt x="1144377" y="778909"/>
                  </a:lnTo>
                  <a:lnTo>
                    <a:pt x="1101993" y="778909"/>
                  </a:lnTo>
                  <a:lnTo>
                    <a:pt x="1059608" y="778909"/>
                  </a:lnTo>
                  <a:lnTo>
                    <a:pt x="1017224" y="778909"/>
                  </a:lnTo>
                  <a:lnTo>
                    <a:pt x="974840" y="778909"/>
                  </a:lnTo>
                  <a:lnTo>
                    <a:pt x="932455" y="778909"/>
                  </a:lnTo>
                  <a:lnTo>
                    <a:pt x="890071" y="778909"/>
                  </a:lnTo>
                  <a:lnTo>
                    <a:pt x="847686" y="778909"/>
                  </a:lnTo>
                  <a:lnTo>
                    <a:pt x="805302" y="778909"/>
                  </a:lnTo>
                  <a:lnTo>
                    <a:pt x="762918" y="778909"/>
                  </a:lnTo>
                  <a:lnTo>
                    <a:pt x="720533" y="778909"/>
                  </a:lnTo>
                  <a:lnTo>
                    <a:pt x="678149" y="778909"/>
                  </a:lnTo>
                  <a:lnTo>
                    <a:pt x="635765" y="778909"/>
                  </a:lnTo>
                  <a:lnTo>
                    <a:pt x="593380" y="778909"/>
                  </a:lnTo>
                  <a:lnTo>
                    <a:pt x="550996" y="778909"/>
                  </a:lnTo>
                  <a:lnTo>
                    <a:pt x="508612" y="778909"/>
                  </a:lnTo>
                  <a:lnTo>
                    <a:pt x="466227" y="778909"/>
                  </a:lnTo>
                  <a:lnTo>
                    <a:pt x="423843" y="778909"/>
                  </a:lnTo>
                  <a:lnTo>
                    <a:pt x="381459" y="778909"/>
                  </a:lnTo>
                  <a:lnTo>
                    <a:pt x="339074" y="778909"/>
                  </a:lnTo>
                  <a:lnTo>
                    <a:pt x="296690" y="778909"/>
                  </a:lnTo>
                  <a:lnTo>
                    <a:pt x="254306" y="778909"/>
                  </a:lnTo>
                  <a:lnTo>
                    <a:pt x="211921" y="778909"/>
                  </a:lnTo>
                  <a:lnTo>
                    <a:pt x="169537" y="778909"/>
                  </a:lnTo>
                  <a:lnTo>
                    <a:pt x="127153" y="778909"/>
                  </a:lnTo>
                  <a:lnTo>
                    <a:pt x="84768" y="778909"/>
                  </a:lnTo>
                  <a:lnTo>
                    <a:pt x="42384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09650" y="3019734"/>
              <a:ext cx="1822526" cy="758139"/>
            </a:xfrm>
            <a:custGeom>
              <a:avLst/>
              <a:pathLst>
                <a:path w="1822526" h="758139">
                  <a:moveTo>
                    <a:pt x="0" y="519273"/>
                  </a:moveTo>
                  <a:lnTo>
                    <a:pt x="42384" y="552774"/>
                  </a:lnTo>
                  <a:lnTo>
                    <a:pt x="84768" y="511692"/>
                  </a:lnTo>
                  <a:lnTo>
                    <a:pt x="127153" y="499129"/>
                  </a:lnTo>
                  <a:lnTo>
                    <a:pt x="169537" y="517718"/>
                  </a:lnTo>
                  <a:lnTo>
                    <a:pt x="211921" y="442627"/>
                  </a:lnTo>
                  <a:lnTo>
                    <a:pt x="254306" y="461381"/>
                  </a:lnTo>
                  <a:lnTo>
                    <a:pt x="296690" y="444115"/>
                  </a:lnTo>
                  <a:lnTo>
                    <a:pt x="339074" y="483561"/>
                  </a:lnTo>
                  <a:lnTo>
                    <a:pt x="381459" y="419723"/>
                  </a:lnTo>
                  <a:lnTo>
                    <a:pt x="423843" y="472066"/>
                  </a:lnTo>
                  <a:lnTo>
                    <a:pt x="466227" y="554973"/>
                  </a:lnTo>
                  <a:lnTo>
                    <a:pt x="508612" y="531074"/>
                  </a:lnTo>
                  <a:lnTo>
                    <a:pt x="550996" y="304790"/>
                  </a:lnTo>
                  <a:lnTo>
                    <a:pt x="593380" y="303964"/>
                  </a:lnTo>
                  <a:lnTo>
                    <a:pt x="635765" y="222545"/>
                  </a:lnTo>
                  <a:lnTo>
                    <a:pt x="678149" y="129818"/>
                  </a:lnTo>
                  <a:lnTo>
                    <a:pt x="720533" y="320727"/>
                  </a:lnTo>
                  <a:lnTo>
                    <a:pt x="762918" y="389454"/>
                  </a:lnTo>
                  <a:lnTo>
                    <a:pt x="805302" y="177024"/>
                  </a:lnTo>
                  <a:lnTo>
                    <a:pt x="847686" y="0"/>
                  </a:lnTo>
                  <a:lnTo>
                    <a:pt x="890071" y="77890"/>
                  </a:lnTo>
                  <a:lnTo>
                    <a:pt x="932455" y="86545"/>
                  </a:lnTo>
                  <a:lnTo>
                    <a:pt x="974840" y="129818"/>
                  </a:lnTo>
                  <a:lnTo>
                    <a:pt x="1017224" y="257727"/>
                  </a:lnTo>
                  <a:lnTo>
                    <a:pt x="1059608" y="354578"/>
                  </a:lnTo>
                  <a:lnTo>
                    <a:pt x="1101993" y="322517"/>
                  </a:lnTo>
                  <a:lnTo>
                    <a:pt x="1144377" y="543767"/>
                  </a:lnTo>
                  <a:lnTo>
                    <a:pt x="1186761" y="385439"/>
                  </a:lnTo>
                  <a:lnTo>
                    <a:pt x="1229146" y="408000"/>
                  </a:lnTo>
                  <a:lnTo>
                    <a:pt x="1271530" y="508946"/>
                  </a:lnTo>
                  <a:lnTo>
                    <a:pt x="1313914" y="537557"/>
                  </a:lnTo>
                  <a:lnTo>
                    <a:pt x="1356299" y="587004"/>
                  </a:lnTo>
                  <a:lnTo>
                    <a:pt x="1398683" y="609708"/>
                  </a:lnTo>
                  <a:lnTo>
                    <a:pt x="1441067" y="537617"/>
                  </a:lnTo>
                  <a:lnTo>
                    <a:pt x="1483452" y="635426"/>
                  </a:lnTo>
                  <a:lnTo>
                    <a:pt x="1525836" y="684705"/>
                  </a:lnTo>
                  <a:lnTo>
                    <a:pt x="1568220" y="674056"/>
                  </a:lnTo>
                  <a:lnTo>
                    <a:pt x="1610605" y="718993"/>
                  </a:lnTo>
                  <a:lnTo>
                    <a:pt x="1652989" y="749331"/>
                  </a:lnTo>
                  <a:lnTo>
                    <a:pt x="1695373" y="693045"/>
                  </a:lnTo>
                  <a:lnTo>
                    <a:pt x="1737758" y="751319"/>
                  </a:lnTo>
                  <a:lnTo>
                    <a:pt x="1780142" y="712417"/>
                  </a:lnTo>
                  <a:lnTo>
                    <a:pt x="1822526" y="7581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9148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709650" y="4190816"/>
              <a:ext cx="1822526" cy="147615"/>
            </a:xfrm>
            <a:custGeom>
              <a:avLst/>
              <a:pathLst>
                <a:path w="1822526" h="147615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125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14696"/>
                  </a:lnTo>
                  <a:lnTo>
                    <a:pt x="508612" y="13201"/>
                  </a:lnTo>
                  <a:lnTo>
                    <a:pt x="466227" y="4375"/>
                  </a:lnTo>
                  <a:lnTo>
                    <a:pt x="423843" y="0"/>
                  </a:lnTo>
                  <a:lnTo>
                    <a:pt x="381459" y="11801"/>
                  </a:lnTo>
                  <a:lnTo>
                    <a:pt x="339074" y="29521"/>
                  </a:lnTo>
                  <a:lnTo>
                    <a:pt x="296690" y="29607"/>
                  </a:lnTo>
                  <a:lnTo>
                    <a:pt x="254306" y="12981"/>
                  </a:lnTo>
                  <a:lnTo>
                    <a:pt x="211921" y="31399"/>
                  </a:lnTo>
                  <a:lnTo>
                    <a:pt x="169537" y="46096"/>
                  </a:lnTo>
                  <a:lnTo>
                    <a:pt x="127153" y="64183"/>
                  </a:lnTo>
                  <a:lnTo>
                    <a:pt x="84768" y="147615"/>
                  </a:lnTo>
                  <a:lnTo>
                    <a:pt x="42384" y="119349"/>
                  </a:lnTo>
                  <a:lnTo>
                    <a:pt x="0" y="6490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709650" y="4190816"/>
              <a:ext cx="1822526" cy="0"/>
            </a:xfrm>
            <a:custGeom>
              <a:avLst/>
              <a:pathLst>
                <a:path w="1822526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09650" y="4190816"/>
              <a:ext cx="1822526" cy="194727"/>
            </a:xfrm>
            <a:custGeom>
              <a:avLst/>
              <a:pathLst>
                <a:path w="1822526" h="194727">
                  <a:moveTo>
                    <a:pt x="0" y="64909"/>
                  </a:moveTo>
                  <a:lnTo>
                    <a:pt x="42384" y="119349"/>
                  </a:lnTo>
                  <a:lnTo>
                    <a:pt x="84768" y="147615"/>
                  </a:lnTo>
                  <a:lnTo>
                    <a:pt x="127153" y="64183"/>
                  </a:lnTo>
                  <a:lnTo>
                    <a:pt x="169537" y="46096"/>
                  </a:lnTo>
                  <a:lnTo>
                    <a:pt x="211921" y="31399"/>
                  </a:lnTo>
                  <a:lnTo>
                    <a:pt x="254306" y="12981"/>
                  </a:lnTo>
                  <a:lnTo>
                    <a:pt x="296690" y="29607"/>
                  </a:lnTo>
                  <a:lnTo>
                    <a:pt x="339074" y="29521"/>
                  </a:lnTo>
                  <a:lnTo>
                    <a:pt x="381459" y="11801"/>
                  </a:lnTo>
                  <a:lnTo>
                    <a:pt x="423843" y="0"/>
                  </a:lnTo>
                  <a:lnTo>
                    <a:pt x="466227" y="4375"/>
                  </a:lnTo>
                  <a:lnTo>
                    <a:pt x="508612" y="13201"/>
                  </a:lnTo>
                  <a:lnTo>
                    <a:pt x="550996" y="1469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125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125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14696"/>
                  </a:lnTo>
                  <a:lnTo>
                    <a:pt x="508612" y="13201"/>
                  </a:lnTo>
                  <a:lnTo>
                    <a:pt x="466227" y="8751"/>
                  </a:lnTo>
                  <a:lnTo>
                    <a:pt x="423843" y="0"/>
                  </a:lnTo>
                  <a:lnTo>
                    <a:pt x="381459" y="14752"/>
                  </a:lnTo>
                  <a:lnTo>
                    <a:pt x="339074" y="38604"/>
                  </a:lnTo>
                  <a:lnTo>
                    <a:pt x="296690" y="31885"/>
                  </a:lnTo>
                  <a:lnTo>
                    <a:pt x="254306" y="15145"/>
                  </a:lnTo>
                  <a:lnTo>
                    <a:pt x="211921" y="33425"/>
                  </a:lnTo>
                  <a:lnTo>
                    <a:pt x="169537" y="49642"/>
                  </a:lnTo>
                  <a:lnTo>
                    <a:pt x="127153" y="67447"/>
                  </a:lnTo>
                  <a:lnTo>
                    <a:pt x="84768" y="150756"/>
                  </a:lnTo>
                  <a:lnTo>
                    <a:pt x="42384" y="119349"/>
                  </a:lnTo>
                  <a:lnTo>
                    <a:pt x="0" y="19472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09650" y="4190816"/>
              <a:ext cx="1822526" cy="147615"/>
            </a:xfrm>
            <a:custGeom>
              <a:avLst/>
              <a:pathLst>
                <a:path w="1822526" h="147615">
                  <a:moveTo>
                    <a:pt x="0" y="64909"/>
                  </a:moveTo>
                  <a:lnTo>
                    <a:pt x="42384" y="119349"/>
                  </a:lnTo>
                  <a:lnTo>
                    <a:pt x="84768" y="147615"/>
                  </a:lnTo>
                  <a:lnTo>
                    <a:pt x="127153" y="64183"/>
                  </a:lnTo>
                  <a:lnTo>
                    <a:pt x="169537" y="46096"/>
                  </a:lnTo>
                  <a:lnTo>
                    <a:pt x="211921" y="31399"/>
                  </a:lnTo>
                  <a:lnTo>
                    <a:pt x="254306" y="12981"/>
                  </a:lnTo>
                  <a:lnTo>
                    <a:pt x="296690" y="29607"/>
                  </a:lnTo>
                  <a:lnTo>
                    <a:pt x="339074" y="29521"/>
                  </a:lnTo>
                  <a:lnTo>
                    <a:pt x="381459" y="11801"/>
                  </a:lnTo>
                  <a:lnTo>
                    <a:pt x="423843" y="0"/>
                  </a:lnTo>
                  <a:lnTo>
                    <a:pt x="466227" y="4375"/>
                  </a:lnTo>
                  <a:lnTo>
                    <a:pt x="508612" y="13201"/>
                  </a:lnTo>
                  <a:lnTo>
                    <a:pt x="550996" y="1469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125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709650" y="4190816"/>
              <a:ext cx="1822526" cy="201009"/>
            </a:xfrm>
            <a:custGeom>
              <a:avLst/>
              <a:pathLst>
                <a:path w="1822526" h="201009">
                  <a:moveTo>
                    <a:pt x="0" y="194727"/>
                  </a:moveTo>
                  <a:lnTo>
                    <a:pt x="42384" y="119349"/>
                  </a:lnTo>
                  <a:lnTo>
                    <a:pt x="84768" y="150756"/>
                  </a:lnTo>
                  <a:lnTo>
                    <a:pt x="127153" y="67447"/>
                  </a:lnTo>
                  <a:lnTo>
                    <a:pt x="169537" y="49642"/>
                  </a:lnTo>
                  <a:lnTo>
                    <a:pt x="211921" y="33425"/>
                  </a:lnTo>
                  <a:lnTo>
                    <a:pt x="254306" y="15145"/>
                  </a:lnTo>
                  <a:lnTo>
                    <a:pt x="296690" y="31885"/>
                  </a:lnTo>
                  <a:lnTo>
                    <a:pt x="339074" y="38604"/>
                  </a:lnTo>
                  <a:lnTo>
                    <a:pt x="381459" y="14752"/>
                  </a:lnTo>
                  <a:lnTo>
                    <a:pt x="423843" y="0"/>
                  </a:lnTo>
                  <a:lnTo>
                    <a:pt x="466227" y="8751"/>
                  </a:lnTo>
                  <a:lnTo>
                    <a:pt x="508612" y="13201"/>
                  </a:lnTo>
                  <a:lnTo>
                    <a:pt x="550996" y="1469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125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125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33865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29392"/>
                  </a:lnTo>
                  <a:lnTo>
                    <a:pt x="508612" y="13201"/>
                  </a:lnTo>
                  <a:lnTo>
                    <a:pt x="466227" y="8751"/>
                  </a:lnTo>
                  <a:lnTo>
                    <a:pt x="423843" y="2742"/>
                  </a:lnTo>
                  <a:lnTo>
                    <a:pt x="381459" y="14752"/>
                  </a:lnTo>
                  <a:lnTo>
                    <a:pt x="339074" y="43146"/>
                  </a:lnTo>
                  <a:lnTo>
                    <a:pt x="296690" y="46689"/>
                  </a:lnTo>
                  <a:lnTo>
                    <a:pt x="254306" y="21636"/>
                  </a:lnTo>
                  <a:lnTo>
                    <a:pt x="211921" y="47605"/>
                  </a:lnTo>
                  <a:lnTo>
                    <a:pt x="169537" y="60279"/>
                  </a:lnTo>
                  <a:lnTo>
                    <a:pt x="127153" y="82677"/>
                  </a:lnTo>
                  <a:lnTo>
                    <a:pt x="84768" y="201009"/>
                  </a:lnTo>
                  <a:lnTo>
                    <a:pt x="42384" y="15703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09650" y="4190816"/>
              <a:ext cx="1822526" cy="194727"/>
            </a:xfrm>
            <a:custGeom>
              <a:avLst/>
              <a:pathLst>
                <a:path w="1822526" h="194727">
                  <a:moveTo>
                    <a:pt x="0" y="194727"/>
                  </a:moveTo>
                  <a:lnTo>
                    <a:pt x="42384" y="119349"/>
                  </a:lnTo>
                  <a:lnTo>
                    <a:pt x="84768" y="150756"/>
                  </a:lnTo>
                  <a:lnTo>
                    <a:pt x="127153" y="67447"/>
                  </a:lnTo>
                  <a:lnTo>
                    <a:pt x="169537" y="49642"/>
                  </a:lnTo>
                  <a:lnTo>
                    <a:pt x="211921" y="33425"/>
                  </a:lnTo>
                  <a:lnTo>
                    <a:pt x="254306" y="15145"/>
                  </a:lnTo>
                  <a:lnTo>
                    <a:pt x="296690" y="31885"/>
                  </a:lnTo>
                  <a:lnTo>
                    <a:pt x="339074" y="38604"/>
                  </a:lnTo>
                  <a:lnTo>
                    <a:pt x="381459" y="14752"/>
                  </a:lnTo>
                  <a:lnTo>
                    <a:pt x="423843" y="0"/>
                  </a:lnTo>
                  <a:lnTo>
                    <a:pt x="466227" y="8751"/>
                  </a:lnTo>
                  <a:lnTo>
                    <a:pt x="508612" y="13201"/>
                  </a:lnTo>
                  <a:lnTo>
                    <a:pt x="550996" y="1469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125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709650" y="4190816"/>
              <a:ext cx="1822526" cy="279528"/>
            </a:xfrm>
            <a:custGeom>
              <a:avLst/>
              <a:pathLst>
                <a:path w="1822526" h="279528">
                  <a:moveTo>
                    <a:pt x="0" y="194727"/>
                  </a:moveTo>
                  <a:lnTo>
                    <a:pt x="42384" y="157038"/>
                  </a:lnTo>
                  <a:lnTo>
                    <a:pt x="84768" y="201009"/>
                  </a:lnTo>
                  <a:lnTo>
                    <a:pt x="127153" y="82677"/>
                  </a:lnTo>
                  <a:lnTo>
                    <a:pt x="169537" y="60279"/>
                  </a:lnTo>
                  <a:lnTo>
                    <a:pt x="211921" y="47605"/>
                  </a:lnTo>
                  <a:lnTo>
                    <a:pt x="254306" y="21636"/>
                  </a:lnTo>
                  <a:lnTo>
                    <a:pt x="296690" y="46689"/>
                  </a:lnTo>
                  <a:lnTo>
                    <a:pt x="339074" y="43146"/>
                  </a:lnTo>
                  <a:lnTo>
                    <a:pt x="381459" y="14752"/>
                  </a:lnTo>
                  <a:lnTo>
                    <a:pt x="423843" y="2742"/>
                  </a:lnTo>
                  <a:lnTo>
                    <a:pt x="466227" y="8751"/>
                  </a:lnTo>
                  <a:lnTo>
                    <a:pt x="508612" y="13201"/>
                  </a:lnTo>
                  <a:lnTo>
                    <a:pt x="550996" y="29392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33865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125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5158"/>
                  </a:lnTo>
                  <a:lnTo>
                    <a:pt x="1568220" y="0"/>
                  </a:lnTo>
                  <a:lnTo>
                    <a:pt x="1525836" y="3328"/>
                  </a:lnTo>
                  <a:lnTo>
                    <a:pt x="1483452" y="4822"/>
                  </a:lnTo>
                  <a:lnTo>
                    <a:pt x="1441067" y="2995"/>
                  </a:lnTo>
                  <a:lnTo>
                    <a:pt x="1398683" y="11380"/>
                  </a:lnTo>
                  <a:lnTo>
                    <a:pt x="1356299" y="6792"/>
                  </a:lnTo>
                  <a:lnTo>
                    <a:pt x="1313914" y="27505"/>
                  </a:lnTo>
                  <a:lnTo>
                    <a:pt x="1271530" y="73996"/>
                  </a:lnTo>
                  <a:lnTo>
                    <a:pt x="1229146" y="113222"/>
                  </a:lnTo>
                  <a:lnTo>
                    <a:pt x="1186761" y="67662"/>
                  </a:lnTo>
                  <a:lnTo>
                    <a:pt x="1144377" y="4327"/>
                  </a:lnTo>
                  <a:lnTo>
                    <a:pt x="1101993" y="9199"/>
                  </a:lnTo>
                  <a:lnTo>
                    <a:pt x="1059608" y="7661"/>
                  </a:lnTo>
                  <a:lnTo>
                    <a:pt x="1017224" y="14424"/>
                  </a:lnTo>
                  <a:lnTo>
                    <a:pt x="974840" y="47618"/>
                  </a:lnTo>
                  <a:lnTo>
                    <a:pt x="932455" y="3994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33865"/>
                  </a:lnTo>
                  <a:lnTo>
                    <a:pt x="635765" y="0"/>
                  </a:lnTo>
                  <a:lnTo>
                    <a:pt x="593380" y="101596"/>
                  </a:lnTo>
                  <a:lnTo>
                    <a:pt x="550996" y="249839"/>
                  </a:lnTo>
                  <a:lnTo>
                    <a:pt x="508612" y="118816"/>
                  </a:lnTo>
                  <a:lnTo>
                    <a:pt x="466227" y="52510"/>
                  </a:lnTo>
                  <a:lnTo>
                    <a:pt x="423843" y="87764"/>
                  </a:lnTo>
                  <a:lnTo>
                    <a:pt x="381459" y="120967"/>
                  </a:lnTo>
                  <a:lnTo>
                    <a:pt x="339074" y="124898"/>
                  </a:lnTo>
                  <a:lnTo>
                    <a:pt x="296690" y="119569"/>
                  </a:lnTo>
                  <a:lnTo>
                    <a:pt x="254306" y="122245"/>
                  </a:lnTo>
                  <a:lnTo>
                    <a:pt x="211921" y="128636"/>
                  </a:lnTo>
                  <a:lnTo>
                    <a:pt x="169537" y="153654"/>
                  </a:lnTo>
                  <a:lnTo>
                    <a:pt x="127153" y="188200"/>
                  </a:lnTo>
                  <a:lnTo>
                    <a:pt x="84768" y="279528"/>
                  </a:lnTo>
                  <a:lnTo>
                    <a:pt x="42384" y="244979"/>
                  </a:lnTo>
                  <a:lnTo>
                    <a:pt x="0" y="259636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709650" y="4190816"/>
              <a:ext cx="1822526" cy="201009"/>
            </a:xfrm>
            <a:custGeom>
              <a:avLst/>
              <a:pathLst>
                <a:path w="1822526" h="201009">
                  <a:moveTo>
                    <a:pt x="0" y="194727"/>
                  </a:moveTo>
                  <a:lnTo>
                    <a:pt x="42384" y="157038"/>
                  </a:lnTo>
                  <a:lnTo>
                    <a:pt x="84768" y="201009"/>
                  </a:lnTo>
                  <a:lnTo>
                    <a:pt x="127153" y="82677"/>
                  </a:lnTo>
                  <a:lnTo>
                    <a:pt x="169537" y="60279"/>
                  </a:lnTo>
                  <a:lnTo>
                    <a:pt x="211921" y="47605"/>
                  </a:lnTo>
                  <a:lnTo>
                    <a:pt x="254306" y="21636"/>
                  </a:lnTo>
                  <a:lnTo>
                    <a:pt x="296690" y="46689"/>
                  </a:lnTo>
                  <a:lnTo>
                    <a:pt x="339074" y="43146"/>
                  </a:lnTo>
                  <a:lnTo>
                    <a:pt x="381459" y="14752"/>
                  </a:lnTo>
                  <a:lnTo>
                    <a:pt x="423843" y="2742"/>
                  </a:lnTo>
                  <a:lnTo>
                    <a:pt x="466227" y="8751"/>
                  </a:lnTo>
                  <a:lnTo>
                    <a:pt x="508612" y="13201"/>
                  </a:lnTo>
                  <a:lnTo>
                    <a:pt x="550996" y="29392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33865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125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709650" y="4190816"/>
              <a:ext cx="1822526" cy="629119"/>
            </a:xfrm>
            <a:custGeom>
              <a:avLst/>
              <a:pathLst>
                <a:path w="1822526" h="629119">
                  <a:moveTo>
                    <a:pt x="0" y="259636"/>
                  </a:moveTo>
                  <a:lnTo>
                    <a:pt x="42384" y="244979"/>
                  </a:lnTo>
                  <a:lnTo>
                    <a:pt x="84768" y="279528"/>
                  </a:lnTo>
                  <a:lnTo>
                    <a:pt x="127153" y="188200"/>
                  </a:lnTo>
                  <a:lnTo>
                    <a:pt x="169537" y="153654"/>
                  </a:lnTo>
                  <a:lnTo>
                    <a:pt x="211921" y="128636"/>
                  </a:lnTo>
                  <a:lnTo>
                    <a:pt x="254306" y="122245"/>
                  </a:lnTo>
                  <a:lnTo>
                    <a:pt x="296690" y="119569"/>
                  </a:lnTo>
                  <a:lnTo>
                    <a:pt x="339074" y="124898"/>
                  </a:lnTo>
                  <a:lnTo>
                    <a:pt x="381459" y="120967"/>
                  </a:lnTo>
                  <a:lnTo>
                    <a:pt x="423843" y="87764"/>
                  </a:lnTo>
                  <a:lnTo>
                    <a:pt x="466227" y="52510"/>
                  </a:lnTo>
                  <a:lnTo>
                    <a:pt x="508612" y="118816"/>
                  </a:lnTo>
                  <a:lnTo>
                    <a:pt x="550996" y="249839"/>
                  </a:lnTo>
                  <a:lnTo>
                    <a:pt x="593380" y="101596"/>
                  </a:lnTo>
                  <a:lnTo>
                    <a:pt x="635765" y="0"/>
                  </a:lnTo>
                  <a:lnTo>
                    <a:pt x="678149" y="33865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3994"/>
                  </a:lnTo>
                  <a:lnTo>
                    <a:pt x="974840" y="47618"/>
                  </a:lnTo>
                  <a:lnTo>
                    <a:pt x="1017224" y="14424"/>
                  </a:lnTo>
                  <a:lnTo>
                    <a:pt x="1059608" y="7661"/>
                  </a:lnTo>
                  <a:lnTo>
                    <a:pt x="1101993" y="9199"/>
                  </a:lnTo>
                  <a:lnTo>
                    <a:pt x="1144377" y="4327"/>
                  </a:lnTo>
                  <a:lnTo>
                    <a:pt x="1186761" y="67662"/>
                  </a:lnTo>
                  <a:lnTo>
                    <a:pt x="1229146" y="113222"/>
                  </a:lnTo>
                  <a:lnTo>
                    <a:pt x="1271530" y="73996"/>
                  </a:lnTo>
                  <a:lnTo>
                    <a:pt x="1313914" y="27505"/>
                  </a:lnTo>
                  <a:lnTo>
                    <a:pt x="1356299" y="6792"/>
                  </a:lnTo>
                  <a:lnTo>
                    <a:pt x="1398683" y="11380"/>
                  </a:lnTo>
                  <a:lnTo>
                    <a:pt x="1441067" y="2995"/>
                  </a:lnTo>
                  <a:lnTo>
                    <a:pt x="1483452" y="4822"/>
                  </a:lnTo>
                  <a:lnTo>
                    <a:pt x="1525836" y="3328"/>
                  </a:lnTo>
                  <a:lnTo>
                    <a:pt x="1568220" y="0"/>
                  </a:lnTo>
                  <a:lnTo>
                    <a:pt x="1610605" y="5158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4720"/>
                  </a:lnTo>
                  <a:lnTo>
                    <a:pt x="1610605" y="5158"/>
                  </a:lnTo>
                  <a:lnTo>
                    <a:pt x="1568220" y="0"/>
                  </a:lnTo>
                  <a:lnTo>
                    <a:pt x="1525836" y="3328"/>
                  </a:lnTo>
                  <a:lnTo>
                    <a:pt x="1483452" y="4822"/>
                  </a:lnTo>
                  <a:lnTo>
                    <a:pt x="1441067" y="5991"/>
                  </a:lnTo>
                  <a:lnTo>
                    <a:pt x="1398683" y="15173"/>
                  </a:lnTo>
                  <a:lnTo>
                    <a:pt x="1356299" y="6792"/>
                  </a:lnTo>
                  <a:lnTo>
                    <a:pt x="1313914" y="27505"/>
                  </a:lnTo>
                  <a:lnTo>
                    <a:pt x="1271530" y="76917"/>
                  </a:lnTo>
                  <a:lnTo>
                    <a:pt x="1229146" y="114828"/>
                  </a:lnTo>
                  <a:lnTo>
                    <a:pt x="1186761" y="69236"/>
                  </a:lnTo>
                  <a:lnTo>
                    <a:pt x="1144377" y="4327"/>
                  </a:lnTo>
                  <a:lnTo>
                    <a:pt x="1101993" y="15332"/>
                  </a:lnTo>
                  <a:lnTo>
                    <a:pt x="1059608" y="17876"/>
                  </a:lnTo>
                  <a:lnTo>
                    <a:pt x="1017224" y="21636"/>
                  </a:lnTo>
                  <a:lnTo>
                    <a:pt x="974840" y="54421"/>
                  </a:lnTo>
                  <a:lnTo>
                    <a:pt x="932455" y="51927"/>
                  </a:lnTo>
                  <a:lnTo>
                    <a:pt x="890071" y="294722"/>
                  </a:lnTo>
                  <a:lnTo>
                    <a:pt x="847686" y="629119"/>
                  </a:lnTo>
                  <a:lnTo>
                    <a:pt x="805302" y="495669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237059"/>
                  </a:lnTo>
                  <a:lnTo>
                    <a:pt x="635765" y="155781"/>
                  </a:lnTo>
                  <a:lnTo>
                    <a:pt x="593380" y="169328"/>
                  </a:lnTo>
                  <a:lnTo>
                    <a:pt x="550996" y="264535"/>
                  </a:lnTo>
                  <a:lnTo>
                    <a:pt x="508612" y="158422"/>
                  </a:lnTo>
                  <a:lnTo>
                    <a:pt x="466227" y="61262"/>
                  </a:lnTo>
                  <a:lnTo>
                    <a:pt x="423843" y="115190"/>
                  </a:lnTo>
                  <a:lnTo>
                    <a:pt x="381459" y="162272"/>
                  </a:lnTo>
                  <a:lnTo>
                    <a:pt x="339074" y="179399"/>
                  </a:lnTo>
                  <a:lnTo>
                    <a:pt x="296690" y="177646"/>
                  </a:lnTo>
                  <a:lnTo>
                    <a:pt x="254306" y="169845"/>
                  </a:lnTo>
                  <a:lnTo>
                    <a:pt x="211921" y="206628"/>
                  </a:lnTo>
                  <a:lnTo>
                    <a:pt x="169537" y="258848"/>
                  </a:lnTo>
                  <a:lnTo>
                    <a:pt x="127153" y="268702"/>
                  </a:lnTo>
                  <a:lnTo>
                    <a:pt x="84768" y="329780"/>
                  </a:lnTo>
                  <a:lnTo>
                    <a:pt x="42384" y="389454"/>
                  </a:lnTo>
                  <a:lnTo>
                    <a:pt x="0" y="38945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709650" y="4190816"/>
              <a:ext cx="1822526" cy="279528"/>
            </a:xfrm>
            <a:custGeom>
              <a:avLst/>
              <a:pathLst>
                <a:path w="1822526" h="279528">
                  <a:moveTo>
                    <a:pt x="0" y="259636"/>
                  </a:moveTo>
                  <a:lnTo>
                    <a:pt x="42384" y="244979"/>
                  </a:lnTo>
                  <a:lnTo>
                    <a:pt x="84768" y="279528"/>
                  </a:lnTo>
                  <a:lnTo>
                    <a:pt x="127153" y="188200"/>
                  </a:lnTo>
                  <a:lnTo>
                    <a:pt x="169537" y="153654"/>
                  </a:lnTo>
                  <a:lnTo>
                    <a:pt x="211921" y="128636"/>
                  </a:lnTo>
                  <a:lnTo>
                    <a:pt x="254306" y="122245"/>
                  </a:lnTo>
                  <a:lnTo>
                    <a:pt x="296690" y="119569"/>
                  </a:lnTo>
                  <a:lnTo>
                    <a:pt x="339074" y="124898"/>
                  </a:lnTo>
                  <a:lnTo>
                    <a:pt x="381459" y="120967"/>
                  </a:lnTo>
                  <a:lnTo>
                    <a:pt x="423843" y="87764"/>
                  </a:lnTo>
                  <a:lnTo>
                    <a:pt x="466227" y="52510"/>
                  </a:lnTo>
                  <a:lnTo>
                    <a:pt x="508612" y="118816"/>
                  </a:lnTo>
                  <a:lnTo>
                    <a:pt x="550996" y="249839"/>
                  </a:lnTo>
                  <a:lnTo>
                    <a:pt x="593380" y="101596"/>
                  </a:lnTo>
                  <a:lnTo>
                    <a:pt x="635765" y="0"/>
                  </a:lnTo>
                  <a:lnTo>
                    <a:pt x="678149" y="33865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3994"/>
                  </a:lnTo>
                  <a:lnTo>
                    <a:pt x="974840" y="47618"/>
                  </a:lnTo>
                  <a:lnTo>
                    <a:pt x="1017224" y="14424"/>
                  </a:lnTo>
                  <a:lnTo>
                    <a:pt x="1059608" y="7661"/>
                  </a:lnTo>
                  <a:lnTo>
                    <a:pt x="1101993" y="9199"/>
                  </a:lnTo>
                  <a:lnTo>
                    <a:pt x="1144377" y="4327"/>
                  </a:lnTo>
                  <a:lnTo>
                    <a:pt x="1186761" y="67662"/>
                  </a:lnTo>
                  <a:lnTo>
                    <a:pt x="1229146" y="113222"/>
                  </a:lnTo>
                  <a:lnTo>
                    <a:pt x="1271530" y="73996"/>
                  </a:lnTo>
                  <a:lnTo>
                    <a:pt x="1313914" y="27505"/>
                  </a:lnTo>
                  <a:lnTo>
                    <a:pt x="1356299" y="6792"/>
                  </a:lnTo>
                  <a:lnTo>
                    <a:pt x="1398683" y="11380"/>
                  </a:lnTo>
                  <a:lnTo>
                    <a:pt x="1441067" y="2995"/>
                  </a:lnTo>
                  <a:lnTo>
                    <a:pt x="1483452" y="4822"/>
                  </a:lnTo>
                  <a:lnTo>
                    <a:pt x="1525836" y="3328"/>
                  </a:lnTo>
                  <a:lnTo>
                    <a:pt x="1568220" y="0"/>
                  </a:lnTo>
                  <a:lnTo>
                    <a:pt x="1610605" y="5158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709650" y="4190816"/>
              <a:ext cx="1822526" cy="778909"/>
            </a:xfrm>
            <a:custGeom>
              <a:avLst/>
              <a:pathLst>
                <a:path w="1822526" h="778909">
                  <a:moveTo>
                    <a:pt x="0" y="389454"/>
                  </a:moveTo>
                  <a:lnTo>
                    <a:pt x="42384" y="389454"/>
                  </a:lnTo>
                  <a:lnTo>
                    <a:pt x="84768" y="329780"/>
                  </a:lnTo>
                  <a:lnTo>
                    <a:pt x="127153" y="268702"/>
                  </a:lnTo>
                  <a:lnTo>
                    <a:pt x="169537" y="258848"/>
                  </a:lnTo>
                  <a:lnTo>
                    <a:pt x="211921" y="206628"/>
                  </a:lnTo>
                  <a:lnTo>
                    <a:pt x="254306" y="169845"/>
                  </a:lnTo>
                  <a:lnTo>
                    <a:pt x="296690" y="177646"/>
                  </a:lnTo>
                  <a:lnTo>
                    <a:pt x="339074" y="179399"/>
                  </a:lnTo>
                  <a:lnTo>
                    <a:pt x="381459" y="162272"/>
                  </a:lnTo>
                  <a:lnTo>
                    <a:pt x="423843" y="115190"/>
                  </a:lnTo>
                  <a:lnTo>
                    <a:pt x="466227" y="61262"/>
                  </a:lnTo>
                  <a:lnTo>
                    <a:pt x="508612" y="158422"/>
                  </a:lnTo>
                  <a:lnTo>
                    <a:pt x="550996" y="264535"/>
                  </a:lnTo>
                  <a:lnTo>
                    <a:pt x="593380" y="169328"/>
                  </a:lnTo>
                  <a:lnTo>
                    <a:pt x="635765" y="155781"/>
                  </a:lnTo>
                  <a:lnTo>
                    <a:pt x="678149" y="237059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495669"/>
                  </a:lnTo>
                  <a:lnTo>
                    <a:pt x="847686" y="629119"/>
                  </a:lnTo>
                  <a:lnTo>
                    <a:pt x="890071" y="294722"/>
                  </a:lnTo>
                  <a:lnTo>
                    <a:pt x="932455" y="51927"/>
                  </a:lnTo>
                  <a:lnTo>
                    <a:pt x="974840" y="54421"/>
                  </a:lnTo>
                  <a:lnTo>
                    <a:pt x="1017224" y="21636"/>
                  </a:lnTo>
                  <a:lnTo>
                    <a:pt x="1059608" y="17876"/>
                  </a:lnTo>
                  <a:lnTo>
                    <a:pt x="1101993" y="15332"/>
                  </a:lnTo>
                  <a:lnTo>
                    <a:pt x="1144377" y="4327"/>
                  </a:lnTo>
                  <a:lnTo>
                    <a:pt x="1186761" y="69236"/>
                  </a:lnTo>
                  <a:lnTo>
                    <a:pt x="1229146" y="114828"/>
                  </a:lnTo>
                  <a:lnTo>
                    <a:pt x="1271530" y="76917"/>
                  </a:lnTo>
                  <a:lnTo>
                    <a:pt x="1313914" y="27505"/>
                  </a:lnTo>
                  <a:lnTo>
                    <a:pt x="1356299" y="6792"/>
                  </a:lnTo>
                  <a:lnTo>
                    <a:pt x="1398683" y="15173"/>
                  </a:lnTo>
                  <a:lnTo>
                    <a:pt x="1441067" y="5991"/>
                  </a:lnTo>
                  <a:lnTo>
                    <a:pt x="1483452" y="4822"/>
                  </a:lnTo>
                  <a:lnTo>
                    <a:pt x="1525836" y="3328"/>
                  </a:lnTo>
                  <a:lnTo>
                    <a:pt x="1568220" y="0"/>
                  </a:lnTo>
                  <a:lnTo>
                    <a:pt x="1610605" y="5158"/>
                  </a:lnTo>
                  <a:lnTo>
                    <a:pt x="1652989" y="472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4720"/>
                  </a:lnTo>
                  <a:lnTo>
                    <a:pt x="1610605" y="5158"/>
                  </a:lnTo>
                  <a:lnTo>
                    <a:pt x="1568220" y="0"/>
                  </a:lnTo>
                  <a:lnTo>
                    <a:pt x="1525836" y="3328"/>
                  </a:lnTo>
                  <a:lnTo>
                    <a:pt x="1483452" y="4822"/>
                  </a:lnTo>
                  <a:lnTo>
                    <a:pt x="1441067" y="8987"/>
                  </a:lnTo>
                  <a:lnTo>
                    <a:pt x="1398683" y="15173"/>
                  </a:lnTo>
                  <a:lnTo>
                    <a:pt x="1356299" y="6792"/>
                  </a:lnTo>
                  <a:lnTo>
                    <a:pt x="1313914" y="27505"/>
                  </a:lnTo>
                  <a:lnTo>
                    <a:pt x="1271530" y="79838"/>
                  </a:lnTo>
                  <a:lnTo>
                    <a:pt x="1229146" y="117237"/>
                  </a:lnTo>
                  <a:lnTo>
                    <a:pt x="1186761" y="77104"/>
                  </a:lnTo>
                  <a:lnTo>
                    <a:pt x="1144377" y="43272"/>
                  </a:lnTo>
                  <a:lnTo>
                    <a:pt x="1101993" y="30665"/>
                  </a:lnTo>
                  <a:lnTo>
                    <a:pt x="1059608" y="30645"/>
                  </a:lnTo>
                  <a:lnTo>
                    <a:pt x="1017224" y="28848"/>
                  </a:lnTo>
                  <a:lnTo>
                    <a:pt x="974840" y="74829"/>
                  </a:lnTo>
                  <a:lnTo>
                    <a:pt x="932455" y="55921"/>
                  </a:lnTo>
                  <a:lnTo>
                    <a:pt x="890071" y="315774"/>
                  </a:lnTo>
                  <a:lnTo>
                    <a:pt x="847686" y="629119"/>
                  </a:lnTo>
                  <a:lnTo>
                    <a:pt x="805302" y="637289"/>
                  </a:lnTo>
                  <a:lnTo>
                    <a:pt x="762918" y="389454"/>
                  </a:lnTo>
                  <a:lnTo>
                    <a:pt x="720533" y="778909"/>
                  </a:lnTo>
                  <a:lnTo>
                    <a:pt x="678149" y="372522"/>
                  </a:lnTo>
                  <a:lnTo>
                    <a:pt x="635765" y="186938"/>
                  </a:lnTo>
                  <a:lnTo>
                    <a:pt x="593380" y="270925"/>
                  </a:lnTo>
                  <a:lnTo>
                    <a:pt x="550996" y="264535"/>
                  </a:lnTo>
                  <a:lnTo>
                    <a:pt x="508612" y="184826"/>
                  </a:lnTo>
                  <a:lnTo>
                    <a:pt x="466227" y="122525"/>
                  </a:lnTo>
                  <a:lnTo>
                    <a:pt x="423843" y="123418"/>
                  </a:lnTo>
                  <a:lnTo>
                    <a:pt x="381459" y="177024"/>
                  </a:lnTo>
                  <a:lnTo>
                    <a:pt x="339074" y="215733"/>
                  </a:lnTo>
                  <a:lnTo>
                    <a:pt x="296690" y="198143"/>
                  </a:lnTo>
                  <a:lnTo>
                    <a:pt x="254306" y="189318"/>
                  </a:lnTo>
                  <a:lnTo>
                    <a:pt x="211921" y="222835"/>
                  </a:lnTo>
                  <a:lnTo>
                    <a:pt x="169537" y="273032"/>
                  </a:lnTo>
                  <a:lnTo>
                    <a:pt x="127153" y="298074"/>
                  </a:lnTo>
                  <a:lnTo>
                    <a:pt x="84768" y="358047"/>
                  </a:lnTo>
                  <a:lnTo>
                    <a:pt x="42384" y="39573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709650" y="4190816"/>
              <a:ext cx="1822526" cy="629119"/>
            </a:xfrm>
            <a:custGeom>
              <a:avLst/>
              <a:pathLst>
                <a:path w="1822526" h="629119">
                  <a:moveTo>
                    <a:pt x="0" y="389454"/>
                  </a:moveTo>
                  <a:lnTo>
                    <a:pt x="42384" y="389454"/>
                  </a:lnTo>
                  <a:lnTo>
                    <a:pt x="84768" y="329780"/>
                  </a:lnTo>
                  <a:lnTo>
                    <a:pt x="127153" y="268702"/>
                  </a:lnTo>
                  <a:lnTo>
                    <a:pt x="169537" y="258848"/>
                  </a:lnTo>
                  <a:lnTo>
                    <a:pt x="211921" y="206628"/>
                  </a:lnTo>
                  <a:lnTo>
                    <a:pt x="254306" y="169845"/>
                  </a:lnTo>
                  <a:lnTo>
                    <a:pt x="296690" y="177646"/>
                  </a:lnTo>
                  <a:lnTo>
                    <a:pt x="339074" y="179399"/>
                  </a:lnTo>
                  <a:lnTo>
                    <a:pt x="381459" y="162272"/>
                  </a:lnTo>
                  <a:lnTo>
                    <a:pt x="423843" y="115190"/>
                  </a:lnTo>
                  <a:lnTo>
                    <a:pt x="466227" y="61262"/>
                  </a:lnTo>
                  <a:lnTo>
                    <a:pt x="508612" y="158422"/>
                  </a:lnTo>
                  <a:lnTo>
                    <a:pt x="550996" y="264535"/>
                  </a:lnTo>
                  <a:lnTo>
                    <a:pt x="593380" y="169328"/>
                  </a:lnTo>
                  <a:lnTo>
                    <a:pt x="635765" y="155781"/>
                  </a:lnTo>
                  <a:lnTo>
                    <a:pt x="678149" y="237059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495669"/>
                  </a:lnTo>
                  <a:lnTo>
                    <a:pt x="847686" y="629119"/>
                  </a:lnTo>
                  <a:lnTo>
                    <a:pt x="890071" y="294722"/>
                  </a:lnTo>
                  <a:lnTo>
                    <a:pt x="932455" y="51927"/>
                  </a:lnTo>
                  <a:lnTo>
                    <a:pt x="974840" y="54421"/>
                  </a:lnTo>
                  <a:lnTo>
                    <a:pt x="1017224" y="21636"/>
                  </a:lnTo>
                  <a:lnTo>
                    <a:pt x="1059608" y="17876"/>
                  </a:lnTo>
                  <a:lnTo>
                    <a:pt x="1101993" y="15332"/>
                  </a:lnTo>
                  <a:lnTo>
                    <a:pt x="1144377" y="4327"/>
                  </a:lnTo>
                  <a:lnTo>
                    <a:pt x="1186761" y="69236"/>
                  </a:lnTo>
                  <a:lnTo>
                    <a:pt x="1229146" y="114828"/>
                  </a:lnTo>
                  <a:lnTo>
                    <a:pt x="1271530" y="76917"/>
                  </a:lnTo>
                  <a:lnTo>
                    <a:pt x="1313914" y="27505"/>
                  </a:lnTo>
                  <a:lnTo>
                    <a:pt x="1356299" y="6792"/>
                  </a:lnTo>
                  <a:lnTo>
                    <a:pt x="1398683" y="15173"/>
                  </a:lnTo>
                  <a:lnTo>
                    <a:pt x="1441067" y="5991"/>
                  </a:lnTo>
                  <a:lnTo>
                    <a:pt x="1483452" y="4822"/>
                  </a:lnTo>
                  <a:lnTo>
                    <a:pt x="1525836" y="3328"/>
                  </a:lnTo>
                  <a:lnTo>
                    <a:pt x="1568220" y="0"/>
                  </a:lnTo>
                  <a:lnTo>
                    <a:pt x="1610605" y="5158"/>
                  </a:lnTo>
                  <a:lnTo>
                    <a:pt x="1652989" y="472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709650" y="4190816"/>
              <a:ext cx="1822526" cy="778909"/>
            </a:xfrm>
            <a:custGeom>
              <a:avLst/>
              <a:pathLst>
                <a:path w="1822526" h="778909">
                  <a:moveTo>
                    <a:pt x="0" y="389454"/>
                  </a:moveTo>
                  <a:lnTo>
                    <a:pt x="42384" y="395736"/>
                  </a:lnTo>
                  <a:lnTo>
                    <a:pt x="84768" y="358047"/>
                  </a:lnTo>
                  <a:lnTo>
                    <a:pt x="127153" y="298074"/>
                  </a:lnTo>
                  <a:lnTo>
                    <a:pt x="169537" y="273032"/>
                  </a:lnTo>
                  <a:lnTo>
                    <a:pt x="211921" y="222835"/>
                  </a:lnTo>
                  <a:lnTo>
                    <a:pt x="254306" y="189318"/>
                  </a:lnTo>
                  <a:lnTo>
                    <a:pt x="296690" y="198143"/>
                  </a:lnTo>
                  <a:lnTo>
                    <a:pt x="339074" y="215733"/>
                  </a:lnTo>
                  <a:lnTo>
                    <a:pt x="381459" y="177024"/>
                  </a:lnTo>
                  <a:lnTo>
                    <a:pt x="423843" y="123418"/>
                  </a:lnTo>
                  <a:lnTo>
                    <a:pt x="466227" y="122525"/>
                  </a:lnTo>
                  <a:lnTo>
                    <a:pt x="508612" y="184826"/>
                  </a:lnTo>
                  <a:lnTo>
                    <a:pt x="550996" y="264535"/>
                  </a:lnTo>
                  <a:lnTo>
                    <a:pt x="593380" y="270925"/>
                  </a:lnTo>
                  <a:lnTo>
                    <a:pt x="635765" y="186938"/>
                  </a:lnTo>
                  <a:lnTo>
                    <a:pt x="678149" y="372522"/>
                  </a:lnTo>
                  <a:lnTo>
                    <a:pt x="720533" y="778909"/>
                  </a:lnTo>
                  <a:lnTo>
                    <a:pt x="762918" y="389454"/>
                  </a:lnTo>
                  <a:lnTo>
                    <a:pt x="805302" y="637289"/>
                  </a:lnTo>
                  <a:lnTo>
                    <a:pt x="847686" y="629119"/>
                  </a:lnTo>
                  <a:lnTo>
                    <a:pt x="890071" y="315774"/>
                  </a:lnTo>
                  <a:lnTo>
                    <a:pt x="932455" y="55921"/>
                  </a:lnTo>
                  <a:lnTo>
                    <a:pt x="974840" y="74829"/>
                  </a:lnTo>
                  <a:lnTo>
                    <a:pt x="1017224" y="28848"/>
                  </a:lnTo>
                  <a:lnTo>
                    <a:pt x="1059608" y="30645"/>
                  </a:lnTo>
                  <a:lnTo>
                    <a:pt x="1101993" y="30665"/>
                  </a:lnTo>
                  <a:lnTo>
                    <a:pt x="1144377" y="43272"/>
                  </a:lnTo>
                  <a:lnTo>
                    <a:pt x="1186761" y="77104"/>
                  </a:lnTo>
                  <a:lnTo>
                    <a:pt x="1229146" y="117237"/>
                  </a:lnTo>
                  <a:lnTo>
                    <a:pt x="1271530" y="79838"/>
                  </a:lnTo>
                  <a:lnTo>
                    <a:pt x="1313914" y="27505"/>
                  </a:lnTo>
                  <a:lnTo>
                    <a:pt x="1356299" y="6792"/>
                  </a:lnTo>
                  <a:lnTo>
                    <a:pt x="1398683" y="15173"/>
                  </a:lnTo>
                  <a:lnTo>
                    <a:pt x="1441067" y="8987"/>
                  </a:lnTo>
                  <a:lnTo>
                    <a:pt x="1483452" y="4822"/>
                  </a:lnTo>
                  <a:lnTo>
                    <a:pt x="1525836" y="3328"/>
                  </a:lnTo>
                  <a:lnTo>
                    <a:pt x="1568220" y="0"/>
                  </a:lnTo>
                  <a:lnTo>
                    <a:pt x="1610605" y="5158"/>
                  </a:lnTo>
                  <a:lnTo>
                    <a:pt x="1652989" y="472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4035"/>
                  </a:lnTo>
                  <a:lnTo>
                    <a:pt x="1695373" y="0"/>
                  </a:lnTo>
                  <a:lnTo>
                    <a:pt x="1652989" y="4720"/>
                  </a:lnTo>
                  <a:lnTo>
                    <a:pt x="1610605" y="5158"/>
                  </a:lnTo>
                  <a:lnTo>
                    <a:pt x="1568220" y="4099"/>
                  </a:lnTo>
                  <a:lnTo>
                    <a:pt x="1525836" y="13314"/>
                  </a:lnTo>
                  <a:lnTo>
                    <a:pt x="1483452" y="26526"/>
                  </a:lnTo>
                  <a:lnTo>
                    <a:pt x="1441067" y="16476"/>
                  </a:lnTo>
                  <a:lnTo>
                    <a:pt x="1398683" y="22760"/>
                  </a:lnTo>
                  <a:lnTo>
                    <a:pt x="1356299" y="9057"/>
                  </a:lnTo>
                  <a:lnTo>
                    <a:pt x="1313914" y="36257"/>
                  </a:lnTo>
                  <a:lnTo>
                    <a:pt x="1271530" y="93469"/>
                  </a:lnTo>
                  <a:lnTo>
                    <a:pt x="1229146" y="169432"/>
                  </a:lnTo>
                  <a:lnTo>
                    <a:pt x="1186761" y="95986"/>
                  </a:lnTo>
                  <a:lnTo>
                    <a:pt x="1144377" y="77890"/>
                  </a:lnTo>
                  <a:lnTo>
                    <a:pt x="1101993" y="64398"/>
                  </a:lnTo>
                  <a:lnTo>
                    <a:pt x="1059608" y="79167"/>
                  </a:lnTo>
                  <a:lnTo>
                    <a:pt x="1017224" y="91353"/>
                  </a:lnTo>
                  <a:lnTo>
                    <a:pt x="974840" y="482992"/>
                  </a:lnTo>
                  <a:lnTo>
                    <a:pt x="932455" y="651088"/>
                  </a:lnTo>
                  <a:lnTo>
                    <a:pt x="890071" y="568393"/>
                  </a:lnTo>
                  <a:lnTo>
                    <a:pt x="847686" y="629119"/>
                  </a:lnTo>
                  <a:lnTo>
                    <a:pt x="805302" y="637289"/>
                  </a:lnTo>
                  <a:lnTo>
                    <a:pt x="762918" y="389454"/>
                  </a:lnTo>
                  <a:lnTo>
                    <a:pt x="720533" y="778909"/>
                  </a:lnTo>
                  <a:lnTo>
                    <a:pt x="678149" y="372522"/>
                  </a:lnTo>
                  <a:lnTo>
                    <a:pt x="635765" y="186938"/>
                  </a:lnTo>
                  <a:lnTo>
                    <a:pt x="593380" y="270925"/>
                  </a:lnTo>
                  <a:lnTo>
                    <a:pt x="550996" y="264535"/>
                  </a:lnTo>
                  <a:lnTo>
                    <a:pt x="508612" y="184826"/>
                  </a:lnTo>
                  <a:lnTo>
                    <a:pt x="466227" y="122525"/>
                  </a:lnTo>
                  <a:lnTo>
                    <a:pt x="423843" y="123418"/>
                  </a:lnTo>
                  <a:lnTo>
                    <a:pt x="381459" y="177024"/>
                  </a:lnTo>
                  <a:lnTo>
                    <a:pt x="339074" y="215733"/>
                  </a:lnTo>
                  <a:lnTo>
                    <a:pt x="296690" y="198143"/>
                  </a:lnTo>
                  <a:lnTo>
                    <a:pt x="254306" y="189318"/>
                  </a:lnTo>
                  <a:lnTo>
                    <a:pt x="211921" y="222835"/>
                  </a:lnTo>
                  <a:lnTo>
                    <a:pt x="169537" y="273032"/>
                  </a:lnTo>
                  <a:lnTo>
                    <a:pt x="127153" y="298074"/>
                  </a:lnTo>
                  <a:lnTo>
                    <a:pt x="84768" y="358047"/>
                  </a:lnTo>
                  <a:lnTo>
                    <a:pt x="42384" y="39573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709650" y="4190816"/>
              <a:ext cx="1822526" cy="778909"/>
            </a:xfrm>
            <a:custGeom>
              <a:avLst/>
              <a:pathLst>
                <a:path w="1822526" h="778909">
                  <a:moveTo>
                    <a:pt x="0" y="389454"/>
                  </a:moveTo>
                  <a:lnTo>
                    <a:pt x="42384" y="395736"/>
                  </a:lnTo>
                  <a:lnTo>
                    <a:pt x="84768" y="358047"/>
                  </a:lnTo>
                  <a:lnTo>
                    <a:pt x="127153" y="298074"/>
                  </a:lnTo>
                  <a:lnTo>
                    <a:pt x="169537" y="273032"/>
                  </a:lnTo>
                  <a:lnTo>
                    <a:pt x="211921" y="222835"/>
                  </a:lnTo>
                  <a:lnTo>
                    <a:pt x="254306" y="189318"/>
                  </a:lnTo>
                  <a:lnTo>
                    <a:pt x="296690" y="198143"/>
                  </a:lnTo>
                  <a:lnTo>
                    <a:pt x="339074" y="215733"/>
                  </a:lnTo>
                  <a:lnTo>
                    <a:pt x="381459" y="177024"/>
                  </a:lnTo>
                  <a:lnTo>
                    <a:pt x="423843" y="123418"/>
                  </a:lnTo>
                  <a:lnTo>
                    <a:pt x="466227" y="122525"/>
                  </a:lnTo>
                  <a:lnTo>
                    <a:pt x="508612" y="184826"/>
                  </a:lnTo>
                  <a:lnTo>
                    <a:pt x="550996" y="264535"/>
                  </a:lnTo>
                  <a:lnTo>
                    <a:pt x="593380" y="270925"/>
                  </a:lnTo>
                  <a:lnTo>
                    <a:pt x="635765" y="186938"/>
                  </a:lnTo>
                  <a:lnTo>
                    <a:pt x="678149" y="372522"/>
                  </a:lnTo>
                  <a:lnTo>
                    <a:pt x="720533" y="778909"/>
                  </a:lnTo>
                  <a:lnTo>
                    <a:pt x="762918" y="389454"/>
                  </a:lnTo>
                  <a:lnTo>
                    <a:pt x="805302" y="637289"/>
                  </a:lnTo>
                  <a:lnTo>
                    <a:pt x="847686" y="629119"/>
                  </a:lnTo>
                  <a:lnTo>
                    <a:pt x="890071" y="315774"/>
                  </a:lnTo>
                  <a:lnTo>
                    <a:pt x="932455" y="55921"/>
                  </a:lnTo>
                  <a:lnTo>
                    <a:pt x="974840" y="74829"/>
                  </a:lnTo>
                  <a:lnTo>
                    <a:pt x="1017224" y="28848"/>
                  </a:lnTo>
                  <a:lnTo>
                    <a:pt x="1059608" y="30645"/>
                  </a:lnTo>
                  <a:lnTo>
                    <a:pt x="1101993" y="30665"/>
                  </a:lnTo>
                  <a:lnTo>
                    <a:pt x="1144377" y="43272"/>
                  </a:lnTo>
                  <a:lnTo>
                    <a:pt x="1186761" y="77104"/>
                  </a:lnTo>
                  <a:lnTo>
                    <a:pt x="1229146" y="117237"/>
                  </a:lnTo>
                  <a:lnTo>
                    <a:pt x="1271530" y="79838"/>
                  </a:lnTo>
                  <a:lnTo>
                    <a:pt x="1313914" y="27505"/>
                  </a:lnTo>
                  <a:lnTo>
                    <a:pt x="1356299" y="6792"/>
                  </a:lnTo>
                  <a:lnTo>
                    <a:pt x="1398683" y="15173"/>
                  </a:lnTo>
                  <a:lnTo>
                    <a:pt x="1441067" y="8987"/>
                  </a:lnTo>
                  <a:lnTo>
                    <a:pt x="1483452" y="4822"/>
                  </a:lnTo>
                  <a:lnTo>
                    <a:pt x="1525836" y="3328"/>
                  </a:lnTo>
                  <a:lnTo>
                    <a:pt x="1568220" y="0"/>
                  </a:lnTo>
                  <a:lnTo>
                    <a:pt x="1610605" y="5158"/>
                  </a:lnTo>
                  <a:lnTo>
                    <a:pt x="1652989" y="472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709650" y="4190816"/>
              <a:ext cx="1822526" cy="778909"/>
            </a:xfrm>
            <a:custGeom>
              <a:avLst/>
              <a:pathLst>
                <a:path w="1822526" h="778909">
                  <a:moveTo>
                    <a:pt x="0" y="389454"/>
                  </a:moveTo>
                  <a:lnTo>
                    <a:pt x="42384" y="395736"/>
                  </a:lnTo>
                  <a:lnTo>
                    <a:pt x="84768" y="358047"/>
                  </a:lnTo>
                  <a:lnTo>
                    <a:pt x="127153" y="298074"/>
                  </a:lnTo>
                  <a:lnTo>
                    <a:pt x="169537" y="273032"/>
                  </a:lnTo>
                  <a:lnTo>
                    <a:pt x="211921" y="222835"/>
                  </a:lnTo>
                  <a:lnTo>
                    <a:pt x="254306" y="189318"/>
                  </a:lnTo>
                  <a:lnTo>
                    <a:pt x="296690" y="198143"/>
                  </a:lnTo>
                  <a:lnTo>
                    <a:pt x="339074" y="215733"/>
                  </a:lnTo>
                  <a:lnTo>
                    <a:pt x="381459" y="177024"/>
                  </a:lnTo>
                  <a:lnTo>
                    <a:pt x="423843" y="123418"/>
                  </a:lnTo>
                  <a:lnTo>
                    <a:pt x="466227" y="122525"/>
                  </a:lnTo>
                  <a:lnTo>
                    <a:pt x="508612" y="184826"/>
                  </a:lnTo>
                  <a:lnTo>
                    <a:pt x="550996" y="264535"/>
                  </a:lnTo>
                  <a:lnTo>
                    <a:pt x="593380" y="270925"/>
                  </a:lnTo>
                  <a:lnTo>
                    <a:pt x="635765" y="186938"/>
                  </a:lnTo>
                  <a:lnTo>
                    <a:pt x="678149" y="372522"/>
                  </a:lnTo>
                  <a:lnTo>
                    <a:pt x="720533" y="778909"/>
                  </a:lnTo>
                  <a:lnTo>
                    <a:pt x="762918" y="389454"/>
                  </a:lnTo>
                  <a:lnTo>
                    <a:pt x="805302" y="637289"/>
                  </a:lnTo>
                  <a:lnTo>
                    <a:pt x="847686" y="629119"/>
                  </a:lnTo>
                  <a:lnTo>
                    <a:pt x="890071" y="568393"/>
                  </a:lnTo>
                  <a:lnTo>
                    <a:pt x="932455" y="651088"/>
                  </a:lnTo>
                  <a:lnTo>
                    <a:pt x="974840" y="482992"/>
                  </a:lnTo>
                  <a:lnTo>
                    <a:pt x="1017224" y="91353"/>
                  </a:lnTo>
                  <a:lnTo>
                    <a:pt x="1059608" y="79167"/>
                  </a:lnTo>
                  <a:lnTo>
                    <a:pt x="1101993" y="64398"/>
                  </a:lnTo>
                  <a:lnTo>
                    <a:pt x="1144377" y="77890"/>
                  </a:lnTo>
                  <a:lnTo>
                    <a:pt x="1186761" y="95986"/>
                  </a:lnTo>
                  <a:lnTo>
                    <a:pt x="1229146" y="169432"/>
                  </a:lnTo>
                  <a:lnTo>
                    <a:pt x="1271530" y="93469"/>
                  </a:lnTo>
                  <a:lnTo>
                    <a:pt x="1313914" y="36257"/>
                  </a:lnTo>
                  <a:lnTo>
                    <a:pt x="1356299" y="9057"/>
                  </a:lnTo>
                  <a:lnTo>
                    <a:pt x="1398683" y="22760"/>
                  </a:lnTo>
                  <a:lnTo>
                    <a:pt x="1441067" y="16476"/>
                  </a:lnTo>
                  <a:lnTo>
                    <a:pt x="1483452" y="26526"/>
                  </a:lnTo>
                  <a:lnTo>
                    <a:pt x="1525836" y="13314"/>
                  </a:lnTo>
                  <a:lnTo>
                    <a:pt x="1568220" y="4099"/>
                  </a:lnTo>
                  <a:lnTo>
                    <a:pt x="1610605" y="5158"/>
                  </a:lnTo>
                  <a:lnTo>
                    <a:pt x="1652989" y="4720"/>
                  </a:lnTo>
                  <a:lnTo>
                    <a:pt x="1695373" y="0"/>
                  </a:lnTo>
                  <a:lnTo>
                    <a:pt x="1737758" y="4035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660893"/>
                  </a:lnTo>
                  <a:lnTo>
                    <a:pt x="1737758" y="347079"/>
                  </a:lnTo>
                  <a:lnTo>
                    <a:pt x="1695373" y="686564"/>
                  </a:lnTo>
                  <a:lnTo>
                    <a:pt x="1652989" y="665613"/>
                  </a:lnTo>
                  <a:lnTo>
                    <a:pt x="1610605" y="701534"/>
                  </a:lnTo>
                  <a:lnTo>
                    <a:pt x="1568220" y="717417"/>
                  </a:lnTo>
                  <a:lnTo>
                    <a:pt x="1525836" y="675721"/>
                  </a:lnTo>
                  <a:lnTo>
                    <a:pt x="1483452" y="718622"/>
                  </a:lnTo>
                  <a:lnTo>
                    <a:pt x="1441067" y="681546"/>
                  </a:lnTo>
                  <a:lnTo>
                    <a:pt x="1398683" y="646141"/>
                  </a:lnTo>
                  <a:lnTo>
                    <a:pt x="1356299" y="658903"/>
                  </a:lnTo>
                  <a:lnTo>
                    <a:pt x="1313914" y="642631"/>
                  </a:lnTo>
                  <a:lnTo>
                    <a:pt x="1271530" y="633837"/>
                  </a:lnTo>
                  <a:lnTo>
                    <a:pt x="1229146" y="666489"/>
                  </a:lnTo>
                  <a:lnTo>
                    <a:pt x="1186761" y="656172"/>
                  </a:lnTo>
                  <a:lnTo>
                    <a:pt x="1144377" y="571200"/>
                  </a:lnTo>
                  <a:lnTo>
                    <a:pt x="1101993" y="573449"/>
                  </a:lnTo>
                  <a:lnTo>
                    <a:pt x="1059608" y="418823"/>
                  </a:lnTo>
                  <a:lnTo>
                    <a:pt x="1017224" y="247616"/>
                  </a:lnTo>
                  <a:lnTo>
                    <a:pt x="974840" y="636053"/>
                  </a:lnTo>
                  <a:lnTo>
                    <a:pt x="932455" y="683044"/>
                  </a:lnTo>
                  <a:lnTo>
                    <a:pt x="890071" y="589445"/>
                  </a:lnTo>
                  <a:lnTo>
                    <a:pt x="847686" y="629119"/>
                  </a:lnTo>
                  <a:lnTo>
                    <a:pt x="805302" y="637289"/>
                  </a:lnTo>
                  <a:lnTo>
                    <a:pt x="762918" y="389454"/>
                  </a:lnTo>
                  <a:lnTo>
                    <a:pt x="720533" y="778909"/>
                  </a:lnTo>
                  <a:lnTo>
                    <a:pt x="678149" y="372522"/>
                  </a:lnTo>
                  <a:lnTo>
                    <a:pt x="635765" y="186938"/>
                  </a:lnTo>
                  <a:lnTo>
                    <a:pt x="593380" y="270925"/>
                  </a:lnTo>
                  <a:lnTo>
                    <a:pt x="550996" y="264535"/>
                  </a:lnTo>
                  <a:lnTo>
                    <a:pt x="508612" y="184826"/>
                  </a:lnTo>
                  <a:lnTo>
                    <a:pt x="466227" y="122525"/>
                  </a:lnTo>
                  <a:lnTo>
                    <a:pt x="423843" y="123418"/>
                  </a:lnTo>
                  <a:lnTo>
                    <a:pt x="381459" y="177024"/>
                  </a:lnTo>
                  <a:lnTo>
                    <a:pt x="339074" y="215733"/>
                  </a:lnTo>
                  <a:lnTo>
                    <a:pt x="296690" y="198143"/>
                  </a:lnTo>
                  <a:lnTo>
                    <a:pt x="254306" y="189318"/>
                  </a:lnTo>
                  <a:lnTo>
                    <a:pt x="211921" y="222835"/>
                  </a:lnTo>
                  <a:lnTo>
                    <a:pt x="169537" y="273032"/>
                  </a:lnTo>
                  <a:lnTo>
                    <a:pt x="127153" y="298074"/>
                  </a:lnTo>
                  <a:lnTo>
                    <a:pt x="84768" y="358047"/>
                  </a:lnTo>
                  <a:lnTo>
                    <a:pt x="42384" y="39573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709650" y="4190816"/>
              <a:ext cx="1822526" cy="778909"/>
            </a:xfrm>
            <a:custGeom>
              <a:avLst/>
              <a:pathLst>
                <a:path w="1822526" h="778909">
                  <a:moveTo>
                    <a:pt x="0" y="389454"/>
                  </a:moveTo>
                  <a:lnTo>
                    <a:pt x="42384" y="395736"/>
                  </a:lnTo>
                  <a:lnTo>
                    <a:pt x="84768" y="358047"/>
                  </a:lnTo>
                  <a:lnTo>
                    <a:pt x="127153" y="298074"/>
                  </a:lnTo>
                  <a:lnTo>
                    <a:pt x="169537" y="273032"/>
                  </a:lnTo>
                  <a:lnTo>
                    <a:pt x="211921" y="222835"/>
                  </a:lnTo>
                  <a:lnTo>
                    <a:pt x="254306" y="189318"/>
                  </a:lnTo>
                  <a:lnTo>
                    <a:pt x="296690" y="198143"/>
                  </a:lnTo>
                  <a:lnTo>
                    <a:pt x="339074" y="215733"/>
                  </a:lnTo>
                  <a:lnTo>
                    <a:pt x="381459" y="177024"/>
                  </a:lnTo>
                  <a:lnTo>
                    <a:pt x="423843" y="123418"/>
                  </a:lnTo>
                  <a:lnTo>
                    <a:pt x="466227" y="122525"/>
                  </a:lnTo>
                  <a:lnTo>
                    <a:pt x="508612" y="184826"/>
                  </a:lnTo>
                  <a:lnTo>
                    <a:pt x="550996" y="264535"/>
                  </a:lnTo>
                  <a:lnTo>
                    <a:pt x="593380" y="270925"/>
                  </a:lnTo>
                  <a:lnTo>
                    <a:pt x="635765" y="186938"/>
                  </a:lnTo>
                  <a:lnTo>
                    <a:pt x="678149" y="372522"/>
                  </a:lnTo>
                  <a:lnTo>
                    <a:pt x="720533" y="778909"/>
                  </a:lnTo>
                  <a:lnTo>
                    <a:pt x="762918" y="389454"/>
                  </a:lnTo>
                  <a:lnTo>
                    <a:pt x="805302" y="637289"/>
                  </a:lnTo>
                  <a:lnTo>
                    <a:pt x="847686" y="629119"/>
                  </a:lnTo>
                  <a:lnTo>
                    <a:pt x="890071" y="568393"/>
                  </a:lnTo>
                  <a:lnTo>
                    <a:pt x="932455" y="651088"/>
                  </a:lnTo>
                  <a:lnTo>
                    <a:pt x="974840" y="482992"/>
                  </a:lnTo>
                  <a:lnTo>
                    <a:pt x="1017224" y="91353"/>
                  </a:lnTo>
                  <a:lnTo>
                    <a:pt x="1059608" y="79167"/>
                  </a:lnTo>
                  <a:lnTo>
                    <a:pt x="1101993" y="64398"/>
                  </a:lnTo>
                  <a:lnTo>
                    <a:pt x="1144377" y="77890"/>
                  </a:lnTo>
                  <a:lnTo>
                    <a:pt x="1186761" y="95986"/>
                  </a:lnTo>
                  <a:lnTo>
                    <a:pt x="1229146" y="169432"/>
                  </a:lnTo>
                  <a:lnTo>
                    <a:pt x="1271530" y="93469"/>
                  </a:lnTo>
                  <a:lnTo>
                    <a:pt x="1313914" y="36257"/>
                  </a:lnTo>
                  <a:lnTo>
                    <a:pt x="1356299" y="9057"/>
                  </a:lnTo>
                  <a:lnTo>
                    <a:pt x="1398683" y="22760"/>
                  </a:lnTo>
                  <a:lnTo>
                    <a:pt x="1441067" y="16476"/>
                  </a:lnTo>
                  <a:lnTo>
                    <a:pt x="1483452" y="26526"/>
                  </a:lnTo>
                  <a:lnTo>
                    <a:pt x="1525836" y="13314"/>
                  </a:lnTo>
                  <a:lnTo>
                    <a:pt x="1568220" y="4099"/>
                  </a:lnTo>
                  <a:lnTo>
                    <a:pt x="1610605" y="5158"/>
                  </a:lnTo>
                  <a:lnTo>
                    <a:pt x="1652989" y="4720"/>
                  </a:lnTo>
                  <a:lnTo>
                    <a:pt x="1695373" y="0"/>
                  </a:lnTo>
                  <a:lnTo>
                    <a:pt x="1737758" y="4035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709650" y="4190816"/>
              <a:ext cx="1822526" cy="778909"/>
            </a:xfrm>
            <a:custGeom>
              <a:avLst/>
              <a:pathLst>
                <a:path w="1822526" h="778909">
                  <a:moveTo>
                    <a:pt x="0" y="389454"/>
                  </a:moveTo>
                  <a:lnTo>
                    <a:pt x="42384" y="395736"/>
                  </a:lnTo>
                  <a:lnTo>
                    <a:pt x="84768" y="358047"/>
                  </a:lnTo>
                  <a:lnTo>
                    <a:pt x="127153" y="298074"/>
                  </a:lnTo>
                  <a:lnTo>
                    <a:pt x="169537" y="273032"/>
                  </a:lnTo>
                  <a:lnTo>
                    <a:pt x="211921" y="222835"/>
                  </a:lnTo>
                  <a:lnTo>
                    <a:pt x="254306" y="189318"/>
                  </a:lnTo>
                  <a:lnTo>
                    <a:pt x="296690" y="198143"/>
                  </a:lnTo>
                  <a:lnTo>
                    <a:pt x="339074" y="215733"/>
                  </a:lnTo>
                  <a:lnTo>
                    <a:pt x="381459" y="177024"/>
                  </a:lnTo>
                  <a:lnTo>
                    <a:pt x="423843" y="123418"/>
                  </a:lnTo>
                  <a:lnTo>
                    <a:pt x="466227" y="122525"/>
                  </a:lnTo>
                  <a:lnTo>
                    <a:pt x="508612" y="184826"/>
                  </a:lnTo>
                  <a:lnTo>
                    <a:pt x="550996" y="264535"/>
                  </a:lnTo>
                  <a:lnTo>
                    <a:pt x="593380" y="270925"/>
                  </a:lnTo>
                  <a:lnTo>
                    <a:pt x="635765" y="186938"/>
                  </a:lnTo>
                  <a:lnTo>
                    <a:pt x="678149" y="372522"/>
                  </a:lnTo>
                  <a:lnTo>
                    <a:pt x="720533" y="778909"/>
                  </a:lnTo>
                  <a:lnTo>
                    <a:pt x="762918" y="389454"/>
                  </a:lnTo>
                  <a:lnTo>
                    <a:pt x="805302" y="637289"/>
                  </a:lnTo>
                  <a:lnTo>
                    <a:pt x="847686" y="629119"/>
                  </a:lnTo>
                  <a:lnTo>
                    <a:pt x="890071" y="589445"/>
                  </a:lnTo>
                  <a:lnTo>
                    <a:pt x="932455" y="683044"/>
                  </a:lnTo>
                  <a:lnTo>
                    <a:pt x="974840" y="636053"/>
                  </a:lnTo>
                  <a:lnTo>
                    <a:pt x="1017224" y="247616"/>
                  </a:lnTo>
                  <a:lnTo>
                    <a:pt x="1059608" y="418823"/>
                  </a:lnTo>
                  <a:lnTo>
                    <a:pt x="1101993" y="573449"/>
                  </a:lnTo>
                  <a:lnTo>
                    <a:pt x="1144377" y="571200"/>
                  </a:lnTo>
                  <a:lnTo>
                    <a:pt x="1186761" y="656172"/>
                  </a:lnTo>
                  <a:lnTo>
                    <a:pt x="1229146" y="666489"/>
                  </a:lnTo>
                  <a:lnTo>
                    <a:pt x="1271530" y="633837"/>
                  </a:lnTo>
                  <a:lnTo>
                    <a:pt x="1313914" y="642631"/>
                  </a:lnTo>
                  <a:lnTo>
                    <a:pt x="1356299" y="658903"/>
                  </a:lnTo>
                  <a:lnTo>
                    <a:pt x="1398683" y="646141"/>
                  </a:lnTo>
                  <a:lnTo>
                    <a:pt x="1441067" y="681546"/>
                  </a:lnTo>
                  <a:lnTo>
                    <a:pt x="1483452" y="718622"/>
                  </a:lnTo>
                  <a:lnTo>
                    <a:pt x="1525836" y="675721"/>
                  </a:lnTo>
                  <a:lnTo>
                    <a:pt x="1568220" y="717417"/>
                  </a:lnTo>
                  <a:lnTo>
                    <a:pt x="1610605" y="701534"/>
                  </a:lnTo>
                  <a:lnTo>
                    <a:pt x="1652989" y="665613"/>
                  </a:lnTo>
                  <a:lnTo>
                    <a:pt x="1695373" y="686564"/>
                  </a:lnTo>
                  <a:lnTo>
                    <a:pt x="1737758" y="347079"/>
                  </a:lnTo>
                  <a:lnTo>
                    <a:pt x="1780142" y="660893"/>
                  </a:lnTo>
                  <a:lnTo>
                    <a:pt x="1822526" y="0"/>
                  </a:lnTo>
                  <a:lnTo>
                    <a:pt x="1822526" y="778909"/>
                  </a:lnTo>
                  <a:lnTo>
                    <a:pt x="1780142" y="731703"/>
                  </a:lnTo>
                  <a:lnTo>
                    <a:pt x="1737758" y="746623"/>
                  </a:lnTo>
                  <a:lnTo>
                    <a:pt x="1695373" y="726714"/>
                  </a:lnTo>
                  <a:lnTo>
                    <a:pt x="1652989" y="703379"/>
                  </a:lnTo>
                  <a:lnTo>
                    <a:pt x="1610605" y="717009"/>
                  </a:lnTo>
                  <a:lnTo>
                    <a:pt x="1568220" y="729715"/>
                  </a:lnTo>
                  <a:lnTo>
                    <a:pt x="1525836" y="689035"/>
                  </a:lnTo>
                  <a:lnTo>
                    <a:pt x="1483452" y="721034"/>
                  </a:lnTo>
                  <a:lnTo>
                    <a:pt x="1441067" y="681546"/>
                  </a:lnTo>
                  <a:lnTo>
                    <a:pt x="1398683" y="646141"/>
                  </a:lnTo>
                  <a:lnTo>
                    <a:pt x="1356299" y="658903"/>
                  </a:lnTo>
                  <a:lnTo>
                    <a:pt x="1313914" y="642631"/>
                  </a:lnTo>
                  <a:lnTo>
                    <a:pt x="1271530" y="633837"/>
                  </a:lnTo>
                  <a:lnTo>
                    <a:pt x="1229146" y="666489"/>
                  </a:lnTo>
                  <a:lnTo>
                    <a:pt x="1186761" y="656172"/>
                  </a:lnTo>
                  <a:lnTo>
                    <a:pt x="1144377" y="571200"/>
                  </a:lnTo>
                  <a:lnTo>
                    <a:pt x="1101993" y="573449"/>
                  </a:lnTo>
                  <a:lnTo>
                    <a:pt x="1059608" y="418823"/>
                  </a:lnTo>
                  <a:lnTo>
                    <a:pt x="1017224" y="247616"/>
                  </a:lnTo>
                  <a:lnTo>
                    <a:pt x="974840" y="636053"/>
                  </a:lnTo>
                  <a:lnTo>
                    <a:pt x="932455" y="683044"/>
                  </a:lnTo>
                  <a:lnTo>
                    <a:pt x="890071" y="589445"/>
                  </a:lnTo>
                  <a:lnTo>
                    <a:pt x="847686" y="629119"/>
                  </a:lnTo>
                  <a:lnTo>
                    <a:pt x="805302" y="637289"/>
                  </a:lnTo>
                  <a:lnTo>
                    <a:pt x="762918" y="389454"/>
                  </a:lnTo>
                  <a:lnTo>
                    <a:pt x="720533" y="778909"/>
                  </a:lnTo>
                  <a:lnTo>
                    <a:pt x="678149" y="372522"/>
                  </a:lnTo>
                  <a:lnTo>
                    <a:pt x="635765" y="186938"/>
                  </a:lnTo>
                  <a:lnTo>
                    <a:pt x="593380" y="270925"/>
                  </a:lnTo>
                  <a:lnTo>
                    <a:pt x="550996" y="264535"/>
                  </a:lnTo>
                  <a:lnTo>
                    <a:pt x="508612" y="184826"/>
                  </a:lnTo>
                  <a:lnTo>
                    <a:pt x="466227" y="122525"/>
                  </a:lnTo>
                  <a:lnTo>
                    <a:pt x="423843" y="123418"/>
                  </a:lnTo>
                  <a:lnTo>
                    <a:pt x="381459" y="177024"/>
                  </a:lnTo>
                  <a:lnTo>
                    <a:pt x="339074" y="215733"/>
                  </a:lnTo>
                  <a:lnTo>
                    <a:pt x="296690" y="198143"/>
                  </a:lnTo>
                  <a:lnTo>
                    <a:pt x="254306" y="189318"/>
                  </a:lnTo>
                  <a:lnTo>
                    <a:pt x="211921" y="222835"/>
                  </a:lnTo>
                  <a:lnTo>
                    <a:pt x="169537" y="273032"/>
                  </a:lnTo>
                  <a:lnTo>
                    <a:pt x="127153" y="298074"/>
                  </a:lnTo>
                  <a:lnTo>
                    <a:pt x="84768" y="358047"/>
                  </a:lnTo>
                  <a:lnTo>
                    <a:pt x="42384" y="39573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709650" y="4190816"/>
              <a:ext cx="1822526" cy="778909"/>
            </a:xfrm>
            <a:custGeom>
              <a:avLst/>
              <a:pathLst>
                <a:path w="1822526" h="778909">
                  <a:moveTo>
                    <a:pt x="0" y="389454"/>
                  </a:moveTo>
                  <a:lnTo>
                    <a:pt x="42384" y="395736"/>
                  </a:lnTo>
                  <a:lnTo>
                    <a:pt x="84768" y="358047"/>
                  </a:lnTo>
                  <a:lnTo>
                    <a:pt x="127153" y="298074"/>
                  </a:lnTo>
                  <a:lnTo>
                    <a:pt x="169537" y="273032"/>
                  </a:lnTo>
                  <a:lnTo>
                    <a:pt x="211921" y="222835"/>
                  </a:lnTo>
                  <a:lnTo>
                    <a:pt x="254306" y="189318"/>
                  </a:lnTo>
                  <a:lnTo>
                    <a:pt x="296690" y="198143"/>
                  </a:lnTo>
                  <a:lnTo>
                    <a:pt x="339074" y="215733"/>
                  </a:lnTo>
                  <a:lnTo>
                    <a:pt x="381459" y="177024"/>
                  </a:lnTo>
                  <a:lnTo>
                    <a:pt x="423843" y="123418"/>
                  </a:lnTo>
                  <a:lnTo>
                    <a:pt x="466227" y="122525"/>
                  </a:lnTo>
                  <a:lnTo>
                    <a:pt x="508612" y="184826"/>
                  </a:lnTo>
                  <a:lnTo>
                    <a:pt x="550996" y="264535"/>
                  </a:lnTo>
                  <a:lnTo>
                    <a:pt x="593380" y="270925"/>
                  </a:lnTo>
                  <a:lnTo>
                    <a:pt x="635765" y="186938"/>
                  </a:lnTo>
                  <a:lnTo>
                    <a:pt x="678149" y="372522"/>
                  </a:lnTo>
                  <a:lnTo>
                    <a:pt x="720533" y="778909"/>
                  </a:lnTo>
                  <a:lnTo>
                    <a:pt x="762918" y="389454"/>
                  </a:lnTo>
                  <a:lnTo>
                    <a:pt x="805302" y="637289"/>
                  </a:lnTo>
                  <a:lnTo>
                    <a:pt x="847686" y="629119"/>
                  </a:lnTo>
                  <a:lnTo>
                    <a:pt x="890071" y="589445"/>
                  </a:lnTo>
                  <a:lnTo>
                    <a:pt x="932455" y="683044"/>
                  </a:lnTo>
                  <a:lnTo>
                    <a:pt x="974840" y="636053"/>
                  </a:lnTo>
                  <a:lnTo>
                    <a:pt x="1017224" y="247616"/>
                  </a:lnTo>
                  <a:lnTo>
                    <a:pt x="1059608" y="418823"/>
                  </a:lnTo>
                  <a:lnTo>
                    <a:pt x="1101993" y="573449"/>
                  </a:lnTo>
                  <a:lnTo>
                    <a:pt x="1144377" y="571200"/>
                  </a:lnTo>
                  <a:lnTo>
                    <a:pt x="1186761" y="656172"/>
                  </a:lnTo>
                  <a:lnTo>
                    <a:pt x="1229146" y="666489"/>
                  </a:lnTo>
                  <a:lnTo>
                    <a:pt x="1271530" y="633837"/>
                  </a:lnTo>
                  <a:lnTo>
                    <a:pt x="1313914" y="642631"/>
                  </a:lnTo>
                  <a:lnTo>
                    <a:pt x="1356299" y="658903"/>
                  </a:lnTo>
                  <a:lnTo>
                    <a:pt x="1398683" y="646141"/>
                  </a:lnTo>
                  <a:lnTo>
                    <a:pt x="1441067" y="681546"/>
                  </a:lnTo>
                  <a:lnTo>
                    <a:pt x="1483452" y="718622"/>
                  </a:lnTo>
                  <a:lnTo>
                    <a:pt x="1525836" y="675721"/>
                  </a:lnTo>
                  <a:lnTo>
                    <a:pt x="1568220" y="717417"/>
                  </a:lnTo>
                  <a:lnTo>
                    <a:pt x="1610605" y="701534"/>
                  </a:lnTo>
                  <a:lnTo>
                    <a:pt x="1652989" y="665613"/>
                  </a:lnTo>
                  <a:lnTo>
                    <a:pt x="1695373" y="686564"/>
                  </a:lnTo>
                  <a:lnTo>
                    <a:pt x="1737758" y="347079"/>
                  </a:lnTo>
                  <a:lnTo>
                    <a:pt x="1780142" y="660893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709650" y="4313342"/>
              <a:ext cx="1822526" cy="656384"/>
            </a:xfrm>
            <a:custGeom>
              <a:avLst/>
              <a:pathLst>
                <a:path w="1822526" h="656384">
                  <a:moveTo>
                    <a:pt x="0" y="266929"/>
                  </a:moveTo>
                  <a:lnTo>
                    <a:pt x="42384" y="273211"/>
                  </a:lnTo>
                  <a:lnTo>
                    <a:pt x="84768" y="235522"/>
                  </a:lnTo>
                  <a:lnTo>
                    <a:pt x="127153" y="175549"/>
                  </a:lnTo>
                  <a:lnTo>
                    <a:pt x="169537" y="150507"/>
                  </a:lnTo>
                  <a:lnTo>
                    <a:pt x="211921" y="100309"/>
                  </a:lnTo>
                  <a:lnTo>
                    <a:pt x="254306" y="66793"/>
                  </a:lnTo>
                  <a:lnTo>
                    <a:pt x="296690" y="75618"/>
                  </a:lnTo>
                  <a:lnTo>
                    <a:pt x="339074" y="93207"/>
                  </a:lnTo>
                  <a:lnTo>
                    <a:pt x="381459" y="54499"/>
                  </a:lnTo>
                  <a:lnTo>
                    <a:pt x="423843" y="893"/>
                  </a:lnTo>
                  <a:lnTo>
                    <a:pt x="466227" y="0"/>
                  </a:lnTo>
                  <a:lnTo>
                    <a:pt x="508612" y="62300"/>
                  </a:lnTo>
                  <a:lnTo>
                    <a:pt x="550996" y="142010"/>
                  </a:lnTo>
                  <a:lnTo>
                    <a:pt x="593380" y="148400"/>
                  </a:lnTo>
                  <a:lnTo>
                    <a:pt x="635765" y="64413"/>
                  </a:lnTo>
                  <a:lnTo>
                    <a:pt x="678149" y="249996"/>
                  </a:lnTo>
                  <a:lnTo>
                    <a:pt x="720533" y="656384"/>
                  </a:lnTo>
                  <a:lnTo>
                    <a:pt x="762918" y="266929"/>
                  </a:lnTo>
                  <a:lnTo>
                    <a:pt x="805302" y="514764"/>
                  </a:lnTo>
                  <a:lnTo>
                    <a:pt x="847686" y="506594"/>
                  </a:lnTo>
                  <a:lnTo>
                    <a:pt x="890071" y="466920"/>
                  </a:lnTo>
                  <a:lnTo>
                    <a:pt x="932455" y="560518"/>
                  </a:lnTo>
                  <a:lnTo>
                    <a:pt x="974840" y="513527"/>
                  </a:lnTo>
                  <a:lnTo>
                    <a:pt x="1017224" y="125091"/>
                  </a:lnTo>
                  <a:lnTo>
                    <a:pt x="1059608" y="296298"/>
                  </a:lnTo>
                  <a:lnTo>
                    <a:pt x="1101993" y="450924"/>
                  </a:lnTo>
                  <a:lnTo>
                    <a:pt x="1144377" y="448675"/>
                  </a:lnTo>
                  <a:lnTo>
                    <a:pt x="1186761" y="533647"/>
                  </a:lnTo>
                  <a:lnTo>
                    <a:pt x="1229146" y="543964"/>
                  </a:lnTo>
                  <a:lnTo>
                    <a:pt x="1271530" y="511312"/>
                  </a:lnTo>
                  <a:lnTo>
                    <a:pt x="1313914" y="520106"/>
                  </a:lnTo>
                  <a:lnTo>
                    <a:pt x="1356299" y="536378"/>
                  </a:lnTo>
                  <a:lnTo>
                    <a:pt x="1398683" y="523616"/>
                  </a:lnTo>
                  <a:lnTo>
                    <a:pt x="1441067" y="559021"/>
                  </a:lnTo>
                  <a:lnTo>
                    <a:pt x="1483452" y="598509"/>
                  </a:lnTo>
                  <a:lnTo>
                    <a:pt x="1525836" y="566510"/>
                  </a:lnTo>
                  <a:lnTo>
                    <a:pt x="1568220" y="607190"/>
                  </a:lnTo>
                  <a:lnTo>
                    <a:pt x="1610605" y="594484"/>
                  </a:lnTo>
                  <a:lnTo>
                    <a:pt x="1652989" y="580854"/>
                  </a:lnTo>
                  <a:lnTo>
                    <a:pt x="1695373" y="604189"/>
                  </a:lnTo>
                  <a:lnTo>
                    <a:pt x="1737758" y="624098"/>
                  </a:lnTo>
                  <a:lnTo>
                    <a:pt x="1780142" y="609178"/>
                  </a:lnTo>
                  <a:lnTo>
                    <a:pt x="1822526" y="656384"/>
                  </a:lnTo>
                  <a:lnTo>
                    <a:pt x="1780142" y="656384"/>
                  </a:lnTo>
                  <a:lnTo>
                    <a:pt x="1737758" y="656384"/>
                  </a:lnTo>
                  <a:lnTo>
                    <a:pt x="1695373" y="656384"/>
                  </a:lnTo>
                  <a:lnTo>
                    <a:pt x="1652989" y="656384"/>
                  </a:lnTo>
                  <a:lnTo>
                    <a:pt x="1610605" y="656384"/>
                  </a:lnTo>
                  <a:lnTo>
                    <a:pt x="1568220" y="656384"/>
                  </a:lnTo>
                  <a:lnTo>
                    <a:pt x="1525836" y="656384"/>
                  </a:lnTo>
                  <a:lnTo>
                    <a:pt x="1483452" y="656384"/>
                  </a:lnTo>
                  <a:lnTo>
                    <a:pt x="1441067" y="656384"/>
                  </a:lnTo>
                  <a:lnTo>
                    <a:pt x="1398683" y="656384"/>
                  </a:lnTo>
                  <a:lnTo>
                    <a:pt x="1356299" y="656384"/>
                  </a:lnTo>
                  <a:lnTo>
                    <a:pt x="1313914" y="656384"/>
                  </a:lnTo>
                  <a:lnTo>
                    <a:pt x="1271530" y="656384"/>
                  </a:lnTo>
                  <a:lnTo>
                    <a:pt x="1229146" y="656384"/>
                  </a:lnTo>
                  <a:lnTo>
                    <a:pt x="1186761" y="656384"/>
                  </a:lnTo>
                  <a:lnTo>
                    <a:pt x="1144377" y="656384"/>
                  </a:lnTo>
                  <a:lnTo>
                    <a:pt x="1101993" y="656384"/>
                  </a:lnTo>
                  <a:lnTo>
                    <a:pt x="1059608" y="656384"/>
                  </a:lnTo>
                  <a:lnTo>
                    <a:pt x="1017224" y="656384"/>
                  </a:lnTo>
                  <a:lnTo>
                    <a:pt x="974840" y="656384"/>
                  </a:lnTo>
                  <a:lnTo>
                    <a:pt x="932455" y="656384"/>
                  </a:lnTo>
                  <a:lnTo>
                    <a:pt x="890071" y="656384"/>
                  </a:lnTo>
                  <a:lnTo>
                    <a:pt x="847686" y="656384"/>
                  </a:lnTo>
                  <a:lnTo>
                    <a:pt x="805302" y="656384"/>
                  </a:lnTo>
                  <a:lnTo>
                    <a:pt x="762918" y="656384"/>
                  </a:lnTo>
                  <a:lnTo>
                    <a:pt x="720533" y="656384"/>
                  </a:lnTo>
                  <a:lnTo>
                    <a:pt x="678149" y="656384"/>
                  </a:lnTo>
                  <a:lnTo>
                    <a:pt x="635765" y="656384"/>
                  </a:lnTo>
                  <a:lnTo>
                    <a:pt x="593380" y="656384"/>
                  </a:lnTo>
                  <a:lnTo>
                    <a:pt x="550996" y="656384"/>
                  </a:lnTo>
                  <a:lnTo>
                    <a:pt x="508612" y="656384"/>
                  </a:lnTo>
                  <a:lnTo>
                    <a:pt x="466227" y="656384"/>
                  </a:lnTo>
                  <a:lnTo>
                    <a:pt x="423843" y="656384"/>
                  </a:lnTo>
                  <a:lnTo>
                    <a:pt x="381459" y="656384"/>
                  </a:lnTo>
                  <a:lnTo>
                    <a:pt x="339074" y="656384"/>
                  </a:lnTo>
                  <a:lnTo>
                    <a:pt x="296690" y="656384"/>
                  </a:lnTo>
                  <a:lnTo>
                    <a:pt x="254306" y="656384"/>
                  </a:lnTo>
                  <a:lnTo>
                    <a:pt x="211921" y="656384"/>
                  </a:lnTo>
                  <a:lnTo>
                    <a:pt x="169537" y="656384"/>
                  </a:lnTo>
                  <a:lnTo>
                    <a:pt x="127153" y="656384"/>
                  </a:lnTo>
                  <a:lnTo>
                    <a:pt x="84768" y="656384"/>
                  </a:lnTo>
                  <a:lnTo>
                    <a:pt x="42384" y="656384"/>
                  </a:lnTo>
                  <a:lnTo>
                    <a:pt x="0" y="65638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709650" y="4313342"/>
              <a:ext cx="1822526" cy="656384"/>
            </a:xfrm>
            <a:custGeom>
              <a:avLst/>
              <a:pathLst>
                <a:path w="1822526" h="656384">
                  <a:moveTo>
                    <a:pt x="0" y="266929"/>
                  </a:moveTo>
                  <a:lnTo>
                    <a:pt x="42384" y="273211"/>
                  </a:lnTo>
                  <a:lnTo>
                    <a:pt x="84768" y="235522"/>
                  </a:lnTo>
                  <a:lnTo>
                    <a:pt x="127153" y="175549"/>
                  </a:lnTo>
                  <a:lnTo>
                    <a:pt x="169537" y="150507"/>
                  </a:lnTo>
                  <a:lnTo>
                    <a:pt x="211921" y="100309"/>
                  </a:lnTo>
                  <a:lnTo>
                    <a:pt x="254306" y="66793"/>
                  </a:lnTo>
                  <a:lnTo>
                    <a:pt x="296690" y="75618"/>
                  </a:lnTo>
                  <a:lnTo>
                    <a:pt x="339074" y="93207"/>
                  </a:lnTo>
                  <a:lnTo>
                    <a:pt x="381459" y="54499"/>
                  </a:lnTo>
                  <a:lnTo>
                    <a:pt x="423843" y="893"/>
                  </a:lnTo>
                  <a:lnTo>
                    <a:pt x="466227" y="0"/>
                  </a:lnTo>
                  <a:lnTo>
                    <a:pt x="508612" y="62300"/>
                  </a:lnTo>
                  <a:lnTo>
                    <a:pt x="550996" y="142010"/>
                  </a:lnTo>
                  <a:lnTo>
                    <a:pt x="593380" y="148400"/>
                  </a:lnTo>
                  <a:lnTo>
                    <a:pt x="635765" y="64413"/>
                  </a:lnTo>
                  <a:lnTo>
                    <a:pt x="678149" y="249996"/>
                  </a:lnTo>
                  <a:lnTo>
                    <a:pt x="720533" y="656384"/>
                  </a:lnTo>
                  <a:lnTo>
                    <a:pt x="762918" y="266929"/>
                  </a:lnTo>
                  <a:lnTo>
                    <a:pt x="805302" y="514764"/>
                  </a:lnTo>
                  <a:lnTo>
                    <a:pt x="847686" y="506594"/>
                  </a:lnTo>
                  <a:lnTo>
                    <a:pt x="890071" y="466920"/>
                  </a:lnTo>
                  <a:lnTo>
                    <a:pt x="932455" y="560518"/>
                  </a:lnTo>
                  <a:lnTo>
                    <a:pt x="974840" y="513527"/>
                  </a:lnTo>
                  <a:lnTo>
                    <a:pt x="1017224" y="125091"/>
                  </a:lnTo>
                  <a:lnTo>
                    <a:pt x="1059608" y="296298"/>
                  </a:lnTo>
                  <a:lnTo>
                    <a:pt x="1101993" y="450924"/>
                  </a:lnTo>
                  <a:lnTo>
                    <a:pt x="1144377" y="448675"/>
                  </a:lnTo>
                  <a:lnTo>
                    <a:pt x="1186761" y="533647"/>
                  </a:lnTo>
                  <a:lnTo>
                    <a:pt x="1229146" y="543964"/>
                  </a:lnTo>
                  <a:lnTo>
                    <a:pt x="1271530" y="511312"/>
                  </a:lnTo>
                  <a:lnTo>
                    <a:pt x="1313914" y="520106"/>
                  </a:lnTo>
                  <a:lnTo>
                    <a:pt x="1356299" y="536378"/>
                  </a:lnTo>
                  <a:lnTo>
                    <a:pt x="1398683" y="523616"/>
                  </a:lnTo>
                  <a:lnTo>
                    <a:pt x="1441067" y="559021"/>
                  </a:lnTo>
                  <a:lnTo>
                    <a:pt x="1483452" y="598509"/>
                  </a:lnTo>
                  <a:lnTo>
                    <a:pt x="1525836" y="566510"/>
                  </a:lnTo>
                  <a:lnTo>
                    <a:pt x="1568220" y="607190"/>
                  </a:lnTo>
                  <a:lnTo>
                    <a:pt x="1610605" y="594484"/>
                  </a:lnTo>
                  <a:lnTo>
                    <a:pt x="1652989" y="580854"/>
                  </a:lnTo>
                  <a:lnTo>
                    <a:pt x="1695373" y="604189"/>
                  </a:lnTo>
                  <a:lnTo>
                    <a:pt x="1737758" y="624098"/>
                  </a:lnTo>
                  <a:lnTo>
                    <a:pt x="1780142" y="609178"/>
                  </a:lnTo>
                  <a:lnTo>
                    <a:pt x="1822526" y="6563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644151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644151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644151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662316" y="1848652"/>
              <a:ext cx="1822526" cy="192940"/>
            </a:xfrm>
            <a:custGeom>
              <a:avLst/>
              <a:pathLst>
                <a:path w="1822526" h="19294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552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1766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55636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32454"/>
                  </a:lnTo>
                  <a:lnTo>
                    <a:pt x="381459" y="13909"/>
                  </a:lnTo>
                  <a:lnTo>
                    <a:pt x="339074" y="6714"/>
                  </a:lnTo>
                  <a:lnTo>
                    <a:pt x="296690" y="14836"/>
                  </a:lnTo>
                  <a:lnTo>
                    <a:pt x="254306" y="10420"/>
                  </a:lnTo>
                  <a:lnTo>
                    <a:pt x="211921" y="18920"/>
                  </a:lnTo>
                  <a:lnTo>
                    <a:pt x="169537" y="30513"/>
                  </a:lnTo>
                  <a:lnTo>
                    <a:pt x="127153" y="50098"/>
                  </a:lnTo>
                  <a:lnTo>
                    <a:pt x="84768" y="91906"/>
                  </a:lnTo>
                  <a:lnTo>
                    <a:pt x="42384" y="97363"/>
                  </a:lnTo>
                  <a:lnTo>
                    <a:pt x="0" y="192940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62316" y="1848652"/>
              <a:ext cx="1822526" cy="0"/>
            </a:xfrm>
            <a:custGeom>
              <a:avLst/>
              <a:pathLst>
                <a:path w="1822526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62316" y="1848652"/>
              <a:ext cx="1822526" cy="221524"/>
            </a:xfrm>
            <a:custGeom>
              <a:avLst/>
              <a:pathLst>
                <a:path w="1822526" h="221524">
                  <a:moveTo>
                    <a:pt x="0" y="192940"/>
                  </a:moveTo>
                  <a:lnTo>
                    <a:pt x="42384" y="97363"/>
                  </a:lnTo>
                  <a:lnTo>
                    <a:pt x="84768" y="91906"/>
                  </a:lnTo>
                  <a:lnTo>
                    <a:pt x="127153" y="50098"/>
                  </a:lnTo>
                  <a:lnTo>
                    <a:pt x="169537" y="30513"/>
                  </a:lnTo>
                  <a:lnTo>
                    <a:pt x="211921" y="18920"/>
                  </a:lnTo>
                  <a:lnTo>
                    <a:pt x="254306" y="10420"/>
                  </a:lnTo>
                  <a:lnTo>
                    <a:pt x="296690" y="14836"/>
                  </a:lnTo>
                  <a:lnTo>
                    <a:pt x="339074" y="6714"/>
                  </a:lnTo>
                  <a:lnTo>
                    <a:pt x="381459" y="13909"/>
                  </a:lnTo>
                  <a:lnTo>
                    <a:pt x="423843" y="32454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76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552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552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1766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6133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13665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55636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32454"/>
                  </a:lnTo>
                  <a:lnTo>
                    <a:pt x="381459" y="13909"/>
                  </a:lnTo>
                  <a:lnTo>
                    <a:pt x="339074" y="53717"/>
                  </a:lnTo>
                  <a:lnTo>
                    <a:pt x="296690" y="44509"/>
                  </a:lnTo>
                  <a:lnTo>
                    <a:pt x="254306" y="15630"/>
                  </a:lnTo>
                  <a:lnTo>
                    <a:pt x="211921" y="28381"/>
                  </a:lnTo>
                  <a:lnTo>
                    <a:pt x="169537" y="52997"/>
                  </a:lnTo>
                  <a:lnTo>
                    <a:pt x="127153" y="70376"/>
                  </a:lnTo>
                  <a:lnTo>
                    <a:pt x="84768" y="114883"/>
                  </a:lnTo>
                  <a:lnTo>
                    <a:pt x="42384" y="105311"/>
                  </a:lnTo>
                  <a:lnTo>
                    <a:pt x="0" y="22152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62316" y="1848652"/>
              <a:ext cx="1822526" cy="192940"/>
            </a:xfrm>
            <a:custGeom>
              <a:avLst/>
              <a:pathLst>
                <a:path w="1822526" h="192940">
                  <a:moveTo>
                    <a:pt x="0" y="192940"/>
                  </a:moveTo>
                  <a:lnTo>
                    <a:pt x="42384" y="97363"/>
                  </a:lnTo>
                  <a:lnTo>
                    <a:pt x="84768" y="91906"/>
                  </a:lnTo>
                  <a:lnTo>
                    <a:pt x="127153" y="50098"/>
                  </a:lnTo>
                  <a:lnTo>
                    <a:pt x="169537" y="30513"/>
                  </a:lnTo>
                  <a:lnTo>
                    <a:pt x="211921" y="18920"/>
                  </a:lnTo>
                  <a:lnTo>
                    <a:pt x="254306" y="10420"/>
                  </a:lnTo>
                  <a:lnTo>
                    <a:pt x="296690" y="14836"/>
                  </a:lnTo>
                  <a:lnTo>
                    <a:pt x="339074" y="6714"/>
                  </a:lnTo>
                  <a:lnTo>
                    <a:pt x="381459" y="13909"/>
                  </a:lnTo>
                  <a:lnTo>
                    <a:pt x="423843" y="32454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76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552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662316" y="1848652"/>
              <a:ext cx="1822526" cy="335860"/>
            </a:xfrm>
            <a:custGeom>
              <a:avLst/>
              <a:pathLst>
                <a:path w="1822526" h="335860">
                  <a:moveTo>
                    <a:pt x="0" y="221524"/>
                  </a:moveTo>
                  <a:lnTo>
                    <a:pt x="42384" y="105311"/>
                  </a:lnTo>
                  <a:lnTo>
                    <a:pt x="84768" y="114883"/>
                  </a:lnTo>
                  <a:lnTo>
                    <a:pt x="127153" y="70376"/>
                  </a:lnTo>
                  <a:lnTo>
                    <a:pt x="169537" y="52997"/>
                  </a:lnTo>
                  <a:lnTo>
                    <a:pt x="211921" y="28381"/>
                  </a:lnTo>
                  <a:lnTo>
                    <a:pt x="254306" y="15630"/>
                  </a:lnTo>
                  <a:lnTo>
                    <a:pt x="296690" y="44509"/>
                  </a:lnTo>
                  <a:lnTo>
                    <a:pt x="339074" y="53717"/>
                  </a:lnTo>
                  <a:lnTo>
                    <a:pt x="381459" y="13909"/>
                  </a:lnTo>
                  <a:lnTo>
                    <a:pt x="423843" y="32454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13665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6133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76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552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552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1766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6133"/>
                  </a:lnTo>
                  <a:lnTo>
                    <a:pt x="932455" y="16932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2733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18114"/>
                  </a:lnTo>
                  <a:lnTo>
                    <a:pt x="550996" y="55636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64909"/>
                  </a:lnTo>
                  <a:lnTo>
                    <a:pt x="381459" y="55636"/>
                  </a:lnTo>
                  <a:lnTo>
                    <a:pt x="339074" y="100721"/>
                  </a:lnTo>
                  <a:lnTo>
                    <a:pt x="296690" y="74181"/>
                  </a:lnTo>
                  <a:lnTo>
                    <a:pt x="254306" y="148487"/>
                  </a:lnTo>
                  <a:lnTo>
                    <a:pt x="211921" y="88297"/>
                  </a:lnTo>
                  <a:lnTo>
                    <a:pt x="169537" y="142933"/>
                  </a:lnTo>
                  <a:lnTo>
                    <a:pt x="127153" y="221864"/>
                  </a:lnTo>
                  <a:lnTo>
                    <a:pt x="84768" y="312483"/>
                  </a:lnTo>
                  <a:lnTo>
                    <a:pt x="42384" y="276195"/>
                  </a:lnTo>
                  <a:lnTo>
                    <a:pt x="0" y="335860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62316" y="1848652"/>
              <a:ext cx="1822526" cy="221524"/>
            </a:xfrm>
            <a:custGeom>
              <a:avLst/>
              <a:pathLst>
                <a:path w="1822526" h="221524">
                  <a:moveTo>
                    <a:pt x="0" y="221524"/>
                  </a:moveTo>
                  <a:lnTo>
                    <a:pt x="42384" y="105311"/>
                  </a:lnTo>
                  <a:lnTo>
                    <a:pt x="84768" y="114883"/>
                  </a:lnTo>
                  <a:lnTo>
                    <a:pt x="127153" y="70376"/>
                  </a:lnTo>
                  <a:lnTo>
                    <a:pt x="169537" y="52997"/>
                  </a:lnTo>
                  <a:lnTo>
                    <a:pt x="211921" y="28381"/>
                  </a:lnTo>
                  <a:lnTo>
                    <a:pt x="254306" y="15630"/>
                  </a:lnTo>
                  <a:lnTo>
                    <a:pt x="296690" y="44509"/>
                  </a:lnTo>
                  <a:lnTo>
                    <a:pt x="339074" y="53717"/>
                  </a:lnTo>
                  <a:lnTo>
                    <a:pt x="381459" y="13909"/>
                  </a:lnTo>
                  <a:lnTo>
                    <a:pt x="423843" y="32454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13665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6133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76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552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662316" y="1848652"/>
              <a:ext cx="1822526" cy="406687"/>
            </a:xfrm>
            <a:custGeom>
              <a:avLst/>
              <a:pathLst>
                <a:path w="1822526" h="406687">
                  <a:moveTo>
                    <a:pt x="0" y="335860"/>
                  </a:moveTo>
                  <a:lnTo>
                    <a:pt x="42384" y="276195"/>
                  </a:lnTo>
                  <a:lnTo>
                    <a:pt x="84768" y="312483"/>
                  </a:lnTo>
                  <a:lnTo>
                    <a:pt x="127153" y="221864"/>
                  </a:lnTo>
                  <a:lnTo>
                    <a:pt x="169537" y="142933"/>
                  </a:lnTo>
                  <a:lnTo>
                    <a:pt x="211921" y="88297"/>
                  </a:lnTo>
                  <a:lnTo>
                    <a:pt x="254306" y="148487"/>
                  </a:lnTo>
                  <a:lnTo>
                    <a:pt x="296690" y="74181"/>
                  </a:lnTo>
                  <a:lnTo>
                    <a:pt x="339074" y="100721"/>
                  </a:lnTo>
                  <a:lnTo>
                    <a:pt x="381459" y="55636"/>
                  </a:lnTo>
                  <a:lnTo>
                    <a:pt x="423843" y="64909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18114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2733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16932"/>
                  </a:lnTo>
                  <a:lnTo>
                    <a:pt x="974840" y="6133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76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552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22526" y="2244"/>
                  </a:lnTo>
                  <a:lnTo>
                    <a:pt x="1780142" y="0"/>
                  </a:lnTo>
                  <a:lnTo>
                    <a:pt x="1737758" y="4270"/>
                  </a:lnTo>
                  <a:lnTo>
                    <a:pt x="1695373" y="5623"/>
                  </a:lnTo>
                  <a:lnTo>
                    <a:pt x="1652989" y="19819"/>
                  </a:lnTo>
                  <a:lnTo>
                    <a:pt x="1610605" y="9272"/>
                  </a:lnTo>
                  <a:lnTo>
                    <a:pt x="1568220" y="7780"/>
                  </a:lnTo>
                  <a:lnTo>
                    <a:pt x="1525836" y="19725"/>
                  </a:lnTo>
                  <a:lnTo>
                    <a:pt x="1483452" y="9397"/>
                  </a:lnTo>
                  <a:lnTo>
                    <a:pt x="1441067" y="2468"/>
                  </a:lnTo>
                  <a:lnTo>
                    <a:pt x="1398683" y="10946"/>
                  </a:lnTo>
                  <a:lnTo>
                    <a:pt x="1356299" y="10014"/>
                  </a:lnTo>
                  <a:lnTo>
                    <a:pt x="1313914" y="9576"/>
                  </a:lnTo>
                  <a:lnTo>
                    <a:pt x="1271530" y="24649"/>
                  </a:lnTo>
                  <a:lnTo>
                    <a:pt x="1229146" y="23603"/>
                  </a:lnTo>
                  <a:lnTo>
                    <a:pt x="1186761" y="23289"/>
                  </a:lnTo>
                  <a:lnTo>
                    <a:pt x="1144377" y="10597"/>
                  </a:lnTo>
                  <a:lnTo>
                    <a:pt x="1101993" y="22954"/>
                  </a:lnTo>
                  <a:lnTo>
                    <a:pt x="1059608" y="23747"/>
                  </a:lnTo>
                  <a:lnTo>
                    <a:pt x="1017224" y="32558"/>
                  </a:lnTo>
                  <a:lnTo>
                    <a:pt x="974840" y="91997"/>
                  </a:lnTo>
                  <a:lnTo>
                    <a:pt x="932455" y="16932"/>
                  </a:lnTo>
                  <a:lnTo>
                    <a:pt x="890071" y="41727"/>
                  </a:lnTo>
                  <a:lnTo>
                    <a:pt x="847686" y="0"/>
                  </a:lnTo>
                  <a:lnTo>
                    <a:pt x="805302" y="44764"/>
                  </a:lnTo>
                  <a:lnTo>
                    <a:pt x="762918" y="0"/>
                  </a:lnTo>
                  <a:lnTo>
                    <a:pt x="720533" y="27330"/>
                  </a:lnTo>
                  <a:lnTo>
                    <a:pt x="678149" y="0"/>
                  </a:lnTo>
                  <a:lnTo>
                    <a:pt x="635765" y="75378"/>
                  </a:lnTo>
                  <a:lnTo>
                    <a:pt x="593380" y="54342"/>
                  </a:lnTo>
                  <a:lnTo>
                    <a:pt x="550996" y="55636"/>
                  </a:lnTo>
                  <a:lnTo>
                    <a:pt x="508612" y="0"/>
                  </a:lnTo>
                  <a:lnTo>
                    <a:pt x="466227" y="55636"/>
                  </a:lnTo>
                  <a:lnTo>
                    <a:pt x="423843" y="97363"/>
                  </a:lnTo>
                  <a:lnTo>
                    <a:pt x="381459" y="153000"/>
                  </a:lnTo>
                  <a:lnTo>
                    <a:pt x="339074" y="174583"/>
                  </a:lnTo>
                  <a:lnTo>
                    <a:pt x="296690" y="163200"/>
                  </a:lnTo>
                  <a:lnTo>
                    <a:pt x="254306" y="250084"/>
                  </a:lnTo>
                  <a:lnTo>
                    <a:pt x="211921" y="208129"/>
                  </a:lnTo>
                  <a:lnTo>
                    <a:pt x="169537" y="273019"/>
                  </a:lnTo>
                  <a:lnTo>
                    <a:pt x="127153" y="329217"/>
                  </a:lnTo>
                  <a:lnTo>
                    <a:pt x="84768" y="406687"/>
                  </a:lnTo>
                  <a:lnTo>
                    <a:pt x="42384" y="329844"/>
                  </a:lnTo>
                  <a:lnTo>
                    <a:pt x="0" y="378736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62316" y="1848652"/>
              <a:ext cx="1822526" cy="335860"/>
            </a:xfrm>
            <a:custGeom>
              <a:avLst/>
              <a:pathLst>
                <a:path w="1822526" h="335860">
                  <a:moveTo>
                    <a:pt x="0" y="335860"/>
                  </a:moveTo>
                  <a:lnTo>
                    <a:pt x="42384" y="276195"/>
                  </a:lnTo>
                  <a:lnTo>
                    <a:pt x="84768" y="312483"/>
                  </a:lnTo>
                  <a:lnTo>
                    <a:pt x="127153" y="221864"/>
                  </a:lnTo>
                  <a:lnTo>
                    <a:pt x="169537" y="142933"/>
                  </a:lnTo>
                  <a:lnTo>
                    <a:pt x="211921" y="88297"/>
                  </a:lnTo>
                  <a:lnTo>
                    <a:pt x="254306" y="148487"/>
                  </a:lnTo>
                  <a:lnTo>
                    <a:pt x="296690" y="74181"/>
                  </a:lnTo>
                  <a:lnTo>
                    <a:pt x="339074" y="100721"/>
                  </a:lnTo>
                  <a:lnTo>
                    <a:pt x="381459" y="55636"/>
                  </a:lnTo>
                  <a:lnTo>
                    <a:pt x="423843" y="64909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18114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2733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16932"/>
                  </a:lnTo>
                  <a:lnTo>
                    <a:pt x="974840" y="6133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76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552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378736"/>
                  </a:moveTo>
                  <a:lnTo>
                    <a:pt x="42384" y="329844"/>
                  </a:lnTo>
                  <a:lnTo>
                    <a:pt x="84768" y="406687"/>
                  </a:lnTo>
                  <a:lnTo>
                    <a:pt x="127153" y="329217"/>
                  </a:lnTo>
                  <a:lnTo>
                    <a:pt x="169537" y="273019"/>
                  </a:lnTo>
                  <a:lnTo>
                    <a:pt x="211921" y="208129"/>
                  </a:lnTo>
                  <a:lnTo>
                    <a:pt x="254306" y="250084"/>
                  </a:lnTo>
                  <a:lnTo>
                    <a:pt x="296690" y="163200"/>
                  </a:lnTo>
                  <a:lnTo>
                    <a:pt x="339074" y="174583"/>
                  </a:lnTo>
                  <a:lnTo>
                    <a:pt x="381459" y="153000"/>
                  </a:lnTo>
                  <a:lnTo>
                    <a:pt x="423843" y="97363"/>
                  </a:lnTo>
                  <a:lnTo>
                    <a:pt x="466227" y="55636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54342"/>
                  </a:lnTo>
                  <a:lnTo>
                    <a:pt x="635765" y="75378"/>
                  </a:lnTo>
                  <a:lnTo>
                    <a:pt x="678149" y="0"/>
                  </a:lnTo>
                  <a:lnTo>
                    <a:pt x="720533" y="27330"/>
                  </a:lnTo>
                  <a:lnTo>
                    <a:pt x="762918" y="0"/>
                  </a:lnTo>
                  <a:lnTo>
                    <a:pt x="805302" y="44764"/>
                  </a:lnTo>
                  <a:lnTo>
                    <a:pt x="847686" y="0"/>
                  </a:lnTo>
                  <a:lnTo>
                    <a:pt x="890071" y="41727"/>
                  </a:lnTo>
                  <a:lnTo>
                    <a:pt x="932455" y="16932"/>
                  </a:lnTo>
                  <a:lnTo>
                    <a:pt x="974840" y="91997"/>
                  </a:lnTo>
                  <a:lnTo>
                    <a:pt x="1017224" y="32558"/>
                  </a:lnTo>
                  <a:lnTo>
                    <a:pt x="1059608" y="23747"/>
                  </a:lnTo>
                  <a:lnTo>
                    <a:pt x="1101993" y="22954"/>
                  </a:lnTo>
                  <a:lnTo>
                    <a:pt x="1144377" y="10597"/>
                  </a:lnTo>
                  <a:lnTo>
                    <a:pt x="1186761" y="23289"/>
                  </a:lnTo>
                  <a:lnTo>
                    <a:pt x="1229146" y="23603"/>
                  </a:lnTo>
                  <a:lnTo>
                    <a:pt x="1271530" y="24649"/>
                  </a:lnTo>
                  <a:lnTo>
                    <a:pt x="1313914" y="9576"/>
                  </a:lnTo>
                  <a:lnTo>
                    <a:pt x="1356299" y="10014"/>
                  </a:lnTo>
                  <a:lnTo>
                    <a:pt x="1398683" y="10946"/>
                  </a:lnTo>
                  <a:lnTo>
                    <a:pt x="1441067" y="2468"/>
                  </a:lnTo>
                  <a:lnTo>
                    <a:pt x="1483452" y="9397"/>
                  </a:lnTo>
                  <a:lnTo>
                    <a:pt x="1525836" y="19725"/>
                  </a:lnTo>
                  <a:lnTo>
                    <a:pt x="1568220" y="7780"/>
                  </a:lnTo>
                  <a:lnTo>
                    <a:pt x="1610605" y="9272"/>
                  </a:lnTo>
                  <a:lnTo>
                    <a:pt x="1652989" y="19819"/>
                  </a:lnTo>
                  <a:lnTo>
                    <a:pt x="1695373" y="5623"/>
                  </a:lnTo>
                  <a:lnTo>
                    <a:pt x="1737758" y="4270"/>
                  </a:lnTo>
                  <a:lnTo>
                    <a:pt x="1780142" y="0"/>
                  </a:lnTo>
                  <a:lnTo>
                    <a:pt x="1822526" y="2244"/>
                  </a:lnTo>
                  <a:lnTo>
                    <a:pt x="1822526" y="8978"/>
                  </a:lnTo>
                  <a:lnTo>
                    <a:pt x="1780142" y="2334"/>
                  </a:lnTo>
                  <a:lnTo>
                    <a:pt x="1737758" y="6405"/>
                  </a:lnTo>
                  <a:lnTo>
                    <a:pt x="1695373" y="12185"/>
                  </a:lnTo>
                  <a:lnTo>
                    <a:pt x="1652989" y="33693"/>
                  </a:lnTo>
                  <a:lnTo>
                    <a:pt x="1610605" y="13909"/>
                  </a:lnTo>
                  <a:lnTo>
                    <a:pt x="1568220" y="21612"/>
                  </a:lnTo>
                  <a:lnTo>
                    <a:pt x="1525836" y="33381"/>
                  </a:lnTo>
                  <a:lnTo>
                    <a:pt x="1483452" y="30404"/>
                  </a:lnTo>
                  <a:lnTo>
                    <a:pt x="1441067" y="25922"/>
                  </a:lnTo>
                  <a:lnTo>
                    <a:pt x="1398683" y="42056"/>
                  </a:lnTo>
                  <a:lnTo>
                    <a:pt x="1356299" y="32269"/>
                  </a:lnTo>
                  <a:lnTo>
                    <a:pt x="1313914" y="33518"/>
                  </a:lnTo>
                  <a:lnTo>
                    <a:pt x="1271530" y="37795"/>
                  </a:lnTo>
                  <a:lnTo>
                    <a:pt x="1229146" y="53950"/>
                  </a:lnTo>
                  <a:lnTo>
                    <a:pt x="1186761" y="46579"/>
                  </a:lnTo>
                  <a:lnTo>
                    <a:pt x="1144377" y="44155"/>
                  </a:lnTo>
                  <a:lnTo>
                    <a:pt x="1101993" y="88755"/>
                  </a:lnTo>
                  <a:lnTo>
                    <a:pt x="1059608" y="69658"/>
                  </a:lnTo>
                  <a:lnTo>
                    <a:pt x="1017224" y="90163"/>
                  </a:lnTo>
                  <a:lnTo>
                    <a:pt x="974840" y="171728"/>
                  </a:lnTo>
                  <a:lnTo>
                    <a:pt x="932455" y="169328"/>
                  </a:lnTo>
                  <a:lnTo>
                    <a:pt x="890071" y="125181"/>
                  </a:lnTo>
                  <a:lnTo>
                    <a:pt x="847686" y="283239"/>
                  </a:lnTo>
                  <a:lnTo>
                    <a:pt x="805302" y="152200"/>
                  </a:lnTo>
                  <a:lnTo>
                    <a:pt x="762918" y="0"/>
                  </a:lnTo>
                  <a:lnTo>
                    <a:pt x="720533" y="109320"/>
                  </a:lnTo>
                  <a:lnTo>
                    <a:pt x="678149" y="81990"/>
                  </a:lnTo>
                  <a:lnTo>
                    <a:pt x="635765" y="301513"/>
                  </a:lnTo>
                  <a:lnTo>
                    <a:pt x="593380" y="380397"/>
                  </a:lnTo>
                  <a:lnTo>
                    <a:pt x="550996" y="612000"/>
                  </a:lnTo>
                  <a:lnTo>
                    <a:pt x="508612" y="519273"/>
                  </a:lnTo>
                  <a:lnTo>
                    <a:pt x="466227" y="389454"/>
                  </a:lnTo>
                  <a:lnTo>
                    <a:pt x="423843" y="616637"/>
                  </a:lnTo>
                  <a:lnTo>
                    <a:pt x="381459" y="500727"/>
                  </a:lnTo>
                  <a:lnTo>
                    <a:pt x="339074" y="584182"/>
                  </a:lnTo>
                  <a:lnTo>
                    <a:pt x="296690" y="578618"/>
                  </a:lnTo>
                  <a:lnTo>
                    <a:pt x="254306" y="596556"/>
                  </a:lnTo>
                  <a:lnTo>
                    <a:pt x="211921" y="510864"/>
                  </a:lnTo>
                  <a:lnTo>
                    <a:pt x="169537" y="521949"/>
                  </a:lnTo>
                  <a:lnTo>
                    <a:pt x="127153" y="561817"/>
                  </a:lnTo>
                  <a:lnTo>
                    <a:pt x="84768" y="560631"/>
                  </a:lnTo>
                  <a:lnTo>
                    <a:pt x="42384" y="472909"/>
                  </a:lnTo>
                  <a:lnTo>
                    <a:pt x="0" y="528801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62316" y="1848652"/>
              <a:ext cx="1822526" cy="406687"/>
            </a:xfrm>
            <a:custGeom>
              <a:avLst/>
              <a:pathLst>
                <a:path w="1822526" h="406687">
                  <a:moveTo>
                    <a:pt x="0" y="378736"/>
                  </a:moveTo>
                  <a:lnTo>
                    <a:pt x="42384" y="329844"/>
                  </a:lnTo>
                  <a:lnTo>
                    <a:pt x="84768" y="406687"/>
                  </a:lnTo>
                  <a:lnTo>
                    <a:pt x="127153" y="329217"/>
                  </a:lnTo>
                  <a:lnTo>
                    <a:pt x="169537" y="273019"/>
                  </a:lnTo>
                  <a:lnTo>
                    <a:pt x="211921" y="208129"/>
                  </a:lnTo>
                  <a:lnTo>
                    <a:pt x="254306" y="250084"/>
                  </a:lnTo>
                  <a:lnTo>
                    <a:pt x="296690" y="163200"/>
                  </a:lnTo>
                  <a:lnTo>
                    <a:pt x="339074" y="174583"/>
                  </a:lnTo>
                  <a:lnTo>
                    <a:pt x="381459" y="153000"/>
                  </a:lnTo>
                  <a:lnTo>
                    <a:pt x="423843" y="97363"/>
                  </a:lnTo>
                  <a:lnTo>
                    <a:pt x="466227" y="55636"/>
                  </a:lnTo>
                  <a:lnTo>
                    <a:pt x="508612" y="0"/>
                  </a:lnTo>
                  <a:lnTo>
                    <a:pt x="550996" y="55636"/>
                  </a:lnTo>
                  <a:lnTo>
                    <a:pt x="593380" y="54342"/>
                  </a:lnTo>
                  <a:lnTo>
                    <a:pt x="635765" y="75378"/>
                  </a:lnTo>
                  <a:lnTo>
                    <a:pt x="678149" y="0"/>
                  </a:lnTo>
                  <a:lnTo>
                    <a:pt x="720533" y="27330"/>
                  </a:lnTo>
                  <a:lnTo>
                    <a:pt x="762918" y="0"/>
                  </a:lnTo>
                  <a:lnTo>
                    <a:pt x="805302" y="44764"/>
                  </a:lnTo>
                  <a:lnTo>
                    <a:pt x="847686" y="0"/>
                  </a:lnTo>
                  <a:lnTo>
                    <a:pt x="890071" y="41727"/>
                  </a:lnTo>
                  <a:lnTo>
                    <a:pt x="932455" y="16932"/>
                  </a:lnTo>
                  <a:lnTo>
                    <a:pt x="974840" y="91997"/>
                  </a:lnTo>
                  <a:lnTo>
                    <a:pt x="1017224" y="32558"/>
                  </a:lnTo>
                  <a:lnTo>
                    <a:pt x="1059608" y="23747"/>
                  </a:lnTo>
                  <a:lnTo>
                    <a:pt x="1101993" y="22954"/>
                  </a:lnTo>
                  <a:lnTo>
                    <a:pt x="1144377" y="10597"/>
                  </a:lnTo>
                  <a:lnTo>
                    <a:pt x="1186761" y="23289"/>
                  </a:lnTo>
                  <a:lnTo>
                    <a:pt x="1229146" y="23603"/>
                  </a:lnTo>
                  <a:lnTo>
                    <a:pt x="1271530" y="24649"/>
                  </a:lnTo>
                  <a:lnTo>
                    <a:pt x="1313914" y="9576"/>
                  </a:lnTo>
                  <a:lnTo>
                    <a:pt x="1356299" y="10014"/>
                  </a:lnTo>
                  <a:lnTo>
                    <a:pt x="1398683" y="10946"/>
                  </a:lnTo>
                  <a:lnTo>
                    <a:pt x="1441067" y="2468"/>
                  </a:lnTo>
                  <a:lnTo>
                    <a:pt x="1483452" y="9397"/>
                  </a:lnTo>
                  <a:lnTo>
                    <a:pt x="1525836" y="19725"/>
                  </a:lnTo>
                  <a:lnTo>
                    <a:pt x="1568220" y="7780"/>
                  </a:lnTo>
                  <a:lnTo>
                    <a:pt x="1610605" y="9272"/>
                  </a:lnTo>
                  <a:lnTo>
                    <a:pt x="1652989" y="19819"/>
                  </a:lnTo>
                  <a:lnTo>
                    <a:pt x="1695373" y="5623"/>
                  </a:lnTo>
                  <a:lnTo>
                    <a:pt x="1737758" y="4270"/>
                  </a:lnTo>
                  <a:lnTo>
                    <a:pt x="1780142" y="0"/>
                  </a:lnTo>
                  <a:lnTo>
                    <a:pt x="1822526" y="22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528801"/>
                  </a:moveTo>
                  <a:lnTo>
                    <a:pt x="42384" y="472909"/>
                  </a:lnTo>
                  <a:lnTo>
                    <a:pt x="84768" y="560631"/>
                  </a:lnTo>
                  <a:lnTo>
                    <a:pt x="127153" y="561817"/>
                  </a:lnTo>
                  <a:lnTo>
                    <a:pt x="169537" y="521949"/>
                  </a:lnTo>
                  <a:lnTo>
                    <a:pt x="211921" y="510864"/>
                  </a:lnTo>
                  <a:lnTo>
                    <a:pt x="254306" y="596556"/>
                  </a:lnTo>
                  <a:lnTo>
                    <a:pt x="296690" y="578618"/>
                  </a:lnTo>
                  <a:lnTo>
                    <a:pt x="339074" y="584182"/>
                  </a:lnTo>
                  <a:lnTo>
                    <a:pt x="381459" y="500727"/>
                  </a:lnTo>
                  <a:lnTo>
                    <a:pt x="423843" y="616637"/>
                  </a:lnTo>
                  <a:lnTo>
                    <a:pt x="466227" y="389454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380397"/>
                  </a:lnTo>
                  <a:lnTo>
                    <a:pt x="635765" y="301513"/>
                  </a:lnTo>
                  <a:lnTo>
                    <a:pt x="678149" y="81990"/>
                  </a:lnTo>
                  <a:lnTo>
                    <a:pt x="720533" y="109320"/>
                  </a:lnTo>
                  <a:lnTo>
                    <a:pt x="762918" y="0"/>
                  </a:lnTo>
                  <a:lnTo>
                    <a:pt x="805302" y="152200"/>
                  </a:lnTo>
                  <a:lnTo>
                    <a:pt x="847686" y="283239"/>
                  </a:lnTo>
                  <a:lnTo>
                    <a:pt x="890071" y="125181"/>
                  </a:lnTo>
                  <a:lnTo>
                    <a:pt x="932455" y="169328"/>
                  </a:lnTo>
                  <a:lnTo>
                    <a:pt x="974840" y="171728"/>
                  </a:lnTo>
                  <a:lnTo>
                    <a:pt x="1017224" y="90163"/>
                  </a:lnTo>
                  <a:lnTo>
                    <a:pt x="1059608" y="69658"/>
                  </a:lnTo>
                  <a:lnTo>
                    <a:pt x="1101993" y="88755"/>
                  </a:lnTo>
                  <a:lnTo>
                    <a:pt x="1144377" y="44155"/>
                  </a:lnTo>
                  <a:lnTo>
                    <a:pt x="1186761" y="46579"/>
                  </a:lnTo>
                  <a:lnTo>
                    <a:pt x="1229146" y="53950"/>
                  </a:lnTo>
                  <a:lnTo>
                    <a:pt x="1271530" y="37795"/>
                  </a:lnTo>
                  <a:lnTo>
                    <a:pt x="1313914" y="33518"/>
                  </a:lnTo>
                  <a:lnTo>
                    <a:pt x="1356299" y="32269"/>
                  </a:lnTo>
                  <a:lnTo>
                    <a:pt x="1398683" y="42056"/>
                  </a:lnTo>
                  <a:lnTo>
                    <a:pt x="1441067" y="25922"/>
                  </a:lnTo>
                  <a:lnTo>
                    <a:pt x="1483452" y="30404"/>
                  </a:lnTo>
                  <a:lnTo>
                    <a:pt x="1525836" y="33381"/>
                  </a:lnTo>
                  <a:lnTo>
                    <a:pt x="1568220" y="21612"/>
                  </a:lnTo>
                  <a:lnTo>
                    <a:pt x="1610605" y="13909"/>
                  </a:lnTo>
                  <a:lnTo>
                    <a:pt x="1652989" y="33693"/>
                  </a:lnTo>
                  <a:lnTo>
                    <a:pt x="1695373" y="12185"/>
                  </a:lnTo>
                  <a:lnTo>
                    <a:pt x="1737758" y="6405"/>
                  </a:lnTo>
                  <a:lnTo>
                    <a:pt x="1780142" y="2334"/>
                  </a:lnTo>
                  <a:lnTo>
                    <a:pt x="1822526" y="8978"/>
                  </a:lnTo>
                  <a:lnTo>
                    <a:pt x="1780142" y="3112"/>
                  </a:lnTo>
                  <a:lnTo>
                    <a:pt x="1737758" y="6832"/>
                  </a:lnTo>
                  <a:lnTo>
                    <a:pt x="1695373" y="14528"/>
                  </a:lnTo>
                  <a:lnTo>
                    <a:pt x="1652989" y="35675"/>
                  </a:lnTo>
                  <a:lnTo>
                    <a:pt x="1610605" y="13909"/>
                  </a:lnTo>
                  <a:lnTo>
                    <a:pt x="1568220" y="23341"/>
                  </a:lnTo>
                  <a:lnTo>
                    <a:pt x="1525836" y="36416"/>
                  </a:lnTo>
                  <a:lnTo>
                    <a:pt x="1483452" y="32615"/>
                  </a:lnTo>
                  <a:lnTo>
                    <a:pt x="1441067" y="29625"/>
                  </a:lnTo>
                  <a:lnTo>
                    <a:pt x="1398683" y="46665"/>
                  </a:lnTo>
                  <a:lnTo>
                    <a:pt x="1356299" y="44509"/>
                  </a:lnTo>
                  <a:lnTo>
                    <a:pt x="1313914" y="35114"/>
                  </a:lnTo>
                  <a:lnTo>
                    <a:pt x="1271530" y="42725"/>
                  </a:lnTo>
                  <a:lnTo>
                    <a:pt x="1229146" y="74181"/>
                  </a:lnTo>
                  <a:lnTo>
                    <a:pt x="1186761" y="62105"/>
                  </a:lnTo>
                  <a:lnTo>
                    <a:pt x="1144377" y="63584"/>
                  </a:lnTo>
                  <a:lnTo>
                    <a:pt x="1101993" y="113240"/>
                  </a:lnTo>
                  <a:lnTo>
                    <a:pt x="1059608" y="91822"/>
                  </a:lnTo>
                  <a:lnTo>
                    <a:pt x="1017224" y="92667"/>
                  </a:lnTo>
                  <a:lnTo>
                    <a:pt x="974840" y="208527"/>
                  </a:lnTo>
                  <a:lnTo>
                    <a:pt x="932455" y="203193"/>
                  </a:lnTo>
                  <a:lnTo>
                    <a:pt x="890071" y="180818"/>
                  </a:lnTo>
                  <a:lnTo>
                    <a:pt x="847686" y="295041"/>
                  </a:lnTo>
                  <a:lnTo>
                    <a:pt x="805302" y="223824"/>
                  </a:lnTo>
                  <a:lnTo>
                    <a:pt x="762918" y="0"/>
                  </a:lnTo>
                  <a:lnTo>
                    <a:pt x="720533" y="136650"/>
                  </a:lnTo>
                  <a:lnTo>
                    <a:pt x="678149" y="163981"/>
                  </a:lnTo>
                  <a:lnTo>
                    <a:pt x="635765" y="477396"/>
                  </a:lnTo>
                  <a:lnTo>
                    <a:pt x="593380" y="525311"/>
                  </a:lnTo>
                  <a:lnTo>
                    <a:pt x="550996" y="612000"/>
                  </a:lnTo>
                  <a:lnTo>
                    <a:pt x="508612" y="519273"/>
                  </a:lnTo>
                  <a:lnTo>
                    <a:pt x="466227" y="500727"/>
                  </a:lnTo>
                  <a:lnTo>
                    <a:pt x="423843" y="616637"/>
                  </a:lnTo>
                  <a:lnTo>
                    <a:pt x="381459" y="584182"/>
                  </a:lnTo>
                  <a:lnTo>
                    <a:pt x="339074" y="611041"/>
                  </a:lnTo>
                  <a:lnTo>
                    <a:pt x="296690" y="593455"/>
                  </a:lnTo>
                  <a:lnTo>
                    <a:pt x="254306" y="612186"/>
                  </a:lnTo>
                  <a:lnTo>
                    <a:pt x="211921" y="523477"/>
                  </a:lnTo>
                  <a:lnTo>
                    <a:pt x="169537" y="539615"/>
                  </a:lnTo>
                  <a:lnTo>
                    <a:pt x="127153" y="570166"/>
                  </a:lnTo>
                  <a:lnTo>
                    <a:pt x="84768" y="569822"/>
                  </a:lnTo>
                  <a:lnTo>
                    <a:pt x="42384" y="476883"/>
                  </a:lnTo>
                  <a:lnTo>
                    <a:pt x="0" y="543093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528801"/>
                  </a:moveTo>
                  <a:lnTo>
                    <a:pt x="42384" y="472909"/>
                  </a:lnTo>
                  <a:lnTo>
                    <a:pt x="84768" y="560631"/>
                  </a:lnTo>
                  <a:lnTo>
                    <a:pt x="127153" y="561817"/>
                  </a:lnTo>
                  <a:lnTo>
                    <a:pt x="169537" y="521949"/>
                  </a:lnTo>
                  <a:lnTo>
                    <a:pt x="211921" y="510864"/>
                  </a:lnTo>
                  <a:lnTo>
                    <a:pt x="254306" y="596556"/>
                  </a:lnTo>
                  <a:lnTo>
                    <a:pt x="296690" y="578618"/>
                  </a:lnTo>
                  <a:lnTo>
                    <a:pt x="339074" y="584182"/>
                  </a:lnTo>
                  <a:lnTo>
                    <a:pt x="381459" y="500727"/>
                  </a:lnTo>
                  <a:lnTo>
                    <a:pt x="423843" y="616637"/>
                  </a:lnTo>
                  <a:lnTo>
                    <a:pt x="466227" y="389454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380397"/>
                  </a:lnTo>
                  <a:lnTo>
                    <a:pt x="635765" y="301513"/>
                  </a:lnTo>
                  <a:lnTo>
                    <a:pt x="678149" y="81990"/>
                  </a:lnTo>
                  <a:lnTo>
                    <a:pt x="720533" y="109320"/>
                  </a:lnTo>
                  <a:lnTo>
                    <a:pt x="762918" y="0"/>
                  </a:lnTo>
                  <a:lnTo>
                    <a:pt x="805302" y="152200"/>
                  </a:lnTo>
                  <a:lnTo>
                    <a:pt x="847686" y="283239"/>
                  </a:lnTo>
                  <a:lnTo>
                    <a:pt x="890071" y="125181"/>
                  </a:lnTo>
                  <a:lnTo>
                    <a:pt x="932455" y="169328"/>
                  </a:lnTo>
                  <a:lnTo>
                    <a:pt x="974840" y="171728"/>
                  </a:lnTo>
                  <a:lnTo>
                    <a:pt x="1017224" y="90163"/>
                  </a:lnTo>
                  <a:lnTo>
                    <a:pt x="1059608" y="69658"/>
                  </a:lnTo>
                  <a:lnTo>
                    <a:pt x="1101993" y="88755"/>
                  </a:lnTo>
                  <a:lnTo>
                    <a:pt x="1144377" y="44155"/>
                  </a:lnTo>
                  <a:lnTo>
                    <a:pt x="1186761" y="46579"/>
                  </a:lnTo>
                  <a:lnTo>
                    <a:pt x="1229146" y="53950"/>
                  </a:lnTo>
                  <a:lnTo>
                    <a:pt x="1271530" y="37795"/>
                  </a:lnTo>
                  <a:lnTo>
                    <a:pt x="1313914" y="33518"/>
                  </a:lnTo>
                  <a:lnTo>
                    <a:pt x="1356299" y="32269"/>
                  </a:lnTo>
                  <a:lnTo>
                    <a:pt x="1398683" y="42056"/>
                  </a:lnTo>
                  <a:lnTo>
                    <a:pt x="1441067" y="25922"/>
                  </a:lnTo>
                  <a:lnTo>
                    <a:pt x="1483452" y="30404"/>
                  </a:lnTo>
                  <a:lnTo>
                    <a:pt x="1525836" y="33381"/>
                  </a:lnTo>
                  <a:lnTo>
                    <a:pt x="1568220" y="21612"/>
                  </a:lnTo>
                  <a:lnTo>
                    <a:pt x="1610605" y="13909"/>
                  </a:lnTo>
                  <a:lnTo>
                    <a:pt x="1652989" y="33693"/>
                  </a:lnTo>
                  <a:lnTo>
                    <a:pt x="1695373" y="12185"/>
                  </a:lnTo>
                  <a:lnTo>
                    <a:pt x="1737758" y="6405"/>
                  </a:lnTo>
                  <a:lnTo>
                    <a:pt x="1780142" y="2334"/>
                  </a:lnTo>
                  <a:lnTo>
                    <a:pt x="1822526" y="89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36650"/>
                  </a:lnTo>
                  <a:lnTo>
                    <a:pt x="762918" y="0"/>
                  </a:lnTo>
                  <a:lnTo>
                    <a:pt x="805302" y="223824"/>
                  </a:lnTo>
                  <a:lnTo>
                    <a:pt x="847686" y="295041"/>
                  </a:lnTo>
                  <a:lnTo>
                    <a:pt x="890071" y="180818"/>
                  </a:lnTo>
                  <a:lnTo>
                    <a:pt x="932455" y="203193"/>
                  </a:lnTo>
                  <a:lnTo>
                    <a:pt x="974840" y="208527"/>
                  </a:lnTo>
                  <a:lnTo>
                    <a:pt x="1017224" y="92667"/>
                  </a:lnTo>
                  <a:lnTo>
                    <a:pt x="1059608" y="91822"/>
                  </a:lnTo>
                  <a:lnTo>
                    <a:pt x="1101993" y="113240"/>
                  </a:lnTo>
                  <a:lnTo>
                    <a:pt x="1144377" y="63584"/>
                  </a:lnTo>
                  <a:lnTo>
                    <a:pt x="1186761" y="62105"/>
                  </a:lnTo>
                  <a:lnTo>
                    <a:pt x="1229146" y="74181"/>
                  </a:lnTo>
                  <a:lnTo>
                    <a:pt x="1271530" y="42725"/>
                  </a:lnTo>
                  <a:lnTo>
                    <a:pt x="1313914" y="35114"/>
                  </a:lnTo>
                  <a:lnTo>
                    <a:pt x="1356299" y="44509"/>
                  </a:lnTo>
                  <a:lnTo>
                    <a:pt x="1398683" y="46665"/>
                  </a:lnTo>
                  <a:lnTo>
                    <a:pt x="1441067" y="29625"/>
                  </a:lnTo>
                  <a:lnTo>
                    <a:pt x="1483452" y="32615"/>
                  </a:lnTo>
                  <a:lnTo>
                    <a:pt x="1525836" y="36416"/>
                  </a:lnTo>
                  <a:lnTo>
                    <a:pt x="1568220" y="23341"/>
                  </a:lnTo>
                  <a:lnTo>
                    <a:pt x="1610605" y="13909"/>
                  </a:lnTo>
                  <a:lnTo>
                    <a:pt x="1652989" y="35675"/>
                  </a:lnTo>
                  <a:lnTo>
                    <a:pt x="1695373" y="14528"/>
                  </a:lnTo>
                  <a:lnTo>
                    <a:pt x="1737758" y="6832"/>
                  </a:lnTo>
                  <a:lnTo>
                    <a:pt x="1780142" y="3112"/>
                  </a:lnTo>
                  <a:lnTo>
                    <a:pt x="1822526" y="8978"/>
                  </a:lnTo>
                  <a:lnTo>
                    <a:pt x="1780142" y="3112"/>
                  </a:lnTo>
                  <a:lnTo>
                    <a:pt x="1737758" y="7259"/>
                  </a:lnTo>
                  <a:lnTo>
                    <a:pt x="1695373" y="15934"/>
                  </a:lnTo>
                  <a:lnTo>
                    <a:pt x="1652989" y="51530"/>
                  </a:lnTo>
                  <a:lnTo>
                    <a:pt x="1610605" y="13909"/>
                  </a:lnTo>
                  <a:lnTo>
                    <a:pt x="1568220" y="28528"/>
                  </a:lnTo>
                  <a:lnTo>
                    <a:pt x="1525836" y="45520"/>
                  </a:lnTo>
                  <a:lnTo>
                    <a:pt x="1483452" y="53622"/>
                  </a:lnTo>
                  <a:lnTo>
                    <a:pt x="1441067" y="56782"/>
                  </a:lnTo>
                  <a:lnTo>
                    <a:pt x="1398683" y="72590"/>
                  </a:lnTo>
                  <a:lnTo>
                    <a:pt x="1356299" y="68989"/>
                  </a:lnTo>
                  <a:lnTo>
                    <a:pt x="1313914" y="51076"/>
                  </a:lnTo>
                  <a:lnTo>
                    <a:pt x="1271530" y="64087"/>
                  </a:lnTo>
                  <a:lnTo>
                    <a:pt x="1229146" y="99471"/>
                  </a:lnTo>
                  <a:lnTo>
                    <a:pt x="1186761" y="100921"/>
                  </a:lnTo>
                  <a:lnTo>
                    <a:pt x="1144377" y="75948"/>
                  </a:lnTo>
                  <a:lnTo>
                    <a:pt x="1101993" y="131603"/>
                  </a:lnTo>
                  <a:lnTo>
                    <a:pt x="1059608" y="107654"/>
                  </a:lnTo>
                  <a:lnTo>
                    <a:pt x="1017224" y="92667"/>
                  </a:lnTo>
                  <a:lnTo>
                    <a:pt x="974840" y="208527"/>
                  </a:lnTo>
                  <a:lnTo>
                    <a:pt x="932455" y="203193"/>
                  </a:lnTo>
                  <a:lnTo>
                    <a:pt x="890071" y="180818"/>
                  </a:lnTo>
                  <a:lnTo>
                    <a:pt x="847686" y="295041"/>
                  </a:lnTo>
                  <a:lnTo>
                    <a:pt x="805302" y="223824"/>
                  </a:lnTo>
                  <a:lnTo>
                    <a:pt x="762918" y="0"/>
                  </a:lnTo>
                  <a:lnTo>
                    <a:pt x="720533" y="136650"/>
                  </a:lnTo>
                  <a:lnTo>
                    <a:pt x="678149" y="163981"/>
                  </a:lnTo>
                  <a:lnTo>
                    <a:pt x="635765" y="477396"/>
                  </a:lnTo>
                  <a:lnTo>
                    <a:pt x="593380" y="525311"/>
                  </a:lnTo>
                  <a:lnTo>
                    <a:pt x="550996" y="612000"/>
                  </a:lnTo>
                  <a:lnTo>
                    <a:pt x="508612" y="519273"/>
                  </a:lnTo>
                  <a:lnTo>
                    <a:pt x="466227" y="500727"/>
                  </a:lnTo>
                  <a:lnTo>
                    <a:pt x="423843" y="616637"/>
                  </a:lnTo>
                  <a:lnTo>
                    <a:pt x="381459" y="584182"/>
                  </a:lnTo>
                  <a:lnTo>
                    <a:pt x="339074" y="611041"/>
                  </a:lnTo>
                  <a:lnTo>
                    <a:pt x="296690" y="593455"/>
                  </a:lnTo>
                  <a:lnTo>
                    <a:pt x="254306" y="612186"/>
                  </a:lnTo>
                  <a:lnTo>
                    <a:pt x="211921" y="523477"/>
                  </a:lnTo>
                  <a:lnTo>
                    <a:pt x="169537" y="539615"/>
                  </a:lnTo>
                  <a:lnTo>
                    <a:pt x="127153" y="570166"/>
                  </a:lnTo>
                  <a:lnTo>
                    <a:pt x="84768" y="569822"/>
                  </a:lnTo>
                  <a:lnTo>
                    <a:pt x="42384" y="476883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36650"/>
                  </a:lnTo>
                  <a:lnTo>
                    <a:pt x="762918" y="0"/>
                  </a:lnTo>
                  <a:lnTo>
                    <a:pt x="805302" y="223824"/>
                  </a:lnTo>
                  <a:lnTo>
                    <a:pt x="847686" y="295041"/>
                  </a:lnTo>
                  <a:lnTo>
                    <a:pt x="890071" y="180818"/>
                  </a:lnTo>
                  <a:lnTo>
                    <a:pt x="932455" y="203193"/>
                  </a:lnTo>
                  <a:lnTo>
                    <a:pt x="974840" y="208527"/>
                  </a:lnTo>
                  <a:lnTo>
                    <a:pt x="1017224" y="92667"/>
                  </a:lnTo>
                  <a:lnTo>
                    <a:pt x="1059608" y="91822"/>
                  </a:lnTo>
                  <a:lnTo>
                    <a:pt x="1101993" y="113240"/>
                  </a:lnTo>
                  <a:lnTo>
                    <a:pt x="1144377" y="63584"/>
                  </a:lnTo>
                  <a:lnTo>
                    <a:pt x="1186761" y="62105"/>
                  </a:lnTo>
                  <a:lnTo>
                    <a:pt x="1229146" y="74181"/>
                  </a:lnTo>
                  <a:lnTo>
                    <a:pt x="1271530" y="42725"/>
                  </a:lnTo>
                  <a:lnTo>
                    <a:pt x="1313914" y="35114"/>
                  </a:lnTo>
                  <a:lnTo>
                    <a:pt x="1356299" y="44509"/>
                  </a:lnTo>
                  <a:lnTo>
                    <a:pt x="1398683" y="46665"/>
                  </a:lnTo>
                  <a:lnTo>
                    <a:pt x="1441067" y="29625"/>
                  </a:lnTo>
                  <a:lnTo>
                    <a:pt x="1483452" y="32615"/>
                  </a:lnTo>
                  <a:lnTo>
                    <a:pt x="1525836" y="36416"/>
                  </a:lnTo>
                  <a:lnTo>
                    <a:pt x="1568220" y="23341"/>
                  </a:lnTo>
                  <a:lnTo>
                    <a:pt x="1610605" y="13909"/>
                  </a:lnTo>
                  <a:lnTo>
                    <a:pt x="1652989" y="35675"/>
                  </a:lnTo>
                  <a:lnTo>
                    <a:pt x="1695373" y="14528"/>
                  </a:lnTo>
                  <a:lnTo>
                    <a:pt x="1737758" y="6832"/>
                  </a:lnTo>
                  <a:lnTo>
                    <a:pt x="1780142" y="3112"/>
                  </a:lnTo>
                  <a:lnTo>
                    <a:pt x="1822526" y="89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36650"/>
                  </a:lnTo>
                  <a:lnTo>
                    <a:pt x="762918" y="0"/>
                  </a:lnTo>
                  <a:lnTo>
                    <a:pt x="805302" y="223824"/>
                  </a:lnTo>
                  <a:lnTo>
                    <a:pt x="847686" y="295041"/>
                  </a:lnTo>
                  <a:lnTo>
                    <a:pt x="890071" y="180818"/>
                  </a:lnTo>
                  <a:lnTo>
                    <a:pt x="932455" y="203193"/>
                  </a:lnTo>
                  <a:lnTo>
                    <a:pt x="974840" y="208527"/>
                  </a:lnTo>
                  <a:lnTo>
                    <a:pt x="1017224" y="92667"/>
                  </a:lnTo>
                  <a:lnTo>
                    <a:pt x="1059608" y="107654"/>
                  </a:lnTo>
                  <a:lnTo>
                    <a:pt x="1101993" y="131603"/>
                  </a:lnTo>
                  <a:lnTo>
                    <a:pt x="1144377" y="75948"/>
                  </a:lnTo>
                  <a:lnTo>
                    <a:pt x="1186761" y="100921"/>
                  </a:lnTo>
                  <a:lnTo>
                    <a:pt x="1229146" y="99471"/>
                  </a:lnTo>
                  <a:lnTo>
                    <a:pt x="1271530" y="64087"/>
                  </a:lnTo>
                  <a:lnTo>
                    <a:pt x="1313914" y="51076"/>
                  </a:lnTo>
                  <a:lnTo>
                    <a:pt x="1356299" y="68989"/>
                  </a:lnTo>
                  <a:lnTo>
                    <a:pt x="1398683" y="72590"/>
                  </a:lnTo>
                  <a:lnTo>
                    <a:pt x="1441067" y="56782"/>
                  </a:lnTo>
                  <a:lnTo>
                    <a:pt x="1483452" y="53622"/>
                  </a:lnTo>
                  <a:lnTo>
                    <a:pt x="1525836" y="45520"/>
                  </a:lnTo>
                  <a:lnTo>
                    <a:pt x="1568220" y="28528"/>
                  </a:lnTo>
                  <a:lnTo>
                    <a:pt x="1610605" y="13909"/>
                  </a:lnTo>
                  <a:lnTo>
                    <a:pt x="1652989" y="51530"/>
                  </a:lnTo>
                  <a:lnTo>
                    <a:pt x="1695373" y="15934"/>
                  </a:lnTo>
                  <a:lnTo>
                    <a:pt x="1737758" y="7259"/>
                  </a:lnTo>
                  <a:lnTo>
                    <a:pt x="1780142" y="3112"/>
                  </a:lnTo>
                  <a:lnTo>
                    <a:pt x="1822526" y="8978"/>
                  </a:lnTo>
                  <a:lnTo>
                    <a:pt x="1822526" y="67340"/>
                  </a:lnTo>
                  <a:lnTo>
                    <a:pt x="1780142" y="84816"/>
                  </a:lnTo>
                  <a:lnTo>
                    <a:pt x="1737758" y="120850"/>
                  </a:lnTo>
                  <a:lnTo>
                    <a:pt x="1695373" y="181839"/>
                  </a:lnTo>
                  <a:lnTo>
                    <a:pt x="1652989" y="317113"/>
                  </a:lnTo>
                  <a:lnTo>
                    <a:pt x="1610605" y="368591"/>
                  </a:lnTo>
                  <a:lnTo>
                    <a:pt x="1568220" y="421009"/>
                  </a:lnTo>
                  <a:lnTo>
                    <a:pt x="1525836" y="457230"/>
                  </a:lnTo>
                  <a:lnTo>
                    <a:pt x="1483452" y="487026"/>
                  </a:lnTo>
                  <a:lnTo>
                    <a:pt x="1441067" y="503637"/>
                  </a:lnTo>
                  <a:lnTo>
                    <a:pt x="1398683" y="502949"/>
                  </a:lnTo>
                  <a:lnTo>
                    <a:pt x="1356299" y="437302"/>
                  </a:lnTo>
                  <a:lnTo>
                    <a:pt x="1313914" y="402223"/>
                  </a:lnTo>
                  <a:lnTo>
                    <a:pt x="1271530" y="384525"/>
                  </a:lnTo>
                  <a:lnTo>
                    <a:pt x="1229146" y="360793"/>
                  </a:lnTo>
                  <a:lnTo>
                    <a:pt x="1186761" y="354520"/>
                  </a:lnTo>
                  <a:lnTo>
                    <a:pt x="1144377" y="358545"/>
                  </a:lnTo>
                  <a:lnTo>
                    <a:pt x="1101993" y="358084"/>
                  </a:lnTo>
                  <a:lnTo>
                    <a:pt x="1059608" y="360958"/>
                  </a:lnTo>
                  <a:lnTo>
                    <a:pt x="1017224" y="247948"/>
                  </a:lnTo>
                  <a:lnTo>
                    <a:pt x="974840" y="355722"/>
                  </a:lnTo>
                  <a:lnTo>
                    <a:pt x="932455" y="372522"/>
                  </a:lnTo>
                  <a:lnTo>
                    <a:pt x="890071" y="278182"/>
                  </a:lnTo>
                  <a:lnTo>
                    <a:pt x="847686" y="354049"/>
                  </a:lnTo>
                  <a:lnTo>
                    <a:pt x="805302" y="232777"/>
                  </a:lnTo>
                  <a:lnTo>
                    <a:pt x="762918" y="0"/>
                  </a:lnTo>
                  <a:lnTo>
                    <a:pt x="720533" y="150315"/>
                  </a:lnTo>
                  <a:lnTo>
                    <a:pt x="678149" y="163981"/>
                  </a:lnTo>
                  <a:lnTo>
                    <a:pt x="635765" y="477396"/>
                  </a:lnTo>
                  <a:lnTo>
                    <a:pt x="593380" y="525311"/>
                  </a:lnTo>
                  <a:lnTo>
                    <a:pt x="550996" y="612000"/>
                  </a:lnTo>
                  <a:lnTo>
                    <a:pt x="508612" y="519273"/>
                  </a:lnTo>
                  <a:lnTo>
                    <a:pt x="466227" y="500727"/>
                  </a:lnTo>
                  <a:lnTo>
                    <a:pt x="423843" y="616637"/>
                  </a:lnTo>
                  <a:lnTo>
                    <a:pt x="381459" y="584182"/>
                  </a:lnTo>
                  <a:lnTo>
                    <a:pt x="339074" y="611041"/>
                  </a:lnTo>
                  <a:lnTo>
                    <a:pt x="296690" y="593455"/>
                  </a:lnTo>
                  <a:lnTo>
                    <a:pt x="254306" y="612186"/>
                  </a:lnTo>
                  <a:lnTo>
                    <a:pt x="211921" y="523477"/>
                  </a:lnTo>
                  <a:lnTo>
                    <a:pt x="169537" y="539615"/>
                  </a:lnTo>
                  <a:lnTo>
                    <a:pt x="127153" y="570166"/>
                  </a:lnTo>
                  <a:lnTo>
                    <a:pt x="84768" y="569822"/>
                  </a:lnTo>
                  <a:lnTo>
                    <a:pt x="42384" y="47688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36650"/>
                  </a:lnTo>
                  <a:lnTo>
                    <a:pt x="762918" y="0"/>
                  </a:lnTo>
                  <a:lnTo>
                    <a:pt x="805302" y="223824"/>
                  </a:lnTo>
                  <a:lnTo>
                    <a:pt x="847686" y="295041"/>
                  </a:lnTo>
                  <a:lnTo>
                    <a:pt x="890071" y="180818"/>
                  </a:lnTo>
                  <a:lnTo>
                    <a:pt x="932455" y="203193"/>
                  </a:lnTo>
                  <a:lnTo>
                    <a:pt x="974840" y="208527"/>
                  </a:lnTo>
                  <a:lnTo>
                    <a:pt x="1017224" y="92667"/>
                  </a:lnTo>
                  <a:lnTo>
                    <a:pt x="1059608" y="107654"/>
                  </a:lnTo>
                  <a:lnTo>
                    <a:pt x="1101993" y="131603"/>
                  </a:lnTo>
                  <a:lnTo>
                    <a:pt x="1144377" y="75948"/>
                  </a:lnTo>
                  <a:lnTo>
                    <a:pt x="1186761" y="100921"/>
                  </a:lnTo>
                  <a:lnTo>
                    <a:pt x="1229146" y="99471"/>
                  </a:lnTo>
                  <a:lnTo>
                    <a:pt x="1271530" y="64087"/>
                  </a:lnTo>
                  <a:lnTo>
                    <a:pt x="1313914" y="51076"/>
                  </a:lnTo>
                  <a:lnTo>
                    <a:pt x="1356299" y="68989"/>
                  </a:lnTo>
                  <a:lnTo>
                    <a:pt x="1398683" y="72590"/>
                  </a:lnTo>
                  <a:lnTo>
                    <a:pt x="1441067" y="56782"/>
                  </a:lnTo>
                  <a:lnTo>
                    <a:pt x="1483452" y="53622"/>
                  </a:lnTo>
                  <a:lnTo>
                    <a:pt x="1525836" y="45520"/>
                  </a:lnTo>
                  <a:lnTo>
                    <a:pt x="1568220" y="28528"/>
                  </a:lnTo>
                  <a:lnTo>
                    <a:pt x="1610605" y="13909"/>
                  </a:lnTo>
                  <a:lnTo>
                    <a:pt x="1652989" y="51530"/>
                  </a:lnTo>
                  <a:lnTo>
                    <a:pt x="1695373" y="15934"/>
                  </a:lnTo>
                  <a:lnTo>
                    <a:pt x="1737758" y="7259"/>
                  </a:lnTo>
                  <a:lnTo>
                    <a:pt x="1780142" y="3112"/>
                  </a:lnTo>
                  <a:lnTo>
                    <a:pt x="1822526" y="89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62316" y="1848652"/>
              <a:ext cx="1822526" cy="765441"/>
            </a:xfrm>
            <a:custGeom>
              <a:avLst/>
              <a:pathLst>
                <a:path w="1822526" h="765441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50315"/>
                  </a:lnTo>
                  <a:lnTo>
                    <a:pt x="762918" y="0"/>
                  </a:lnTo>
                  <a:lnTo>
                    <a:pt x="805302" y="232777"/>
                  </a:lnTo>
                  <a:lnTo>
                    <a:pt x="847686" y="354049"/>
                  </a:lnTo>
                  <a:lnTo>
                    <a:pt x="890071" y="278182"/>
                  </a:lnTo>
                  <a:lnTo>
                    <a:pt x="932455" y="372522"/>
                  </a:lnTo>
                  <a:lnTo>
                    <a:pt x="974840" y="355722"/>
                  </a:lnTo>
                  <a:lnTo>
                    <a:pt x="1017224" y="247948"/>
                  </a:lnTo>
                  <a:lnTo>
                    <a:pt x="1059608" y="360958"/>
                  </a:lnTo>
                  <a:lnTo>
                    <a:pt x="1101993" y="358084"/>
                  </a:lnTo>
                  <a:lnTo>
                    <a:pt x="1144377" y="358545"/>
                  </a:lnTo>
                  <a:lnTo>
                    <a:pt x="1186761" y="354520"/>
                  </a:lnTo>
                  <a:lnTo>
                    <a:pt x="1229146" y="360793"/>
                  </a:lnTo>
                  <a:lnTo>
                    <a:pt x="1271530" y="384525"/>
                  </a:lnTo>
                  <a:lnTo>
                    <a:pt x="1313914" y="402223"/>
                  </a:lnTo>
                  <a:lnTo>
                    <a:pt x="1356299" y="437302"/>
                  </a:lnTo>
                  <a:lnTo>
                    <a:pt x="1398683" y="502949"/>
                  </a:lnTo>
                  <a:lnTo>
                    <a:pt x="1441067" y="503637"/>
                  </a:lnTo>
                  <a:lnTo>
                    <a:pt x="1483452" y="487026"/>
                  </a:lnTo>
                  <a:lnTo>
                    <a:pt x="1525836" y="457230"/>
                  </a:lnTo>
                  <a:lnTo>
                    <a:pt x="1568220" y="421009"/>
                  </a:lnTo>
                  <a:lnTo>
                    <a:pt x="1610605" y="368591"/>
                  </a:lnTo>
                  <a:lnTo>
                    <a:pt x="1652989" y="317113"/>
                  </a:lnTo>
                  <a:lnTo>
                    <a:pt x="1695373" y="181839"/>
                  </a:lnTo>
                  <a:lnTo>
                    <a:pt x="1737758" y="120850"/>
                  </a:lnTo>
                  <a:lnTo>
                    <a:pt x="1780142" y="84816"/>
                  </a:lnTo>
                  <a:lnTo>
                    <a:pt x="1822526" y="67340"/>
                  </a:lnTo>
                  <a:lnTo>
                    <a:pt x="1822526" y="765441"/>
                  </a:lnTo>
                  <a:lnTo>
                    <a:pt x="1780142" y="750897"/>
                  </a:lnTo>
                  <a:lnTo>
                    <a:pt x="1737758" y="732790"/>
                  </a:lnTo>
                  <a:lnTo>
                    <a:pt x="1695373" y="696426"/>
                  </a:lnTo>
                  <a:lnTo>
                    <a:pt x="1652989" y="673866"/>
                  </a:lnTo>
                  <a:lnTo>
                    <a:pt x="1610605" y="628227"/>
                  </a:lnTo>
                  <a:lnTo>
                    <a:pt x="1568220" y="598230"/>
                  </a:lnTo>
                  <a:lnTo>
                    <a:pt x="1525836" y="557881"/>
                  </a:lnTo>
                  <a:lnTo>
                    <a:pt x="1483452" y="527381"/>
                  </a:lnTo>
                  <a:lnTo>
                    <a:pt x="1441067" y="523387"/>
                  </a:lnTo>
                  <a:lnTo>
                    <a:pt x="1398683" y="504678"/>
                  </a:lnTo>
                  <a:lnTo>
                    <a:pt x="1356299" y="437302"/>
                  </a:lnTo>
                  <a:lnTo>
                    <a:pt x="1313914" y="403820"/>
                  </a:lnTo>
                  <a:lnTo>
                    <a:pt x="1271530" y="386168"/>
                  </a:lnTo>
                  <a:lnTo>
                    <a:pt x="1229146" y="362479"/>
                  </a:lnTo>
                  <a:lnTo>
                    <a:pt x="1186761" y="354520"/>
                  </a:lnTo>
                  <a:lnTo>
                    <a:pt x="1144377" y="358545"/>
                  </a:lnTo>
                  <a:lnTo>
                    <a:pt x="1101993" y="358084"/>
                  </a:lnTo>
                  <a:lnTo>
                    <a:pt x="1059608" y="360958"/>
                  </a:lnTo>
                  <a:lnTo>
                    <a:pt x="1017224" y="247948"/>
                  </a:lnTo>
                  <a:lnTo>
                    <a:pt x="974840" y="355722"/>
                  </a:lnTo>
                  <a:lnTo>
                    <a:pt x="932455" y="372522"/>
                  </a:lnTo>
                  <a:lnTo>
                    <a:pt x="890071" y="278182"/>
                  </a:lnTo>
                  <a:lnTo>
                    <a:pt x="847686" y="354049"/>
                  </a:lnTo>
                  <a:lnTo>
                    <a:pt x="805302" y="232777"/>
                  </a:lnTo>
                  <a:lnTo>
                    <a:pt x="762918" y="0"/>
                  </a:lnTo>
                  <a:lnTo>
                    <a:pt x="720533" y="150315"/>
                  </a:lnTo>
                  <a:lnTo>
                    <a:pt x="678149" y="163981"/>
                  </a:lnTo>
                  <a:lnTo>
                    <a:pt x="635765" y="477396"/>
                  </a:lnTo>
                  <a:lnTo>
                    <a:pt x="593380" y="525311"/>
                  </a:lnTo>
                  <a:lnTo>
                    <a:pt x="550996" y="612000"/>
                  </a:lnTo>
                  <a:lnTo>
                    <a:pt x="508612" y="519273"/>
                  </a:lnTo>
                  <a:lnTo>
                    <a:pt x="466227" y="500727"/>
                  </a:lnTo>
                  <a:lnTo>
                    <a:pt x="423843" y="616637"/>
                  </a:lnTo>
                  <a:lnTo>
                    <a:pt x="381459" y="584182"/>
                  </a:lnTo>
                  <a:lnTo>
                    <a:pt x="339074" y="611041"/>
                  </a:lnTo>
                  <a:lnTo>
                    <a:pt x="296690" y="593455"/>
                  </a:lnTo>
                  <a:lnTo>
                    <a:pt x="254306" y="612186"/>
                  </a:lnTo>
                  <a:lnTo>
                    <a:pt x="211921" y="523477"/>
                  </a:lnTo>
                  <a:lnTo>
                    <a:pt x="169537" y="539615"/>
                  </a:lnTo>
                  <a:lnTo>
                    <a:pt x="127153" y="570166"/>
                  </a:lnTo>
                  <a:lnTo>
                    <a:pt x="84768" y="569822"/>
                  </a:lnTo>
                  <a:lnTo>
                    <a:pt x="42384" y="47688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62316" y="1848652"/>
              <a:ext cx="1822526" cy="616637"/>
            </a:xfrm>
            <a:custGeom>
              <a:avLst/>
              <a:pathLst>
                <a:path w="1822526" h="616637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50315"/>
                  </a:lnTo>
                  <a:lnTo>
                    <a:pt x="762918" y="0"/>
                  </a:lnTo>
                  <a:lnTo>
                    <a:pt x="805302" y="232777"/>
                  </a:lnTo>
                  <a:lnTo>
                    <a:pt x="847686" y="354049"/>
                  </a:lnTo>
                  <a:lnTo>
                    <a:pt x="890071" y="278182"/>
                  </a:lnTo>
                  <a:lnTo>
                    <a:pt x="932455" y="372522"/>
                  </a:lnTo>
                  <a:lnTo>
                    <a:pt x="974840" y="355722"/>
                  </a:lnTo>
                  <a:lnTo>
                    <a:pt x="1017224" y="247948"/>
                  </a:lnTo>
                  <a:lnTo>
                    <a:pt x="1059608" y="360958"/>
                  </a:lnTo>
                  <a:lnTo>
                    <a:pt x="1101993" y="358084"/>
                  </a:lnTo>
                  <a:lnTo>
                    <a:pt x="1144377" y="358545"/>
                  </a:lnTo>
                  <a:lnTo>
                    <a:pt x="1186761" y="354520"/>
                  </a:lnTo>
                  <a:lnTo>
                    <a:pt x="1229146" y="360793"/>
                  </a:lnTo>
                  <a:lnTo>
                    <a:pt x="1271530" y="384525"/>
                  </a:lnTo>
                  <a:lnTo>
                    <a:pt x="1313914" y="402223"/>
                  </a:lnTo>
                  <a:lnTo>
                    <a:pt x="1356299" y="437302"/>
                  </a:lnTo>
                  <a:lnTo>
                    <a:pt x="1398683" y="502949"/>
                  </a:lnTo>
                  <a:lnTo>
                    <a:pt x="1441067" y="503637"/>
                  </a:lnTo>
                  <a:lnTo>
                    <a:pt x="1483452" y="487026"/>
                  </a:lnTo>
                  <a:lnTo>
                    <a:pt x="1525836" y="457230"/>
                  </a:lnTo>
                  <a:lnTo>
                    <a:pt x="1568220" y="421009"/>
                  </a:lnTo>
                  <a:lnTo>
                    <a:pt x="1610605" y="368591"/>
                  </a:lnTo>
                  <a:lnTo>
                    <a:pt x="1652989" y="317113"/>
                  </a:lnTo>
                  <a:lnTo>
                    <a:pt x="1695373" y="181839"/>
                  </a:lnTo>
                  <a:lnTo>
                    <a:pt x="1737758" y="120850"/>
                  </a:lnTo>
                  <a:lnTo>
                    <a:pt x="1780142" y="84816"/>
                  </a:lnTo>
                  <a:lnTo>
                    <a:pt x="1822526" y="673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662316" y="1848652"/>
              <a:ext cx="1822526" cy="778909"/>
            </a:xfrm>
            <a:custGeom>
              <a:avLst/>
              <a:pathLst>
                <a:path w="1822526" h="778909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50315"/>
                  </a:lnTo>
                  <a:lnTo>
                    <a:pt x="762918" y="0"/>
                  </a:lnTo>
                  <a:lnTo>
                    <a:pt x="805302" y="232777"/>
                  </a:lnTo>
                  <a:lnTo>
                    <a:pt x="847686" y="354049"/>
                  </a:lnTo>
                  <a:lnTo>
                    <a:pt x="890071" y="278182"/>
                  </a:lnTo>
                  <a:lnTo>
                    <a:pt x="932455" y="372522"/>
                  </a:lnTo>
                  <a:lnTo>
                    <a:pt x="974840" y="355722"/>
                  </a:lnTo>
                  <a:lnTo>
                    <a:pt x="1017224" y="247948"/>
                  </a:lnTo>
                  <a:lnTo>
                    <a:pt x="1059608" y="360958"/>
                  </a:lnTo>
                  <a:lnTo>
                    <a:pt x="1101993" y="358084"/>
                  </a:lnTo>
                  <a:lnTo>
                    <a:pt x="1144377" y="358545"/>
                  </a:lnTo>
                  <a:lnTo>
                    <a:pt x="1186761" y="354520"/>
                  </a:lnTo>
                  <a:lnTo>
                    <a:pt x="1229146" y="362479"/>
                  </a:lnTo>
                  <a:lnTo>
                    <a:pt x="1271530" y="386168"/>
                  </a:lnTo>
                  <a:lnTo>
                    <a:pt x="1313914" y="403820"/>
                  </a:lnTo>
                  <a:lnTo>
                    <a:pt x="1356299" y="437302"/>
                  </a:lnTo>
                  <a:lnTo>
                    <a:pt x="1398683" y="504678"/>
                  </a:lnTo>
                  <a:lnTo>
                    <a:pt x="1441067" y="523387"/>
                  </a:lnTo>
                  <a:lnTo>
                    <a:pt x="1483452" y="527381"/>
                  </a:lnTo>
                  <a:lnTo>
                    <a:pt x="1525836" y="557881"/>
                  </a:lnTo>
                  <a:lnTo>
                    <a:pt x="1568220" y="598230"/>
                  </a:lnTo>
                  <a:lnTo>
                    <a:pt x="1610605" y="628227"/>
                  </a:lnTo>
                  <a:lnTo>
                    <a:pt x="1652989" y="673866"/>
                  </a:lnTo>
                  <a:lnTo>
                    <a:pt x="1695373" y="696426"/>
                  </a:lnTo>
                  <a:lnTo>
                    <a:pt x="1737758" y="732790"/>
                  </a:lnTo>
                  <a:lnTo>
                    <a:pt x="1780142" y="750897"/>
                  </a:lnTo>
                  <a:lnTo>
                    <a:pt x="1822526" y="765441"/>
                  </a:lnTo>
                  <a:lnTo>
                    <a:pt x="1822526" y="778909"/>
                  </a:lnTo>
                  <a:lnTo>
                    <a:pt x="1780142" y="778909"/>
                  </a:lnTo>
                  <a:lnTo>
                    <a:pt x="1737758" y="778909"/>
                  </a:lnTo>
                  <a:lnTo>
                    <a:pt x="1695373" y="778909"/>
                  </a:lnTo>
                  <a:lnTo>
                    <a:pt x="1652989" y="778909"/>
                  </a:lnTo>
                  <a:lnTo>
                    <a:pt x="1610605" y="778909"/>
                  </a:lnTo>
                  <a:lnTo>
                    <a:pt x="1568220" y="778909"/>
                  </a:lnTo>
                  <a:lnTo>
                    <a:pt x="1525836" y="778909"/>
                  </a:lnTo>
                  <a:lnTo>
                    <a:pt x="1483452" y="778909"/>
                  </a:lnTo>
                  <a:lnTo>
                    <a:pt x="1441067" y="778909"/>
                  </a:lnTo>
                  <a:lnTo>
                    <a:pt x="1398683" y="778909"/>
                  </a:lnTo>
                  <a:lnTo>
                    <a:pt x="1356299" y="778909"/>
                  </a:lnTo>
                  <a:lnTo>
                    <a:pt x="1313914" y="778909"/>
                  </a:lnTo>
                  <a:lnTo>
                    <a:pt x="1271530" y="778909"/>
                  </a:lnTo>
                  <a:lnTo>
                    <a:pt x="1229146" y="778909"/>
                  </a:lnTo>
                  <a:lnTo>
                    <a:pt x="1186761" y="778909"/>
                  </a:lnTo>
                  <a:lnTo>
                    <a:pt x="1144377" y="778909"/>
                  </a:lnTo>
                  <a:lnTo>
                    <a:pt x="1101993" y="778909"/>
                  </a:lnTo>
                  <a:lnTo>
                    <a:pt x="1059608" y="778909"/>
                  </a:lnTo>
                  <a:lnTo>
                    <a:pt x="1017224" y="778909"/>
                  </a:lnTo>
                  <a:lnTo>
                    <a:pt x="974840" y="778909"/>
                  </a:lnTo>
                  <a:lnTo>
                    <a:pt x="932455" y="778909"/>
                  </a:lnTo>
                  <a:lnTo>
                    <a:pt x="890071" y="778909"/>
                  </a:lnTo>
                  <a:lnTo>
                    <a:pt x="847686" y="778909"/>
                  </a:lnTo>
                  <a:lnTo>
                    <a:pt x="805302" y="778909"/>
                  </a:lnTo>
                  <a:lnTo>
                    <a:pt x="762918" y="778909"/>
                  </a:lnTo>
                  <a:lnTo>
                    <a:pt x="720533" y="778909"/>
                  </a:lnTo>
                  <a:lnTo>
                    <a:pt x="678149" y="778909"/>
                  </a:lnTo>
                  <a:lnTo>
                    <a:pt x="635765" y="778909"/>
                  </a:lnTo>
                  <a:lnTo>
                    <a:pt x="593380" y="778909"/>
                  </a:lnTo>
                  <a:lnTo>
                    <a:pt x="550996" y="778909"/>
                  </a:lnTo>
                  <a:lnTo>
                    <a:pt x="508612" y="778909"/>
                  </a:lnTo>
                  <a:lnTo>
                    <a:pt x="466227" y="778909"/>
                  </a:lnTo>
                  <a:lnTo>
                    <a:pt x="423843" y="778909"/>
                  </a:lnTo>
                  <a:lnTo>
                    <a:pt x="381459" y="778909"/>
                  </a:lnTo>
                  <a:lnTo>
                    <a:pt x="339074" y="778909"/>
                  </a:lnTo>
                  <a:lnTo>
                    <a:pt x="296690" y="778909"/>
                  </a:lnTo>
                  <a:lnTo>
                    <a:pt x="254306" y="778909"/>
                  </a:lnTo>
                  <a:lnTo>
                    <a:pt x="211921" y="778909"/>
                  </a:lnTo>
                  <a:lnTo>
                    <a:pt x="169537" y="778909"/>
                  </a:lnTo>
                  <a:lnTo>
                    <a:pt x="127153" y="778909"/>
                  </a:lnTo>
                  <a:lnTo>
                    <a:pt x="84768" y="778909"/>
                  </a:lnTo>
                  <a:lnTo>
                    <a:pt x="42384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662316" y="1848652"/>
              <a:ext cx="1822526" cy="765441"/>
            </a:xfrm>
            <a:custGeom>
              <a:avLst/>
              <a:pathLst>
                <a:path w="1822526" h="765441">
                  <a:moveTo>
                    <a:pt x="0" y="543093"/>
                  </a:moveTo>
                  <a:lnTo>
                    <a:pt x="42384" y="476883"/>
                  </a:lnTo>
                  <a:lnTo>
                    <a:pt x="84768" y="569822"/>
                  </a:lnTo>
                  <a:lnTo>
                    <a:pt x="127153" y="570166"/>
                  </a:lnTo>
                  <a:lnTo>
                    <a:pt x="169537" y="539615"/>
                  </a:lnTo>
                  <a:lnTo>
                    <a:pt x="211921" y="523477"/>
                  </a:lnTo>
                  <a:lnTo>
                    <a:pt x="254306" y="612186"/>
                  </a:lnTo>
                  <a:lnTo>
                    <a:pt x="296690" y="593455"/>
                  </a:lnTo>
                  <a:lnTo>
                    <a:pt x="339074" y="611041"/>
                  </a:lnTo>
                  <a:lnTo>
                    <a:pt x="381459" y="584182"/>
                  </a:lnTo>
                  <a:lnTo>
                    <a:pt x="423843" y="616637"/>
                  </a:lnTo>
                  <a:lnTo>
                    <a:pt x="466227" y="500727"/>
                  </a:lnTo>
                  <a:lnTo>
                    <a:pt x="508612" y="519273"/>
                  </a:lnTo>
                  <a:lnTo>
                    <a:pt x="550996" y="612000"/>
                  </a:lnTo>
                  <a:lnTo>
                    <a:pt x="593380" y="525311"/>
                  </a:lnTo>
                  <a:lnTo>
                    <a:pt x="635765" y="477396"/>
                  </a:lnTo>
                  <a:lnTo>
                    <a:pt x="678149" y="163981"/>
                  </a:lnTo>
                  <a:lnTo>
                    <a:pt x="720533" y="150315"/>
                  </a:lnTo>
                  <a:lnTo>
                    <a:pt x="762918" y="0"/>
                  </a:lnTo>
                  <a:lnTo>
                    <a:pt x="805302" y="232777"/>
                  </a:lnTo>
                  <a:lnTo>
                    <a:pt x="847686" y="354049"/>
                  </a:lnTo>
                  <a:lnTo>
                    <a:pt x="890071" y="278182"/>
                  </a:lnTo>
                  <a:lnTo>
                    <a:pt x="932455" y="372522"/>
                  </a:lnTo>
                  <a:lnTo>
                    <a:pt x="974840" y="355722"/>
                  </a:lnTo>
                  <a:lnTo>
                    <a:pt x="1017224" y="247948"/>
                  </a:lnTo>
                  <a:lnTo>
                    <a:pt x="1059608" y="360958"/>
                  </a:lnTo>
                  <a:lnTo>
                    <a:pt x="1101993" y="358084"/>
                  </a:lnTo>
                  <a:lnTo>
                    <a:pt x="1144377" y="358545"/>
                  </a:lnTo>
                  <a:lnTo>
                    <a:pt x="1186761" y="354520"/>
                  </a:lnTo>
                  <a:lnTo>
                    <a:pt x="1229146" y="362479"/>
                  </a:lnTo>
                  <a:lnTo>
                    <a:pt x="1271530" y="386168"/>
                  </a:lnTo>
                  <a:lnTo>
                    <a:pt x="1313914" y="403820"/>
                  </a:lnTo>
                  <a:lnTo>
                    <a:pt x="1356299" y="437302"/>
                  </a:lnTo>
                  <a:lnTo>
                    <a:pt x="1398683" y="504678"/>
                  </a:lnTo>
                  <a:lnTo>
                    <a:pt x="1441067" y="523387"/>
                  </a:lnTo>
                  <a:lnTo>
                    <a:pt x="1483452" y="527381"/>
                  </a:lnTo>
                  <a:lnTo>
                    <a:pt x="1525836" y="557881"/>
                  </a:lnTo>
                  <a:lnTo>
                    <a:pt x="1568220" y="598230"/>
                  </a:lnTo>
                  <a:lnTo>
                    <a:pt x="1610605" y="628227"/>
                  </a:lnTo>
                  <a:lnTo>
                    <a:pt x="1652989" y="673866"/>
                  </a:lnTo>
                  <a:lnTo>
                    <a:pt x="1695373" y="696426"/>
                  </a:lnTo>
                  <a:lnTo>
                    <a:pt x="1737758" y="732790"/>
                  </a:lnTo>
                  <a:lnTo>
                    <a:pt x="1780142" y="750897"/>
                  </a:lnTo>
                  <a:lnTo>
                    <a:pt x="1822526" y="765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644151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644151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662316" y="3019734"/>
              <a:ext cx="1864911" cy="216911"/>
            </a:xfrm>
            <a:custGeom>
              <a:avLst/>
              <a:pathLst>
                <a:path w="1864911" h="216911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1696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2676"/>
                  </a:lnTo>
                  <a:lnTo>
                    <a:pt x="635765" y="2781"/>
                  </a:lnTo>
                  <a:lnTo>
                    <a:pt x="593380" y="1093"/>
                  </a:lnTo>
                  <a:lnTo>
                    <a:pt x="550996" y="10115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9057"/>
                  </a:lnTo>
                  <a:lnTo>
                    <a:pt x="381459" y="32230"/>
                  </a:lnTo>
                  <a:lnTo>
                    <a:pt x="339074" y="16059"/>
                  </a:lnTo>
                  <a:lnTo>
                    <a:pt x="296690" y="10597"/>
                  </a:lnTo>
                  <a:lnTo>
                    <a:pt x="254306" y="16811"/>
                  </a:lnTo>
                  <a:lnTo>
                    <a:pt x="211921" y="42389"/>
                  </a:lnTo>
                  <a:lnTo>
                    <a:pt x="169537" y="69961"/>
                  </a:lnTo>
                  <a:lnTo>
                    <a:pt x="127153" y="117061"/>
                  </a:lnTo>
                  <a:lnTo>
                    <a:pt x="84768" y="129818"/>
                  </a:lnTo>
                  <a:lnTo>
                    <a:pt x="42384" y="216911"/>
                  </a:lnTo>
                  <a:lnTo>
                    <a:pt x="0" y="206182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62316" y="3019734"/>
              <a:ext cx="1864911" cy="0"/>
            </a:xfrm>
            <a:custGeom>
              <a:avLst/>
              <a:pathLst>
                <a:path w="1864911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62316" y="3019734"/>
              <a:ext cx="1864911" cy="229091"/>
            </a:xfrm>
            <a:custGeom>
              <a:avLst/>
              <a:pathLst>
                <a:path w="1864911" h="229091">
                  <a:moveTo>
                    <a:pt x="0" y="206182"/>
                  </a:moveTo>
                  <a:lnTo>
                    <a:pt x="42384" y="216911"/>
                  </a:lnTo>
                  <a:lnTo>
                    <a:pt x="84768" y="129818"/>
                  </a:lnTo>
                  <a:lnTo>
                    <a:pt x="127153" y="117061"/>
                  </a:lnTo>
                  <a:lnTo>
                    <a:pt x="169537" y="69961"/>
                  </a:lnTo>
                  <a:lnTo>
                    <a:pt x="211921" y="42389"/>
                  </a:lnTo>
                  <a:lnTo>
                    <a:pt x="254306" y="16811"/>
                  </a:lnTo>
                  <a:lnTo>
                    <a:pt x="296690" y="10597"/>
                  </a:lnTo>
                  <a:lnTo>
                    <a:pt x="339074" y="16059"/>
                  </a:lnTo>
                  <a:lnTo>
                    <a:pt x="381459" y="32230"/>
                  </a:lnTo>
                  <a:lnTo>
                    <a:pt x="423843" y="9057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10115"/>
                  </a:lnTo>
                  <a:lnTo>
                    <a:pt x="593380" y="1093"/>
                  </a:lnTo>
                  <a:lnTo>
                    <a:pt x="635765" y="2781"/>
                  </a:lnTo>
                  <a:lnTo>
                    <a:pt x="678149" y="2676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69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1696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6332"/>
                  </a:lnTo>
                  <a:lnTo>
                    <a:pt x="762918" y="0"/>
                  </a:lnTo>
                  <a:lnTo>
                    <a:pt x="720533" y="17025"/>
                  </a:lnTo>
                  <a:lnTo>
                    <a:pt x="678149" y="10706"/>
                  </a:lnTo>
                  <a:lnTo>
                    <a:pt x="635765" y="11127"/>
                  </a:lnTo>
                  <a:lnTo>
                    <a:pt x="593380" y="16409"/>
                  </a:lnTo>
                  <a:lnTo>
                    <a:pt x="550996" y="30347"/>
                  </a:lnTo>
                  <a:lnTo>
                    <a:pt x="508612" y="0"/>
                  </a:lnTo>
                  <a:lnTo>
                    <a:pt x="466227" y="25791"/>
                  </a:lnTo>
                  <a:lnTo>
                    <a:pt x="423843" y="9057"/>
                  </a:lnTo>
                  <a:lnTo>
                    <a:pt x="381459" y="48346"/>
                  </a:lnTo>
                  <a:lnTo>
                    <a:pt x="339074" y="24089"/>
                  </a:lnTo>
                  <a:lnTo>
                    <a:pt x="296690" y="15896"/>
                  </a:lnTo>
                  <a:lnTo>
                    <a:pt x="254306" y="16811"/>
                  </a:lnTo>
                  <a:lnTo>
                    <a:pt x="211921" y="47688"/>
                  </a:lnTo>
                  <a:lnTo>
                    <a:pt x="169537" y="79290"/>
                  </a:lnTo>
                  <a:lnTo>
                    <a:pt x="127153" y="126066"/>
                  </a:lnTo>
                  <a:lnTo>
                    <a:pt x="84768" y="129818"/>
                  </a:lnTo>
                  <a:lnTo>
                    <a:pt x="42384" y="216911"/>
                  </a:lnTo>
                  <a:lnTo>
                    <a:pt x="0" y="229091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62316" y="3019734"/>
              <a:ext cx="1864911" cy="216911"/>
            </a:xfrm>
            <a:custGeom>
              <a:avLst/>
              <a:pathLst>
                <a:path w="1864911" h="216911">
                  <a:moveTo>
                    <a:pt x="0" y="206182"/>
                  </a:moveTo>
                  <a:lnTo>
                    <a:pt x="42384" y="216911"/>
                  </a:lnTo>
                  <a:lnTo>
                    <a:pt x="84768" y="129818"/>
                  </a:lnTo>
                  <a:lnTo>
                    <a:pt x="127153" y="117061"/>
                  </a:lnTo>
                  <a:lnTo>
                    <a:pt x="169537" y="69961"/>
                  </a:lnTo>
                  <a:lnTo>
                    <a:pt x="211921" y="42389"/>
                  </a:lnTo>
                  <a:lnTo>
                    <a:pt x="254306" y="16811"/>
                  </a:lnTo>
                  <a:lnTo>
                    <a:pt x="296690" y="10597"/>
                  </a:lnTo>
                  <a:lnTo>
                    <a:pt x="339074" y="16059"/>
                  </a:lnTo>
                  <a:lnTo>
                    <a:pt x="381459" y="32230"/>
                  </a:lnTo>
                  <a:lnTo>
                    <a:pt x="423843" y="9057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10115"/>
                  </a:lnTo>
                  <a:lnTo>
                    <a:pt x="593380" y="1093"/>
                  </a:lnTo>
                  <a:lnTo>
                    <a:pt x="635765" y="2781"/>
                  </a:lnTo>
                  <a:lnTo>
                    <a:pt x="678149" y="2676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69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62316" y="3019734"/>
              <a:ext cx="1864911" cy="285928"/>
            </a:xfrm>
            <a:custGeom>
              <a:avLst/>
              <a:pathLst>
                <a:path w="1864911" h="285928">
                  <a:moveTo>
                    <a:pt x="0" y="229091"/>
                  </a:moveTo>
                  <a:lnTo>
                    <a:pt x="42384" y="216911"/>
                  </a:lnTo>
                  <a:lnTo>
                    <a:pt x="84768" y="129818"/>
                  </a:lnTo>
                  <a:lnTo>
                    <a:pt x="127153" y="126066"/>
                  </a:lnTo>
                  <a:lnTo>
                    <a:pt x="169537" y="79290"/>
                  </a:lnTo>
                  <a:lnTo>
                    <a:pt x="211921" y="47688"/>
                  </a:lnTo>
                  <a:lnTo>
                    <a:pt x="254306" y="16811"/>
                  </a:lnTo>
                  <a:lnTo>
                    <a:pt x="296690" y="15896"/>
                  </a:lnTo>
                  <a:lnTo>
                    <a:pt x="339074" y="24089"/>
                  </a:lnTo>
                  <a:lnTo>
                    <a:pt x="381459" y="48346"/>
                  </a:lnTo>
                  <a:lnTo>
                    <a:pt x="423843" y="9057"/>
                  </a:lnTo>
                  <a:lnTo>
                    <a:pt x="466227" y="25791"/>
                  </a:lnTo>
                  <a:lnTo>
                    <a:pt x="508612" y="0"/>
                  </a:lnTo>
                  <a:lnTo>
                    <a:pt x="550996" y="30347"/>
                  </a:lnTo>
                  <a:lnTo>
                    <a:pt x="593380" y="16409"/>
                  </a:lnTo>
                  <a:lnTo>
                    <a:pt x="635765" y="11127"/>
                  </a:lnTo>
                  <a:lnTo>
                    <a:pt x="678149" y="10706"/>
                  </a:lnTo>
                  <a:lnTo>
                    <a:pt x="720533" y="17025"/>
                  </a:lnTo>
                  <a:lnTo>
                    <a:pt x="762918" y="0"/>
                  </a:lnTo>
                  <a:lnTo>
                    <a:pt x="805302" y="6332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69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1696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6332"/>
                  </a:lnTo>
                  <a:lnTo>
                    <a:pt x="762918" y="0"/>
                  </a:lnTo>
                  <a:lnTo>
                    <a:pt x="720533" y="17025"/>
                  </a:lnTo>
                  <a:lnTo>
                    <a:pt x="678149" y="10706"/>
                  </a:lnTo>
                  <a:lnTo>
                    <a:pt x="635765" y="11127"/>
                  </a:lnTo>
                  <a:lnTo>
                    <a:pt x="593380" y="16409"/>
                  </a:lnTo>
                  <a:lnTo>
                    <a:pt x="550996" y="33719"/>
                  </a:lnTo>
                  <a:lnTo>
                    <a:pt x="508612" y="0"/>
                  </a:lnTo>
                  <a:lnTo>
                    <a:pt x="466227" y="30950"/>
                  </a:lnTo>
                  <a:lnTo>
                    <a:pt x="423843" y="18114"/>
                  </a:lnTo>
                  <a:lnTo>
                    <a:pt x="381459" y="59089"/>
                  </a:lnTo>
                  <a:lnTo>
                    <a:pt x="339074" y="24089"/>
                  </a:lnTo>
                  <a:lnTo>
                    <a:pt x="296690" y="15896"/>
                  </a:lnTo>
                  <a:lnTo>
                    <a:pt x="254306" y="22414"/>
                  </a:lnTo>
                  <a:lnTo>
                    <a:pt x="211921" y="68883"/>
                  </a:lnTo>
                  <a:lnTo>
                    <a:pt x="169537" y="125931"/>
                  </a:lnTo>
                  <a:lnTo>
                    <a:pt x="127153" y="189099"/>
                  </a:lnTo>
                  <a:lnTo>
                    <a:pt x="84768" y="194727"/>
                  </a:lnTo>
                  <a:lnTo>
                    <a:pt x="42384" y="28592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62316" y="3019734"/>
              <a:ext cx="1864911" cy="229091"/>
            </a:xfrm>
            <a:custGeom>
              <a:avLst/>
              <a:pathLst>
                <a:path w="1864911" h="229091">
                  <a:moveTo>
                    <a:pt x="0" y="229091"/>
                  </a:moveTo>
                  <a:lnTo>
                    <a:pt x="42384" y="216911"/>
                  </a:lnTo>
                  <a:lnTo>
                    <a:pt x="84768" y="129818"/>
                  </a:lnTo>
                  <a:lnTo>
                    <a:pt x="127153" y="126066"/>
                  </a:lnTo>
                  <a:lnTo>
                    <a:pt x="169537" y="79290"/>
                  </a:lnTo>
                  <a:lnTo>
                    <a:pt x="211921" y="47688"/>
                  </a:lnTo>
                  <a:lnTo>
                    <a:pt x="254306" y="16811"/>
                  </a:lnTo>
                  <a:lnTo>
                    <a:pt x="296690" y="15896"/>
                  </a:lnTo>
                  <a:lnTo>
                    <a:pt x="339074" y="24089"/>
                  </a:lnTo>
                  <a:lnTo>
                    <a:pt x="381459" y="48346"/>
                  </a:lnTo>
                  <a:lnTo>
                    <a:pt x="423843" y="9057"/>
                  </a:lnTo>
                  <a:lnTo>
                    <a:pt x="466227" y="25791"/>
                  </a:lnTo>
                  <a:lnTo>
                    <a:pt x="508612" y="0"/>
                  </a:lnTo>
                  <a:lnTo>
                    <a:pt x="550996" y="30347"/>
                  </a:lnTo>
                  <a:lnTo>
                    <a:pt x="593380" y="16409"/>
                  </a:lnTo>
                  <a:lnTo>
                    <a:pt x="635765" y="11127"/>
                  </a:lnTo>
                  <a:lnTo>
                    <a:pt x="678149" y="10706"/>
                  </a:lnTo>
                  <a:lnTo>
                    <a:pt x="720533" y="17025"/>
                  </a:lnTo>
                  <a:lnTo>
                    <a:pt x="762918" y="0"/>
                  </a:lnTo>
                  <a:lnTo>
                    <a:pt x="805302" y="6332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69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62316" y="3019734"/>
              <a:ext cx="1864911" cy="345086"/>
            </a:xfrm>
            <a:custGeom>
              <a:avLst/>
              <a:pathLst>
                <a:path w="1864911" h="345086">
                  <a:moveTo>
                    <a:pt x="0" y="229091"/>
                  </a:moveTo>
                  <a:lnTo>
                    <a:pt x="42384" y="285928"/>
                  </a:lnTo>
                  <a:lnTo>
                    <a:pt x="84768" y="194727"/>
                  </a:lnTo>
                  <a:lnTo>
                    <a:pt x="127153" y="189099"/>
                  </a:lnTo>
                  <a:lnTo>
                    <a:pt x="169537" y="125931"/>
                  </a:lnTo>
                  <a:lnTo>
                    <a:pt x="211921" y="68883"/>
                  </a:lnTo>
                  <a:lnTo>
                    <a:pt x="254306" y="22414"/>
                  </a:lnTo>
                  <a:lnTo>
                    <a:pt x="296690" y="15896"/>
                  </a:lnTo>
                  <a:lnTo>
                    <a:pt x="339074" y="24089"/>
                  </a:lnTo>
                  <a:lnTo>
                    <a:pt x="381459" y="59089"/>
                  </a:lnTo>
                  <a:lnTo>
                    <a:pt x="423843" y="18114"/>
                  </a:lnTo>
                  <a:lnTo>
                    <a:pt x="466227" y="30950"/>
                  </a:lnTo>
                  <a:lnTo>
                    <a:pt x="508612" y="0"/>
                  </a:lnTo>
                  <a:lnTo>
                    <a:pt x="550996" y="33719"/>
                  </a:lnTo>
                  <a:lnTo>
                    <a:pt x="593380" y="16409"/>
                  </a:lnTo>
                  <a:lnTo>
                    <a:pt x="635765" y="11127"/>
                  </a:lnTo>
                  <a:lnTo>
                    <a:pt x="678149" y="10706"/>
                  </a:lnTo>
                  <a:lnTo>
                    <a:pt x="720533" y="17025"/>
                  </a:lnTo>
                  <a:lnTo>
                    <a:pt x="762918" y="0"/>
                  </a:lnTo>
                  <a:lnTo>
                    <a:pt x="805302" y="6332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69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3744"/>
                  </a:lnTo>
                  <a:lnTo>
                    <a:pt x="1780142" y="9877"/>
                  </a:lnTo>
                  <a:lnTo>
                    <a:pt x="1737758" y="2396"/>
                  </a:lnTo>
                  <a:lnTo>
                    <a:pt x="1695373" y="4715"/>
                  </a:lnTo>
                  <a:lnTo>
                    <a:pt x="1652989" y="0"/>
                  </a:lnTo>
                  <a:lnTo>
                    <a:pt x="1610605" y="7001"/>
                  </a:lnTo>
                  <a:lnTo>
                    <a:pt x="1568220" y="3059"/>
                  </a:lnTo>
                  <a:lnTo>
                    <a:pt x="1525836" y="2687"/>
                  </a:lnTo>
                  <a:lnTo>
                    <a:pt x="1483452" y="1782"/>
                  </a:lnTo>
                  <a:lnTo>
                    <a:pt x="1441067" y="7010"/>
                  </a:lnTo>
                  <a:lnTo>
                    <a:pt x="1398683" y="3691"/>
                  </a:lnTo>
                  <a:lnTo>
                    <a:pt x="1356299" y="5066"/>
                  </a:lnTo>
                  <a:lnTo>
                    <a:pt x="1313914" y="952"/>
                  </a:lnTo>
                  <a:lnTo>
                    <a:pt x="1271530" y="2151"/>
                  </a:lnTo>
                  <a:lnTo>
                    <a:pt x="1229146" y="6954"/>
                  </a:lnTo>
                  <a:lnTo>
                    <a:pt x="1186761" y="29392"/>
                  </a:lnTo>
                  <a:lnTo>
                    <a:pt x="1144377" y="18666"/>
                  </a:lnTo>
                  <a:lnTo>
                    <a:pt x="1101993" y="3524"/>
                  </a:lnTo>
                  <a:lnTo>
                    <a:pt x="1059608" y="20633"/>
                  </a:lnTo>
                  <a:lnTo>
                    <a:pt x="1017224" y="6832"/>
                  </a:lnTo>
                  <a:lnTo>
                    <a:pt x="974840" y="10181"/>
                  </a:lnTo>
                  <a:lnTo>
                    <a:pt x="932455" y="20606"/>
                  </a:lnTo>
                  <a:lnTo>
                    <a:pt x="890071" y="0"/>
                  </a:lnTo>
                  <a:lnTo>
                    <a:pt x="847686" y="6714"/>
                  </a:lnTo>
                  <a:lnTo>
                    <a:pt x="805302" y="18997"/>
                  </a:lnTo>
                  <a:lnTo>
                    <a:pt x="762918" y="0"/>
                  </a:lnTo>
                  <a:lnTo>
                    <a:pt x="720533" y="17025"/>
                  </a:lnTo>
                  <a:lnTo>
                    <a:pt x="678149" y="13383"/>
                  </a:lnTo>
                  <a:lnTo>
                    <a:pt x="635765" y="19472"/>
                  </a:lnTo>
                  <a:lnTo>
                    <a:pt x="593380" y="41571"/>
                  </a:lnTo>
                  <a:lnTo>
                    <a:pt x="550996" y="74181"/>
                  </a:lnTo>
                  <a:lnTo>
                    <a:pt x="508612" y="20231"/>
                  </a:lnTo>
                  <a:lnTo>
                    <a:pt x="466227" y="103166"/>
                  </a:lnTo>
                  <a:lnTo>
                    <a:pt x="423843" y="72456"/>
                  </a:lnTo>
                  <a:lnTo>
                    <a:pt x="381459" y="188012"/>
                  </a:lnTo>
                  <a:lnTo>
                    <a:pt x="339074" y="100374"/>
                  </a:lnTo>
                  <a:lnTo>
                    <a:pt x="296690" y="58285"/>
                  </a:lnTo>
                  <a:lnTo>
                    <a:pt x="254306" y="95262"/>
                  </a:lnTo>
                  <a:lnTo>
                    <a:pt x="211921" y="206649"/>
                  </a:lnTo>
                  <a:lnTo>
                    <a:pt x="169537" y="261191"/>
                  </a:lnTo>
                  <a:lnTo>
                    <a:pt x="127153" y="261137"/>
                  </a:lnTo>
                  <a:lnTo>
                    <a:pt x="84768" y="332659"/>
                  </a:lnTo>
                  <a:lnTo>
                    <a:pt x="42384" y="345086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62316" y="3019734"/>
              <a:ext cx="1864911" cy="285928"/>
            </a:xfrm>
            <a:custGeom>
              <a:avLst/>
              <a:pathLst>
                <a:path w="1864911" h="285928">
                  <a:moveTo>
                    <a:pt x="0" y="229091"/>
                  </a:moveTo>
                  <a:lnTo>
                    <a:pt x="42384" y="285928"/>
                  </a:lnTo>
                  <a:lnTo>
                    <a:pt x="84768" y="194727"/>
                  </a:lnTo>
                  <a:lnTo>
                    <a:pt x="127153" y="189099"/>
                  </a:lnTo>
                  <a:lnTo>
                    <a:pt x="169537" y="125931"/>
                  </a:lnTo>
                  <a:lnTo>
                    <a:pt x="211921" y="68883"/>
                  </a:lnTo>
                  <a:lnTo>
                    <a:pt x="254306" y="22414"/>
                  </a:lnTo>
                  <a:lnTo>
                    <a:pt x="296690" y="15896"/>
                  </a:lnTo>
                  <a:lnTo>
                    <a:pt x="339074" y="24089"/>
                  </a:lnTo>
                  <a:lnTo>
                    <a:pt x="381459" y="59089"/>
                  </a:lnTo>
                  <a:lnTo>
                    <a:pt x="423843" y="18114"/>
                  </a:lnTo>
                  <a:lnTo>
                    <a:pt x="466227" y="30950"/>
                  </a:lnTo>
                  <a:lnTo>
                    <a:pt x="508612" y="0"/>
                  </a:lnTo>
                  <a:lnTo>
                    <a:pt x="550996" y="33719"/>
                  </a:lnTo>
                  <a:lnTo>
                    <a:pt x="593380" y="16409"/>
                  </a:lnTo>
                  <a:lnTo>
                    <a:pt x="635765" y="11127"/>
                  </a:lnTo>
                  <a:lnTo>
                    <a:pt x="678149" y="10706"/>
                  </a:lnTo>
                  <a:lnTo>
                    <a:pt x="720533" y="17025"/>
                  </a:lnTo>
                  <a:lnTo>
                    <a:pt x="762918" y="0"/>
                  </a:lnTo>
                  <a:lnTo>
                    <a:pt x="805302" y="6332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1696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62316" y="3019734"/>
              <a:ext cx="1864911" cy="483121"/>
            </a:xfrm>
            <a:custGeom>
              <a:avLst/>
              <a:pathLst>
                <a:path w="1864911" h="483121">
                  <a:moveTo>
                    <a:pt x="0" y="229091"/>
                  </a:moveTo>
                  <a:lnTo>
                    <a:pt x="42384" y="345086"/>
                  </a:lnTo>
                  <a:lnTo>
                    <a:pt x="84768" y="332659"/>
                  </a:lnTo>
                  <a:lnTo>
                    <a:pt x="127153" y="261137"/>
                  </a:lnTo>
                  <a:lnTo>
                    <a:pt x="169537" y="261191"/>
                  </a:lnTo>
                  <a:lnTo>
                    <a:pt x="211921" y="206649"/>
                  </a:lnTo>
                  <a:lnTo>
                    <a:pt x="254306" y="95262"/>
                  </a:lnTo>
                  <a:lnTo>
                    <a:pt x="296690" y="58285"/>
                  </a:lnTo>
                  <a:lnTo>
                    <a:pt x="339074" y="100374"/>
                  </a:lnTo>
                  <a:lnTo>
                    <a:pt x="381459" y="188012"/>
                  </a:lnTo>
                  <a:lnTo>
                    <a:pt x="423843" y="72456"/>
                  </a:lnTo>
                  <a:lnTo>
                    <a:pt x="466227" y="103166"/>
                  </a:lnTo>
                  <a:lnTo>
                    <a:pt x="508612" y="20231"/>
                  </a:lnTo>
                  <a:lnTo>
                    <a:pt x="550996" y="74181"/>
                  </a:lnTo>
                  <a:lnTo>
                    <a:pt x="593380" y="41571"/>
                  </a:lnTo>
                  <a:lnTo>
                    <a:pt x="635765" y="19472"/>
                  </a:lnTo>
                  <a:lnTo>
                    <a:pt x="678149" y="13383"/>
                  </a:lnTo>
                  <a:lnTo>
                    <a:pt x="720533" y="17025"/>
                  </a:lnTo>
                  <a:lnTo>
                    <a:pt x="762918" y="0"/>
                  </a:lnTo>
                  <a:lnTo>
                    <a:pt x="805302" y="18997"/>
                  </a:lnTo>
                  <a:lnTo>
                    <a:pt x="847686" y="6714"/>
                  </a:lnTo>
                  <a:lnTo>
                    <a:pt x="890071" y="0"/>
                  </a:lnTo>
                  <a:lnTo>
                    <a:pt x="932455" y="20606"/>
                  </a:lnTo>
                  <a:lnTo>
                    <a:pt x="974840" y="10181"/>
                  </a:lnTo>
                  <a:lnTo>
                    <a:pt x="1017224" y="6832"/>
                  </a:lnTo>
                  <a:lnTo>
                    <a:pt x="1059608" y="20633"/>
                  </a:lnTo>
                  <a:lnTo>
                    <a:pt x="1101993" y="3524"/>
                  </a:lnTo>
                  <a:lnTo>
                    <a:pt x="1144377" y="18666"/>
                  </a:lnTo>
                  <a:lnTo>
                    <a:pt x="1186761" y="29392"/>
                  </a:lnTo>
                  <a:lnTo>
                    <a:pt x="1229146" y="6954"/>
                  </a:lnTo>
                  <a:lnTo>
                    <a:pt x="1271530" y="2151"/>
                  </a:lnTo>
                  <a:lnTo>
                    <a:pt x="1313914" y="952"/>
                  </a:lnTo>
                  <a:lnTo>
                    <a:pt x="1356299" y="5066"/>
                  </a:lnTo>
                  <a:lnTo>
                    <a:pt x="1398683" y="3691"/>
                  </a:lnTo>
                  <a:lnTo>
                    <a:pt x="1441067" y="7010"/>
                  </a:lnTo>
                  <a:lnTo>
                    <a:pt x="1483452" y="1782"/>
                  </a:lnTo>
                  <a:lnTo>
                    <a:pt x="1525836" y="2687"/>
                  </a:lnTo>
                  <a:lnTo>
                    <a:pt x="1568220" y="3059"/>
                  </a:lnTo>
                  <a:lnTo>
                    <a:pt x="1610605" y="7001"/>
                  </a:lnTo>
                  <a:lnTo>
                    <a:pt x="1652989" y="0"/>
                  </a:lnTo>
                  <a:lnTo>
                    <a:pt x="1695373" y="4715"/>
                  </a:lnTo>
                  <a:lnTo>
                    <a:pt x="1737758" y="2396"/>
                  </a:lnTo>
                  <a:lnTo>
                    <a:pt x="1780142" y="9877"/>
                  </a:lnTo>
                  <a:lnTo>
                    <a:pt x="1822526" y="3744"/>
                  </a:lnTo>
                  <a:lnTo>
                    <a:pt x="1864911" y="0"/>
                  </a:lnTo>
                  <a:lnTo>
                    <a:pt x="1822526" y="3744"/>
                  </a:lnTo>
                  <a:lnTo>
                    <a:pt x="1780142" y="11288"/>
                  </a:lnTo>
                  <a:lnTo>
                    <a:pt x="1737758" y="3594"/>
                  </a:lnTo>
                  <a:lnTo>
                    <a:pt x="1695373" y="7859"/>
                  </a:lnTo>
                  <a:lnTo>
                    <a:pt x="1652989" y="5334"/>
                  </a:lnTo>
                  <a:lnTo>
                    <a:pt x="1610605" y="8751"/>
                  </a:lnTo>
                  <a:lnTo>
                    <a:pt x="1568220" y="9789"/>
                  </a:lnTo>
                  <a:lnTo>
                    <a:pt x="1525836" y="6718"/>
                  </a:lnTo>
                  <a:lnTo>
                    <a:pt x="1483452" y="4753"/>
                  </a:lnTo>
                  <a:lnTo>
                    <a:pt x="1441067" y="7010"/>
                  </a:lnTo>
                  <a:lnTo>
                    <a:pt x="1398683" y="12920"/>
                  </a:lnTo>
                  <a:lnTo>
                    <a:pt x="1356299" y="7599"/>
                  </a:lnTo>
                  <a:lnTo>
                    <a:pt x="1313914" y="5713"/>
                  </a:lnTo>
                  <a:lnTo>
                    <a:pt x="1271530" y="10758"/>
                  </a:lnTo>
                  <a:lnTo>
                    <a:pt x="1229146" y="15896"/>
                  </a:lnTo>
                  <a:lnTo>
                    <a:pt x="1186761" y="44089"/>
                  </a:lnTo>
                  <a:lnTo>
                    <a:pt x="1144377" y="44121"/>
                  </a:lnTo>
                  <a:lnTo>
                    <a:pt x="1101993" y="14097"/>
                  </a:lnTo>
                  <a:lnTo>
                    <a:pt x="1059608" y="41266"/>
                  </a:lnTo>
                  <a:lnTo>
                    <a:pt x="1017224" y="13665"/>
                  </a:lnTo>
                  <a:lnTo>
                    <a:pt x="974840" y="40727"/>
                  </a:lnTo>
                  <a:lnTo>
                    <a:pt x="932455" y="74181"/>
                  </a:lnTo>
                  <a:lnTo>
                    <a:pt x="890071" y="61492"/>
                  </a:lnTo>
                  <a:lnTo>
                    <a:pt x="847686" y="100721"/>
                  </a:lnTo>
                  <a:lnTo>
                    <a:pt x="805302" y="196310"/>
                  </a:lnTo>
                  <a:lnTo>
                    <a:pt x="762918" y="168000"/>
                  </a:lnTo>
                  <a:lnTo>
                    <a:pt x="720533" y="204304"/>
                  </a:lnTo>
                  <a:lnTo>
                    <a:pt x="678149" y="238223"/>
                  </a:lnTo>
                  <a:lnTo>
                    <a:pt x="635765" y="147436"/>
                  </a:lnTo>
                  <a:lnTo>
                    <a:pt x="593380" y="194727"/>
                  </a:lnTo>
                  <a:lnTo>
                    <a:pt x="550996" y="246149"/>
                  </a:lnTo>
                  <a:lnTo>
                    <a:pt x="508612" y="232661"/>
                  </a:lnTo>
                  <a:lnTo>
                    <a:pt x="466227" y="283708"/>
                  </a:lnTo>
                  <a:lnTo>
                    <a:pt x="423843" y="316998"/>
                  </a:lnTo>
                  <a:lnTo>
                    <a:pt x="381459" y="456602"/>
                  </a:lnTo>
                  <a:lnTo>
                    <a:pt x="339074" y="301124"/>
                  </a:lnTo>
                  <a:lnTo>
                    <a:pt x="296690" y="296727"/>
                  </a:lnTo>
                  <a:lnTo>
                    <a:pt x="254306" y="302598"/>
                  </a:lnTo>
                  <a:lnTo>
                    <a:pt x="211921" y="333818"/>
                  </a:lnTo>
                  <a:lnTo>
                    <a:pt x="169537" y="382458"/>
                  </a:lnTo>
                  <a:lnTo>
                    <a:pt x="127153" y="342180"/>
                  </a:lnTo>
                  <a:lnTo>
                    <a:pt x="84768" y="365114"/>
                  </a:lnTo>
                  <a:lnTo>
                    <a:pt x="42384" y="483121"/>
                  </a:lnTo>
                  <a:lnTo>
                    <a:pt x="0" y="41236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62316" y="3019734"/>
              <a:ext cx="1864911" cy="345086"/>
            </a:xfrm>
            <a:custGeom>
              <a:avLst/>
              <a:pathLst>
                <a:path w="1864911" h="345086">
                  <a:moveTo>
                    <a:pt x="0" y="229091"/>
                  </a:moveTo>
                  <a:lnTo>
                    <a:pt x="42384" y="345086"/>
                  </a:lnTo>
                  <a:lnTo>
                    <a:pt x="84768" y="332659"/>
                  </a:lnTo>
                  <a:lnTo>
                    <a:pt x="127153" y="261137"/>
                  </a:lnTo>
                  <a:lnTo>
                    <a:pt x="169537" y="261191"/>
                  </a:lnTo>
                  <a:lnTo>
                    <a:pt x="211921" y="206649"/>
                  </a:lnTo>
                  <a:lnTo>
                    <a:pt x="254306" y="95262"/>
                  </a:lnTo>
                  <a:lnTo>
                    <a:pt x="296690" y="58285"/>
                  </a:lnTo>
                  <a:lnTo>
                    <a:pt x="339074" y="100374"/>
                  </a:lnTo>
                  <a:lnTo>
                    <a:pt x="381459" y="188012"/>
                  </a:lnTo>
                  <a:lnTo>
                    <a:pt x="423843" y="72456"/>
                  </a:lnTo>
                  <a:lnTo>
                    <a:pt x="466227" y="103166"/>
                  </a:lnTo>
                  <a:lnTo>
                    <a:pt x="508612" y="20231"/>
                  </a:lnTo>
                  <a:lnTo>
                    <a:pt x="550996" y="74181"/>
                  </a:lnTo>
                  <a:lnTo>
                    <a:pt x="593380" y="41571"/>
                  </a:lnTo>
                  <a:lnTo>
                    <a:pt x="635765" y="19472"/>
                  </a:lnTo>
                  <a:lnTo>
                    <a:pt x="678149" y="13383"/>
                  </a:lnTo>
                  <a:lnTo>
                    <a:pt x="720533" y="17025"/>
                  </a:lnTo>
                  <a:lnTo>
                    <a:pt x="762918" y="0"/>
                  </a:lnTo>
                  <a:lnTo>
                    <a:pt x="805302" y="18997"/>
                  </a:lnTo>
                  <a:lnTo>
                    <a:pt x="847686" y="6714"/>
                  </a:lnTo>
                  <a:lnTo>
                    <a:pt x="890071" y="0"/>
                  </a:lnTo>
                  <a:lnTo>
                    <a:pt x="932455" y="20606"/>
                  </a:lnTo>
                  <a:lnTo>
                    <a:pt x="974840" y="10181"/>
                  </a:lnTo>
                  <a:lnTo>
                    <a:pt x="1017224" y="6832"/>
                  </a:lnTo>
                  <a:lnTo>
                    <a:pt x="1059608" y="20633"/>
                  </a:lnTo>
                  <a:lnTo>
                    <a:pt x="1101993" y="3524"/>
                  </a:lnTo>
                  <a:lnTo>
                    <a:pt x="1144377" y="18666"/>
                  </a:lnTo>
                  <a:lnTo>
                    <a:pt x="1186761" y="29392"/>
                  </a:lnTo>
                  <a:lnTo>
                    <a:pt x="1229146" y="6954"/>
                  </a:lnTo>
                  <a:lnTo>
                    <a:pt x="1271530" y="2151"/>
                  </a:lnTo>
                  <a:lnTo>
                    <a:pt x="1313914" y="952"/>
                  </a:lnTo>
                  <a:lnTo>
                    <a:pt x="1356299" y="5066"/>
                  </a:lnTo>
                  <a:lnTo>
                    <a:pt x="1398683" y="3691"/>
                  </a:lnTo>
                  <a:lnTo>
                    <a:pt x="1441067" y="7010"/>
                  </a:lnTo>
                  <a:lnTo>
                    <a:pt x="1483452" y="1782"/>
                  </a:lnTo>
                  <a:lnTo>
                    <a:pt x="1525836" y="2687"/>
                  </a:lnTo>
                  <a:lnTo>
                    <a:pt x="1568220" y="3059"/>
                  </a:lnTo>
                  <a:lnTo>
                    <a:pt x="1610605" y="7001"/>
                  </a:lnTo>
                  <a:lnTo>
                    <a:pt x="1652989" y="0"/>
                  </a:lnTo>
                  <a:lnTo>
                    <a:pt x="1695373" y="4715"/>
                  </a:lnTo>
                  <a:lnTo>
                    <a:pt x="1737758" y="2396"/>
                  </a:lnTo>
                  <a:lnTo>
                    <a:pt x="1780142" y="9877"/>
                  </a:lnTo>
                  <a:lnTo>
                    <a:pt x="1822526" y="3744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62316" y="3019734"/>
              <a:ext cx="1864911" cy="606825"/>
            </a:xfrm>
            <a:custGeom>
              <a:avLst/>
              <a:pathLst>
                <a:path w="1864911" h="606825">
                  <a:moveTo>
                    <a:pt x="0" y="412364"/>
                  </a:moveTo>
                  <a:lnTo>
                    <a:pt x="42384" y="483121"/>
                  </a:lnTo>
                  <a:lnTo>
                    <a:pt x="84768" y="365114"/>
                  </a:lnTo>
                  <a:lnTo>
                    <a:pt x="127153" y="342180"/>
                  </a:lnTo>
                  <a:lnTo>
                    <a:pt x="169537" y="382458"/>
                  </a:lnTo>
                  <a:lnTo>
                    <a:pt x="211921" y="333818"/>
                  </a:lnTo>
                  <a:lnTo>
                    <a:pt x="254306" y="302598"/>
                  </a:lnTo>
                  <a:lnTo>
                    <a:pt x="296690" y="296727"/>
                  </a:lnTo>
                  <a:lnTo>
                    <a:pt x="339074" y="301124"/>
                  </a:lnTo>
                  <a:lnTo>
                    <a:pt x="381459" y="456602"/>
                  </a:lnTo>
                  <a:lnTo>
                    <a:pt x="423843" y="316998"/>
                  </a:lnTo>
                  <a:lnTo>
                    <a:pt x="466227" y="283708"/>
                  </a:lnTo>
                  <a:lnTo>
                    <a:pt x="508612" y="232661"/>
                  </a:lnTo>
                  <a:lnTo>
                    <a:pt x="550996" y="246149"/>
                  </a:lnTo>
                  <a:lnTo>
                    <a:pt x="593380" y="194727"/>
                  </a:lnTo>
                  <a:lnTo>
                    <a:pt x="635765" y="147436"/>
                  </a:lnTo>
                  <a:lnTo>
                    <a:pt x="678149" y="238223"/>
                  </a:lnTo>
                  <a:lnTo>
                    <a:pt x="720533" y="204304"/>
                  </a:lnTo>
                  <a:lnTo>
                    <a:pt x="762918" y="168000"/>
                  </a:lnTo>
                  <a:lnTo>
                    <a:pt x="805302" y="196310"/>
                  </a:lnTo>
                  <a:lnTo>
                    <a:pt x="847686" y="100721"/>
                  </a:lnTo>
                  <a:lnTo>
                    <a:pt x="890071" y="61492"/>
                  </a:lnTo>
                  <a:lnTo>
                    <a:pt x="932455" y="74181"/>
                  </a:lnTo>
                  <a:lnTo>
                    <a:pt x="974840" y="40727"/>
                  </a:lnTo>
                  <a:lnTo>
                    <a:pt x="1017224" y="13665"/>
                  </a:lnTo>
                  <a:lnTo>
                    <a:pt x="1059608" y="41266"/>
                  </a:lnTo>
                  <a:lnTo>
                    <a:pt x="1101993" y="14097"/>
                  </a:lnTo>
                  <a:lnTo>
                    <a:pt x="1144377" y="44121"/>
                  </a:lnTo>
                  <a:lnTo>
                    <a:pt x="1186761" y="44089"/>
                  </a:lnTo>
                  <a:lnTo>
                    <a:pt x="1229146" y="15896"/>
                  </a:lnTo>
                  <a:lnTo>
                    <a:pt x="1271530" y="10758"/>
                  </a:lnTo>
                  <a:lnTo>
                    <a:pt x="1313914" y="5713"/>
                  </a:lnTo>
                  <a:lnTo>
                    <a:pt x="1356299" y="7599"/>
                  </a:lnTo>
                  <a:lnTo>
                    <a:pt x="1398683" y="12920"/>
                  </a:lnTo>
                  <a:lnTo>
                    <a:pt x="1441067" y="7010"/>
                  </a:lnTo>
                  <a:lnTo>
                    <a:pt x="1483452" y="4753"/>
                  </a:lnTo>
                  <a:lnTo>
                    <a:pt x="1525836" y="6718"/>
                  </a:lnTo>
                  <a:lnTo>
                    <a:pt x="1568220" y="9789"/>
                  </a:lnTo>
                  <a:lnTo>
                    <a:pt x="1610605" y="8751"/>
                  </a:lnTo>
                  <a:lnTo>
                    <a:pt x="1652989" y="5334"/>
                  </a:lnTo>
                  <a:lnTo>
                    <a:pt x="1695373" y="7859"/>
                  </a:lnTo>
                  <a:lnTo>
                    <a:pt x="1737758" y="3594"/>
                  </a:lnTo>
                  <a:lnTo>
                    <a:pt x="1780142" y="11288"/>
                  </a:lnTo>
                  <a:lnTo>
                    <a:pt x="1822526" y="3744"/>
                  </a:lnTo>
                  <a:lnTo>
                    <a:pt x="1864911" y="0"/>
                  </a:lnTo>
                  <a:lnTo>
                    <a:pt x="1864911" y="70809"/>
                  </a:lnTo>
                  <a:lnTo>
                    <a:pt x="1822526" y="14979"/>
                  </a:lnTo>
                  <a:lnTo>
                    <a:pt x="1780142" y="12699"/>
                  </a:lnTo>
                  <a:lnTo>
                    <a:pt x="1737758" y="4793"/>
                  </a:lnTo>
                  <a:lnTo>
                    <a:pt x="1695373" y="15719"/>
                  </a:lnTo>
                  <a:lnTo>
                    <a:pt x="1652989" y="16004"/>
                  </a:lnTo>
                  <a:lnTo>
                    <a:pt x="1610605" y="15753"/>
                  </a:lnTo>
                  <a:lnTo>
                    <a:pt x="1568220" y="17744"/>
                  </a:lnTo>
                  <a:lnTo>
                    <a:pt x="1525836" y="11645"/>
                  </a:lnTo>
                  <a:lnTo>
                    <a:pt x="1483452" y="11882"/>
                  </a:lnTo>
                  <a:lnTo>
                    <a:pt x="1441067" y="14799"/>
                  </a:lnTo>
                  <a:lnTo>
                    <a:pt x="1398683" y="20303"/>
                  </a:lnTo>
                  <a:lnTo>
                    <a:pt x="1356299" y="24063"/>
                  </a:lnTo>
                  <a:lnTo>
                    <a:pt x="1313914" y="25709"/>
                  </a:lnTo>
                  <a:lnTo>
                    <a:pt x="1271530" y="25820"/>
                  </a:lnTo>
                  <a:lnTo>
                    <a:pt x="1229146" y="42720"/>
                  </a:lnTo>
                  <a:lnTo>
                    <a:pt x="1186761" y="67970"/>
                  </a:lnTo>
                  <a:lnTo>
                    <a:pt x="1144377" y="67878"/>
                  </a:lnTo>
                  <a:lnTo>
                    <a:pt x="1101993" y="45818"/>
                  </a:lnTo>
                  <a:lnTo>
                    <a:pt x="1059608" y="67058"/>
                  </a:lnTo>
                  <a:lnTo>
                    <a:pt x="1017224" y="47827"/>
                  </a:lnTo>
                  <a:lnTo>
                    <a:pt x="974840" y="106909"/>
                  </a:lnTo>
                  <a:lnTo>
                    <a:pt x="932455" y="168969"/>
                  </a:lnTo>
                  <a:lnTo>
                    <a:pt x="890071" y="174229"/>
                  </a:lnTo>
                  <a:lnTo>
                    <a:pt x="847686" y="241730"/>
                  </a:lnTo>
                  <a:lnTo>
                    <a:pt x="805302" y="303964"/>
                  </a:lnTo>
                  <a:lnTo>
                    <a:pt x="762918" y="290182"/>
                  </a:lnTo>
                  <a:lnTo>
                    <a:pt x="720533" y="238354"/>
                  </a:lnTo>
                  <a:lnTo>
                    <a:pt x="678149" y="281049"/>
                  </a:lnTo>
                  <a:lnTo>
                    <a:pt x="635765" y="223936"/>
                  </a:lnTo>
                  <a:lnTo>
                    <a:pt x="593380" y="253802"/>
                  </a:lnTo>
                  <a:lnTo>
                    <a:pt x="550996" y="323702"/>
                  </a:lnTo>
                  <a:lnTo>
                    <a:pt x="508612" y="399570"/>
                  </a:lnTo>
                  <a:lnTo>
                    <a:pt x="466227" y="438459"/>
                  </a:lnTo>
                  <a:lnTo>
                    <a:pt x="423843" y="606825"/>
                  </a:lnTo>
                  <a:lnTo>
                    <a:pt x="381459" y="569410"/>
                  </a:lnTo>
                  <a:lnTo>
                    <a:pt x="339074" y="493844"/>
                  </a:lnTo>
                  <a:lnTo>
                    <a:pt x="296690" y="434493"/>
                  </a:lnTo>
                  <a:lnTo>
                    <a:pt x="254306" y="487519"/>
                  </a:lnTo>
                  <a:lnTo>
                    <a:pt x="211921" y="445091"/>
                  </a:lnTo>
                  <a:lnTo>
                    <a:pt x="169537" y="438428"/>
                  </a:lnTo>
                  <a:lnTo>
                    <a:pt x="127153" y="400710"/>
                  </a:lnTo>
                  <a:lnTo>
                    <a:pt x="84768" y="381341"/>
                  </a:lnTo>
                  <a:lnTo>
                    <a:pt x="42384" y="512700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62316" y="3019734"/>
              <a:ext cx="1864911" cy="483121"/>
            </a:xfrm>
            <a:custGeom>
              <a:avLst/>
              <a:pathLst>
                <a:path w="1864911" h="483121">
                  <a:moveTo>
                    <a:pt x="0" y="412364"/>
                  </a:moveTo>
                  <a:lnTo>
                    <a:pt x="42384" y="483121"/>
                  </a:lnTo>
                  <a:lnTo>
                    <a:pt x="84768" y="365114"/>
                  </a:lnTo>
                  <a:lnTo>
                    <a:pt x="127153" y="342180"/>
                  </a:lnTo>
                  <a:lnTo>
                    <a:pt x="169537" y="382458"/>
                  </a:lnTo>
                  <a:lnTo>
                    <a:pt x="211921" y="333818"/>
                  </a:lnTo>
                  <a:lnTo>
                    <a:pt x="254306" y="302598"/>
                  </a:lnTo>
                  <a:lnTo>
                    <a:pt x="296690" y="296727"/>
                  </a:lnTo>
                  <a:lnTo>
                    <a:pt x="339074" y="301124"/>
                  </a:lnTo>
                  <a:lnTo>
                    <a:pt x="381459" y="456602"/>
                  </a:lnTo>
                  <a:lnTo>
                    <a:pt x="423843" y="316998"/>
                  </a:lnTo>
                  <a:lnTo>
                    <a:pt x="466227" y="283708"/>
                  </a:lnTo>
                  <a:lnTo>
                    <a:pt x="508612" y="232661"/>
                  </a:lnTo>
                  <a:lnTo>
                    <a:pt x="550996" y="246149"/>
                  </a:lnTo>
                  <a:lnTo>
                    <a:pt x="593380" y="194727"/>
                  </a:lnTo>
                  <a:lnTo>
                    <a:pt x="635765" y="147436"/>
                  </a:lnTo>
                  <a:lnTo>
                    <a:pt x="678149" y="238223"/>
                  </a:lnTo>
                  <a:lnTo>
                    <a:pt x="720533" y="204304"/>
                  </a:lnTo>
                  <a:lnTo>
                    <a:pt x="762918" y="168000"/>
                  </a:lnTo>
                  <a:lnTo>
                    <a:pt x="805302" y="196310"/>
                  </a:lnTo>
                  <a:lnTo>
                    <a:pt x="847686" y="100721"/>
                  </a:lnTo>
                  <a:lnTo>
                    <a:pt x="890071" y="61492"/>
                  </a:lnTo>
                  <a:lnTo>
                    <a:pt x="932455" y="74181"/>
                  </a:lnTo>
                  <a:lnTo>
                    <a:pt x="974840" y="40727"/>
                  </a:lnTo>
                  <a:lnTo>
                    <a:pt x="1017224" y="13665"/>
                  </a:lnTo>
                  <a:lnTo>
                    <a:pt x="1059608" y="41266"/>
                  </a:lnTo>
                  <a:lnTo>
                    <a:pt x="1101993" y="14097"/>
                  </a:lnTo>
                  <a:lnTo>
                    <a:pt x="1144377" y="44121"/>
                  </a:lnTo>
                  <a:lnTo>
                    <a:pt x="1186761" y="44089"/>
                  </a:lnTo>
                  <a:lnTo>
                    <a:pt x="1229146" y="15896"/>
                  </a:lnTo>
                  <a:lnTo>
                    <a:pt x="1271530" y="10758"/>
                  </a:lnTo>
                  <a:lnTo>
                    <a:pt x="1313914" y="5713"/>
                  </a:lnTo>
                  <a:lnTo>
                    <a:pt x="1356299" y="7599"/>
                  </a:lnTo>
                  <a:lnTo>
                    <a:pt x="1398683" y="12920"/>
                  </a:lnTo>
                  <a:lnTo>
                    <a:pt x="1441067" y="7010"/>
                  </a:lnTo>
                  <a:lnTo>
                    <a:pt x="1483452" y="4753"/>
                  </a:lnTo>
                  <a:lnTo>
                    <a:pt x="1525836" y="6718"/>
                  </a:lnTo>
                  <a:lnTo>
                    <a:pt x="1568220" y="9789"/>
                  </a:lnTo>
                  <a:lnTo>
                    <a:pt x="1610605" y="8751"/>
                  </a:lnTo>
                  <a:lnTo>
                    <a:pt x="1652989" y="5334"/>
                  </a:lnTo>
                  <a:lnTo>
                    <a:pt x="1695373" y="7859"/>
                  </a:lnTo>
                  <a:lnTo>
                    <a:pt x="1737758" y="3594"/>
                  </a:lnTo>
                  <a:lnTo>
                    <a:pt x="1780142" y="11288"/>
                  </a:lnTo>
                  <a:lnTo>
                    <a:pt x="1822526" y="3744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62316" y="3024527"/>
              <a:ext cx="1864911" cy="602031"/>
            </a:xfrm>
            <a:custGeom>
              <a:avLst/>
              <a:pathLst>
                <a:path w="1864911" h="602031">
                  <a:moveTo>
                    <a:pt x="0" y="407570"/>
                  </a:moveTo>
                  <a:lnTo>
                    <a:pt x="42384" y="507906"/>
                  </a:lnTo>
                  <a:lnTo>
                    <a:pt x="84768" y="376548"/>
                  </a:lnTo>
                  <a:lnTo>
                    <a:pt x="127153" y="395917"/>
                  </a:lnTo>
                  <a:lnTo>
                    <a:pt x="169537" y="433635"/>
                  </a:lnTo>
                  <a:lnTo>
                    <a:pt x="211921" y="440298"/>
                  </a:lnTo>
                  <a:lnTo>
                    <a:pt x="254306" y="482725"/>
                  </a:lnTo>
                  <a:lnTo>
                    <a:pt x="296690" y="429700"/>
                  </a:lnTo>
                  <a:lnTo>
                    <a:pt x="339074" y="489051"/>
                  </a:lnTo>
                  <a:lnTo>
                    <a:pt x="381459" y="564616"/>
                  </a:lnTo>
                  <a:lnTo>
                    <a:pt x="423843" y="602031"/>
                  </a:lnTo>
                  <a:lnTo>
                    <a:pt x="466227" y="433665"/>
                  </a:lnTo>
                  <a:lnTo>
                    <a:pt x="508612" y="394777"/>
                  </a:lnTo>
                  <a:lnTo>
                    <a:pt x="550996" y="318909"/>
                  </a:lnTo>
                  <a:lnTo>
                    <a:pt x="593380" y="249008"/>
                  </a:lnTo>
                  <a:lnTo>
                    <a:pt x="635765" y="219143"/>
                  </a:lnTo>
                  <a:lnTo>
                    <a:pt x="678149" y="276256"/>
                  </a:lnTo>
                  <a:lnTo>
                    <a:pt x="720533" y="233561"/>
                  </a:lnTo>
                  <a:lnTo>
                    <a:pt x="762918" y="285388"/>
                  </a:lnTo>
                  <a:lnTo>
                    <a:pt x="805302" y="299171"/>
                  </a:lnTo>
                  <a:lnTo>
                    <a:pt x="847686" y="236937"/>
                  </a:lnTo>
                  <a:lnTo>
                    <a:pt x="890071" y="169436"/>
                  </a:lnTo>
                  <a:lnTo>
                    <a:pt x="932455" y="164176"/>
                  </a:lnTo>
                  <a:lnTo>
                    <a:pt x="974840" y="102115"/>
                  </a:lnTo>
                  <a:lnTo>
                    <a:pt x="1017224" y="43034"/>
                  </a:lnTo>
                  <a:lnTo>
                    <a:pt x="1059608" y="62265"/>
                  </a:lnTo>
                  <a:lnTo>
                    <a:pt x="1101993" y="41024"/>
                  </a:lnTo>
                  <a:lnTo>
                    <a:pt x="1144377" y="63085"/>
                  </a:lnTo>
                  <a:lnTo>
                    <a:pt x="1186761" y="63177"/>
                  </a:lnTo>
                  <a:lnTo>
                    <a:pt x="1229146" y="37927"/>
                  </a:lnTo>
                  <a:lnTo>
                    <a:pt x="1271530" y="21026"/>
                  </a:lnTo>
                  <a:lnTo>
                    <a:pt x="1313914" y="20916"/>
                  </a:lnTo>
                  <a:lnTo>
                    <a:pt x="1356299" y="19270"/>
                  </a:lnTo>
                  <a:lnTo>
                    <a:pt x="1398683" y="15510"/>
                  </a:lnTo>
                  <a:lnTo>
                    <a:pt x="1441067" y="10005"/>
                  </a:lnTo>
                  <a:lnTo>
                    <a:pt x="1483452" y="7089"/>
                  </a:lnTo>
                  <a:lnTo>
                    <a:pt x="1525836" y="6852"/>
                  </a:lnTo>
                  <a:lnTo>
                    <a:pt x="1568220" y="12950"/>
                  </a:lnTo>
                  <a:lnTo>
                    <a:pt x="1610605" y="10959"/>
                  </a:lnTo>
                  <a:lnTo>
                    <a:pt x="1652989" y="11211"/>
                  </a:lnTo>
                  <a:lnTo>
                    <a:pt x="1695373" y="10926"/>
                  </a:lnTo>
                  <a:lnTo>
                    <a:pt x="1737758" y="0"/>
                  </a:lnTo>
                  <a:lnTo>
                    <a:pt x="1780142" y="7906"/>
                  </a:lnTo>
                  <a:lnTo>
                    <a:pt x="1822526" y="10185"/>
                  </a:lnTo>
                  <a:lnTo>
                    <a:pt x="1864911" y="66016"/>
                  </a:lnTo>
                  <a:lnTo>
                    <a:pt x="1822526" y="21420"/>
                  </a:lnTo>
                  <a:lnTo>
                    <a:pt x="1780142" y="12139"/>
                  </a:lnTo>
                  <a:lnTo>
                    <a:pt x="1737758" y="5991"/>
                  </a:lnTo>
                  <a:lnTo>
                    <a:pt x="1695373" y="16428"/>
                  </a:lnTo>
                  <a:lnTo>
                    <a:pt x="1652989" y="11211"/>
                  </a:lnTo>
                  <a:lnTo>
                    <a:pt x="1610605" y="16211"/>
                  </a:lnTo>
                  <a:lnTo>
                    <a:pt x="1568220" y="23352"/>
                  </a:lnTo>
                  <a:lnTo>
                    <a:pt x="1525836" y="23424"/>
                  </a:lnTo>
                  <a:lnTo>
                    <a:pt x="1483452" y="26101"/>
                  </a:lnTo>
                  <a:lnTo>
                    <a:pt x="1441067" y="27142"/>
                  </a:lnTo>
                  <a:lnTo>
                    <a:pt x="1398683" y="32121"/>
                  </a:lnTo>
                  <a:lnTo>
                    <a:pt x="1356299" y="55999"/>
                  </a:lnTo>
                  <a:lnTo>
                    <a:pt x="1313914" y="40912"/>
                  </a:lnTo>
                  <a:lnTo>
                    <a:pt x="1271530" y="59757"/>
                  </a:lnTo>
                  <a:lnTo>
                    <a:pt x="1229146" y="63758"/>
                  </a:lnTo>
                  <a:lnTo>
                    <a:pt x="1186761" y="99918"/>
                  </a:lnTo>
                  <a:lnTo>
                    <a:pt x="1144377" y="102115"/>
                  </a:lnTo>
                  <a:lnTo>
                    <a:pt x="1101993" y="122087"/>
                  </a:lnTo>
                  <a:lnTo>
                    <a:pt x="1059608" y="103531"/>
                  </a:lnTo>
                  <a:lnTo>
                    <a:pt x="1017224" y="56699"/>
                  </a:lnTo>
                  <a:lnTo>
                    <a:pt x="974840" y="107206"/>
                  </a:lnTo>
                  <a:lnTo>
                    <a:pt x="932455" y="164176"/>
                  </a:lnTo>
                  <a:lnTo>
                    <a:pt x="890071" y="169436"/>
                  </a:lnTo>
                  <a:lnTo>
                    <a:pt x="847686" y="236937"/>
                  </a:lnTo>
                  <a:lnTo>
                    <a:pt x="805302" y="299171"/>
                  </a:lnTo>
                  <a:lnTo>
                    <a:pt x="762918" y="285388"/>
                  </a:lnTo>
                  <a:lnTo>
                    <a:pt x="720533" y="233561"/>
                  </a:lnTo>
                  <a:lnTo>
                    <a:pt x="678149" y="276256"/>
                  </a:lnTo>
                  <a:lnTo>
                    <a:pt x="635765" y="219143"/>
                  </a:lnTo>
                  <a:lnTo>
                    <a:pt x="593380" y="249008"/>
                  </a:lnTo>
                  <a:lnTo>
                    <a:pt x="550996" y="318909"/>
                  </a:lnTo>
                  <a:lnTo>
                    <a:pt x="508612" y="394777"/>
                  </a:lnTo>
                  <a:lnTo>
                    <a:pt x="466227" y="433665"/>
                  </a:lnTo>
                  <a:lnTo>
                    <a:pt x="423843" y="602031"/>
                  </a:lnTo>
                  <a:lnTo>
                    <a:pt x="381459" y="564616"/>
                  </a:lnTo>
                  <a:lnTo>
                    <a:pt x="339074" y="489051"/>
                  </a:lnTo>
                  <a:lnTo>
                    <a:pt x="296690" y="429700"/>
                  </a:lnTo>
                  <a:lnTo>
                    <a:pt x="254306" y="482725"/>
                  </a:lnTo>
                  <a:lnTo>
                    <a:pt x="211921" y="440298"/>
                  </a:lnTo>
                  <a:lnTo>
                    <a:pt x="169537" y="433635"/>
                  </a:lnTo>
                  <a:lnTo>
                    <a:pt x="127153" y="395917"/>
                  </a:lnTo>
                  <a:lnTo>
                    <a:pt x="84768" y="376548"/>
                  </a:lnTo>
                  <a:lnTo>
                    <a:pt x="42384" y="50790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62316" y="3024527"/>
              <a:ext cx="1864911" cy="602031"/>
            </a:xfrm>
            <a:custGeom>
              <a:avLst/>
              <a:pathLst>
                <a:path w="1864911" h="602031">
                  <a:moveTo>
                    <a:pt x="0" y="407570"/>
                  </a:moveTo>
                  <a:lnTo>
                    <a:pt x="42384" y="507906"/>
                  </a:lnTo>
                  <a:lnTo>
                    <a:pt x="84768" y="376548"/>
                  </a:lnTo>
                  <a:lnTo>
                    <a:pt x="127153" y="395917"/>
                  </a:lnTo>
                  <a:lnTo>
                    <a:pt x="169537" y="433635"/>
                  </a:lnTo>
                  <a:lnTo>
                    <a:pt x="211921" y="440298"/>
                  </a:lnTo>
                  <a:lnTo>
                    <a:pt x="254306" y="482725"/>
                  </a:lnTo>
                  <a:lnTo>
                    <a:pt x="296690" y="429700"/>
                  </a:lnTo>
                  <a:lnTo>
                    <a:pt x="339074" y="489051"/>
                  </a:lnTo>
                  <a:lnTo>
                    <a:pt x="381459" y="564616"/>
                  </a:lnTo>
                  <a:lnTo>
                    <a:pt x="423843" y="602031"/>
                  </a:lnTo>
                  <a:lnTo>
                    <a:pt x="466227" y="433665"/>
                  </a:lnTo>
                  <a:lnTo>
                    <a:pt x="508612" y="394777"/>
                  </a:lnTo>
                  <a:lnTo>
                    <a:pt x="550996" y="318909"/>
                  </a:lnTo>
                  <a:lnTo>
                    <a:pt x="593380" y="249008"/>
                  </a:lnTo>
                  <a:lnTo>
                    <a:pt x="635765" y="219143"/>
                  </a:lnTo>
                  <a:lnTo>
                    <a:pt x="678149" y="276256"/>
                  </a:lnTo>
                  <a:lnTo>
                    <a:pt x="720533" y="233561"/>
                  </a:lnTo>
                  <a:lnTo>
                    <a:pt x="762918" y="285388"/>
                  </a:lnTo>
                  <a:lnTo>
                    <a:pt x="805302" y="299171"/>
                  </a:lnTo>
                  <a:lnTo>
                    <a:pt x="847686" y="236937"/>
                  </a:lnTo>
                  <a:lnTo>
                    <a:pt x="890071" y="169436"/>
                  </a:lnTo>
                  <a:lnTo>
                    <a:pt x="932455" y="164176"/>
                  </a:lnTo>
                  <a:lnTo>
                    <a:pt x="974840" y="102115"/>
                  </a:lnTo>
                  <a:lnTo>
                    <a:pt x="1017224" y="43034"/>
                  </a:lnTo>
                  <a:lnTo>
                    <a:pt x="1059608" y="62265"/>
                  </a:lnTo>
                  <a:lnTo>
                    <a:pt x="1101993" y="41024"/>
                  </a:lnTo>
                  <a:lnTo>
                    <a:pt x="1144377" y="63085"/>
                  </a:lnTo>
                  <a:lnTo>
                    <a:pt x="1186761" y="63177"/>
                  </a:lnTo>
                  <a:lnTo>
                    <a:pt x="1229146" y="37927"/>
                  </a:lnTo>
                  <a:lnTo>
                    <a:pt x="1271530" y="21026"/>
                  </a:lnTo>
                  <a:lnTo>
                    <a:pt x="1313914" y="20916"/>
                  </a:lnTo>
                  <a:lnTo>
                    <a:pt x="1356299" y="19270"/>
                  </a:lnTo>
                  <a:lnTo>
                    <a:pt x="1398683" y="15510"/>
                  </a:lnTo>
                  <a:lnTo>
                    <a:pt x="1441067" y="10005"/>
                  </a:lnTo>
                  <a:lnTo>
                    <a:pt x="1483452" y="7089"/>
                  </a:lnTo>
                  <a:lnTo>
                    <a:pt x="1525836" y="6852"/>
                  </a:lnTo>
                  <a:lnTo>
                    <a:pt x="1568220" y="12950"/>
                  </a:lnTo>
                  <a:lnTo>
                    <a:pt x="1610605" y="10959"/>
                  </a:lnTo>
                  <a:lnTo>
                    <a:pt x="1652989" y="11211"/>
                  </a:lnTo>
                  <a:lnTo>
                    <a:pt x="1695373" y="10926"/>
                  </a:lnTo>
                  <a:lnTo>
                    <a:pt x="1737758" y="0"/>
                  </a:lnTo>
                  <a:lnTo>
                    <a:pt x="1780142" y="7906"/>
                  </a:lnTo>
                  <a:lnTo>
                    <a:pt x="1822526" y="10185"/>
                  </a:lnTo>
                  <a:lnTo>
                    <a:pt x="1864911" y="66016"/>
                  </a:lnTo>
                  <a:lnTo>
                    <a:pt x="1864911" y="660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62316" y="3030519"/>
              <a:ext cx="1864911" cy="631597"/>
            </a:xfrm>
            <a:custGeom>
              <a:avLst/>
              <a:pathLst>
                <a:path w="1864911" h="631597">
                  <a:moveTo>
                    <a:pt x="0" y="401579"/>
                  </a:moveTo>
                  <a:lnTo>
                    <a:pt x="42384" y="501915"/>
                  </a:lnTo>
                  <a:lnTo>
                    <a:pt x="84768" y="370556"/>
                  </a:lnTo>
                  <a:lnTo>
                    <a:pt x="127153" y="389925"/>
                  </a:lnTo>
                  <a:lnTo>
                    <a:pt x="169537" y="427643"/>
                  </a:lnTo>
                  <a:lnTo>
                    <a:pt x="211921" y="434306"/>
                  </a:lnTo>
                  <a:lnTo>
                    <a:pt x="254306" y="476734"/>
                  </a:lnTo>
                  <a:lnTo>
                    <a:pt x="296690" y="423709"/>
                  </a:lnTo>
                  <a:lnTo>
                    <a:pt x="339074" y="483060"/>
                  </a:lnTo>
                  <a:lnTo>
                    <a:pt x="381459" y="558625"/>
                  </a:lnTo>
                  <a:lnTo>
                    <a:pt x="423843" y="596040"/>
                  </a:lnTo>
                  <a:lnTo>
                    <a:pt x="466227" y="427674"/>
                  </a:lnTo>
                  <a:lnTo>
                    <a:pt x="508612" y="388785"/>
                  </a:lnTo>
                  <a:lnTo>
                    <a:pt x="550996" y="312917"/>
                  </a:lnTo>
                  <a:lnTo>
                    <a:pt x="593380" y="243017"/>
                  </a:lnTo>
                  <a:lnTo>
                    <a:pt x="635765" y="213151"/>
                  </a:lnTo>
                  <a:lnTo>
                    <a:pt x="678149" y="270265"/>
                  </a:lnTo>
                  <a:lnTo>
                    <a:pt x="720533" y="227570"/>
                  </a:lnTo>
                  <a:lnTo>
                    <a:pt x="762918" y="279397"/>
                  </a:lnTo>
                  <a:lnTo>
                    <a:pt x="805302" y="293179"/>
                  </a:lnTo>
                  <a:lnTo>
                    <a:pt x="847686" y="230945"/>
                  </a:lnTo>
                  <a:lnTo>
                    <a:pt x="890071" y="163444"/>
                  </a:lnTo>
                  <a:lnTo>
                    <a:pt x="932455" y="158184"/>
                  </a:lnTo>
                  <a:lnTo>
                    <a:pt x="974840" y="101215"/>
                  </a:lnTo>
                  <a:lnTo>
                    <a:pt x="1017224" y="50707"/>
                  </a:lnTo>
                  <a:lnTo>
                    <a:pt x="1059608" y="97540"/>
                  </a:lnTo>
                  <a:lnTo>
                    <a:pt x="1101993" y="116096"/>
                  </a:lnTo>
                  <a:lnTo>
                    <a:pt x="1144377" y="96124"/>
                  </a:lnTo>
                  <a:lnTo>
                    <a:pt x="1186761" y="93927"/>
                  </a:lnTo>
                  <a:lnTo>
                    <a:pt x="1229146" y="57767"/>
                  </a:lnTo>
                  <a:lnTo>
                    <a:pt x="1271530" y="53765"/>
                  </a:lnTo>
                  <a:lnTo>
                    <a:pt x="1313914" y="34921"/>
                  </a:lnTo>
                  <a:lnTo>
                    <a:pt x="1356299" y="50008"/>
                  </a:lnTo>
                  <a:lnTo>
                    <a:pt x="1398683" y="26130"/>
                  </a:lnTo>
                  <a:lnTo>
                    <a:pt x="1441067" y="21150"/>
                  </a:lnTo>
                  <a:lnTo>
                    <a:pt x="1483452" y="20110"/>
                  </a:lnTo>
                  <a:lnTo>
                    <a:pt x="1525836" y="17433"/>
                  </a:lnTo>
                  <a:lnTo>
                    <a:pt x="1568220" y="17361"/>
                  </a:lnTo>
                  <a:lnTo>
                    <a:pt x="1610605" y="10219"/>
                  </a:lnTo>
                  <a:lnTo>
                    <a:pt x="1652989" y="5220"/>
                  </a:lnTo>
                  <a:lnTo>
                    <a:pt x="1695373" y="10436"/>
                  </a:lnTo>
                  <a:lnTo>
                    <a:pt x="1737758" y="0"/>
                  </a:lnTo>
                  <a:lnTo>
                    <a:pt x="1780142" y="6147"/>
                  </a:lnTo>
                  <a:lnTo>
                    <a:pt x="1822526" y="15428"/>
                  </a:lnTo>
                  <a:lnTo>
                    <a:pt x="1864911" y="60025"/>
                  </a:lnTo>
                  <a:lnTo>
                    <a:pt x="1864911" y="555695"/>
                  </a:lnTo>
                  <a:lnTo>
                    <a:pt x="1822526" y="228879"/>
                  </a:lnTo>
                  <a:lnTo>
                    <a:pt x="1780142" y="371614"/>
                  </a:lnTo>
                  <a:lnTo>
                    <a:pt x="1737758" y="480527"/>
                  </a:lnTo>
                  <a:lnTo>
                    <a:pt x="1695373" y="555123"/>
                  </a:lnTo>
                  <a:lnTo>
                    <a:pt x="1652989" y="586735"/>
                  </a:lnTo>
                  <a:lnTo>
                    <a:pt x="1610605" y="631597"/>
                  </a:lnTo>
                  <a:lnTo>
                    <a:pt x="1568220" y="612098"/>
                  </a:lnTo>
                  <a:lnTo>
                    <a:pt x="1525836" y="613149"/>
                  </a:lnTo>
                  <a:lnTo>
                    <a:pt x="1483452" y="594637"/>
                  </a:lnTo>
                  <a:lnTo>
                    <a:pt x="1441067" y="610785"/>
                  </a:lnTo>
                  <a:lnTo>
                    <a:pt x="1398683" y="534636"/>
                  </a:lnTo>
                  <a:lnTo>
                    <a:pt x="1356299" y="538884"/>
                  </a:lnTo>
                  <a:lnTo>
                    <a:pt x="1313914" y="520549"/>
                  </a:lnTo>
                  <a:lnTo>
                    <a:pt x="1271530" y="503467"/>
                  </a:lnTo>
                  <a:lnTo>
                    <a:pt x="1229146" y="318066"/>
                  </a:lnTo>
                  <a:lnTo>
                    <a:pt x="1186761" y="290491"/>
                  </a:lnTo>
                  <a:lnTo>
                    <a:pt x="1144377" y="221700"/>
                  </a:lnTo>
                  <a:lnTo>
                    <a:pt x="1101993" y="204208"/>
                  </a:lnTo>
                  <a:lnTo>
                    <a:pt x="1059608" y="169757"/>
                  </a:lnTo>
                  <a:lnTo>
                    <a:pt x="1017224" y="146363"/>
                  </a:lnTo>
                  <a:lnTo>
                    <a:pt x="974840" y="136851"/>
                  </a:lnTo>
                  <a:lnTo>
                    <a:pt x="932455" y="166427"/>
                  </a:lnTo>
                  <a:lnTo>
                    <a:pt x="890071" y="163444"/>
                  </a:lnTo>
                  <a:lnTo>
                    <a:pt x="847686" y="244375"/>
                  </a:lnTo>
                  <a:lnTo>
                    <a:pt x="805302" y="293179"/>
                  </a:lnTo>
                  <a:lnTo>
                    <a:pt x="762918" y="279397"/>
                  </a:lnTo>
                  <a:lnTo>
                    <a:pt x="720533" y="227570"/>
                  </a:lnTo>
                  <a:lnTo>
                    <a:pt x="678149" y="270265"/>
                  </a:lnTo>
                  <a:lnTo>
                    <a:pt x="635765" y="213151"/>
                  </a:lnTo>
                  <a:lnTo>
                    <a:pt x="593380" y="243017"/>
                  </a:lnTo>
                  <a:lnTo>
                    <a:pt x="550996" y="312917"/>
                  </a:lnTo>
                  <a:lnTo>
                    <a:pt x="508612" y="388785"/>
                  </a:lnTo>
                  <a:lnTo>
                    <a:pt x="466227" y="427674"/>
                  </a:lnTo>
                  <a:lnTo>
                    <a:pt x="423843" y="596040"/>
                  </a:lnTo>
                  <a:lnTo>
                    <a:pt x="381459" y="558625"/>
                  </a:lnTo>
                  <a:lnTo>
                    <a:pt x="339074" y="483060"/>
                  </a:lnTo>
                  <a:lnTo>
                    <a:pt x="296690" y="423709"/>
                  </a:lnTo>
                  <a:lnTo>
                    <a:pt x="254306" y="476734"/>
                  </a:lnTo>
                  <a:lnTo>
                    <a:pt x="211921" y="434306"/>
                  </a:lnTo>
                  <a:lnTo>
                    <a:pt x="169537" y="427643"/>
                  </a:lnTo>
                  <a:lnTo>
                    <a:pt x="127153" y="389925"/>
                  </a:lnTo>
                  <a:lnTo>
                    <a:pt x="84768" y="370556"/>
                  </a:lnTo>
                  <a:lnTo>
                    <a:pt x="42384" y="50191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62316" y="3030519"/>
              <a:ext cx="1864911" cy="596040"/>
            </a:xfrm>
            <a:custGeom>
              <a:avLst/>
              <a:pathLst>
                <a:path w="1864911" h="596040">
                  <a:moveTo>
                    <a:pt x="0" y="401579"/>
                  </a:moveTo>
                  <a:lnTo>
                    <a:pt x="42384" y="501915"/>
                  </a:lnTo>
                  <a:lnTo>
                    <a:pt x="84768" y="370556"/>
                  </a:lnTo>
                  <a:lnTo>
                    <a:pt x="127153" y="389925"/>
                  </a:lnTo>
                  <a:lnTo>
                    <a:pt x="169537" y="427643"/>
                  </a:lnTo>
                  <a:lnTo>
                    <a:pt x="211921" y="434306"/>
                  </a:lnTo>
                  <a:lnTo>
                    <a:pt x="254306" y="476734"/>
                  </a:lnTo>
                  <a:lnTo>
                    <a:pt x="296690" y="423709"/>
                  </a:lnTo>
                  <a:lnTo>
                    <a:pt x="339074" y="483060"/>
                  </a:lnTo>
                  <a:lnTo>
                    <a:pt x="381459" y="558625"/>
                  </a:lnTo>
                  <a:lnTo>
                    <a:pt x="423843" y="596040"/>
                  </a:lnTo>
                  <a:lnTo>
                    <a:pt x="466227" y="427674"/>
                  </a:lnTo>
                  <a:lnTo>
                    <a:pt x="508612" y="388785"/>
                  </a:lnTo>
                  <a:lnTo>
                    <a:pt x="550996" y="312917"/>
                  </a:lnTo>
                  <a:lnTo>
                    <a:pt x="593380" y="243017"/>
                  </a:lnTo>
                  <a:lnTo>
                    <a:pt x="635765" y="213151"/>
                  </a:lnTo>
                  <a:lnTo>
                    <a:pt x="678149" y="270265"/>
                  </a:lnTo>
                  <a:lnTo>
                    <a:pt x="720533" y="227570"/>
                  </a:lnTo>
                  <a:lnTo>
                    <a:pt x="762918" y="279397"/>
                  </a:lnTo>
                  <a:lnTo>
                    <a:pt x="805302" y="293179"/>
                  </a:lnTo>
                  <a:lnTo>
                    <a:pt x="847686" y="230945"/>
                  </a:lnTo>
                  <a:lnTo>
                    <a:pt x="890071" y="163444"/>
                  </a:lnTo>
                  <a:lnTo>
                    <a:pt x="932455" y="158184"/>
                  </a:lnTo>
                  <a:lnTo>
                    <a:pt x="974840" y="101215"/>
                  </a:lnTo>
                  <a:lnTo>
                    <a:pt x="1017224" y="50707"/>
                  </a:lnTo>
                  <a:lnTo>
                    <a:pt x="1059608" y="97540"/>
                  </a:lnTo>
                  <a:lnTo>
                    <a:pt x="1101993" y="116096"/>
                  </a:lnTo>
                  <a:lnTo>
                    <a:pt x="1144377" y="96124"/>
                  </a:lnTo>
                  <a:lnTo>
                    <a:pt x="1186761" y="93927"/>
                  </a:lnTo>
                  <a:lnTo>
                    <a:pt x="1229146" y="57767"/>
                  </a:lnTo>
                  <a:lnTo>
                    <a:pt x="1271530" y="53765"/>
                  </a:lnTo>
                  <a:lnTo>
                    <a:pt x="1313914" y="34921"/>
                  </a:lnTo>
                  <a:lnTo>
                    <a:pt x="1356299" y="50008"/>
                  </a:lnTo>
                  <a:lnTo>
                    <a:pt x="1398683" y="26130"/>
                  </a:lnTo>
                  <a:lnTo>
                    <a:pt x="1441067" y="21150"/>
                  </a:lnTo>
                  <a:lnTo>
                    <a:pt x="1483452" y="20110"/>
                  </a:lnTo>
                  <a:lnTo>
                    <a:pt x="1525836" y="17433"/>
                  </a:lnTo>
                  <a:lnTo>
                    <a:pt x="1568220" y="17361"/>
                  </a:lnTo>
                  <a:lnTo>
                    <a:pt x="1610605" y="10219"/>
                  </a:lnTo>
                  <a:lnTo>
                    <a:pt x="1652989" y="5220"/>
                  </a:lnTo>
                  <a:lnTo>
                    <a:pt x="1695373" y="10436"/>
                  </a:lnTo>
                  <a:lnTo>
                    <a:pt x="1737758" y="0"/>
                  </a:lnTo>
                  <a:lnTo>
                    <a:pt x="1780142" y="6147"/>
                  </a:lnTo>
                  <a:lnTo>
                    <a:pt x="1822526" y="15428"/>
                  </a:lnTo>
                  <a:lnTo>
                    <a:pt x="1864911" y="60025"/>
                  </a:lnTo>
                  <a:lnTo>
                    <a:pt x="1864911" y="600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62316" y="3167370"/>
              <a:ext cx="1864911" cy="631273"/>
            </a:xfrm>
            <a:custGeom>
              <a:avLst/>
              <a:pathLst>
                <a:path w="1864911" h="631273">
                  <a:moveTo>
                    <a:pt x="0" y="264727"/>
                  </a:moveTo>
                  <a:lnTo>
                    <a:pt x="42384" y="365063"/>
                  </a:lnTo>
                  <a:lnTo>
                    <a:pt x="84768" y="233704"/>
                  </a:lnTo>
                  <a:lnTo>
                    <a:pt x="127153" y="253074"/>
                  </a:lnTo>
                  <a:lnTo>
                    <a:pt x="169537" y="290791"/>
                  </a:lnTo>
                  <a:lnTo>
                    <a:pt x="211921" y="297454"/>
                  </a:lnTo>
                  <a:lnTo>
                    <a:pt x="254306" y="339882"/>
                  </a:lnTo>
                  <a:lnTo>
                    <a:pt x="296690" y="286857"/>
                  </a:lnTo>
                  <a:lnTo>
                    <a:pt x="339074" y="346208"/>
                  </a:lnTo>
                  <a:lnTo>
                    <a:pt x="381459" y="421773"/>
                  </a:lnTo>
                  <a:lnTo>
                    <a:pt x="423843" y="459188"/>
                  </a:lnTo>
                  <a:lnTo>
                    <a:pt x="466227" y="290822"/>
                  </a:lnTo>
                  <a:lnTo>
                    <a:pt x="508612" y="251934"/>
                  </a:lnTo>
                  <a:lnTo>
                    <a:pt x="550996" y="176066"/>
                  </a:lnTo>
                  <a:lnTo>
                    <a:pt x="593380" y="106165"/>
                  </a:lnTo>
                  <a:lnTo>
                    <a:pt x="635765" y="76300"/>
                  </a:lnTo>
                  <a:lnTo>
                    <a:pt x="678149" y="133413"/>
                  </a:lnTo>
                  <a:lnTo>
                    <a:pt x="720533" y="90718"/>
                  </a:lnTo>
                  <a:lnTo>
                    <a:pt x="762918" y="142545"/>
                  </a:lnTo>
                  <a:lnTo>
                    <a:pt x="805302" y="156328"/>
                  </a:lnTo>
                  <a:lnTo>
                    <a:pt x="847686" y="107523"/>
                  </a:lnTo>
                  <a:lnTo>
                    <a:pt x="890071" y="26593"/>
                  </a:lnTo>
                  <a:lnTo>
                    <a:pt x="932455" y="29575"/>
                  </a:lnTo>
                  <a:lnTo>
                    <a:pt x="974840" y="0"/>
                  </a:lnTo>
                  <a:lnTo>
                    <a:pt x="1017224" y="9511"/>
                  </a:lnTo>
                  <a:lnTo>
                    <a:pt x="1059608" y="32905"/>
                  </a:lnTo>
                  <a:lnTo>
                    <a:pt x="1101993" y="67356"/>
                  </a:lnTo>
                  <a:lnTo>
                    <a:pt x="1144377" y="84848"/>
                  </a:lnTo>
                  <a:lnTo>
                    <a:pt x="1186761" y="153639"/>
                  </a:lnTo>
                  <a:lnTo>
                    <a:pt x="1229146" y="181214"/>
                  </a:lnTo>
                  <a:lnTo>
                    <a:pt x="1271530" y="366616"/>
                  </a:lnTo>
                  <a:lnTo>
                    <a:pt x="1313914" y="383698"/>
                  </a:lnTo>
                  <a:lnTo>
                    <a:pt x="1356299" y="402033"/>
                  </a:lnTo>
                  <a:lnTo>
                    <a:pt x="1398683" y="397785"/>
                  </a:lnTo>
                  <a:lnTo>
                    <a:pt x="1441067" y="473933"/>
                  </a:lnTo>
                  <a:lnTo>
                    <a:pt x="1483452" y="457786"/>
                  </a:lnTo>
                  <a:lnTo>
                    <a:pt x="1525836" y="476297"/>
                  </a:lnTo>
                  <a:lnTo>
                    <a:pt x="1568220" y="475246"/>
                  </a:lnTo>
                  <a:lnTo>
                    <a:pt x="1610605" y="494745"/>
                  </a:lnTo>
                  <a:lnTo>
                    <a:pt x="1652989" y="449883"/>
                  </a:lnTo>
                  <a:lnTo>
                    <a:pt x="1695373" y="418271"/>
                  </a:lnTo>
                  <a:lnTo>
                    <a:pt x="1737758" y="343675"/>
                  </a:lnTo>
                  <a:lnTo>
                    <a:pt x="1780142" y="234763"/>
                  </a:lnTo>
                  <a:lnTo>
                    <a:pt x="1822526" y="92028"/>
                  </a:lnTo>
                  <a:lnTo>
                    <a:pt x="1864911" y="418843"/>
                  </a:lnTo>
                  <a:lnTo>
                    <a:pt x="1864911" y="631273"/>
                  </a:lnTo>
                  <a:lnTo>
                    <a:pt x="1822526" y="575102"/>
                  </a:lnTo>
                  <a:lnTo>
                    <a:pt x="1780142" y="572008"/>
                  </a:lnTo>
                  <a:lnTo>
                    <a:pt x="1737758" y="565365"/>
                  </a:lnTo>
                  <a:lnTo>
                    <a:pt x="1695373" y="529095"/>
                  </a:lnTo>
                  <a:lnTo>
                    <a:pt x="1652989" y="500565"/>
                  </a:lnTo>
                  <a:lnTo>
                    <a:pt x="1610605" y="505247"/>
                  </a:lnTo>
                  <a:lnTo>
                    <a:pt x="1568220" y="486260"/>
                  </a:lnTo>
                  <a:lnTo>
                    <a:pt x="1525836" y="478985"/>
                  </a:lnTo>
                  <a:lnTo>
                    <a:pt x="1483452" y="460162"/>
                  </a:lnTo>
                  <a:lnTo>
                    <a:pt x="1441067" y="474712"/>
                  </a:lnTo>
                  <a:lnTo>
                    <a:pt x="1398683" y="398707"/>
                  </a:lnTo>
                  <a:lnTo>
                    <a:pt x="1356299" y="402033"/>
                  </a:lnTo>
                  <a:lnTo>
                    <a:pt x="1313914" y="383698"/>
                  </a:lnTo>
                  <a:lnTo>
                    <a:pt x="1271530" y="366616"/>
                  </a:lnTo>
                  <a:lnTo>
                    <a:pt x="1229146" y="181214"/>
                  </a:lnTo>
                  <a:lnTo>
                    <a:pt x="1186761" y="153639"/>
                  </a:lnTo>
                  <a:lnTo>
                    <a:pt x="1144377" y="84848"/>
                  </a:lnTo>
                  <a:lnTo>
                    <a:pt x="1101993" y="67356"/>
                  </a:lnTo>
                  <a:lnTo>
                    <a:pt x="1059608" y="32905"/>
                  </a:lnTo>
                  <a:lnTo>
                    <a:pt x="1017224" y="9511"/>
                  </a:lnTo>
                  <a:lnTo>
                    <a:pt x="974840" y="0"/>
                  </a:lnTo>
                  <a:lnTo>
                    <a:pt x="932455" y="29575"/>
                  </a:lnTo>
                  <a:lnTo>
                    <a:pt x="890071" y="26593"/>
                  </a:lnTo>
                  <a:lnTo>
                    <a:pt x="847686" y="107523"/>
                  </a:lnTo>
                  <a:lnTo>
                    <a:pt x="805302" y="156328"/>
                  </a:lnTo>
                  <a:lnTo>
                    <a:pt x="762918" y="142545"/>
                  </a:lnTo>
                  <a:lnTo>
                    <a:pt x="720533" y="90718"/>
                  </a:lnTo>
                  <a:lnTo>
                    <a:pt x="678149" y="133413"/>
                  </a:lnTo>
                  <a:lnTo>
                    <a:pt x="635765" y="76300"/>
                  </a:lnTo>
                  <a:lnTo>
                    <a:pt x="593380" y="106165"/>
                  </a:lnTo>
                  <a:lnTo>
                    <a:pt x="550996" y="176066"/>
                  </a:lnTo>
                  <a:lnTo>
                    <a:pt x="508612" y="251934"/>
                  </a:lnTo>
                  <a:lnTo>
                    <a:pt x="466227" y="290822"/>
                  </a:lnTo>
                  <a:lnTo>
                    <a:pt x="423843" y="459188"/>
                  </a:lnTo>
                  <a:lnTo>
                    <a:pt x="381459" y="421773"/>
                  </a:lnTo>
                  <a:lnTo>
                    <a:pt x="339074" y="346208"/>
                  </a:lnTo>
                  <a:lnTo>
                    <a:pt x="296690" y="286857"/>
                  </a:lnTo>
                  <a:lnTo>
                    <a:pt x="254306" y="339882"/>
                  </a:lnTo>
                  <a:lnTo>
                    <a:pt x="211921" y="297454"/>
                  </a:lnTo>
                  <a:lnTo>
                    <a:pt x="169537" y="290791"/>
                  </a:lnTo>
                  <a:lnTo>
                    <a:pt x="127153" y="253074"/>
                  </a:lnTo>
                  <a:lnTo>
                    <a:pt x="84768" y="233704"/>
                  </a:lnTo>
                  <a:lnTo>
                    <a:pt x="42384" y="36506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62316" y="3167370"/>
              <a:ext cx="1864911" cy="494745"/>
            </a:xfrm>
            <a:custGeom>
              <a:avLst/>
              <a:pathLst>
                <a:path w="1864911" h="494745">
                  <a:moveTo>
                    <a:pt x="0" y="264727"/>
                  </a:moveTo>
                  <a:lnTo>
                    <a:pt x="42384" y="365063"/>
                  </a:lnTo>
                  <a:lnTo>
                    <a:pt x="84768" y="233704"/>
                  </a:lnTo>
                  <a:lnTo>
                    <a:pt x="127153" y="253074"/>
                  </a:lnTo>
                  <a:lnTo>
                    <a:pt x="169537" y="290791"/>
                  </a:lnTo>
                  <a:lnTo>
                    <a:pt x="211921" y="297454"/>
                  </a:lnTo>
                  <a:lnTo>
                    <a:pt x="254306" y="339882"/>
                  </a:lnTo>
                  <a:lnTo>
                    <a:pt x="296690" y="286857"/>
                  </a:lnTo>
                  <a:lnTo>
                    <a:pt x="339074" y="346208"/>
                  </a:lnTo>
                  <a:lnTo>
                    <a:pt x="381459" y="421773"/>
                  </a:lnTo>
                  <a:lnTo>
                    <a:pt x="423843" y="459188"/>
                  </a:lnTo>
                  <a:lnTo>
                    <a:pt x="466227" y="290822"/>
                  </a:lnTo>
                  <a:lnTo>
                    <a:pt x="508612" y="251934"/>
                  </a:lnTo>
                  <a:lnTo>
                    <a:pt x="550996" y="176066"/>
                  </a:lnTo>
                  <a:lnTo>
                    <a:pt x="593380" y="106165"/>
                  </a:lnTo>
                  <a:lnTo>
                    <a:pt x="635765" y="76300"/>
                  </a:lnTo>
                  <a:lnTo>
                    <a:pt x="678149" y="133413"/>
                  </a:lnTo>
                  <a:lnTo>
                    <a:pt x="720533" y="90718"/>
                  </a:lnTo>
                  <a:lnTo>
                    <a:pt x="762918" y="142545"/>
                  </a:lnTo>
                  <a:lnTo>
                    <a:pt x="805302" y="156328"/>
                  </a:lnTo>
                  <a:lnTo>
                    <a:pt x="847686" y="107523"/>
                  </a:lnTo>
                  <a:lnTo>
                    <a:pt x="890071" y="26593"/>
                  </a:lnTo>
                  <a:lnTo>
                    <a:pt x="932455" y="29575"/>
                  </a:lnTo>
                  <a:lnTo>
                    <a:pt x="974840" y="0"/>
                  </a:lnTo>
                  <a:lnTo>
                    <a:pt x="1017224" y="9511"/>
                  </a:lnTo>
                  <a:lnTo>
                    <a:pt x="1059608" y="32905"/>
                  </a:lnTo>
                  <a:lnTo>
                    <a:pt x="1101993" y="67356"/>
                  </a:lnTo>
                  <a:lnTo>
                    <a:pt x="1144377" y="84848"/>
                  </a:lnTo>
                  <a:lnTo>
                    <a:pt x="1186761" y="153639"/>
                  </a:lnTo>
                  <a:lnTo>
                    <a:pt x="1229146" y="181214"/>
                  </a:lnTo>
                  <a:lnTo>
                    <a:pt x="1271530" y="366616"/>
                  </a:lnTo>
                  <a:lnTo>
                    <a:pt x="1313914" y="383698"/>
                  </a:lnTo>
                  <a:lnTo>
                    <a:pt x="1356299" y="402033"/>
                  </a:lnTo>
                  <a:lnTo>
                    <a:pt x="1398683" y="397785"/>
                  </a:lnTo>
                  <a:lnTo>
                    <a:pt x="1441067" y="473933"/>
                  </a:lnTo>
                  <a:lnTo>
                    <a:pt x="1483452" y="457786"/>
                  </a:lnTo>
                  <a:lnTo>
                    <a:pt x="1525836" y="476297"/>
                  </a:lnTo>
                  <a:lnTo>
                    <a:pt x="1568220" y="475246"/>
                  </a:lnTo>
                  <a:lnTo>
                    <a:pt x="1610605" y="494745"/>
                  </a:lnTo>
                  <a:lnTo>
                    <a:pt x="1652989" y="449883"/>
                  </a:lnTo>
                  <a:lnTo>
                    <a:pt x="1695373" y="418271"/>
                  </a:lnTo>
                  <a:lnTo>
                    <a:pt x="1737758" y="343675"/>
                  </a:lnTo>
                  <a:lnTo>
                    <a:pt x="1780142" y="234763"/>
                  </a:lnTo>
                  <a:lnTo>
                    <a:pt x="1822526" y="92028"/>
                  </a:lnTo>
                  <a:lnTo>
                    <a:pt x="1864911" y="4188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62316" y="3167370"/>
              <a:ext cx="1864911" cy="631273"/>
            </a:xfrm>
            <a:custGeom>
              <a:avLst/>
              <a:pathLst>
                <a:path w="1864911" h="631273">
                  <a:moveTo>
                    <a:pt x="0" y="264727"/>
                  </a:moveTo>
                  <a:lnTo>
                    <a:pt x="42384" y="365063"/>
                  </a:lnTo>
                  <a:lnTo>
                    <a:pt x="84768" y="233704"/>
                  </a:lnTo>
                  <a:lnTo>
                    <a:pt x="127153" y="253074"/>
                  </a:lnTo>
                  <a:lnTo>
                    <a:pt x="169537" y="290791"/>
                  </a:lnTo>
                  <a:lnTo>
                    <a:pt x="211921" y="297454"/>
                  </a:lnTo>
                  <a:lnTo>
                    <a:pt x="254306" y="339882"/>
                  </a:lnTo>
                  <a:lnTo>
                    <a:pt x="296690" y="286857"/>
                  </a:lnTo>
                  <a:lnTo>
                    <a:pt x="339074" y="346208"/>
                  </a:lnTo>
                  <a:lnTo>
                    <a:pt x="381459" y="421773"/>
                  </a:lnTo>
                  <a:lnTo>
                    <a:pt x="423843" y="459188"/>
                  </a:lnTo>
                  <a:lnTo>
                    <a:pt x="466227" y="290822"/>
                  </a:lnTo>
                  <a:lnTo>
                    <a:pt x="508612" y="251934"/>
                  </a:lnTo>
                  <a:lnTo>
                    <a:pt x="550996" y="176066"/>
                  </a:lnTo>
                  <a:lnTo>
                    <a:pt x="593380" y="106165"/>
                  </a:lnTo>
                  <a:lnTo>
                    <a:pt x="635765" y="76300"/>
                  </a:lnTo>
                  <a:lnTo>
                    <a:pt x="678149" y="133413"/>
                  </a:lnTo>
                  <a:lnTo>
                    <a:pt x="720533" y="90718"/>
                  </a:lnTo>
                  <a:lnTo>
                    <a:pt x="762918" y="142545"/>
                  </a:lnTo>
                  <a:lnTo>
                    <a:pt x="805302" y="156328"/>
                  </a:lnTo>
                  <a:lnTo>
                    <a:pt x="847686" y="107523"/>
                  </a:lnTo>
                  <a:lnTo>
                    <a:pt x="890071" y="26593"/>
                  </a:lnTo>
                  <a:lnTo>
                    <a:pt x="932455" y="29575"/>
                  </a:lnTo>
                  <a:lnTo>
                    <a:pt x="974840" y="0"/>
                  </a:lnTo>
                  <a:lnTo>
                    <a:pt x="1017224" y="9511"/>
                  </a:lnTo>
                  <a:lnTo>
                    <a:pt x="1059608" y="32905"/>
                  </a:lnTo>
                  <a:lnTo>
                    <a:pt x="1101993" y="67356"/>
                  </a:lnTo>
                  <a:lnTo>
                    <a:pt x="1144377" y="84848"/>
                  </a:lnTo>
                  <a:lnTo>
                    <a:pt x="1186761" y="153639"/>
                  </a:lnTo>
                  <a:lnTo>
                    <a:pt x="1229146" y="181214"/>
                  </a:lnTo>
                  <a:lnTo>
                    <a:pt x="1271530" y="366616"/>
                  </a:lnTo>
                  <a:lnTo>
                    <a:pt x="1313914" y="383698"/>
                  </a:lnTo>
                  <a:lnTo>
                    <a:pt x="1356299" y="402033"/>
                  </a:lnTo>
                  <a:lnTo>
                    <a:pt x="1398683" y="398707"/>
                  </a:lnTo>
                  <a:lnTo>
                    <a:pt x="1441067" y="474712"/>
                  </a:lnTo>
                  <a:lnTo>
                    <a:pt x="1483452" y="460162"/>
                  </a:lnTo>
                  <a:lnTo>
                    <a:pt x="1525836" y="478985"/>
                  </a:lnTo>
                  <a:lnTo>
                    <a:pt x="1568220" y="486260"/>
                  </a:lnTo>
                  <a:lnTo>
                    <a:pt x="1610605" y="505247"/>
                  </a:lnTo>
                  <a:lnTo>
                    <a:pt x="1652989" y="500565"/>
                  </a:lnTo>
                  <a:lnTo>
                    <a:pt x="1695373" y="529095"/>
                  </a:lnTo>
                  <a:lnTo>
                    <a:pt x="1737758" y="565365"/>
                  </a:lnTo>
                  <a:lnTo>
                    <a:pt x="1780142" y="572008"/>
                  </a:lnTo>
                  <a:lnTo>
                    <a:pt x="1822526" y="575102"/>
                  </a:lnTo>
                  <a:lnTo>
                    <a:pt x="1864911" y="631273"/>
                  </a:lnTo>
                  <a:lnTo>
                    <a:pt x="1822526" y="631273"/>
                  </a:lnTo>
                  <a:lnTo>
                    <a:pt x="1780142" y="631273"/>
                  </a:lnTo>
                  <a:lnTo>
                    <a:pt x="1737758" y="631273"/>
                  </a:lnTo>
                  <a:lnTo>
                    <a:pt x="1695373" y="631273"/>
                  </a:lnTo>
                  <a:lnTo>
                    <a:pt x="1652989" y="631273"/>
                  </a:lnTo>
                  <a:lnTo>
                    <a:pt x="1610605" y="631273"/>
                  </a:lnTo>
                  <a:lnTo>
                    <a:pt x="1568220" y="631273"/>
                  </a:lnTo>
                  <a:lnTo>
                    <a:pt x="1525836" y="631273"/>
                  </a:lnTo>
                  <a:lnTo>
                    <a:pt x="1483452" y="631273"/>
                  </a:lnTo>
                  <a:lnTo>
                    <a:pt x="1441067" y="631273"/>
                  </a:lnTo>
                  <a:lnTo>
                    <a:pt x="1398683" y="631273"/>
                  </a:lnTo>
                  <a:lnTo>
                    <a:pt x="1356299" y="631273"/>
                  </a:lnTo>
                  <a:lnTo>
                    <a:pt x="1313914" y="631273"/>
                  </a:lnTo>
                  <a:lnTo>
                    <a:pt x="1271530" y="631273"/>
                  </a:lnTo>
                  <a:lnTo>
                    <a:pt x="1229146" y="631273"/>
                  </a:lnTo>
                  <a:lnTo>
                    <a:pt x="1186761" y="631273"/>
                  </a:lnTo>
                  <a:lnTo>
                    <a:pt x="1144377" y="631273"/>
                  </a:lnTo>
                  <a:lnTo>
                    <a:pt x="1101993" y="631273"/>
                  </a:lnTo>
                  <a:lnTo>
                    <a:pt x="1059608" y="631273"/>
                  </a:lnTo>
                  <a:lnTo>
                    <a:pt x="1017224" y="631273"/>
                  </a:lnTo>
                  <a:lnTo>
                    <a:pt x="974840" y="631273"/>
                  </a:lnTo>
                  <a:lnTo>
                    <a:pt x="932455" y="631273"/>
                  </a:lnTo>
                  <a:lnTo>
                    <a:pt x="890071" y="631273"/>
                  </a:lnTo>
                  <a:lnTo>
                    <a:pt x="847686" y="631273"/>
                  </a:lnTo>
                  <a:lnTo>
                    <a:pt x="805302" y="631273"/>
                  </a:lnTo>
                  <a:lnTo>
                    <a:pt x="762918" y="631273"/>
                  </a:lnTo>
                  <a:lnTo>
                    <a:pt x="720533" y="631273"/>
                  </a:lnTo>
                  <a:lnTo>
                    <a:pt x="678149" y="631273"/>
                  </a:lnTo>
                  <a:lnTo>
                    <a:pt x="635765" y="631273"/>
                  </a:lnTo>
                  <a:lnTo>
                    <a:pt x="593380" y="631273"/>
                  </a:lnTo>
                  <a:lnTo>
                    <a:pt x="550996" y="631273"/>
                  </a:lnTo>
                  <a:lnTo>
                    <a:pt x="508612" y="631273"/>
                  </a:lnTo>
                  <a:lnTo>
                    <a:pt x="466227" y="631273"/>
                  </a:lnTo>
                  <a:lnTo>
                    <a:pt x="423843" y="631273"/>
                  </a:lnTo>
                  <a:lnTo>
                    <a:pt x="381459" y="631273"/>
                  </a:lnTo>
                  <a:lnTo>
                    <a:pt x="339074" y="631273"/>
                  </a:lnTo>
                  <a:lnTo>
                    <a:pt x="296690" y="631273"/>
                  </a:lnTo>
                  <a:lnTo>
                    <a:pt x="254306" y="631273"/>
                  </a:lnTo>
                  <a:lnTo>
                    <a:pt x="211921" y="631273"/>
                  </a:lnTo>
                  <a:lnTo>
                    <a:pt x="169537" y="631273"/>
                  </a:lnTo>
                  <a:lnTo>
                    <a:pt x="127153" y="631273"/>
                  </a:lnTo>
                  <a:lnTo>
                    <a:pt x="84768" y="631273"/>
                  </a:lnTo>
                  <a:lnTo>
                    <a:pt x="42384" y="631273"/>
                  </a:lnTo>
                  <a:lnTo>
                    <a:pt x="0" y="631273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62316" y="3167370"/>
              <a:ext cx="1864911" cy="631273"/>
            </a:xfrm>
            <a:custGeom>
              <a:avLst/>
              <a:pathLst>
                <a:path w="1864911" h="631273">
                  <a:moveTo>
                    <a:pt x="0" y="264727"/>
                  </a:moveTo>
                  <a:lnTo>
                    <a:pt x="42384" y="365063"/>
                  </a:lnTo>
                  <a:lnTo>
                    <a:pt x="84768" y="233704"/>
                  </a:lnTo>
                  <a:lnTo>
                    <a:pt x="127153" y="253074"/>
                  </a:lnTo>
                  <a:lnTo>
                    <a:pt x="169537" y="290791"/>
                  </a:lnTo>
                  <a:lnTo>
                    <a:pt x="211921" y="297454"/>
                  </a:lnTo>
                  <a:lnTo>
                    <a:pt x="254306" y="339882"/>
                  </a:lnTo>
                  <a:lnTo>
                    <a:pt x="296690" y="286857"/>
                  </a:lnTo>
                  <a:lnTo>
                    <a:pt x="339074" y="346208"/>
                  </a:lnTo>
                  <a:lnTo>
                    <a:pt x="381459" y="421773"/>
                  </a:lnTo>
                  <a:lnTo>
                    <a:pt x="423843" y="459188"/>
                  </a:lnTo>
                  <a:lnTo>
                    <a:pt x="466227" y="290822"/>
                  </a:lnTo>
                  <a:lnTo>
                    <a:pt x="508612" y="251934"/>
                  </a:lnTo>
                  <a:lnTo>
                    <a:pt x="550996" y="176066"/>
                  </a:lnTo>
                  <a:lnTo>
                    <a:pt x="593380" y="106165"/>
                  </a:lnTo>
                  <a:lnTo>
                    <a:pt x="635765" y="76300"/>
                  </a:lnTo>
                  <a:lnTo>
                    <a:pt x="678149" y="133413"/>
                  </a:lnTo>
                  <a:lnTo>
                    <a:pt x="720533" y="90718"/>
                  </a:lnTo>
                  <a:lnTo>
                    <a:pt x="762918" y="142545"/>
                  </a:lnTo>
                  <a:lnTo>
                    <a:pt x="805302" y="156328"/>
                  </a:lnTo>
                  <a:lnTo>
                    <a:pt x="847686" y="107523"/>
                  </a:lnTo>
                  <a:lnTo>
                    <a:pt x="890071" y="26593"/>
                  </a:lnTo>
                  <a:lnTo>
                    <a:pt x="932455" y="29575"/>
                  </a:lnTo>
                  <a:lnTo>
                    <a:pt x="974840" y="0"/>
                  </a:lnTo>
                  <a:lnTo>
                    <a:pt x="1017224" y="9511"/>
                  </a:lnTo>
                  <a:lnTo>
                    <a:pt x="1059608" y="32905"/>
                  </a:lnTo>
                  <a:lnTo>
                    <a:pt x="1101993" y="67356"/>
                  </a:lnTo>
                  <a:lnTo>
                    <a:pt x="1144377" y="84848"/>
                  </a:lnTo>
                  <a:lnTo>
                    <a:pt x="1186761" y="153639"/>
                  </a:lnTo>
                  <a:lnTo>
                    <a:pt x="1229146" y="181214"/>
                  </a:lnTo>
                  <a:lnTo>
                    <a:pt x="1271530" y="366616"/>
                  </a:lnTo>
                  <a:lnTo>
                    <a:pt x="1313914" y="383698"/>
                  </a:lnTo>
                  <a:lnTo>
                    <a:pt x="1356299" y="402033"/>
                  </a:lnTo>
                  <a:lnTo>
                    <a:pt x="1398683" y="398707"/>
                  </a:lnTo>
                  <a:lnTo>
                    <a:pt x="1441067" y="474712"/>
                  </a:lnTo>
                  <a:lnTo>
                    <a:pt x="1483452" y="460162"/>
                  </a:lnTo>
                  <a:lnTo>
                    <a:pt x="1525836" y="478985"/>
                  </a:lnTo>
                  <a:lnTo>
                    <a:pt x="1568220" y="486260"/>
                  </a:lnTo>
                  <a:lnTo>
                    <a:pt x="1610605" y="505247"/>
                  </a:lnTo>
                  <a:lnTo>
                    <a:pt x="1652989" y="500565"/>
                  </a:lnTo>
                  <a:lnTo>
                    <a:pt x="1695373" y="529095"/>
                  </a:lnTo>
                  <a:lnTo>
                    <a:pt x="1737758" y="565365"/>
                  </a:lnTo>
                  <a:lnTo>
                    <a:pt x="1780142" y="572008"/>
                  </a:lnTo>
                  <a:lnTo>
                    <a:pt x="1822526" y="575102"/>
                  </a:lnTo>
                  <a:lnTo>
                    <a:pt x="1864911" y="631273"/>
                  </a:lnTo>
                  <a:lnTo>
                    <a:pt x="1864911" y="631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644151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644151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662316" y="4190816"/>
              <a:ext cx="1864911" cy="125630"/>
            </a:xfrm>
            <a:custGeom>
              <a:avLst/>
              <a:pathLst>
                <a:path w="1864911" h="12563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652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925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3231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0"/>
                  </a:lnTo>
                  <a:lnTo>
                    <a:pt x="381459" y="11625"/>
                  </a:lnTo>
                  <a:lnTo>
                    <a:pt x="339074" y="0"/>
                  </a:lnTo>
                  <a:lnTo>
                    <a:pt x="296690" y="11454"/>
                  </a:lnTo>
                  <a:lnTo>
                    <a:pt x="254306" y="22254"/>
                  </a:lnTo>
                  <a:lnTo>
                    <a:pt x="211921" y="9110"/>
                  </a:lnTo>
                  <a:lnTo>
                    <a:pt x="169537" y="44006"/>
                  </a:lnTo>
                  <a:lnTo>
                    <a:pt x="127153" y="65102"/>
                  </a:lnTo>
                  <a:lnTo>
                    <a:pt x="84768" y="105091"/>
                  </a:lnTo>
                  <a:lnTo>
                    <a:pt x="42384" y="125630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62316" y="4190816"/>
              <a:ext cx="1864911" cy="0"/>
            </a:xfrm>
            <a:custGeom>
              <a:avLst/>
              <a:pathLst>
                <a:path w="1864911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62316" y="4190816"/>
              <a:ext cx="1864911" cy="125630"/>
            </a:xfrm>
            <a:custGeom>
              <a:avLst/>
              <a:pathLst>
                <a:path w="1864911" h="125630">
                  <a:moveTo>
                    <a:pt x="0" y="0"/>
                  </a:moveTo>
                  <a:lnTo>
                    <a:pt x="42384" y="125630"/>
                  </a:lnTo>
                  <a:lnTo>
                    <a:pt x="84768" y="105091"/>
                  </a:lnTo>
                  <a:lnTo>
                    <a:pt x="127153" y="65102"/>
                  </a:lnTo>
                  <a:lnTo>
                    <a:pt x="169537" y="44006"/>
                  </a:lnTo>
                  <a:lnTo>
                    <a:pt x="211921" y="9110"/>
                  </a:lnTo>
                  <a:lnTo>
                    <a:pt x="254306" y="22254"/>
                  </a:lnTo>
                  <a:lnTo>
                    <a:pt x="296690" y="11454"/>
                  </a:lnTo>
                  <a:lnTo>
                    <a:pt x="339074" y="0"/>
                  </a:lnTo>
                  <a:lnTo>
                    <a:pt x="381459" y="11625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3231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925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2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652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925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3231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3328"/>
                  </a:lnTo>
                  <a:lnTo>
                    <a:pt x="678149" y="9110"/>
                  </a:lnTo>
                  <a:lnTo>
                    <a:pt x="635765" y="25330"/>
                  </a:lnTo>
                  <a:lnTo>
                    <a:pt x="593380" y="13173"/>
                  </a:lnTo>
                  <a:lnTo>
                    <a:pt x="550996" y="31577"/>
                  </a:lnTo>
                  <a:lnTo>
                    <a:pt x="508612" y="37090"/>
                  </a:lnTo>
                  <a:lnTo>
                    <a:pt x="466227" y="19232"/>
                  </a:lnTo>
                  <a:lnTo>
                    <a:pt x="423843" y="5769"/>
                  </a:lnTo>
                  <a:lnTo>
                    <a:pt x="381459" y="11625"/>
                  </a:lnTo>
                  <a:lnTo>
                    <a:pt x="339074" y="18997"/>
                  </a:lnTo>
                  <a:lnTo>
                    <a:pt x="296690" y="11454"/>
                  </a:lnTo>
                  <a:lnTo>
                    <a:pt x="254306" y="22254"/>
                  </a:lnTo>
                  <a:lnTo>
                    <a:pt x="211921" y="13665"/>
                  </a:lnTo>
                  <a:lnTo>
                    <a:pt x="169537" y="61608"/>
                  </a:lnTo>
                  <a:lnTo>
                    <a:pt x="127153" y="74403"/>
                  </a:lnTo>
                  <a:lnTo>
                    <a:pt x="84768" y="117454"/>
                  </a:lnTo>
                  <a:lnTo>
                    <a:pt x="42384" y="12563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62316" y="4190816"/>
              <a:ext cx="1864911" cy="125630"/>
            </a:xfrm>
            <a:custGeom>
              <a:avLst/>
              <a:pathLst>
                <a:path w="1864911" h="125630">
                  <a:moveTo>
                    <a:pt x="0" y="0"/>
                  </a:moveTo>
                  <a:lnTo>
                    <a:pt x="42384" y="125630"/>
                  </a:lnTo>
                  <a:lnTo>
                    <a:pt x="84768" y="105091"/>
                  </a:lnTo>
                  <a:lnTo>
                    <a:pt x="127153" y="65102"/>
                  </a:lnTo>
                  <a:lnTo>
                    <a:pt x="169537" y="44006"/>
                  </a:lnTo>
                  <a:lnTo>
                    <a:pt x="211921" y="9110"/>
                  </a:lnTo>
                  <a:lnTo>
                    <a:pt x="254306" y="22254"/>
                  </a:lnTo>
                  <a:lnTo>
                    <a:pt x="296690" y="11454"/>
                  </a:lnTo>
                  <a:lnTo>
                    <a:pt x="339074" y="0"/>
                  </a:lnTo>
                  <a:lnTo>
                    <a:pt x="381459" y="11625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3231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925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2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662316" y="4190816"/>
              <a:ext cx="1864911" cy="276387"/>
            </a:xfrm>
            <a:custGeom>
              <a:avLst/>
              <a:pathLst>
                <a:path w="1864911" h="276387">
                  <a:moveTo>
                    <a:pt x="0" y="0"/>
                  </a:moveTo>
                  <a:lnTo>
                    <a:pt x="42384" y="125630"/>
                  </a:lnTo>
                  <a:lnTo>
                    <a:pt x="84768" y="117454"/>
                  </a:lnTo>
                  <a:lnTo>
                    <a:pt x="127153" y="74403"/>
                  </a:lnTo>
                  <a:lnTo>
                    <a:pt x="169537" y="61608"/>
                  </a:lnTo>
                  <a:lnTo>
                    <a:pt x="211921" y="13665"/>
                  </a:lnTo>
                  <a:lnTo>
                    <a:pt x="254306" y="22254"/>
                  </a:lnTo>
                  <a:lnTo>
                    <a:pt x="296690" y="11454"/>
                  </a:lnTo>
                  <a:lnTo>
                    <a:pt x="339074" y="18997"/>
                  </a:lnTo>
                  <a:lnTo>
                    <a:pt x="381459" y="11625"/>
                  </a:lnTo>
                  <a:lnTo>
                    <a:pt x="423843" y="5769"/>
                  </a:lnTo>
                  <a:lnTo>
                    <a:pt x="466227" y="19232"/>
                  </a:lnTo>
                  <a:lnTo>
                    <a:pt x="508612" y="37090"/>
                  </a:lnTo>
                  <a:lnTo>
                    <a:pt x="550996" y="31577"/>
                  </a:lnTo>
                  <a:lnTo>
                    <a:pt x="593380" y="13173"/>
                  </a:lnTo>
                  <a:lnTo>
                    <a:pt x="635765" y="25330"/>
                  </a:lnTo>
                  <a:lnTo>
                    <a:pt x="678149" y="9110"/>
                  </a:lnTo>
                  <a:lnTo>
                    <a:pt x="720533" y="3328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3231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925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2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652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925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3231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3328"/>
                  </a:lnTo>
                  <a:lnTo>
                    <a:pt x="678149" y="9110"/>
                  </a:lnTo>
                  <a:lnTo>
                    <a:pt x="635765" y="25330"/>
                  </a:lnTo>
                  <a:lnTo>
                    <a:pt x="593380" y="13173"/>
                  </a:lnTo>
                  <a:lnTo>
                    <a:pt x="550996" y="31577"/>
                  </a:lnTo>
                  <a:lnTo>
                    <a:pt x="508612" y="37090"/>
                  </a:lnTo>
                  <a:lnTo>
                    <a:pt x="466227" y="19232"/>
                  </a:lnTo>
                  <a:lnTo>
                    <a:pt x="423843" y="5769"/>
                  </a:lnTo>
                  <a:lnTo>
                    <a:pt x="381459" y="23251"/>
                  </a:lnTo>
                  <a:lnTo>
                    <a:pt x="339074" y="18997"/>
                  </a:lnTo>
                  <a:lnTo>
                    <a:pt x="296690" y="11454"/>
                  </a:lnTo>
                  <a:lnTo>
                    <a:pt x="254306" y="37090"/>
                  </a:lnTo>
                  <a:lnTo>
                    <a:pt x="211921" y="27330"/>
                  </a:lnTo>
                  <a:lnTo>
                    <a:pt x="169537" y="74810"/>
                  </a:lnTo>
                  <a:lnTo>
                    <a:pt x="127153" y="120905"/>
                  </a:lnTo>
                  <a:lnTo>
                    <a:pt x="84768" y="234909"/>
                  </a:lnTo>
                  <a:lnTo>
                    <a:pt x="42384" y="276387"/>
                  </a:lnTo>
                  <a:lnTo>
                    <a:pt x="0" y="77890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662316" y="4190816"/>
              <a:ext cx="1864911" cy="125630"/>
            </a:xfrm>
            <a:custGeom>
              <a:avLst/>
              <a:pathLst>
                <a:path w="1864911" h="125630">
                  <a:moveTo>
                    <a:pt x="0" y="0"/>
                  </a:moveTo>
                  <a:lnTo>
                    <a:pt x="42384" y="125630"/>
                  </a:lnTo>
                  <a:lnTo>
                    <a:pt x="84768" y="117454"/>
                  </a:lnTo>
                  <a:lnTo>
                    <a:pt x="127153" y="74403"/>
                  </a:lnTo>
                  <a:lnTo>
                    <a:pt x="169537" y="61608"/>
                  </a:lnTo>
                  <a:lnTo>
                    <a:pt x="211921" y="13665"/>
                  </a:lnTo>
                  <a:lnTo>
                    <a:pt x="254306" y="22254"/>
                  </a:lnTo>
                  <a:lnTo>
                    <a:pt x="296690" y="11454"/>
                  </a:lnTo>
                  <a:lnTo>
                    <a:pt x="339074" y="18997"/>
                  </a:lnTo>
                  <a:lnTo>
                    <a:pt x="381459" y="11625"/>
                  </a:lnTo>
                  <a:lnTo>
                    <a:pt x="423843" y="5769"/>
                  </a:lnTo>
                  <a:lnTo>
                    <a:pt x="466227" y="19232"/>
                  </a:lnTo>
                  <a:lnTo>
                    <a:pt x="508612" y="37090"/>
                  </a:lnTo>
                  <a:lnTo>
                    <a:pt x="550996" y="31577"/>
                  </a:lnTo>
                  <a:lnTo>
                    <a:pt x="593380" y="13173"/>
                  </a:lnTo>
                  <a:lnTo>
                    <a:pt x="635765" y="25330"/>
                  </a:lnTo>
                  <a:lnTo>
                    <a:pt x="678149" y="9110"/>
                  </a:lnTo>
                  <a:lnTo>
                    <a:pt x="720533" y="3328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3231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925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2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662316" y="4190816"/>
              <a:ext cx="1864911" cy="314076"/>
            </a:xfrm>
            <a:custGeom>
              <a:avLst/>
              <a:pathLst>
                <a:path w="1864911" h="314076">
                  <a:moveTo>
                    <a:pt x="0" y="77890"/>
                  </a:moveTo>
                  <a:lnTo>
                    <a:pt x="42384" y="276387"/>
                  </a:lnTo>
                  <a:lnTo>
                    <a:pt x="84768" y="234909"/>
                  </a:lnTo>
                  <a:lnTo>
                    <a:pt x="127153" y="120905"/>
                  </a:lnTo>
                  <a:lnTo>
                    <a:pt x="169537" y="74810"/>
                  </a:lnTo>
                  <a:lnTo>
                    <a:pt x="211921" y="27330"/>
                  </a:lnTo>
                  <a:lnTo>
                    <a:pt x="254306" y="37090"/>
                  </a:lnTo>
                  <a:lnTo>
                    <a:pt x="296690" y="11454"/>
                  </a:lnTo>
                  <a:lnTo>
                    <a:pt x="339074" y="18997"/>
                  </a:lnTo>
                  <a:lnTo>
                    <a:pt x="381459" y="23251"/>
                  </a:lnTo>
                  <a:lnTo>
                    <a:pt x="423843" y="5769"/>
                  </a:lnTo>
                  <a:lnTo>
                    <a:pt x="466227" y="19232"/>
                  </a:lnTo>
                  <a:lnTo>
                    <a:pt x="508612" y="37090"/>
                  </a:lnTo>
                  <a:lnTo>
                    <a:pt x="550996" y="31577"/>
                  </a:lnTo>
                  <a:lnTo>
                    <a:pt x="593380" y="13173"/>
                  </a:lnTo>
                  <a:lnTo>
                    <a:pt x="635765" y="25330"/>
                  </a:lnTo>
                  <a:lnTo>
                    <a:pt x="678149" y="9110"/>
                  </a:lnTo>
                  <a:lnTo>
                    <a:pt x="720533" y="3328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3231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925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2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1976"/>
                  </a:lnTo>
                  <a:lnTo>
                    <a:pt x="1780142" y="4467"/>
                  </a:lnTo>
                  <a:lnTo>
                    <a:pt x="1737758" y="4021"/>
                  </a:lnTo>
                  <a:lnTo>
                    <a:pt x="1695373" y="2640"/>
                  </a:lnTo>
                  <a:lnTo>
                    <a:pt x="1652989" y="8927"/>
                  </a:lnTo>
                  <a:lnTo>
                    <a:pt x="1610605" y="6504"/>
                  </a:lnTo>
                  <a:lnTo>
                    <a:pt x="1568220" y="0"/>
                  </a:lnTo>
                  <a:lnTo>
                    <a:pt x="1525836" y="3040"/>
                  </a:lnTo>
                  <a:lnTo>
                    <a:pt x="1483452" y="6964"/>
                  </a:lnTo>
                  <a:lnTo>
                    <a:pt x="1441067" y="5218"/>
                  </a:lnTo>
                  <a:lnTo>
                    <a:pt x="1398683" y="2475"/>
                  </a:lnTo>
                  <a:lnTo>
                    <a:pt x="1356299" y="3162"/>
                  </a:lnTo>
                  <a:lnTo>
                    <a:pt x="1313914" y="2674"/>
                  </a:lnTo>
                  <a:lnTo>
                    <a:pt x="1271530" y="0"/>
                  </a:lnTo>
                  <a:lnTo>
                    <a:pt x="1229146" y="5062"/>
                  </a:lnTo>
                  <a:lnTo>
                    <a:pt x="1186761" y="7400"/>
                  </a:lnTo>
                  <a:lnTo>
                    <a:pt x="1144377" y="12685"/>
                  </a:lnTo>
                  <a:lnTo>
                    <a:pt x="1101993" y="11801"/>
                  </a:lnTo>
                  <a:lnTo>
                    <a:pt x="1059608" y="3855"/>
                  </a:lnTo>
                  <a:lnTo>
                    <a:pt x="1017224" y="38559"/>
                  </a:lnTo>
                  <a:lnTo>
                    <a:pt x="974840" y="16159"/>
                  </a:lnTo>
                  <a:lnTo>
                    <a:pt x="932455" y="14424"/>
                  </a:lnTo>
                  <a:lnTo>
                    <a:pt x="890071" y="0"/>
                  </a:lnTo>
                  <a:lnTo>
                    <a:pt x="847686" y="12462"/>
                  </a:lnTo>
                  <a:lnTo>
                    <a:pt x="805302" y="7212"/>
                  </a:lnTo>
                  <a:lnTo>
                    <a:pt x="762918" y="0"/>
                  </a:lnTo>
                  <a:lnTo>
                    <a:pt x="720533" y="3328"/>
                  </a:lnTo>
                  <a:lnTo>
                    <a:pt x="678149" y="9110"/>
                  </a:lnTo>
                  <a:lnTo>
                    <a:pt x="635765" y="44328"/>
                  </a:lnTo>
                  <a:lnTo>
                    <a:pt x="593380" y="24701"/>
                  </a:lnTo>
                  <a:lnTo>
                    <a:pt x="550996" y="52629"/>
                  </a:lnTo>
                  <a:lnTo>
                    <a:pt x="508612" y="37090"/>
                  </a:lnTo>
                  <a:lnTo>
                    <a:pt x="466227" y="38464"/>
                  </a:lnTo>
                  <a:lnTo>
                    <a:pt x="423843" y="46157"/>
                  </a:lnTo>
                  <a:lnTo>
                    <a:pt x="381459" y="69753"/>
                  </a:lnTo>
                  <a:lnTo>
                    <a:pt x="339074" y="132984"/>
                  </a:lnTo>
                  <a:lnTo>
                    <a:pt x="296690" y="91636"/>
                  </a:lnTo>
                  <a:lnTo>
                    <a:pt x="254306" y="111272"/>
                  </a:lnTo>
                  <a:lnTo>
                    <a:pt x="211921" y="122985"/>
                  </a:lnTo>
                  <a:lnTo>
                    <a:pt x="169537" y="189226"/>
                  </a:lnTo>
                  <a:lnTo>
                    <a:pt x="127153" y="211584"/>
                  </a:lnTo>
                  <a:lnTo>
                    <a:pt x="84768" y="290545"/>
                  </a:lnTo>
                  <a:lnTo>
                    <a:pt x="42384" y="314076"/>
                  </a:lnTo>
                  <a:lnTo>
                    <a:pt x="0" y="10385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662316" y="4190816"/>
              <a:ext cx="1864911" cy="276387"/>
            </a:xfrm>
            <a:custGeom>
              <a:avLst/>
              <a:pathLst>
                <a:path w="1864911" h="276387">
                  <a:moveTo>
                    <a:pt x="0" y="77890"/>
                  </a:moveTo>
                  <a:lnTo>
                    <a:pt x="42384" y="276387"/>
                  </a:lnTo>
                  <a:lnTo>
                    <a:pt x="84768" y="234909"/>
                  </a:lnTo>
                  <a:lnTo>
                    <a:pt x="127153" y="120905"/>
                  </a:lnTo>
                  <a:lnTo>
                    <a:pt x="169537" y="74810"/>
                  </a:lnTo>
                  <a:lnTo>
                    <a:pt x="211921" y="27330"/>
                  </a:lnTo>
                  <a:lnTo>
                    <a:pt x="254306" y="37090"/>
                  </a:lnTo>
                  <a:lnTo>
                    <a:pt x="296690" y="11454"/>
                  </a:lnTo>
                  <a:lnTo>
                    <a:pt x="339074" y="18997"/>
                  </a:lnTo>
                  <a:lnTo>
                    <a:pt x="381459" y="23251"/>
                  </a:lnTo>
                  <a:lnTo>
                    <a:pt x="423843" y="5769"/>
                  </a:lnTo>
                  <a:lnTo>
                    <a:pt x="466227" y="19232"/>
                  </a:lnTo>
                  <a:lnTo>
                    <a:pt x="508612" y="37090"/>
                  </a:lnTo>
                  <a:lnTo>
                    <a:pt x="550996" y="31577"/>
                  </a:lnTo>
                  <a:lnTo>
                    <a:pt x="593380" y="13173"/>
                  </a:lnTo>
                  <a:lnTo>
                    <a:pt x="635765" y="25330"/>
                  </a:lnTo>
                  <a:lnTo>
                    <a:pt x="678149" y="9110"/>
                  </a:lnTo>
                  <a:lnTo>
                    <a:pt x="720533" y="3328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3231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925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2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662316" y="4190816"/>
              <a:ext cx="1864911" cy="565337"/>
            </a:xfrm>
            <a:custGeom>
              <a:avLst/>
              <a:pathLst>
                <a:path w="1864911" h="565337">
                  <a:moveTo>
                    <a:pt x="0" y="103854"/>
                  </a:moveTo>
                  <a:lnTo>
                    <a:pt x="42384" y="314076"/>
                  </a:lnTo>
                  <a:lnTo>
                    <a:pt x="84768" y="290545"/>
                  </a:lnTo>
                  <a:lnTo>
                    <a:pt x="127153" y="211584"/>
                  </a:lnTo>
                  <a:lnTo>
                    <a:pt x="169537" y="189226"/>
                  </a:lnTo>
                  <a:lnTo>
                    <a:pt x="211921" y="122985"/>
                  </a:lnTo>
                  <a:lnTo>
                    <a:pt x="254306" y="111272"/>
                  </a:lnTo>
                  <a:lnTo>
                    <a:pt x="296690" y="91636"/>
                  </a:lnTo>
                  <a:lnTo>
                    <a:pt x="339074" y="132984"/>
                  </a:lnTo>
                  <a:lnTo>
                    <a:pt x="381459" y="69753"/>
                  </a:lnTo>
                  <a:lnTo>
                    <a:pt x="423843" y="46157"/>
                  </a:lnTo>
                  <a:lnTo>
                    <a:pt x="466227" y="38464"/>
                  </a:lnTo>
                  <a:lnTo>
                    <a:pt x="508612" y="37090"/>
                  </a:lnTo>
                  <a:lnTo>
                    <a:pt x="550996" y="52629"/>
                  </a:lnTo>
                  <a:lnTo>
                    <a:pt x="593380" y="24701"/>
                  </a:lnTo>
                  <a:lnTo>
                    <a:pt x="635765" y="44328"/>
                  </a:lnTo>
                  <a:lnTo>
                    <a:pt x="678149" y="9110"/>
                  </a:lnTo>
                  <a:lnTo>
                    <a:pt x="720533" y="3328"/>
                  </a:lnTo>
                  <a:lnTo>
                    <a:pt x="762918" y="0"/>
                  </a:lnTo>
                  <a:lnTo>
                    <a:pt x="805302" y="7212"/>
                  </a:lnTo>
                  <a:lnTo>
                    <a:pt x="847686" y="12462"/>
                  </a:lnTo>
                  <a:lnTo>
                    <a:pt x="890071" y="0"/>
                  </a:lnTo>
                  <a:lnTo>
                    <a:pt x="932455" y="14424"/>
                  </a:lnTo>
                  <a:lnTo>
                    <a:pt x="974840" y="16159"/>
                  </a:lnTo>
                  <a:lnTo>
                    <a:pt x="1017224" y="38559"/>
                  </a:lnTo>
                  <a:lnTo>
                    <a:pt x="1059608" y="3855"/>
                  </a:lnTo>
                  <a:lnTo>
                    <a:pt x="1101993" y="11801"/>
                  </a:lnTo>
                  <a:lnTo>
                    <a:pt x="1144377" y="12685"/>
                  </a:lnTo>
                  <a:lnTo>
                    <a:pt x="1186761" y="7400"/>
                  </a:lnTo>
                  <a:lnTo>
                    <a:pt x="1229146" y="5062"/>
                  </a:lnTo>
                  <a:lnTo>
                    <a:pt x="1271530" y="0"/>
                  </a:lnTo>
                  <a:lnTo>
                    <a:pt x="1313914" y="2674"/>
                  </a:lnTo>
                  <a:lnTo>
                    <a:pt x="1356299" y="3162"/>
                  </a:lnTo>
                  <a:lnTo>
                    <a:pt x="1398683" y="2475"/>
                  </a:lnTo>
                  <a:lnTo>
                    <a:pt x="1441067" y="5218"/>
                  </a:lnTo>
                  <a:lnTo>
                    <a:pt x="1483452" y="6964"/>
                  </a:lnTo>
                  <a:lnTo>
                    <a:pt x="1525836" y="3040"/>
                  </a:lnTo>
                  <a:lnTo>
                    <a:pt x="1568220" y="0"/>
                  </a:lnTo>
                  <a:lnTo>
                    <a:pt x="1610605" y="6504"/>
                  </a:lnTo>
                  <a:lnTo>
                    <a:pt x="1652989" y="8927"/>
                  </a:lnTo>
                  <a:lnTo>
                    <a:pt x="1695373" y="2640"/>
                  </a:lnTo>
                  <a:lnTo>
                    <a:pt x="1737758" y="4021"/>
                  </a:lnTo>
                  <a:lnTo>
                    <a:pt x="1780142" y="4467"/>
                  </a:lnTo>
                  <a:lnTo>
                    <a:pt x="1822526" y="1976"/>
                  </a:lnTo>
                  <a:lnTo>
                    <a:pt x="1864911" y="0"/>
                  </a:lnTo>
                  <a:lnTo>
                    <a:pt x="1822526" y="1976"/>
                  </a:lnTo>
                  <a:lnTo>
                    <a:pt x="1780142" y="5957"/>
                  </a:lnTo>
                  <a:lnTo>
                    <a:pt x="1737758" y="4021"/>
                  </a:lnTo>
                  <a:lnTo>
                    <a:pt x="1695373" y="3960"/>
                  </a:lnTo>
                  <a:lnTo>
                    <a:pt x="1652989" y="13391"/>
                  </a:lnTo>
                  <a:lnTo>
                    <a:pt x="1610605" y="11382"/>
                  </a:lnTo>
                  <a:lnTo>
                    <a:pt x="1568220" y="4673"/>
                  </a:lnTo>
                  <a:lnTo>
                    <a:pt x="1525836" y="6588"/>
                  </a:lnTo>
                  <a:lnTo>
                    <a:pt x="1483452" y="8571"/>
                  </a:lnTo>
                  <a:lnTo>
                    <a:pt x="1441067" y="8480"/>
                  </a:lnTo>
                  <a:lnTo>
                    <a:pt x="1398683" y="4125"/>
                  </a:lnTo>
                  <a:lnTo>
                    <a:pt x="1356299" y="8432"/>
                  </a:lnTo>
                  <a:lnTo>
                    <a:pt x="1313914" y="15377"/>
                  </a:lnTo>
                  <a:lnTo>
                    <a:pt x="1271530" y="3974"/>
                  </a:lnTo>
                  <a:lnTo>
                    <a:pt x="1229146" y="21696"/>
                  </a:lnTo>
                  <a:lnTo>
                    <a:pt x="1186761" y="24051"/>
                  </a:lnTo>
                  <a:lnTo>
                    <a:pt x="1144377" y="35520"/>
                  </a:lnTo>
                  <a:lnTo>
                    <a:pt x="1101993" y="23603"/>
                  </a:lnTo>
                  <a:lnTo>
                    <a:pt x="1059608" y="42415"/>
                  </a:lnTo>
                  <a:lnTo>
                    <a:pt x="1017224" y="131103"/>
                  </a:lnTo>
                  <a:lnTo>
                    <a:pt x="974840" y="96959"/>
                  </a:lnTo>
                  <a:lnTo>
                    <a:pt x="932455" y="115394"/>
                  </a:lnTo>
                  <a:lnTo>
                    <a:pt x="890071" y="111272"/>
                  </a:lnTo>
                  <a:lnTo>
                    <a:pt x="847686" y="68544"/>
                  </a:lnTo>
                  <a:lnTo>
                    <a:pt x="805302" y="28848"/>
                  </a:lnTo>
                  <a:lnTo>
                    <a:pt x="762918" y="0"/>
                  </a:lnTo>
                  <a:lnTo>
                    <a:pt x="720533" y="96531"/>
                  </a:lnTo>
                  <a:lnTo>
                    <a:pt x="678149" y="182201"/>
                  </a:lnTo>
                  <a:lnTo>
                    <a:pt x="635765" y="225862"/>
                  </a:lnTo>
                  <a:lnTo>
                    <a:pt x="593380" y="258538"/>
                  </a:lnTo>
                  <a:lnTo>
                    <a:pt x="550996" y="268408"/>
                  </a:lnTo>
                  <a:lnTo>
                    <a:pt x="508612" y="408000"/>
                  </a:lnTo>
                  <a:lnTo>
                    <a:pt x="466227" y="375030"/>
                  </a:lnTo>
                  <a:lnTo>
                    <a:pt x="423843" y="363491"/>
                  </a:lnTo>
                  <a:lnTo>
                    <a:pt x="381459" y="337140"/>
                  </a:lnTo>
                  <a:lnTo>
                    <a:pt x="339074" y="417951"/>
                  </a:lnTo>
                  <a:lnTo>
                    <a:pt x="296690" y="355091"/>
                  </a:lnTo>
                  <a:lnTo>
                    <a:pt x="254306" y="348654"/>
                  </a:lnTo>
                  <a:lnTo>
                    <a:pt x="211921" y="387177"/>
                  </a:lnTo>
                  <a:lnTo>
                    <a:pt x="169537" y="426860"/>
                  </a:lnTo>
                  <a:lnTo>
                    <a:pt x="127153" y="323189"/>
                  </a:lnTo>
                  <a:lnTo>
                    <a:pt x="84768" y="352364"/>
                  </a:lnTo>
                  <a:lnTo>
                    <a:pt x="42384" y="565337"/>
                  </a:lnTo>
                  <a:lnTo>
                    <a:pt x="0" y="38945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662316" y="4190816"/>
              <a:ext cx="1864911" cy="314076"/>
            </a:xfrm>
            <a:custGeom>
              <a:avLst/>
              <a:pathLst>
                <a:path w="1864911" h="314076">
                  <a:moveTo>
                    <a:pt x="0" y="103854"/>
                  </a:moveTo>
                  <a:lnTo>
                    <a:pt x="42384" y="314076"/>
                  </a:lnTo>
                  <a:lnTo>
                    <a:pt x="84768" y="290545"/>
                  </a:lnTo>
                  <a:lnTo>
                    <a:pt x="127153" y="211584"/>
                  </a:lnTo>
                  <a:lnTo>
                    <a:pt x="169537" y="189226"/>
                  </a:lnTo>
                  <a:lnTo>
                    <a:pt x="211921" y="122985"/>
                  </a:lnTo>
                  <a:lnTo>
                    <a:pt x="254306" y="111272"/>
                  </a:lnTo>
                  <a:lnTo>
                    <a:pt x="296690" y="91636"/>
                  </a:lnTo>
                  <a:lnTo>
                    <a:pt x="339074" y="132984"/>
                  </a:lnTo>
                  <a:lnTo>
                    <a:pt x="381459" y="69753"/>
                  </a:lnTo>
                  <a:lnTo>
                    <a:pt x="423843" y="46157"/>
                  </a:lnTo>
                  <a:lnTo>
                    <a:pt x="466227" y="38464"/>
                  </a:lnTo>
                  <a:lnTo>
                    <a:pt x="508612" y="37090"/>
                  </a:lnTo>
                  <a:lnTo>
                    <a:pt x="550996" y="52629"/>
                  </a:lnTo>
                  <a:lnTo>
                    <a:pt x="593380" y="24701"/>
                  </a:lnTo>
                  <a:lnTo>
                    <a:pt x="635765" y="44328"/>
                  </a:lnTo>
                  <a:lnTo>
                    <a:pt x="678149" y="9110"/>
                  </a:lnTo>
                  <a:lnTo>
                    <a:pt x="720533" y="3328"/>
                  </a:lnTo>
                  <a:lnTo>
                    <a:pt x="762918" y="0"/>
                  </a:lnTo>
                  <a:lnTo>
                    <a:pt x="805302" y="7212"/>
                  </a:lnTo>
                  <a:lnTo>
                    <a:pt x="847686" y="12462"/>
                  </a:lnTo>
                  <a:lnTo>
                    <a:pt x="890071" y="0"/>
                  </a:lnTo>
                  <a:lnTo>
                    <a:pt x="932455" y="14424"/>
                  </a:lnTo>
                  <a:lnTo>
                    <a:pt x="974840" y="16159"/>
                  </a:lnTo>
                  <a:lnTo>
                    <a:pt x="1017224" y="38559"/>
                  </a:lnTo>
                  <a:lnTo>
                    <a:pt x="1059608" y="3855"/>
                  </a:lnTo>
                  <a:lnTo>
                    <a:pt x="1101993" y="11801"/>
                  </a:lnTo>
                  <a:lnTo>
                    <a:pt x="1144377" y="12685"/>
                  </a:lnTo>
                  <a:lnTo>
                    <a:pt x="1186761" y="7400"/>
                  </a:lnTo>
                  <a:lnTo>
                    <a:pt x="1229146" y="5062"/>
                  </a:lnTo>
                  <a:lnTo>
                    <a:pt x="1271530" y="0"/>
                  </a:lnTo>
                  <a:lnTo>
                    <a:pt x="1313914" y="2674"/>
                  </a:lnTo>
                  <a:lnTo>
                    <a:pt x="1356299" y="3162"/>
                  </a:lnTo>
                  <a:lnTo>
                    <a:pt x="1398683" y="2475"/>
                  </a:lnTo>
                  <a:lnTo>
                    <a:pt x="1441067" y="5218"/>
                  </a:lnTo>
                  <a:lnTo>
                    <a:pt x="1483452" y="6964"/>
                  </a:lnTo>
                  <a:lnTo>
                    <a:pt x="1525836" y="3040"/>
                  </a:lnTo>
                  <a:lnTo>
                    <a:pt x="1568220" y="0"/>
                  </a:lnTo>
                  <a:lnTo>
                    <a:pt x="1610605" y="6504"/>
                  </a:lnTo>
                  <a:lnTo>
                    <a:pt x="1652989" y="8927"/>
                  </a:lnTo>
                  <a:lnTo>
                    <a:pt x="1695373" y="2640"/>
                  </a:lnTo>
                  <a:lnTo>
                    <a:pt x="1737758" y="4021"/>
                  </a:lnTo>
                  <a:lnTo>
                    <a:pt x="1780142" y="4467"/>
                  </a:lnTo>
                  <a:lnTo>
                    <a:pt x="1822526" y="1976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662316" y="4190816"/>
              <a:ext cx="1864911" cy="615590"/>
            </a:xfrm>
            <a:custGeom>
              <a:avLst/>
              <a:pathLst>
                <a:path w="1864911" h="615590">
                  <a:moveTo>
                    <a:pt x="0" y="389454"/>
                  </a:moveTo>
                  <a:lnTo>
                    <a:pt x="42384" y="565337"/>
                  </a:lnTo>
                  <a:lnTo>
                    <a:pt x="84768" y="352364"/>
                  </a:lnTo>
                  <a:lnTo>
                    <a:pt x="127153" y="323189"/>
                  </a:lnTo>
                  <a:lnTo>
                    <a:pt x="169537" y="426860"/>
                  </a:lnTo>
                  <a:lnTo>
                    <a:pt x="211921" y="387177"/>
                  </a:lnTo>
                  <a:lnTo>
                    <a:pt x="254306" y="348654"/>
                  </a:lnTo>
                  <a:lnTo>
                    <a:pt x="296690" y="355091"/>
                  </a:lnTo>
                  <a:lnTo>
                    <a:pt x="339074" y="417951"/>
                  </a:lnTo>
                  <a:lnTo>
                    <a:pt x="381459" y="337140"/>
                  </a:lnTo>
                  <a:lnTo>
                    <a:pt x="423843" y="363491"/>
                  </a:lnTo>
                  <a:lnTo>
                    <a:pt x="466227" y="375030"/>
                  </a:lnTo>
                  <a:lnTo>
                    <a:pt x="508612" y="408000"/>
                  </a:lnTo>
                  <a:lnTo>
                    <a:pt x="550996" y="268408"/>
                  </a:lnTo>
                  <a:lnTo>
                    <a:pt x="593380" y="258538"/>
                  </a:lnTo>
                  <a:lnTo>
                    <a:pt x="635765" y="225862"/>
                  </a:lnTo>
                  <a:lnTo>
                    <a:pt x="678149" y="182201"/>
                  </a:lnTo>
                  <a:lnTo>
                    <a:pt x="720533" y="96531"/>
                  </a:lnTo>
                  <a:lnTo>
                    <a:pt x="762918" y="0"/>
                  </a:lnTo>
                  <a:lnTo>
                    <a:pt x="805302" y="28848"/>
                  </a:lnTo>
                  <a:lnTo>
                    <a:pt x="847686" y="68544"/>
                  </a:lnTo>
                  <a:lnTo>
                    <a:pt x="890071" y="111272"/>
                  </a:lnTo>
                  <a:lnTo>
                    <a:pt x="932455" y="115394"/>
                  </a:lnTo>
                  <a:lnTo>
                    <a:pt x="974840" y="96959"/>
                  </a:lnTo>
                  <a:lnTo>
                    <a:pt x="1017224" y="131103"/>
                  </a:lnTo>
                  <a:lnTo>
                    <a:pt x="1059608" y="42415"/>
                  </a:lnTo>
                  <a:lnTo>
                    <a:pt x="1101993" y="23603"/>
                  </a:lnTo>
                  <a:lnTo>
                    <a:pt x="1144377" y="35520"/>
                  </a:lnTo>
                  <a:lnTo>
                    <a:pt x="1186761" y="24051"/>
                  </a:lnTo>
                  <a:lnTo>
                    <a:pt x="1229146" y="21696"/>
                  </a:lnTo>
                  <a:lnTo>
                    <a:pt x="1271530" y="3974"/>
                  </a:lnTo>
                  <a:lnTo>
                    <a:pt x="1313914" y="15377"/>
                  </a:lnTo>
                  <a:lnTo>
                    <a:pt x="1356299" y="8432"/>
                  </a:lnTo>
                  <a:lnTo>
                    <a:pt x="1398683" y="4125"/>
                  </a:lnTo>
                  <a:lnTo>
                    <a:pt x="1441067" y="8480"/>
                  </a:lnTo>
                  <a:lnTo>
                    <a:pt x="1483452" y="8571"/>
                  </a:lnTo>
                  <a:lnTo>
                    <a:pt x="1525836" y="6588"/>
                  </a:lnTo>
                  <a:lnTo>
                    <a:pt x="1568220" y="4673"/>
                  </a:lnTo>
                  <a:lnTo>
                    <a:pt x="1610605" y="11382"/>
                  </a:lnTo>
                  <a:lnTo>
                    <a:pt x="1652989" y="13391"/>
                  </a:lnTo>
                  <a:lnTo>
                    <a:pt x="1695373" y="3960"/>
                  </a:lnTo>
                  <a:lnTo>
                    <a:pt x="1737758" y="4021"/>
                  </a:lnTo>
                  <a:lnTo>
                    <a:pt x="1780142" y="5957"/>
                  </a:lnTo>
                  <a:lnTo>
                    <a:pt x="1822526" y="1976"/>
                  </a:lnTo>
                  <a:lnTo>
                    <a:pt x="1864911" y="0"/>
                  </a:lnTo>
                  <a:lnTo>
                    <a:pt x="1822526" y="1976"/>
                  </a:lnTo>
                  <a:lnTo>
                    <a:pt x="1780142" y="7446"/>
                  </a:lnTo>
                  <a:lnTo>
                    <a:pt x="1737758" y="5362"/>
                  </a:lnTo>
                  <a:lnTo>
                    <a:pt x="1695373" y="6600"/>
                  </a:lnTo>
                  <a:lnTo>
                    <a:pt x="1652989" y="15622"/>
                  </a:lnTo>
                  <a:lnTo>
                    <a:pt x="1610605" y="16261"/>
                  </a:lnTo>
                  <a:lnTo>
                    <a:pt x="1568220" y="14020"/>
                  </a:lnTo>
                  <a:lnTo>
                    <a:pt x="1525836" y="10135"/>
                  </a:lnTo>
                  <a:lnTo>
                    <a:pt x="1483452" y="13392"/>
                  </a:lnTo>
                  <a:lnTo>
                    <a:pt x="1441067" y="10437"/>
                  </a:lnTo>
                  <a:lnTo>
                    <a:pt x="1398683" y="9076"/>
                  </a:lnTo>
                  <a:lnTo>
                    <a:pt x="1356299" y="11594"/>
                  </a:lnTo>
                  <a:lnTo>
                    <a:pt x="1313914" y="24737"/>
                  </a:lnTo>
                  <a:lnTo>
                    <a:pt x="1271530" y="11922"/>
                  </a:lnTo>
                  <a:lnTo>
                    <a:pt x="1229146" y="25312"/>
                  </a:lnTo>
                  <a:lnTo>
                    <a:pt x="1186761" y="32377"/>
                  </a:lnTo>
                  <a:lnTo>
                    <a:pt x="1144377" y="43131"/>
                  </a:lnTo>
                  <a:lnTo>
                    <a:pt x="1101993" y="35404"/>
                  </a:lnTo>
                  <a:lnTo>
                    <a:pt x="1059608" y="65551"/>
                  </a:lnTo>
                  <a:lnTo>
                    <a:pt x="1017224" y="208223"/>
                  </a:lnTo>
                  <a:lnTo>
                    <a:pt x="974840" y="200383"/>
                  </a:lnTo>
                  <a:lnTo>
                    <a:pt x="932455" y="269252"/>
                  </a:lnTo>
                  <a:lnTo>
                    <a:pt x="890071" y="270234"/>
                  </a:lnTo>
                  <a:lnTo>
                    <a:pt x="847686" y="186938"/>
                  </a:lnTo>
                  <a:lnTo>
                    <a:pt x="805302" y="274060"/>
                  </a:lnTo>
                  <a:lnTo>
                    <a:pt x="762918" y="0"/>
                  </a:lnTo>
                  <a:lnTo>
                    <a:pt x="720533" y="242993"/>
                  </a:lnTo>
                  <a:lnTo>
                    <a:pt x="678149" y="227751"/>
                  </a:lnTo>
                  <a:lnTo>
                    <a:pt x="635765" y="293410"/>
                  </a:lnTo>
                  <a:lnTo>
                    <a:pt x="593380" y="335935"/>
                  </a:lnTo>
                  <a:lnTo>
                    <a:pt x="550996" y="315774"/>
                  </a:lnTo>
                  <a:lnTo>
                    <a:pt x="508612" y="445091"/>
                  </a:lnTo>
                  <a:lnTo>
                    <a:pt x="466227" y="471192"/>
                  </a:lnTo>
                  <a:lnTo>
                    <a:pt x="423843" y="507733"/>
                  </a:lnTo>
                  <a:lnTo>
                    <a:pt x="381459" y="534773"/>
                  </a:lnTo>
                  <a:lnTo>
                    <a:pt x="339074" y="493942"/>
                  </a:lnTo>
                  <a:lnTo>
                    <a:pt x="296690" y="423818"/>
                  </a:lnTo>
                  <a:lnTo>
                    <a:pt x="254306" y="459927"/>
                  </a:lnTo>
                  <a:lnTo>
                    <a:pt x="211921" y="491943"/>
                  </a:lnTo>
                  <a:lnTo>
                    <a:pt x="169537" y="532475"/>
                  </a:lnTo>
                  <a:lnTo>
                    <a:pt x="127153" y="523148"/>
                  </a:lnTo>
                  <a:lnTo>
                    <a:pt x="84768" y="500727"/>
                  </a:lnTo>
                  <a:lnTo>
                    <a:pt x="42384" y="615590"/>
                  </a:lnTo>
                  <a:lnTo>
                    <a:pt x="0" y="441382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662316" y="4190816"/>
              <a:ext cx="1864911" cy="565337"/>
            </a:xfrm>
            <a:custGeom>
              <a:avLst/>
              <a:pathLst>
                <a:path w="1864911" h="565337">
                  <a:moveTo>
                    <a:pt x="0" y="389454"/>
                  </a:moveTo>
                  <a:lnTo>
                    <a:pt x="42384" y="565337"/>
                  </a:lnTo>
                  <a:lnTo>
                    <a:pt x="84768" y="352364"/>
                  </a:lnTo>
                  <a:lnTo>
                    <a:pt x="127153" y="323189"/>
                  </a:lnTo>
                  <a:lnTo>
                    <a:pt x="169537" y="426860"/>
                  </a:lnTo>
                  <a:lnTo>
                    <a:pt x="211921" y="387177"/>
                  </a:lnTo>
                  <a:lnTo>
                    <a:pt x="254306" y="348654"/>
                  </a:lnTo>
                  <a:lnTo>
                    <a:pt x="296690" y="355091"/>
                  </a:lnTo>
                  <a:lnTo>
                    <a:pt x="339074" y="417951"/>
                  </a:lnTo>
                  <a:lnTo>
                    <a:pt x="381459" y="337140"/>
                  </a:lnTo>
                  <a:lnTo>
                    <a:pt x="423843" y="363491"/>
                  </a:lnTo>
                  <a:lnTo>
                    <a:pt x="466227" y="375030"/>
                  </a:lnTo>
                  <a:lnTo>
                    <a:pt x="508612" y="408000"/>
                  </a:lnTo>
                  <a:lnTo>
                    <a:pt x="550996" y="268408"/>
                  </a:lnTo>
                  <a:lnTo>
                    <a:pt x="593380" y="258538"/>
                  </a:lnTo>
                  <a:lnTo>
                    <a:pt x="635765" y="225862"/>
                  </a:lnTo>
                  <a:lnTo>
                    <a:pt x="678149" y="182201"/>
                  </a:lnTo>
                  <a:lnTo>
                    <a:pt x="720533" y="96531"/>
                  </a:lnTo>
                  <a:lnTo>
                    <a:pt x="762918" y="0"/>
                  </a:lnTo>
                  <a:lnTo>
                    <a:pt x="805302" y="28848"/>
                  </a:lnTo>
                  <a:lnTo>
                    <a:pt x="847686" y="68544"/>
                  </a:lnTo>
                  <a:lnTo>
                    <a:pt x="890071" y="111272"/>
                  </a:lnTo>
                  <a:lnTo>
                    <a:pt x="932455" y="115394"/>
                  </a:lnTo>
                  <a:lnTo>
                    <a:pt x="974840" y="96959"/>
                  </a:lnTo>
                  <a:lnTo>
                    <a:pt x="1017224" y="131103"/>
                  </a:lnTo>
                  <a:lnTo>
                    <a:pt x="1059608" y="42415"/>
                  </a:lnTo>
                  <a:lnTo>
                    <a:pt x="1101993" y="23603"/>
                  </a:lnTo>
                  <a:lnTo>
                    <a:pt x="1144377" y="35520"/>
                  </a:lnTo>
                  <a:lnTo>
                    <a:pt x="1186761" y="24051"/>
                  </a:lnTo>
                  <a:lnTo>
                    <a:pt x="1229146" y="21696"/>
                  </a:lnTo>
                  <a:lnTo>
                    <a:pt x="1271530" y="3974"/>
                  </a:lnTo>
                  <a:lnTo>
                    <a:pt x="1313914" y="15377"/>
                  </a:lnTo>
                  <a:lnTo>
                    <a:pt x="1356299" y="8432"/>
                  </a:lnTo>
                  <a:lnTo>
                    <a:pt x="1398683" y="4125"/>
                  </a:lnTo>
                  <a:lnTo>
                    <a:pt x="1441067" y="8480"/>
                  </a:lnTo>
                  <a:lnTo>
                    <a:pt x="1483452" y="8571"/>
                  </a:lnTo>
                  <a:lnTo>
                    <a:pt x="1525836" y="6588"/>
                  </a:lnTo>
                  <a:lnTo>
                    <a:pt x="1568220" y="4673"/>
                  </a:lnTo>
                  <a:lnTo>
                    <a:pt x="1610605" y="11382"/>
                  </a:lnTo>
                  <a:lnTo>
                    <a:pt x="1652989" y="13391"/>
                  </a:lnTo>
                  <a:lnTo>
                    <a:pt x="1695373" y="3960"/>
                  </a:lnTo>
                  <a:lnTo>
                    <a:pt x="1737758" y="4021"/>
                  </a:lnTo>
                  <a:lnTo>
                    <a:pt x="1780142" y="5957"/>
                  </a:lnTo>
                  <a:lnTo>
                    <a:pt x="1822526" y="1976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662316" y="4190816"/>
              <a:ext cx="1864911" cy="615590"/>
            </a:xfrm>
            <a:custGeom>
              <a:avLst/>
              <a:pathLst>
                <a:path w="1864911" h="615590">
                  <a:moveTo>
                    <a:pt x="0" y="441382"/>
                  </a:moveTo>
                  <a:lnTo>
                    <a:pt x="42384" y="615590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70234"/>
                  </a:lnTo>
                  <a:lnTo>
                    <a:pt x="932455" y="269252"/>
                  </a:lnTo>
                  <a:lnTo>
                    <a:pt x="974840" y="200383"/>
                  </a:lnTo>
                  <a:lnTo>
                    <a:pt x="1017224" y="208223"/>
                  </a:lnTo>
                  <a:lnTo>
                    <a:pt x="1059608" y="65551"/>
                  </a:lnTo>
                  <a:lnTo>
                    <a:pt x="1101993" y="35404"/>
                  </a:lnTo>
                  <a:lnTo>
                    <a:pt x="1144377" y="43131"/>
                  </a:lnTo>
                  <a:lnTo>
                    <a:pt x="1186761" y="32377"/>
                  </a:lnTo>
                  <a:lnTo>
                    <a:pt x="1229146" y="25312"/>
                  </a:lnTo>
                  <a:lnTo>
                    <a:pt x="1271530" y="11922"/>
                  </a:lnTo>
                  <a:lnTo>
                    <a:pt x="1313914" y="24737"/>
                  </a:lnTo>
                  <a:lnTo>
                    <a:pt x="1356299" y="11594"/>
                  </a:lnTo>
                  <a:lnTo>
                    <a:pt x="1398683" y="9076"/>
                  </a:lnTo>
                  <a:lnTo>
                    <a:pt x="1441067" y="10437"/>
                  </a:lnTo>
                  <a:lnTo>
                    <a:pt x="1483452" y="13392"/>
                  </a:lnTo>
                  <a:lnTo>
                    <a:pt x="1525836" y="10135"/>
                  </a:lnTo>
                  <a:lnTo>
                    <a:pt x="1568220" y="14020"/>
                  </a:lnTo>
                  <a:lnTo>
                    <a:pt x="1610605" y="16261"/>
                  </a:lnTo>
                  <a:lnTo>
                    <a:pt x="1652989" y="15622"/>
                  </a:lnTo>
                  <a:lnTo>
                    <a:pt x="1695373" y="6600"/>
                  </a:lnTo>
                  <a:lnTo>
                    <a:pt x="1737758" y="5362"/>
                  </a:lnTo>
                  <a:lnTo>
                    <a:pt x="1780142" y="7446"/>
                  </a:lnTo>
                  <a:lnTo>
                    <a:pt x="1822526" y="1976"/>
                  </a:lnTo>
                  <a:lnTo>
                    <a:pt x="1864911" y="0"/>
                  </a:lnTo>
                  <a:lnTo>
                    <a:pt x="1822526" y="3953"/>
                  </a:lnTo>
                  <a:lnTo>
                    <a:pt x="1780142" y="8935"/>
                  </a:lnTo>
                  <a:lnTo>
                    <a:pt x="1737758" y="8043"/>
                  </a:lnTo>
                  <a:lnTo>
                    <a:pt x="1695373" y="19802"/>
                  </a:lnTo>
                  <a:lnTo>
                    <a:pt x="1652989" y="31245"/>
                  </a:lnTo>
                  <a:lnTo>
                    <a:pt x="1610605" y="39026"/>
                  </a:lnTo>
                  <a:lnTo>
                    <a:pt x="1568220" y="45176"/>
                  </a:lnTo>
                  <a:lnTo>
                    <a:pt x="1525836" y="36487"/>
                  </a:lnTo>
                  <a:lnTo>
                    <a:pt x="1483452" y="37499"/>
                  </a:lnTo>
                  <a:lnTo>
                    <a:pt x="1441067" y="33270"/>
                  </a:lnTo>
                  <a:lnTo>
                    <a:pt x="1398683" y="47856"/>
                  </a:lnTo>
                  <a:lnTo>
                    <a:pt x="1356299" y="38998"/>
                  </a:lnTo>
                  <a:lnTo>
                    <a:pt x="1313914" y="41452"/>
                  </a:lnTo>
                  <a:lnTo>
                    <a:pt x="1271530" y="35766"/>
                  </a:lnTo>
                  <a:lnTo>
                    <a:pt x="1229146" y="47732"/>
                  </a:lnTo>
                  <a:lnTo>
                    <a:pt x="1186761" y="60129"/>
                  </a:lnTo>
                  <a:lnTo>
                    <a:pt x="1144377" y="78652"/>
                  </a:lnTo>
                  <a:lnTo>
                    <a:pt x="1101993" y="59008"/>
                  </a:lnTo>
                  <a:lnTo>
                    <a:pt x="1059608" y="119535"/>
                  </a:lnTo>
                  <a:lnTo>
                    <a:pt x="1017224" y="208223"/>
                  </a:lnTo>
                  <a:lnTo>
                    <a:pt x="974840" y="200383"/>
                  </a:lnTo>
                  <a:lnTo>
                    <a:pt x="932455" y="269252"/>
                  </a:lnTo>
                  <a:lnTo>
                    <a:pt x="890071" y="270234"/>
                  </a:lnTo>
                  <a:lnTo>
                    <a:pt x="847686" y="186938"/>
                  </a:lnTo>
                  <a:lnTo>
                    <a:pt x="805302" y="274060"/>
                  </a:lnTo>
                  <a:lnTo>
                    <a:pt x="762918" y="0"/>
                  </a:lnTo>
                  <a:lnTo>
                    <a:pt x="720533" y="242993"/>
                  </a:lnTo>
                  <a:lnTo>
                    <a:pt x="678149" y="227751"/>
                  </a:lnTo>
                  <a:lnTo>
                    <a:pt x="635765" y="293410"/>
                  </a:lnTo>
                  <a:lnTo>
                    <a:pt x="593380" y="335935"/>
                  </a:lnTo>
                  <a:lnTo>
                    <a:pt x="550996" y="315774"/>
                  </a:lnTo>
                  <a:lnTo>
                    <a:pt x="508612" y="445091"/>
                  </a:lnTo>
                  <a:lnTo>
                    <a:pt x="466227" y="471192"/>
                  </a:lnTo>
                  <a:lnTo>
                    <a:pt x="423843" y="507733"/>
                  </a:lnTo>
                  <a:lnTo>
                    <a:pt x="381459" y="534773"/>
                  </a:lnTo>
                  <a:lnTo>
                    <a:pt x="339074" y="493942"/>
                  </a:lnTo>
                  <a:lnTo>
                    <a:pt x="296690" y="423818"/>
                  </a:lnTo>
                  <a:lnTo>
                    <a:pt x="254306" y="459927"/>
                  </a:lnTo>
                  <a:lnTo>
                    <a:pt x="211921" y="491943"/>
                  </a:lnTo>
                  <a:lnTo>
                    <a:pt x="169537" y="532475"/>
                  </a:lnTo>
                  <a:lnTo>
                    <a:pt x="127153" y="523148"/>
                  </a:lnTo>
                  <a:lnTo>
                    <a:pt x="84768" y="500727"/>
                  </a:lnTo>
                  <a:lnTo>
                    <a:pt x="42384" y="615590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62316" y="4190816"/>
              <a:ext cx="1864911" cy="615590"/>
            </a:xfrm>
            <a:custGeom>
              <a:avLst/>
              <a:pathLst>
                <a:path w="1864911" h="615590">
                  <a:moveTo>
                    <a:pt x="0" y="441382"/>
                  </a:moveTo>
                  <a:lnTo>
                    <a:pt x="42384" y="615590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70234"/>
                  </a:lnTo>
                  <a:lnTo>
                    <a:pt x="932455" y="269252"/>
                  </a:lnTo>
                  <a:lnTo>
                    <a:pt x="974840" y="200383"/>
                  </a:lnTo>
                  <a:lnTo>
                    <a:pt x="1017224" y="208223"/>
                  </a:lnTo>
                  <a:lnTo>
                    <a:pt x="1059608" y="65551"/>
                  </a:lnTo>
                  <a:lnTo>
                    <a:pt x="1101993" y="35404"/>
                  </a:lnTo>
                  <a:lnTo>
                    <a:pt x="1144377" y="43131"/>
                  </a:lnTo>
                  <a:lnTo>
                    <a:pt x="1186761" y="32377"/>
                  </a:lnTo>
                  <a:lnTo>
                    <a:pt x="1229146" y="25312"/>
                  </a:lnTo>
                  <a:lnTo>
                    <a:pt x="1271530" y="11922"/>
                  </a:lnTo>
                  <a:lnTo>
                    <a:pt x="1313914" y="24737"/>
                  </a:lnTo>
                  <a:lnTo>
                    <a:pt x="1356299" y="11594"/>
                  </a:lnTo>
                  <a:lnTo>
                    <a:pt x="1398683" y="9076"/>
                  </a:lnTo>
                  <a:lnTo>
                    <a:pt x="1441067" y="10437"/>
                  </a:lnTo>
                  <a:lnTo>
                    <a:pt x="1483452" y="13392"/>
                  </a:lnTo>
                  <a:lnTo>
                    <a:pt x="1525836" y="10135"/>
                  </a:lnTo>
                  <a:lnTo>
                    <a:pt x="1568220" y="14020"/>
                  </a:lnTo>
                  <a:lnTo>
                    <a:pt x="1610605" y="16261"/>
                  </a:lnTo>
                  <a:lnTo>
                    <a:pt x="1652989" y="15622"/>
                  </a:lnTo>
                  <a:lnTo>
                    <a:pt x="1695373" y="6600"/>
                  </a:lnTo>
                  <a:lnTo>
                    <a:pt x="1737758" y="5362"/>
                  </a:lnTo>
                  <a:lnTo>
                    <a:pt x="1780142" y="7446"/>
                  </a:lnTo>
                  <a:lnTo>
                    <a:pt x="1822526" y="1976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62316" y="4190816"/>
              <a:ext cx="1864911" cy="700856"/>
            </a:xfrm>
            <a:custGeom>
              <a:avLst/>
              <a:pathLst>
                <a:path w="1864911" h="700856">
                  <a:moveTo>
                    <a:pt x="0" y="441382"/>
                  </a:moveTo>
                  <a:lnTo>
                    <a:pt x="42384" y="615590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70234"/>
                  </a:lnTo>
                  <a:lnTo>
                    <a:pt x="932455" y="269252"/>
                  </a:lnTo>
                  <a:lnTo>
                    <a:pt x="974840" y="200383"/>
                  </a:lnTo>
                  <a:lnTo>
                    <a:pt x="1017224" y="208223"/>
                  </a:lnTo>
                  <a:lnTo>
                    <a:pt x="1059608" y="119535"/>
                  </a:lnTo>
                  <a:lnTo>
                    <a:pt x="1101993" y="59008"/>
                  </a:lnTo>
                  <a:lnTo>
                    <a:pt x="1144377" y="78652"/>
                  </a:lnTo>
                  <a:lnTo>
                    <a:pt x="1186761" y="60129"/>
                  </a:lnTo>
                  <a:lnTo>
                    <a:pt x="1229146" y="47732"/>
                  </a:lnTo>
                  <a:lnTo>
                    <a:pt x="1271530" y="35766"/>
                  </a:lnTo>
                  <a:lnTo>
                    <a:pt x="1313914" y="41452"/>
                  </a:lnTo>
                  <a:lnTo>
                    <a:pt x="1356299" y="38998"/>
                  </a:lnTo>
                  <a:lnTo>
                    <a:pt x="1398683" y="47856"/>
                  </a:lnTo>
                  <a:lnTo>
                    <a:pt x="1441067" y="33270"/>
                  </a:lnTo>
                  <a:lnTo>
                    <a:pt x="1483452" y="37499"/>
                  </a:lnTo>
                  <a:lnTo>
                    <a:pt x="1525836" y="36487"/>
                  </a:lnTo>
                  <a:lnTo>
                    <a:pt x="1568220" y="45176"/>
                  </a:lnTo>
                  <a:lnTo>
                    <a:pt x="1610605" y="39026"/>
                  </a:lnTo>
                  <a:lnTo>
                    <a:pt x="1652989" y="31245"/>
                  </a:lnTo>
                  <a:lnTo>
                    <a:pt x="1695373" y="19802"/>
                  </a:lnTo>
                  <a:lnTo>
                    <a:pt x="1737758" y="8043"/>
                  </a:lnTo>
                  <a:lnTo>
                    <a:pt x="1780142" y="8935"/>
                  </a:lnTo>
                  <a:lnTo>
                    <a:pt x="1822526" y="3953"/>
                  </a:lnTo>
                  <a:lnTo>
                    <a:pt x="1864911" y="0"/>
                  </a:lnTo>
                  <a:lnTo>
                    <a:pt x="1864911" y="519273"/>
                  </a:lnTo>
                  <a:lnTo>
                    <a:pt x="1822526" y="334100"/>
                  </a:lnTo>
                  <a:lnTo>
                    <a:pt x="1780142" y="411049"/>
                  </a:lnTo>
                  <a:lnTo>
                    <a:pt x="1737758" y="577814"/>
                  </a:lnTo>
                  <a:lnTo>
                    <a:pt x="1695373" y="650851"/>
                  </a:lnTo>
                  <a:lnTo>
                    <a:pt x="1652989" y="660622"/>
                  </a:lnTo>
                  <a:lnTo>
                    <a:pt x="1610605" y="700856"/>
                  </a:lnTo>
                  <a:lnTo>
                    <a:pt x="1568220" y="683882"/>
                  </a:lnTo>
                  <a:lnTo>
                    <a:pt x="1525836" y="674007"/>
                  </a:lnTo>
                  <a:lnTo>
                    <a:pt x="1483452" y="644448"/>
                  </a:lnTo>
                  <a:lnTo>
                    <a:pt x="1441067" y="651701"/>
                  </a:lnTo>
                  <a:lnTo>
                    <a:pt x="1398683" y="627913"/>
                  </a:lnTo>
                  <a:lnTo>
                    <a:pt x="1356299" y="605526"/>
                  </a:lnTo>
                  <a:lnTo>
                    <a:pt x="1313914" y="576995"/>
                  </a:lnTo>
                  <a:lnTo>
                    <a:pt x="1271530" y="524572"/>
                  </a:lnTo>
                  <a:lnTo>
                    <a:pt x="1229146" y="490344"/>
                  </a:lnTo>
                  <a:lnTo>
                    <a:pt x="1186761" y="429233"/>
                  </a:lnTo>
                  <a:lnTo>
                    <a:pt x="1144377" y="376769"/>
                  </a:lnTo>
                  <a:lnTo>
                    <a:pt x="1101993" y="324545"/>
                  </a:lnTo>
                  <a:lnTo>
                    <a:pt x="1059608" y="300767"/>
                  </a:lnTo>
                  <a:lnTo>
                    <a:pt x="1017224" y="239071"/>
                  </a:lnTo>
                  <a:lnTo>
                    <a:pt x="974840" y="239167"/>
                  </a:lnTo>
                  <a:lnTo>
                    <a:pt x="932455" y="293293"/>
                  </a:lnTo>
                  <a:lnTo>
                    <a:pt x="890071" y="286130"/>
                  </a:lnTo>
                  <a:lnTo>
                    <a:pt x="847686" y="186938"/>
                  </a:lnTo>
                  <a:lnTo>
                    <a:pt x="805302" y="274060"/>
                  </a:lnTo>
                  <a:lnTo>
                    <a:pt x="762918" y="0"/>
                  </a:lnTo>
                  <a:lnTo>
                    <a:pt x="720533" y="242993"/>
                  </a:lnTo>
                  <a:lnTo>
                    <a:pt x="678149" y="227751"/>
                  </a:lnTo>
                  <a:lnTo>
                    <a:pt x="635765" y="293410"/>
                  </a:lnTo>
                  <a:lnTo>
                    <a:pt x="593380" y="335935"/>
                  </a:lnTo>
                  <a:lnTo>
                    <a:pt x="550996" y="315774"/>
                  </a:lnTo>
                  <a:lnTo>
                    <a:pt x="508612" y="445091"/>
                  </a:lnTo>
                  <a:lnTo>
                    <a:pt x="466227" y="471192"/>
                  </a:lnTo>
                  <a:lnTo>
                    <a:pt x="423843" y="507733"/>
                  </a:lnTo>
                  <a:lnTo>
                    <a:pt x="381459" y="534773"/>
                  </a:lnTo>
                  <a:lnTo>
                    <a:pt x="339074" y="493942"/>
                  </a:lnTo>
                  <a:lnTo>
                    <a:pt x="296690" y="423818"/>
                  </a:lnTo>
                  <a:lnTo>
                    <a:pt x="254306" y="459927"/>
                  </a:lnTo>
                  <a:lnTo>
                    <a:pt x="211921" y="491943"/>
                  </a:lnTo>
                  <a:lnTo>
                    <a:pt x="169537" y="532475"/>
                  </a:lnTo>
                  <a:lnTo>
                    <a:pt x="127153" y="523148"/>
                  </a:lnTo>
                  <a:lnTo>
                    <a:pt x="84768" y="500727"/>
                  </a:lnTo>
                  <a:lnTo>
                    <a:pt x="42384" y="628153"/>
                  </a:lnTo>
                  <a:lnTo>
                    <a:pt x="0" y="46734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662316" y="4190816"/>
              <a:ext cx="1864911" cy="615590"/>
            </a:xfrm>
            <a:custGeom>
              <a:avLst/>
              <a:pathLst>
                <a:path w="1864911" h="615590">
                  <a:moveTo>
                    <a:pt x="0" y="441382"/>
                  </a:moveTo>
                  <a:lnTo>
                    <a:pt x="42384" y="615590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70234"/>
                  </a:lnTo>
                  <a:lnTo>
                    <a:pt x="932455" y="269252"/>
                  </a:lnTo>
                  <a:lnTo>
                    <a:pt x="974840" y="200383"/>
                  </a:lnTo>
                  <a:lnTo>
                    <a:pt x="1017224" y="208223"/>
                  </a:lnTo>
                  <a:lnTo>
                    <a:pt x="1059608" y="119535"/>
                  </a:lnTo>
                  <a:lnTo>
                    <a:pt x="1101993" y="59008"/>
                  </a:lnTo>
                  <a:lnTo>
                    <a:pt x="1144377" y="78652"/>
                  </a:lnTo>
                  <a:lnTo>
                    <a:pt x="1186761" y="60129"/>
                  </a:lnTo>
                  <a:lnTo>
                    <a:pt x="1229146" y="47732"/>
                  </a:lnTo>
                  <a:lnTo>
                    <a:pt x="1271530" y="35766"/>
                  </a:lnTo>
                  <a:lnTo>
                    <a:pt x="1313914" y="41452"/>
                  </a:lnTo>
                  <a:lnTo>
                    <a:pt x="1356299" y="38998"/>
                  </a:lnTo>
                  <a:lnTo>
                    <a:pt x="1398683" y="47856"/>
                  </a:lnTo>
                  <a:lnTo>
                    <a:pt x="1441067" y="33270"/>
                  </a:lnTo>
                  <a:lnTo>
                    <a:pt x="1483452" y="37499"/>
                  </a:lnTo>
                  <a:lnTo>
                    <a:pt x="1525836" y="36487"/>
                  </a:lnTo>
                  <a:lnTo>
                    <a:pt x="1568220" y="45176"/>
                  </a:lnTo>
                  <a:lnTo>
                    <a:pt x="1610605" y="39026"/>
                  </a:lnTo>
                  <a:lnTo>
                    <a:pt x="1652989" y="31245"/>
                  </a:lnTo>
                  <a:lnTo>
                    <a:pt x="1695373" y="19802"/>
                  </a:lnTo>
                  <a:lnTo>
                    <a:pt x="1737758" y="8043"/>
                  </a:lnTo>
                  <a:lnTo>
                    <a:pt x="1780142" y="8935"/>
                  </a:lnTo>
                  <a:lnTo>
                    <a:pt x="1822526" y="3953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662316" y="4190816"/>
              <a:ext cx="1864911" cy="778909"/>
            </a:xfrm>
            <a:custGeom>
              <a:avLst/>
              <a:pathLst>
                <a:path w="1864911" h="778909">
                  <a:moveTo>
                    <a:pt x="0" y="467345"/>
                  </a:moveTo>
                  <a:lnTo>
                    <a:pt x="42384" y="628153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86130"/>
                  </a:lnTo>
                  <a:lnTo>
                    <a:pt x="932455" y="293293"/>
                  </a:lnTo>
                  <a:lnTo>
                    <a:pt x="974840" y="239167"/>
                  </a:lnTo>
                  <a:lnTo>
                    <a:pt x="1017224" y="239071"/>
                  </a:lnTo>
                  <a:lnTo>
                    <a:pt x="1059608" y="300767"/>
                  </a:lnTo>
                  <a:lnTo>
                    <a:pt x="1101993" y="324545"/>
                  </a:lnTo>
                  <a:lnTo>
                    <a:pt x="1144377" y="376769"/>
                  </a:lnTo>
                  <a:lnTo>
                    <a:pt x="1186761" y="429233"/>
                  </a:lnTo>
                  <a:lnTo>
                    <a:pt x="1229146" y="490344"/>
                  </a:lnTo>
                  <a:lnTo>
                    <a:pt x="1271530" y="524572"/>
                  </a:lnTo>
                  <a:lnTo>
                    <a:pt x="1313914" y="576995"/>
                  </a:lnTo>
                  <a:lnTo>
                    <a:pt x="1356299" y="605526"/>
                  </a:lnTo>
                  <a:lnTo>
                    <a:pt x="1398683" y="627913"/>
                  </a:lnTo>
                  <a:lnTo>
                    <a:pt x="1441067" y="651701"/>
                  </a:lnTo>
                  <a:lnTo>
                    <a:pt x="1483452" y="644448"/>
                  </a:lnTo>
                  <a:lnTo>
                    <a:pt x="1525836" y="674007"/>
                  </a:lnTo>
                  <a:lnTo>
                    <a:pt x="1568220" y="683882"/>
                  </a:lnTo>
                  <a:lnTo>
                    <a:pt x="1610605" y="700856"/>
                  </a:lnTo>
                  <a:lnTo>
                    <a:pt x="1652989" y="660622"/>
                  </a:lnTo>
                  <a:lnTo>
                    <a:pt x="1695373" y="650851"/>
                  </a:lnTo>
                  <a:lnTo>
                    <a:pt x="1737758" y="577814"/>
                  </a:lnTo>
                  <a:lnTo>
                    <a:pt x="1780142" y="411049"/>
                  </a:lnTo>
                  <a:lnTo>
                    <a:pt x="1822526" y="334100"/>
                  </a:lnTo>
                  <a:lnTo>
                    <a:pt x="1864911" y="519273"/>
                  </a:lnTo>
                  <a:lnTo>
                    <a:pt x="1864911" y="778909"/>
                  </a:lnTo>
                  <a:lnTo>
                    <a:pt x="1822526" y="741348"/>
                  </a:lnTo>
                  <a:lnTo>
                    <a:pt x="1780142" y="716358"/>
                  </a:lnTo>
                  <a:lnTo>
                    <a:pt x="1737758" y="733328"/>
                  </a:lnTo>
                  <a:lnTo>
                    <a:pt x="1695373" y="701018"/>
                  </a:lnTo>
                  <a:lnTo>
                    <a:pt x="1652989" y="689636"/>
                  </a:lnTo>
                  <a:lnTo>
                    <a:pt x="1610605" y="702482"/>
                  </a:lnTo>
                  <a:lnTo>
                    <a:pt x="1568220" y="686998"/>
                  </a:lnTo>
                  <a:lnTo>
                    <a:pt x="1525836" y="676035"/>
                  </a:lnTo>
                  <a:lnTo>
                    <a:pt x="1483452" y="645520"/>
                  </a:lnTo>
                  <a:lnTo>
                    <a:pt x="1441067" y="651701"/>
                  </a:lnTo>
                  <a:lnTo>
                    <a:pt x="1398683" y="627913"/>
                  </a:lnTo>
                  <a:lnTo>
                    <a:pt x="1356299" y="605526"/>
                  </a:lnTo>
                  <a:lnTo>
                    <a:pt x="1313914" y="576995"/>
                  </a:lnTo>
                  <a:lnTo>
                    <a:pt x="1271530" y="524572"/>
                  </a:lnTo>
                  <a:lnTo>
                    <a:pt x="1229146" y="490344"/>
                  </a:lnTo>
                  <a:lnTo>
                    <a:pt x="1186761" y="429233"/>
                  </a:lnTo>
                  <a:lnTo>
                    <a:pt x="1144377" y="376769"/>
                  </a:lnTo>
                  <a:lnTo>
                    <a:pt x="1101993" y="324545"/>
                  </a:lnTo>
                  <a:lnTo>
                    <a:pt x="1059608" y="300767"/>
                  </a:lnTo>
                  <a:lnTo>
                    <a:pt x="1017224" y="239071"/>
                  </a:lnTo>
                  <a:lnTo>
                    <a:pt x="974840" y="239167"/>
                  </a:lnTo>
                  <a:lnTo>
                    <a:pt x="932455" y="293293"/>
                  </a:lnTo>
                  <a:lnTo>
                    <a:pt x="890071" y="286130"/>
                  </a:lnTo>
                  <a:lnTo>
                    <a:pt x="847686" y="186938"/>
                  </a:lnTo>
                  <a:lnTo>
                    <a:pt x="805302" y="274060"/>
                  </a:lnTo>
                  <a:lnTo>
                    <a:pt x="762918" y="0"/>
                  </a:lnTo>
                  <a:lnTo>
                    <a:pt x="720533" y="242993"/>
                  </a:lnTo>
                  <a:lnTo>
                    <a:pt x="678149" y="227751"/>
                  </a:lnTo>
                  <a:lnTo>
                    <a:pt x="635765" y="293410"/>
                  </a:lnTo>
                  <a:lnTo>
                    <a:pt x="593380" y="335935"/>
                  </a:lnTo>
                  <a:lnTo>
                    <a:pt x="550996" y="315774"/>
                  </a:lnTo>
                  <a:lnTo>
                    <a:pt x="508612" y="445091"/>
                  </a:lnTo>
                  <a:lnTo>
                    <a:pt x="466227" y="471192"/>
                  </a:lnTo>
                  <a:lnTo>
                    <a:pt x="423843" y="507733"/>
                  </a:lnTo>
                  <a:lnTo>
                    <a:pt x="381459" y="534773"/>
                  </a:lnTo>
                  <a:lnTo>
                    <a:pt x="339074" y="493942"/>
                  </a:lnTo>
                  <a:lnTo>
                    <a:pt x="296690" y="423818"/>
                  </a:lnTo>
                  <a:lnTo>
                    <a:pt x="254306" y="459927"/>
                  </a:lnTo>
                  <a:lnTo>
                    <a:pt x="211921" y="491943"/>
                  </a:lnTo>
                  <a:lnTo>
                    <a:pt x="169537" y="532475"/>
                  </a:lnTo>
                  <a:lnTo>
                    <a:pt x="127153" y="523148"/>
                  </a:lnTo>
                  <a:lnTo>
                    <a:pt x="84768" y="500727"/>
                  </a:lnTo>
                  <a:lnTo>
                    <a:pt x="42384" y="62815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662316" y="4190816"/>
              <a:ext cx="1864911" cy="700856"/>
            </a:xfrm>
            <a:custGeom>
              <a:avLst/>
              <a:pathLst>
                <a:path w="1864911" h="700856">
                  <a:moveTo>
                    <a:pt x="0" y="467345"/>
                  </a:moveTo>
                  <a:lnTo>
                    <a:pt x="42384" y="628153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86130"/>
                  </a:lnTo>
                  <a:lnTo>
                    <a:pt x="932455" y="293293"/>
                  </a:lnTo>
                  <a:lnTo>
                    <a:pt x="974840" y="239167"/>
                  </a:lnTo>
                  <a:lnTo>
                    <a:pt x="1017224" y="239071"/>
                  </a:lnTo>
                  <a:lnTo>
                    <a:pt x="1059608" y="300767"/>
                  </a:lnTo>
                  <a:lnTo>
                    <a:pt x="1101993" y="324545"/>
                  </a:lnTo>
                  <a:lnTo>
                    <a:pt x="1144377" y="376769"/>
                  </a:lnTo>
                  <a:lnTo>
                    <a:pt x="1186761" y="429233"/>
                  </a:lnTo>
                  <a:lnTo>
                    <a:pt x="1229146" y="490344"/>
                  </a:lnTo>
                  <a:lnTo>
                    <a:pt x="1271530" y="524572"/>
                  </a:lnTo>
                  <a:lnTo>
                    <a:pt x="1313914" y="576995"/>
                  </a:lnTo>
                  <a:lnTo>
                    <a:pt x="1356299" y="605526"/>
                  </a:lnTo>
                  <a:lnTo>
                    <a:pt x="1398683" y="627913"/>
                  </a:lnTo>
                  <a:lnTo>
                    <a:pt x="1441067" y="651701"/>
                  </a:lnTo>
                  <a:lnTo>
                    <a:pt x="1483452" y="644448"/>
                  </a:lnTo>
                  <a:lnTo>
                    <a:pt x="1525836" y="674007"/>
                  </a:lnTo>
                  <a:lnTo>
                    <a:pt x="1568220" y="683882"/>
                  </a:lnTo>
                  <a:lnTo>
                    <a:pt x="1610605" y="700856"/>
                  </a:lnTo>
                  <a:lnTo>
                    <a:pt x="1652989" y="660622"/>
                  </a:lnTo>
                  <a:lnTo>
                    <a:pt x="1695373" y="650851"/>
                  </a:lnTo>
                  <a:lnTo>
                    <a:pt x="1737758" y="577814"/>
                  </a:lnTo>
                  <a:lnTo>
                    <a:pt x="1780142" y="411049"/>
                  </a:lnTo>
                  <a:lnTo>
                    <a:pt x="1822526" y="334100"/>
                  </a:lnTo>
                  <a:lnTo>
                    <a:pt x="1864911" y="519273"/>
                  </a:lnTo>
                  <a:lnTo>
                    <a:pt x="1864911" y="519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62316" y="4190816"/>
              <a:ext cx="1864911" cy="778909"/>
            </a:xfrm>
            <a:custGeom>
              <a:avLst/>
              <a:pathLst>
                <a:path w="1864911" h="778909">
                  <a:moveTo>
                    <a:pt x="0" y="467345"/>
                  </a:moveTo>
                  <a:lnTo>
                    <a:pt x="42384" y="628153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86130"/>
                  </a:lnTo>
                  <a:lnTo>
                    <a:pt x="932455" y="293293"/>
                  </a:lnTo>
                  <a:lnTo>
                    <a:pt x="974840" y="239167"/>
                  </a:lnTo>
                  <a:lnTo>
                    <a:pt x="1017224" y="239071"/>
                  </a:lnTo>
                  <a:lnTo>
                    <a:pt x="1059608" y="300767"/>
                  </a:lnTo>
                  <a:lnTo>
                    <a:pt x="1101993" y="324545"/>
                  </a:lnTo>
                  <a:lnTo>
                    <a:pt x="1144377" y="376769"/>
                  </a:lnTo>
                  <a:lnTo>
                    <a:pt x="1186761" y="429233"/>
                  </a:lnTo>
                  <a:lnTo>
                    <a:pt x="1229146" y="490344"/>
                  </a:lnTo>
                  <a:lnTo>
                    <a:pt x="1271530" y="524572"/>
                  </a:lnTo>
                  <a:lnTo>
                    <a:pt x="1313914" y="576995"/>
                  </a:lnTo>
                  <a:lnTo>
                    <a:pt x="1356299" y="605526"/>
                  </a:lnTo>
                  <a:lnTo>
                    <a:pt x="1398683" y="627913"/>
                  </a:lnTo>
                  <a:lnTo>
                    <a:pt x="1441067" y="651701"/>
                  </a:lnTo>
                  <a:lnTo>
                    <a:pt x="1483452" y="645520"/>
                  </a:lnTo>
                  <a:lnTo>
                    <a:pt x="1525836" y="676035"/>
                  </a:lnTo>
                  <a:lnTo>
                    <a:pt x="1568220" y="686998"/>
                  </a:lnTo>
                  <a:lnTo>
                    <a:pt x="1610605" y="702482"/>
                  </a:lnTo>
                  <a:lnTo>
                    <a:pt x="1652989" y="689636"/>
                  </a:lnTo>
                  <a:lnTo>
                    <a:pt x="1695373" y="701018"/>
                  </a:lnTo>
                  <a:lnTo>
                    <a:pt x="1737758" y="733328"/>
                  </a:lnTo>
                  <a:lnTo>
                    <a:pt x="1780142" y="716358"/>
                  </a:lnTo>
                  <a:lnTo>
                    <a:pt x="1822526" y="741348"/>
                  </a:lnTo>
                  <a:lnTo>
                    <a:pt x="1864911" y="778909"/>
                  </a:lnTo>
                  <a:lnTo>
                    <a:pt x="1822526" y="778909"/>
                  </a:lnTo>
                  <a:lnTo>
                    <a:pt x="1780142" y="778909"/>
                  </a:lnTo>
                  <a:lnTo>
                    <a:pt x="1737758" y="778909"/>
                  </a:lnTo>
                  <a:lnTo>
                    <a:pt x="1695373" y="778909"/>
                  </a:lnTo>
                  <a:lnTo>
                    <a:pt x="1652989" y="778909"/>
                  </a:lnTo>
                  <a:lnTo>
                    <a:pt x="1610605" y="778909"/>
                  </a:lnTo>
                  <a:lnTo>
                    <a:pt x="1568220" y="778909"/>
                  </a:lnTo>
                  <a:lnTo>
                    <a:pt x="1525836" y="778909"/>
                  </a:lnTo>
                  <a:lnTo>
                    <a:pt x="1483452" y="778909"/>
                  </a:lnTo>
                  <a:lnTo>
                    <a:pt x="1441067" y="778909"/>
                  </a:lnTo>
                  <a:lnTo>
                    <a:pt x="1398683" y="778909"/>
                  </a:lnTo>
                  <a:lnTo>
                    <a:pt x="1356299" y="778909"/>
                  </a:lnTo>
                  <a:lnTo>
                    <a:pt x="1313914" y="778909"/>
                  </a:lnTo>
                  <a:lnTo>
                    <a:pt x="1271530" y="778909"/>
                  </a:lnTo>
                  <a:lnTo>
                    <a:pt x="1229146" y="778909"/>
                  </a:lnTo>
                  <a:lnTo>
                    <a:pt x="1186761" y="778909"/>
                  </a:lnTo>
                  <a:lnTo>
                    <a:pt x="1144377" y="778909"/>
                  </a:lnTo>
                  <a:lnTo>
                    <a:pt x="1101993" y="778909"/>
                  </a:lnTo>
                  <a:lnTo>
                    <a:pt x="1059608" y="778909"/>
                  </a:lnTo>
                  <a:lnTo>
                    <a:pt x="1017224" y="778909"/>
                  </a:lnTo>
                  <a:lnTo>
                    <a:pt x="974840" y="778909"/>
                  </a:lnTo>
                  <a:lnTo>
                    <a:pt x="932455" y="778909"/>
                  </a:lnTo>
                  <a:lnTo>
                    <a:pt x="890071" y="778909"/>
                  </a:lnTo>
                  <a:lnTo>
                    <a:pt x="847686" y="778909"/>
                  </a:lnTo>
                  <a:lnTo>
                    <a:pt x="805302" y="778909"/>
                  </a:lnTo>
                  <a:lnTo>
                    <a:pt x="762918" y="778909"/>
                  </a:lnTo>
                  <a:lnTo>
                    <a:pt x="720533" y="778909"/>
                  </a:lnTo>
                  <a:lnTo>
                    <a:pt x="678149" y="778909"/>
                  </a:lnTo>
                  <a:lnTo>
                    <a:pt x="635765" y="778909"/>
                  </a:lnTo>
                  <a:lnTo>
                    <a:pt x="593380" y="778909"/>
                  </a:lnTo>
                  <a:lnTo>
                    <a:pt x="550996" y="778909"/>
                  </a:lnTo>
                  <a:lnTo>
                    <a:pt x="508612" y="778909"/>
                  </a:lnTo>
                  <a:lnTo>
                    <a:pt x="466227" y="778909"/>
                  </a:lnTo>
                  <a:lnTo>
                    <a:pt x="423843" y="778909"/>
                  </a:lnTo>
                  <a:lnTo>
                    <a:pt x="381459" y="778909"/>
                  </a:lnTo>
                  <a:lnTo>
                    <a:pt x="339074" y="778909"/>
                  </a:lnTo>
                  <a:lnTo>
                    <a:pt x="296690" y="778909"/>
                  </a:lnTo>
                  <a:lnTo>
                    <a:pt x="254306" y="778909"/>
                  </a:lnTo>
                  <a:lnTo>
                    <a:pt x="211921" y="778909"/>
                  </a:lnTo>
                  <a:lnTo>
                    <a:pt x="169537" y="778909"/>
                  </a:lnTo>
                  <a:lnTo>
                    <a:pt x="127153" y="778909"/>
                  </a:lnTo>
                  <a:lnTo>
                    <a:pt x="84768" y="778909"/>
                  </a:lnTo>
                  <a:lnTo>
                    <a:pt x="42384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662316" y="4190816"/>
              <a:ext cx="1864911" cy="778909"/>
            </a:xfrm>
            <a:custGeom>
              <a:avLst/>
              <a:pathLst>
                <a:path w="1864911" h="778909">
                  <a:moveTo>
                    <a:pt x="0" y="467345"/>
                  </a:moveTo>
                  <a:lnTo>
                    <a:pt x="42384" y="628153"/>
                  </a:lnTo>
                  <a:lnTo>
                    <a:pt x="84768" y="500727"/>
                  </a:lnTo>
                  <a:lnTo>
                    <a:pt x="127153" y="523148"/>
                  </a:lnTo>
                  <a:lnTo>
                    <a:pt x="169537" y="532475"/>
                  </a:lnTo>
                  <a:lnTo>
                    <a:pt x="211921" y="491943"/>
                  </a:lnTo>
                  <a:lnTo>
                    <a:pt x="254306" y="459927"/>
                  </a:lnTo>
                  <a:lnTo>
                    <a:pt x="296690" y="423818"/>
                  </a:lnTo>
                  <a:lnTo>
                    <a:pt x="339074" y="493942"/>
                  </a:lnTo>
                  <a:lnTo>
                    <a:pt x="381459" y="534773"/>
                  </a:lnTo>
                  <a:lnTo>
                    <a:pt x="423843" y="507733"/>
                  </a:lnTo>
                  <a:lnTo>
                    <a:pt x="466227" y="471192"/>
                  </a:lnTo>
                  <a:lnTo>
                    <a:pt x="508612" y="445091"/>
                  </a:lnTo>
                  <a:lnTo>
                    <a:pt x="550996" y="315774"/>
                  </a:lnTo>
                  <a:lnTo>
                    <a:pt x="593380" y="335935"/>
                  </a:lnTo>
                  <a:lnTo>
                    <a:pt x="635765" y="293410"/>
                  </a:lnTo>
                  <a:lnTo>
                    <a:pt x="678149" y="227751"/>
                  </a:lnTo>
                  <a:lnTo>
                    <a:pt x="720533" y="242993"/>
                  </a:lnTo>
                  <a:lnTo>
                    <a:pt x="762918" y="0"/>
                  </a:lnTo>
                  <a:lnTo>
                    <a:pt x="805302" y="274060"/>
                  </a:lnTo>
                  <a:lnTo>
                    <a:pt x="847686" y="186938"/>
                  </a:lnTo>
                  <a:lnTo>
                    <a:pt x="890071" y="286130"/>
                  </a:lnTo>
                  <a:lnTo>
                    <a:pt x="932455" y="293293"/>
                  </a:lnTo>
                  <a:lnTo>
                    <a:pt x="974840" y="239167"/>
                  </a:lnTo>
                  <a:lnTo>
                    <a:pt x="1017224" y="239071"/>
                  </a:lnTo>
                  <a:lnTo>
                    <a:pt x="1059608" y="300767"/>
                  </a:lnTo>
                  <a:lnTo>
                    <a:pt x="1101993" y="324545"/>
                  </a:lnTo>
                  <a:lnTo>
                    <a:pt x="1144377" y="376769"/>
                  </a:lnTo>
                  <a:lnTo>
                    <a:pt x="1186761" y="429233"/>
                  </a:lnTo>
                  <a:lnTo>
                    <a:pt x="1229146" y="490344"/>
                  </a:lnTo>
                  <a:lnTo>
                    <a:pt x="1271530" y="524572"/>
                  </a:lnTo>
                  <a:lnTo>
                    <a:pt x="1313914" y="576995"/>
                  </a:lnTo>
                  <a:lnTo>
                    <a:pt x="1356299" y="605526"/>
                  </a:lnTo>
                  <a:lnTo>
                    <a:pt x="1398683" y="627913"/>
                  </a:lnTo>
                  <a:lnTo>
                    <a:pt x="1441067" y="651701"/>
                  </a:lnTo>
                  <a:lnTo>
                    <a:pt x="1483452" y="645520"/>
                  </a:lnTo>
                  <a:lnTo>
                    <a:pt x="1525836" y="676035"/>
                  </a:lnTo>
                  <a:lnTo>
                    <a:pt x="1568220" y="686998"/>
                  </a:lnTo>
                  <a:lnTo>
                    <a:pt x="1610605" y="702482"/>
                  </a:lnTo>
                  <a:lnTo>
                    <a:pt x="1652989" y="689636"/>
                  </a:lnTo>
                  <a:lnTo>
                    <a:pt x="1695373" y="701018"/>
                  </a:lnTo>
                  <a:lnTo>
                    <a:pt x="1737758" y="733328"/>
                  </a:lnTo>
                  <a:lnTo>
                    <a:pt x="1780142" y="716358"/>
                  </a:lnTo>
                  <a:lnTo>
                    <a:pt x="1822526" y="741348"/>
                  </a:lnTo>
                  <a:lnTo>
                    <a:pt x="1864911" y="778909"/>
                  </a:lnTo>
                  <a:lnTo>
                    <a:pt x="1864911" y="778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59681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9681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59681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59681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614981" y="1848652"/>
              <a:ext cx="1822526" cy="154070"/>
            </a:xfrm>
            <a:custGeom>
              <a:avLst/>
              <a:pathLst>
                <a:path w="1822526" h="15407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25963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8466"/>
                  </a:lnTo>
                  <a:lnTo>
                    <a:pt x="593380" y="0"/>
                  </a:lnTo>
                  <a:lnTo>
                    <a:pt x="550996" y="0"/>
                  </a:lnTo>
                  <a:lnTo>
                    <a:pt x="508612" y="22909"/>
                  </a:lnTo>
                  <a:lnTo>
                    <a:pt x="466227" y="7711"/>
                  </a:lnTo>
                  <a:lnTo>
                    <a:pt x="423843" y="8156"/>
                  </a:lnTo>
                  <a:lnTo>
                    <a:pt x="381459" y="17438"/>
                  </a:lnTo>
                  <a:lnTo>
                    <a:pt x="339074" y="28613"/>
                  </a:lnTo>
                  <a:lnTo>
                    <a:pt x="296690" y="39323"/>
                  </a:lnTo>
                  <a:lnTo>
                    <a:pt x="254306" y="22700"/>
                  </a:lnTo>
                  <a:lnTo>
                    <a:pt x="211921" y="31635"/>
                  </a:lnTo>
                  <a:lnTo>
                    <a:pt x="169537" y="42754"/>
                  </a:lnTo>
                  <a:lnTo>
                    <a:pt x="127153" y="70444"/>
                  </a:lnTo>
                  <a:lnTo>
                    <a:pt x="84768" y="136309"/>
                  </a:lnTo>
                  <a:lnTo>
                    <a:pt x="42384" y="154070"/>
                  </a:lnTo>
                  <a:lnTo>
                    <a:pt x="0" y="77890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614981" y="1848652"/>
              <a:ext cx="1822526" cy="0"/>
            </a:xfrm>
            <a:custGeom>
              <a:avLst/>
              <a:pathLst>
                <a:path w="1822526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614981" y="1848652"/>
              <a:ext cx="1822526" cy="194727"/>
            </a:xfrm>
            <a:custGeom>
              <a:avLst/>
              <a:pathLst>
                <a:path w="1822526" h="194727">
                  <a:moveTo>
                    <a:pt x="0" y="77890"/>
                  </a:moveTo>
                  <a:lnTo>
                    <a:pt x="42384" y="154070"/>
                  </a:lnTo>
                  <a:lnTo>
                    <a:pt x="84768" y="136309"/>
                  </a:lnTo>
                  <a:lnTo>
                    <a:pt x="127153" y="70444"/>
                  </a:lnTo>
                  <a:lnTo>
                    <a:pt x="169537" y="42754"/>
                  </a:lnTo>
                  <a:lnTo>
                    <a:pt x="211921" y="31635"/>
                  </a:lnTo>
                  <a:lnTo>
                    <a:pt x="254306" y="22700"/>
                  </a:lnTo>
                  <a:lnTo>
                    <a:pt x="296690" y="39323"/>
                  </a:lnTo>
                  <a:lnTo>
                    <a:pt x="339074" y="28613"/>
                  </a:lnTo>
                  <a:lnTo>
                    <a:pt x="381459" y="17438"/>
                  </a:lnTo>
                  <a:lnTo>
                    <a:pt x="423843" y="8156"/>
                  </a:lnTo>
                  <a:lnTo>
                    <a:pt x="466227" y="7711"/>
                  </a:lnTo>
                  <a:lnTo>
                    <a:pt x="508612" y="22909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8466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25963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25963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8466"/>
                  </a:lnTo>
                  <a:lnTo>
                    <a:pt x="593380" y="0"/>
                  </a:lnTo>
                  <a:lnTo>
                    <a:pt x="550996" y="0"/>
                  </a:lnTo>
                  <a:lnTo>
                    <a:pt x="508612" y="22909"/>
                  </a:lnTo>
                  <a:lnTo>
                    <a:pt x="466227" y="7711"/>
                  </a:lnTo>
                  <a:lnTo>
                    <a:pt x="423843" y="8156"/>
                  </a:lnTo>
                  <a:lnTo>
                    <a:pt x="381459" y="17438"/>
                  </a:lnTo>
                  <a:lnTo>
                    <a:pt x="339074" y="30202"/>
                  </a:lnTo>
                  <a:lnTo>
                    <a:pt x="296690" y="40836"/>
                  </a:lnTo>
                  <a:lnTo>
                    <a:pt x="254306" y="28375"/>
                  </a:lnTo>
                  <a:lnTo>
                    <a:pt x="211921" y="39330"/>
                  </a:lnTo>
                  <a:lnTo>
                    <a:pt x="169537" y="52082"/>
                  </a:lnTo>
                  <a:lnTo>
                    <a:pt x="127153" y="84532"/>
                  </a:lnTo>
                  <a:lnTo>
                    <a:pt x="84768" y="152536"/>
                  </a:lnTo>
                  <a:lnTo>
                    <a:pt x="42384" y="162629"/>
                  </a:lnTo>
                  <a:lnTo>
                    <a:pt x="0" y="19472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614981" y="1848652"/>
              <a:ext cx="1822526" cy="154070"/>
            </a:xfrm>
            <a:custGeom>
              <a:avLst/>
              <a:pathLst>
                <a:path w="1822526" h="154070">
                  <a:moveTo>
                    <a:pt x="0" y="77890"/>
                  </a:moveTo>
                  <a:lnTo>
                    <a:pt x="42384" y="154070"/>
                  </a:lnTo>
                  <a:lnTo>
                    <a:pt x="84768" y="136309"/>
                  </a:lnTo>
                  <a:lnTo>
                    <a:pt x="127153" y="70444"/>
                  </a:lnTo>
                  <a:lnTo>
                    <a:pt x="169537" y="42754"/>
                  </a:lnTo>
                  <a:lnTo>
                    <a:pt x="211921" y="31635"/>
                  </a:lnTo>
                  <a:lnTo>
                    <a:pt x="254306" y="22700"/>
                  </a:lnTo>
                  <a:lnTo>
                    <a:pt x="296690" y="39323"/>
                  </a:lnTo>
                  <a:lnTo>
                    <a:pt x="339074" y="28613"/>
                  </a:lnTo>
                  <a:lnTo>
                    <a:pt x="381459" y="17438"/>
                  </a:lnTo>
                  <a:lnTo>
                    <a:pt x="423843" y="8156"/>
                  </a:lnTo>
                  <a:lnTo>
                    <a:pt x="466227" y="7711"/>
                  </a:lnTo>
                  <a:lnTo>
                    <a:pt x="508612" y="22909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8466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25963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614981" y="1848652"/>
              <a:ext cx="1822526" cy="350509"/>
            </a:xfrm>
            <a:custGeom>
              <a:avLst/>
              <a:pathLst>
                <a:path w="1822526" h="350509">
                  <a:moveTo>
                    <a:pt x="0" y="194727"/>
                  </a:moveTo>
                  <a:lnTo>
                    <a:pt x="42384" y="162629"/>
                  </a:lnTo>
                  <a:lnTo>
                    <a:pt x="84768" y="152536"/>
                  </a:lnTo>
                  <a:lnTo>
                    <a:pt x="127153" y="84532"/>
                  </a:lnTo>
                  <a:lnTo>
                    <a:pt x="169537" y="52082"/>
                  </a:lnTo>
                  <a:lnTo>
                    <a:pt x="211921" y="39330"/>
                  </a:lnTo>
                  <a:lnTo>
                    <a:pt x="254306" y="28375"/>
                  </a:lnTo>
                  <a:lnTo>
                    <a:pt x="296690" y="40836"/>
                  </a:lnTo>
                  <a:lnTo>
                    <a:pt x="339074" y="30202"/>
                  </a:lnTo>
                  <a:lnTo>
                    <a:pt x="381459" y="17438"/>
                  </a:lnTo>
                  <a:lnTo>
                    <a:pt x="423843" y="8156"/>
                  </a:lnTo>
                  <a:lnTo>
                    <a:pt x="466227" y="7711"/>
                  </a:lnTo>
                  <a:lnTo>
                    <a:pt x="508612" y="22909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8466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25963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3762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25963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12363"/>
                  </a:lnTo>
                  <a:lnTo>
                    <a:pt x="678149" y="0"/>
                  </a:lnTo>
                  <a:lnTo>
                    <a:pt x="635765" y="8466"/>
                  </a:lnTo>
                  <a:lnTo>
                    <a:pt x="593380" y="0"/>
                  </a:lnTo>
                  <a:lnTo>
                    <a:pt x="550996" y="0"/>
                  </a:lnTo>
                  <a:lnTo>
                    <a:pt x="508612" y="22909"/>
                  </a:lnTo>
                  <a:lnTo>
                    <a:pt x="466227" y="7711"/>
                  </a:lnTo>
                  <a:lnTo>
                    <a:pt x="423843" y="8156"/>
                  </a:lnTo>
                  <a:lnTo>
                    <a:pt x="381459" y="19375"/>
                  </a:lnTo>
                  <a:lnTo>
                    <a:pt x="339074" y="39740"/>
                  </a:lnTo>
                  <a:lnTo>
                    <a:pt x="296690" y="72597"/>
                  </a:lnTo>
                  <a:lnTo>
                    <a:pt x="254306" y="70938"/>
                  </a:lnTo>
                  <a:lnTo>
                    <a:pt x="211921" y="82935"/>
                  </a:lnTo>
                  <a:lnTo>
                    <a:pt x="169537" y="127486"/>
                  </a:lnTo>
                  <a:lnTo>
                    <a:pt x="127153" y="201268"/>
                  </a:lnTo>
                  <a:lnTo>
                    <a:pt x="84768" y="314809"/>
                  </a:lnTo>
                  <a:lnTo>
                    <a:pt x="42384" y="265342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614981" y="1848652"/>
              <a:ext cx="1822526" cy="194727"/>
            </a:xfrm>
            <a:custGeom>
              <a:avLst/>
              <a:pathLst>
                <a:path w="1822526" h="194727">
                  <a:moveTo>
                    <a:pt x="0" y="194727"/>
                  </a:moveTo>
                  <a:lnTo>
                    <a:pt x="42384" y="162629"/>
                  </a:lnTo>
                  <a:lnTo>
                    <a:pt x="84768" y="152536"/>
                  </a:lnTo>
                  <a:lnTo>
                    <a:pt x="127153" y="84532"/>
                  </a:lnTo>
                  <a:lnTo>
                    <a:pt x="169537" y="52082"/>
                  </a:lnTo>
                  <a:lnTo>
                    <a:pt x="211921" y="39330"/>
                  </a:lnTo>
                  <a:lnTo>
                    <a:pt x="254306" y="28375"/>
                  </a:lnTo>
                  <a:lnTo>
                    <a:pt x="296690" y="40836"/>
                  </a:lnTo>
                  <a:lnTo>
                    <a:pt x="339074" y="30202"/>
                  </a:lnTo>
                  <a:lnTo>
                    <a:pt x="381459" y="17438"/>
                  </a:lnTo>
                  <a:lnTo>
                    <a:pt x="423843" y="8156"/>
                  </a:lnTo>
                  <a:lnTo>
                    <a:pt x="466227" y="7711"/>
                  </a:lnTo>
                  <a:lnTo>
                    <a:pt x="508612" y="22909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8466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25963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614981" y="1848652"/>
              <a:ext cx="1822526" cy="399191"/>
            </a:xfrm>
            <a:custGeom>
              <a:avLst/>
              <a:pathLst>
                <a:path w="1822526" h="399191">
                  <a:moveTo>
                    <a:pt x="0" y="350509"/>
                  </a:moveTo>
                  <a:lnTo>
                    <a:pt x="42384" y="265342"/>
                  </a:lnTo>
                  <a:lnTo>
                    <a:pt x="84768" y="314809"/>
                  </a:lnTo>
                  <a:lnTo>
                    <a:pt x="127153" y="201268"/>
                  </a:lnTo>
                  <a:lnTo>
                    <a:pt x="169537" y="127486"/>
                  </a:lnTo>
                  <a:lnTo>
                    <a:pt x="211921" y="82935"/>
                  </a:lnTo>
                  <a:lnTo>
                    <a:pt x="254306" y="70938"/>
                  </a:lnTo>
                  <a:lnTo>
                    <a:pt x="296690" y="72597"/>
                  </a:lnTo>
                  <a:lnTo>
                    <a:pt x="339074" y="39740"/>
                  </a:lnTo>
                  <a:lnTo>
                    <a:pt x="381459" y="19375"/>
                  </a:lnTo>
                  <a:lnTo>
                    <a:pt x="423843" y="8156"/>
                  </a:lnTo>
                  <a:lnTo>
                    <a:pt x="466227" y="7711"/>
                  </a:lnTo>
                  <a:lnTo>
                    <a:pt x="508612" y="22909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8466"/>
                  </a:lnTo>
                  <a:lnTo>
                    <a:pt x="678149" y="0"/>
                  </a:lnTo>
                  <a:lnTo>
                    <a:pt x="720533" y="12363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25963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3762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3948"/>
                  </a:lnTo>
                  <a:lnTo>
                    <a:pt x="1695373" y="5650"/>
                  </a:lnTo>
                  <a:lnTo>
                    <a:pt x="1652989" y="4706"/>
                  </a:lnTo>
                  <a:lnTo>
                    <a:pt x="1610605" y="11420"/>
                  </a:lnTo>
                  <a:lnTo>
                    <a:pt x="1568220" y="6527"/>
                  </a:lnTo>
                  <a:lnTo>
                    <a:pt x="1525836" y="4628"/>
                  </a:lnTo>
                  <a:lnTo>
                    <a:pt x="1483452" y="4774"/>
                  </a:lnTo>
                  <a:lnTo>
                    <a:pt x="1441067" y="7404"/>
                  </a:lnTo>
                  <a:lnTo>
                    <a:pt x="1398683" y="4945"/>
                  </a:lnTo>
                  <a:lnTo>
                    <a:pt x="1356299" y="8286"/>
                  </a:lnTo>
                  <a:lnTo>
                    <a:pt x="1313914" y="4315"/>
                  </a:lnTo>
                  <a:lnTo>
                    <a:pt x="1271530" y="9309"/>
                  </a:lnTo>
                  <a:lnTo>
                    <a:pt x="1229146" y="7245"/>
                  </a:lnTo>
                  <a:lnTo>
                    <a:pt x="1186761" y="20497"/>
                  </a:lnTo>
                  <a:lnTo>
                    <a:pt x="1144377" y="5090"/>
                  </a:lnTo>
                  <a:lnTo>
                    <a:pt x="1101993" y="7525"/>
                  </a:lnTo>
                  <a:lnTo>
                    <a:pt x="1059608" y="11167"/>
                  </a:lnTo>
                  <a:lnTo>
                    <a:pt x="1017224" y="19311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74181"/>
                  </a:lnTo>
                  <a:lnTo>
                    <a:pt x="847686" y="129818"/>
                  </a:lnTo>
                  <a:lnTo>
                    <a:pt x="805302" y="212429"/>
                  </a:lnTo>
                  <a:lnTo>
                    <a:pt x="762918" y="0"/>
                  </a:lnTo>
                  <a:lnTo>
                    <a:pt x="720533" y="12363"/>
                  </a:lnTo>
                  <a:lnTo>
                    <a:pt x="678149" y="0"/>
                  </a:lnTo>
                  <a:lnTo>
                    <a:pt x="635765" y="160861"/>
                  </a:lnTo>
                  <a:lnTo>
                    <a:pt x="593380" y="26403"/>
                  </a:lnTo>
                  <a:lnTo>
                    <a:pt x="550996" y="48681"/>
                  </a:lnTo>
                  <a:lnTo>
                    <a:pt x="508612" y="103091"/>
                  </a:lnTo>
                  <a:lnTo>
                    <a:pt x="466227" y="115679"/>
                  </a:lnTo>
                  <a:lnTo>
                    <a:pt x="423843" y="118263"/>
                  </a:lnTo>
                  <a:lnTo>
                    <a:pt x="381459" y="135631"/>
                  </a:lnTo>
                  <a:lnTo>
                    <a:pt x="339074" y="130348"/>
                  </a:lnTo>
                  <a:lnTo>
                    <a:pt x="296690" y="149732"/>
                  </a:lnTo>
                  <a:lnTo>
                    <a:pt x="254306" y="183022"/>
                  </a:lnTo>
                  <a:lnTo>
                    <a:pt x="211921" y="196651"/>
                  </a:lnTo>
                  <a:lnTo>
                    <a:pt x="169537" y="243312"/>
                  </a:lnTo>
                  <a:lnTo>
                    <a:pt x="127153" y="307941"/>
                  </a:lnTo>
                  <a:lnTo>
                    <a:pt x="84768" y="399191"/>
                  </a:lnTo>
                  <a:lnTo>
                    <a:pt x="42384" y="385175"/>
                  </a:lnTo>
                  <a:lnTo>
                    <a:pt x="0" y="38945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614981" y="1848652"/>
              <a:ext cx="1822526" cy="350509"/>
            </a:xfrm>
            <a:custGeom>
              <a:avLst/>
              <a:pathLst>
                <a:path w="1822526" h="350509">
                  <a:moveTo>
                    <a:pt x="0" y="350509"/>
                  </a:moveTo>
                  <a:lnTo>
                    <a:pt x="42384" y="265342"/>
                  </a:lnTo>
                  <a:lnTo>
                    <a:pt x="84768" y="314809"/>
                  </a:lnTo>
                  <a:lnTo>
                    <a:pt x="127153" y="201268"/>
                  </a:lnTo>
                  <a:lnTo>
                    <a:pt x="169537" y="127486"/>
                  </a:lnTo>
                  <a:lnTo>
                    <a:pt x="211921" y="82935"/>
                  </a:lnTo>
                  <a:lnTo>
                    <a:pt x="254306" y="70938"/>
                  </a:lnTo>
                  <a:lnTo>
                    <a:pt x="296690" y="72597"/>
                  </a:lnTo>
                  <a:lnTo>
                    <a:pt x="339074" y="39740"/>
                  </a:lnTo>
                  <a:lnTo>
                    <a:pt x="381459" y="19375"/>
                  </a:lnTo>
                  <a:lnTo>
                    <a:pt x="423843" y="8156"/>
                  </a:lnTo>
                  <a:lnTo>
                    <a:pt x="466227" y="7711"/>
                  </a:lnTo>
                  <a:lnTo>
                    <a:pt x="508612" y="22909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8466"/>
                  </a:lnTo>
                  <a:lnTo>
                    <a:pt x="678149" y="0"/>
                  </a:lnTo>
                  <a:lnTo>
                    <a:pt x="720533" y="12363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25963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3762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614981" y="1848652"/>
              <a:ext cx="1822526" cy="545236"/>
            </a:xfrm>
            <a:custGeom>
              <a:avLst/>
              <a:pathLst>
                <a:path w="1822526" h="545236">
                  <a:moveTo>
                    <a:pt x="0" y="389454"/>
                  </a:moveTo>
                  <a:lnTo>
                    <a:pt x="42384" y="385175"/>
                  </a:lnTo>
                  <a:lnTo>
                    <a:pt x="84768" y="399191"/>
                  </a:lnTo>
                  <a:lnTo>
                    <a:pt x="127153" y="307941"/>
                  </a:lnTo>
                  <a:lnTo>
                    <a:pt x="169537" y="243312"/>
                  </a:lnTo>
                  <a:lnTo>
                    <a:pt x="211921" y="196651"/>
                  </a:lnTo>
                  <a:lnTo>
                    <a:pt x="254306" y="183022"/>
                  </a:lnTo>
                  <a:lnTo>
                    <a:pt x="296690" y="149732"/>
                  </a:lnTo>
                  <a:lnTo>
                    <a:pt x="339074" y="130348"/>
                  </a:lnTo>
                  <a:lnTo>
                    <a:pt x="381459" y="135631"/>
                  </a:lnTo>
                  <a:lnTo>
                    <a:pt x="423843" y="118263"/>
                  </a:lnTo>
                  <a:lnTo>
                    <a:pt x="466227" y="115679"/>
                  </a:lnTo>
                  <a:lnTo>
                    <a:pt x="508612" y="103091"/>
                  </a:lnTo>
                  <a:lnTo>
                    <a:pt x="550996" y="48681"/>
                  </a:lnTo>
                  <a:lnTo>
                    <a:pt x="593380" y="26403"/>
                  </a:lnTo>
                  <a:lnTo>
                    <a:pt x="635765" y="160861"/>
                  </a:lnTo>
                  <a:lnTo>
                    <a:pt x="678149" y="0"/>
                  </a:lnTo>
                  <a:lnTo>
                    <a:pt x="720533" y="12363"/>
                  </a:lnTo>
                  <a:lnTo>
                    <a:pt x="762918" y="0"/>
                  </a:lnTo>
                  <a:lnTo>
                    <a:pt x="805302" y="212429"/>
                  </a:lnTo>
                  <a:lnTo>
                    <a:pt x="847686" y="129818"/>
                  </a:lnTo>
                  <a:lnTo>
                    <a:pt x="890071" y="74181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19311"/>
                  </a:lnTo>
                  <a:lnTo>
                    <a:pt x="1059608" y="11167"/>
                  </a:lnTo>
                  <a:lnTo>
                    <a:pt x="1101993" y="7525"/>
                  </a:lnTo>
                  <a:lnTo>
                    <a:pt x="1144377" y="5090"/>
                  </a:lnTo>
                  <a:lnTo>
                    <a:pt x="1186761" y="20497"/>
                  </a:lnTo>
                  <a:lnTo>
                    <a:pt x="1229146" y="7245"/>
                  </a:lnTo>
                  <a:lnTo>
                    <a:pt x="1271530" y="9309"/>
                  </a:lnTo>
                  <a:lnTo>
                    <a:pt x="1313914" y="4315"/>
                  </a:lnTo>
                  <a:lnTo>
                    <a:pt x="1356299" y="8286"/>
                  </a:lnTo>
                  <a:lnTo>
                    <a:pt x="1398683" y="4945"/>
                  </a:lnTo>
                  <a:lnTo>
                    <a:pt x="1441067" y="7404"/>
                  </a:lnTo>
                  <a:lnTo>
                    <a:pt x="1483452" y="4774"/>
                  </a:lnTo>
                  <a:lnTo>
                    <a:pt x="1525836" y="4628"/>
                  </a:lnTo>
                  <a:lnTo>
                    <a:pt x="1568220" y="6527"/>
                  </a:lnTo>
                  <a:lnTo>
                    <a:pt x="1610605" y="11420"/>
                  </a:lnTo>
                  <a:lnTo>
                    <a:pt x="1652989" y="4706"/>
                  </a:lnTo>
                  <a:lnTo>
                    <a:pt x="1695373" y="5650"/>
                  </a:lnTo>
                  <a:lnTo>
                    <a:pt x="1737758" y="3948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1014"/>
                  </a:lnTo>
                  <a:lnTo>
                    <a:pt x="1737758" y="5640"/>
                  </a:lnTo>
                  <a:lnTo>
                    <a:pt x="1695373" y="9685"/>
                  </a:lnTo>
                  <a:lnTo>
                    <a:pt x="1652989" y="7059"/>
                  </a:lnTo>
                  <a:lnTo>
                    <a:pt x="1610605" y="11420"/>
                  </a:lnTo>
                  <a:lnTo>
                    <a:pt x="1568220" y="10878"/>
                  </a:lnTo>
                  <a:lnTo>
                    <a:pt x="1525836" y="12563"/>
                  </a:lnTo>
                  <a:lnTo>
                    <a:pt x="1483452" y="8184"/>
                  </a:lnTo>
                  <a:lnTo>
                    <a:pt x="1441067" y="16288"/>
                  </a:lnTo>
                  <a:lnTo>
                    <a:pt x="1398683" y="16072"/>
                  </a:lnTo>
                  <a:lnTo>
                    <a:pt x="1356299" y="18229"/>
                  </a:lnTo>
                  <a:lnTo>
                    <a:pt x="1313914" y="23734"/>
                  </a:lnTo>
                  <a:lnTo>
                    <a:pt x="1271530" y="49651"/>
                  </a:lnTo>
                  <a:lnTo>
                    <a:pt x="1229146" y="36228"/>
                  </a:lnTo>
                  <a:lnTo>
                    <a:pt x="1186761" y="40995"/>
                  </a:lnTo>
                  <a:lnTo>
                    <a:pt x="1144377" y="40727"/>
                  </a:lnTo>
                  <a:lnTo>
                    <a:pt x="1101993" y="37628"/>
                  </a:lnTo>
                  <a:lnTo>
                    <a:pt x="1059608" y="80961"/>
                  </a:lnTo>
                  <a:lnTo>
                    <a:pt x="1017224" y="57935"/>
                  </a:lnTo>
                  <a:lnTo>
                    <a:pt x="974840" y="97363"/>
                  </a:lnTo>
                  <a:lnTo>
                    <a:pt x="932455" y="91636"/>
                  </a:lnTo>
                  <a:lnTo>
                    <a:pt x="890071" y="148363"/>
                  </a:lnTo>
                  <a:lnTo>
                    <a:pt x="847686" y="311563"/>
                  </a:lnTo>
                  <a:lnTo>
                    <a:pt x="805302" y="251768"/>
                  </a:lnTo>
                  <a:lnTo>
                    <a:pt x="762918" y="48681"/>
                  </a:lnTo>
                  <a:lnTo>
                    <a:pt x="720533" y="98909"/>
                  </a:lnTo>
                  <a:lnTo>
                    <a:pt x="678149" y="111272"/>
                  </a:lnTo>
                  <a:lnTo>
                    <a:pt x="635765" y="279391"/>
                  </a:lnTo>
                  <a:lnTo>
                    <a:pt x="593380" y="231032"/>
                  </a:lnTo>
                  <a:lnTo>
                    <a:pt x="550996" y="219068"/>
                  </a:lnTo>
                  <a:lnTo>
                    <a:pt x="508612" y="263454"/>
                  </a:lnTo>
                  <a:lnTo>
                    <a:pt x="466227" y="254495"/>
                  </a:lnTo>
                  <a:lnTo>
                    <a:pt x="423843" y="371103"/>
                  </a:lnTo>
                  <a:lnTo>
                    <a:pt x="381459" y="389454"/>
                  </a:lnTo>
                  <a:lnTo>
                    <a:pt x="339074" y="478473"/>
                  </a:lnTo>
                  <a:lnTo>
                    <a:pt x="296690" y="418947"/>
                  </a:lnTo>
                  <a:lnTo>
                    <a:pt x="254306" y="493735"/>
                  </a:lnTo>
                  <a:lnTo>
                    <a:pt x="211921" y="520698"/>
                  </a:lnTo>
                  <a:lnTo>
                    <a:pt x="169537" y="534043"/>
                  </a:lnTo>
                  <a:lnTo>
                    <a:pt x="127153" y="539400"/>
                  </a:lnTo>
                  <a:lnTo>
                    <a:pt x="84768" y="545236"/>
                  </a:lnTo>
                  <a:lnTo>
                    <a:pt x="42384" y="530685"/>
                  </a:lnTo>
                  <a:lnTo>
                    <a:pt x="0" y="506291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614981" y="1848652"/>
              <a:ext cx="1822526" cy="399191"/>
            </a:xfrm>
            <a:custGeom>
              <a:avLst/>
              <a:pathLst>
                <a:path w="1822526" h="399191">
                  <a:moveTo>
                    <a:pt x="0" y="389454"/>
                  </a:moveTo>
                  <a:lnTo>
                    <a:pt x="42384" y="385175"/>
                  </a:lnTo>
                  <a:lnTo>
                    <a:pt x="84768" y="399191"/>
                  </a:lnTo>
                  <a:lnTo>
                    <a:pt x="127153" y="307941"/>
                  </a:lnTo>
                  <a:lnTo>
                    <a:pt x="169537" y="243312"/>
                  </a:lnTo>
                  <a:lnTo>
                    <a:pt x="211921" y="196651"/>
                  </a:lnTo>
                  <a:lnTo>
                    <a:pt x="254306" y="183022"/>
                  </a:lnTo>
                  <a:lnTo>
                    <a:pt x="296690" y="149732"/>
                  </a:lnTo>
                  <a:lnTo>
                    <a:pt x="339074" y="130348"/>
                  </a:lnTo>
                  <a:lnTo>
                    <a:pt x="381459" y="135631"/>
                  </a:lnTo>
                  <a:lnTo>
                    <a:pt x="423843" y="118263"/>
                  </a:lnTo>
                  <a:lnTo>
                    <a:pt x="466227" y="115679"/>
                  </a:lnTo>
                  <a:lnTo>
                    <a:pt x="508612" y="103091"/>
                  </a:lnTo>
                  <a:lnTo>
                    <a:pt x="550996" y="48681"/>
                  </a:lnTo>
                  <a:lnTo>
                    <a:pt x="593380" y="26403"/>
                  </a:lnTo>
                  <a:lnTo>
                    <a:pt x="635765" y="160861"/>
                  </a:lnTo>
                  <a:lnTo>
                    <a:pt x="678149" y="0"/>
                  </a:lnTo>
                  <a:lnTo>
                    <a:pt x="720533" y="12363"/>
                  </a:lnTo>
                  <a:lnTo>
                    <a:pt x="762918" y="0"/>
                  </a:lnTo>
                  <a:lnTo>
                    <a:pt x="805302" y="212429"/>
                  </a:lnTo>
                  <a:lnTo>
                    <a:pt x="847686" y="129818"/>
                  </a:lnTo>
                  <a:lnTo>
                    <a:pt x="890071" y="74181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19311"/>
                  </a:lnTo>
                  <a:lnTo>
                    <a:pt x="1059608" y="11167"/>
                  </a:lnTo>
                  <a:lnTo>
                    <a:pt x="1101993" y="7525"/>
                  </a:lnTo>
                  <a:lnTo>
                    <a:pt x="1144377" y="5090"/>
                  </a:lnTo>
                  <a:lnTo>
                    <a:pt x="1186761" y="20497"/>
                  </a:lnTo>
                  <a:lnTo>
                    <a:pt x="1229146" y="7245"/>
                  </a:lnTo>
                  <a:lnTo>
                    <a:pt x="1271530" y="9309"/>
                  </a:lnTo>
                  <a:lnTo>
                    <a:pt x="1313914" y="4315"/>
                  </a:lnTo>
                  <a:lnTo>
                    <a:pt x="1356299" y="8286"/>
                  </a:lnTo>
                  <a:lnTo>
                    <a:pt x="1398683" y="4945"/>
                  </a:lnTo>
                  <a:lnTo>
                    <a:pt x="1441067" y="7404"/>
                  </a:lnTo>
                  <a:lnTo>
                    <a:pt x="1483452" y="4774"/>
                  </a:lnTo>
                  <a:lnTo>
                    <a:pt x="1525836" y="4628"/>
                  </a:lnTo>
                  <a:lnTo>
                    <a:pt x="1568220" y="6527"/>
                  </a:lnTo>
                  <a:lnTo>
                    <a:pt x="1610605" y="11420"/>
                  </a:lnTo>
                  <a:lnTo>
                    <a:pt x="1652989" y="4706"/>
                  </a:lnTo>
                  <a:lnTo>
                    <a:pt x="1695373" y="5650"/>
                  </a:lnTo>
                  <a:lnTo>
                    <a:pt x="1737758" y="3948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614981" y="1848652"/>
              <a:ext cx="1822526" cy="587427"/>
            </a:xfrm>
            <a:custGeom>
              <a:avLst/>
              <a:pathLst>
                <a:path w="1822526" h="587427">
                  <a:moveTo>
                    <a:pt x="0" y="506291"/>
                  </a:moveTo>
                  <a:lnTo>
                    <a:pt x="42384" y="530685"/>
                  </a:lnTo>
                  <a:lnTo>
                    <a:pt x="84768" y="545236"/>
                  </a:lnTo>
                  <a:lnTo>
                    <a:pt x="127153" y="539400"/>
                  </a:lnTo>
                  <a:lnTo>
                    <a:pt x="169537" y="534043"/>
                  </a:lnTo>
                  <a:lnTo>
                    <a:pt x="211921" y="520698"/>
                  </a:lnTo>
                  <a:lnTo>
                    <a:pt x="254306" y="493735"/>
                  </a:lnTo>
                  <a:lnTo>
                    <a:pt x="296690" y="418947"/>
                  </a:lnTo>
                  <a:lnTo>
                    <a:pt x="339074" y="478473"/>
                  </a:lnTo>
                  <a:lnTo>
                    <a:pt x="381459" y="389454"/>
                  </a:lnTo>
                  <a:lnTo>
                    <a:pt x="423843" y="371103"/>
                  </a:lnTo>
                  <a:lnTo>
                    <a:pt x="466227" y="254495"/>
                  </a:lnTo>
                  <a:lnTo>
                    <a:pt x="508612" y="263454"/>
                  </a:lnTo>
                  <a:lnTo>
                    <a:pt x="550996" y="219068"/>
                  </a:lnTo>
                  <a:lnTo>
                    <a:pt x="593380" y="231032"/>
                  </a:lnTo>
                  <a:lnTo>
                    <a:pt x="635765" y="279391"/>
                  </a:lnTo>
                  <a:lnTo>
                    <a:pt x="678149" y="111272"/>
                  </a:lnTo>
                  <a:lnTo>
                    <a:pt x="720533" y="98909"/>
                  </a:lnTo>
                  <a:lnTo>
                    <a:pt x="762918" y="48681"/>
                  </a:lnTo>
                  <a:lnTo>
                    <a:pt x="805302" y="251768"/>
                  </a:lnTo>
                  <a:lnTo>
                    <a:pt x="847686" y="311563"/>
                  </a:lnTo>
                  <a:lnTo>
                    <a:pt x="890071" y="148363"/>
                  </a:lnTo>
                  <a:lnTo>
                    <a:pt x="932455" y="91636"/>
                  </a:lnTo>
                  <a:lnTo>
                    <a:pt x="974840" y="97363"/>
                  </a:lnTo>
                  <a:lnTo>
                    <a:pt x="1017224" y="57935"/>
                  </a:lnTo>
                  <a:lnTo>
                    <a:pt x="1059608" y="80961"/>
                  </a:lnTo>
                  <a:lnTo>
                    <a:pt x="1101993" y="37628"/>
                  </a:lnTo>
                  <a:lnTo>
                    <a:pt x="1144377" y="40727"/>
                  </a:lnTo>
                  <a:lnTo>
                    <a:pt x="1186761" y="40995"/>
                  </a:lnTo>
                  <a:lnTo>
                    <a:pt x="1229146" y="36228"/>
                  </a:lnTo>
                  <a:lnTo>
                    <a:pt x="1271530" y="49651"/>
                  </a:lnTo>
                  <a:lnTo>
                    <a:pt x="1313914" y="23734"/>
                  </a:lnTo>
                  <a:lnTo>
                    <a:pt x="1356299" y="18229"/>
                  </a:lnTo>
                  <a:lnTo>
                    <a:pt x="1398683" y="16072"/>
                  </a:lnTo>
                  <a:lnTo>
                    <a:pt x="1441067" y="16288"/>
                  </a:lnTo>
                  <a:lnTo>
                    <a:pt x="1483452" y="8184"/>
                  </a:lnTo>
                  <a:lnTo>
                    <a:pt x="1525836" y="12563"/>
                  </a:lnTo>
                  <a:lnTo>
                    <a:pt x="1568220" y="10878"/>
                  </a:lnTo>
                  <a:lnTo>
                    <a:pt x="1610605" y="11420"/>
                  </a:lnTo>
                  <a:lnTo>
                    <a:pt x="1652989" y="7059"/>
                  </a:lnTo>
                  <a:lnTo>
                    <a:pt x="1695373" y="9685"/>
                  </a:lnTo>
                  <a:lnTo>
                    <a:pt x="1737758" y="5640"/>
                  </a:lnTo>
                  <a:lnTo>
                    <a:pt x="1780142" y="1014"/>
                  </a:lnTo>
                  <a:lnTo>
                    <a:pt x="1822526" y="0"/>
                  </a:lnTo>
                  <a:lnTo>
                    <a:pt x="1780142" y="1014"/>
                  </a:lnTo>
                  <a:lnTo>
                    <a:pt x="1737758" y="5640"/>
                  </a:lnTo>
                  <a:lnTo>
                    <a:pt x="1695373" y="10493"/>
                  </a:lnTo>
                  <a:lnTo>
                    <a:pt x="1652989" y="7059"/>
                  </a:lnTo>
                  <a:lnTo>
                    <a:pt x="1610605" y="11420"/>
                  </a:lnTo>
                  <a:lnTo>
                    <a:pt x="1568220" y="10878"/>
                  </a:lnTo>
                  <a:lnTo>
                    <a:pt x="1525836" y="13885"/>
                  </a:lnTo>
                  <a:lnTo>
                    <a:pt x="1483452" y="9548"/>
                  </a:lnTo>
                  <a:lnTo>
                    <a:pt x="1441067" y="17769"/>
                  </a:lnTo>
                  <a:lnTo>
                    <a:pt x="1398683" y="19781"/>
                  </a:lnTo>
                  <a:lnTo>
                    <a:pt x="1356299" y="24858"/>
                  </a:lnTo>
                  <a:lnTo>
                    <a:pt x="1313914" y="32364"/>
                  </a:lnTo>
                  <a:lnTo>
                    <a:pt x="1271530" y="49651"/>
                  </a:lnTo>
                  <a:lnTo>
                    <a:pt x="1229146" y="39851"/>
                  </a:lnTo>
                  <a:lnTo>
                    <a:pt x="1186761" y="75157"/>
                  </a:lnTo>
                  <a:lnTo>
                    <a:pt x="1144377" y="76363"/>
                  </a:lnTo>
                  <a:lnTo>
                    <a:pt x="1101993" y="154276"/>
                  </a:lnTo>
                  <a:lnTo>
                    <a:pt x="1059608" y="125630"/>
                  </a:lnTo>
                  <a:lnTo>
                    <a:pt x="1017224" y="90121"/>
                  </a:lnTo>
                  <a:lnTo>
                    <a:pt x="974840" y="162272"/>
                  </a:lnTo>
                  <a:lnTo>
                    <a:pt x="932455" y="183272"/>
                  </a:lnTo>
                  <a:lnTo>
                    <a:pt x="890071" y="259636"/>
                  </a:lnTo>
                  <a:lnTo>
                    <a:pt x="847686" y="415418"/>
                  </a:lnTo>
                  <a:lnTo>
                    <a:pt x="805302" y="346182"/>
                  </a:lnTo>
                  <a:lnTo>
                    <a:pt x="762918" y="194727"/>
                  </a:lnTo>
                  <a:lnTo>
                    <a:pt x="720533" y="136000"/>
                  </a:lnTo>
                  <a:lnTo>
                    <a:pt x="678149" y="222545"/>
                  </a:lnTo>
                  <a:lnTo>
                    <a:pt x="635765" y="440253"/>
                  </a:lnTo>
                  <a:lnTo>
                    <a:pt x="593380" y="495069"/>
                  </a:lnTo>
                  <a:lnTo>
                    <a:pt x="550996" y="365114"/>
                  </a:lnTo>
                  <a:lnTo>
                    <a:pt x="508612" y="332182"/>
                  </a:lnTo>
                  <a:lnTo>
                    <a:pt x="466227" y="347039"/>
                  </a:lnTo>
                  <a:lnTo>
                    <a:pt x="423843" y="444508"/>
                  </a:lnTo>
                  <a:lnTo>
                    <a:pt x="381459" y="418518"/>
                  </a:lnTo>
                  <a:lnTo>
                    <a:pt x="339074" y="527751"/>
                  </a:lnTo>
                  <a:lnTo>
                    <a:pt x="296690" y="482470"/>
                  </a:lnTo>
                  <a:lnTo>
                    <a:pt x="254306" y="539136"/>
                  </a:lnTo>
                  <a:lnTo>
                    <a:pt x="211921" y="553188"/>
                  </a:lnTo>
                  <a:lnTo>
                    <a:pt x="169537" y="564359"/>
                  </a:lnTo>
                  <a:lnTo>
                    <a:pt x="127153" y="569590"/>
                  </a:lnTo>
                  <a:lnTo>
                    <a:pt x="84768" y="587427"/>
                  </a:lnTo>
                  <a:lnTo>
                    <a:pt x="42384" y="564923"/>
                  </a:lnTo>
                  <a:lnTo>
                    <a:pt x="0" y="54523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614981" y="1848652"/>
              <a:ext cx="1822526" cy="545236"/>
            </a:xfrm>
            <a:custGeom>
              <a:avLst/>
              <a:pathLst>
                <a:path w="1822526" h="545236">
                  <a:moveTo>
                    <a:pt x="0" y="506291"/>
                  </a:moveTo>
                  <a:lnTo>
                    <a:pt x="42384" y="530685"/>
                  </a:lnTo>
                  <a:lnTo>
                    <a:pt x="84768" y="545236"/>
                  </a:lnTo>
                  <a:lnTo>
                    <a:pt x="127153" y="539400"/>
                  </a:lnTo>
                  <a:lnTo>
                    <a:pt x="169537" y="534043"/>
                  </a:lnTo>
                  <a:lnTo>
                    <a:pt x="211921" y="520698"/>
                  </a:lnTo>
                  <a:lnTo>
                    <a:pt x="254306" y="493735"/>
                  </a:lnTo>
                  <a:lnTo>
                    <a:pt x="296690" y="418947"/>
                  </a:lnTo>
                  <a:lnTo>
                    <a:pt x="339074" y="478473"/>
                  </a:lnTo>
                  <a:lnTo>
                    <a:pt x="381459" y="389454"/>
                  </a:lnTo>
                  <a:lnTo>
                    <a:pt x="423843" y="371103"/>
                  </a:lnTo>
                  <a:lnTo>
                    <a:pt x="466227" y="254495"/>
                  </a:lnTo>
                  <a:lnTo>
                    <a:pt x="508612" y="263454"/>
                  </a:lnTo>
                  <a:lnTo>
                    <a:pt x="550996" y="219068"/>
                  </a:lnTo>
                  <a:lnTo>
                    <a:pt x="593380" y="231032"/>
                  </a:lnTo>
                  <a:lnTo>
                    <a:pt x="635765" y="279391"/>
                  </a:lnTo>
                  <a:lnTo>
                    <a:pt x="678149" y="111272"/>
                  </a:lnTo>
                  <a:lnTo>
                    <a:pt x="720533" y="98909"/>
                  </a:lnTo>
                  <a:lnTo>
                    <a:pt x="762918" y="48681"/>
                  </a:lnTo>
                  <a:lnTo>
                    <a:pt x="805302" y="251768"/>
                  </a:lnTo>
                  <a:lnTo>
                    <a:pt x="847686" y="311563"/>
                  </a:lnTo>
                  <a:lnTo>
                    <a:pt x="890071" y="148363"/>
                  </a:lnTo>
                  <a:lnTo>
                    <a:pt x="932455" y="91636"/>
                  </a:lnTo>
                  <a:lnTo>
                    <a:pt x="974840" y="97363"/>
                  </a:lnTo>
                  <a:lnTo>
                    <a:pt x="1017224" y="57935"/>
                  </a:lnTo>
                  <a:lnTo>
                    <a:pt x="1059608" y="80961"/>
                  </a:lnTo>
                  <a:lnTo>
                    <a:pt x="1101993" y="37628"/>
                  </a:lnTo>
                  <a:lnTo>
                    <a:pt x="1144377" y="40727"/>
                  </a:lnTo>
                  <a:lnTo>
                    <a:pt x="1186761" y="40995"/>
                  </a:lnTo>
                  <a:lnTo>
                    <a:pt x="1229146" y="36228"/>
                  </a:lnTo>
                  <a:lnTo>
                    <a:pt x="1271530" y="49651"/>
                  </a:lnTo>
                  <a:lnTo>
                    <a:pt x="1313914" y="23734"/>
                  </a:lnTo>
                  <a:lnTo>
                    <a:pt x="1356299" y="18229"/>
                  </a:lnTo>
                  <a:lnTo>
                    <a:pt x="1398683" y="16072"/>
                  </a:lnTo>
                  <a:lnTo>
                    <a:pt x="1441067" y="16288"/>
                  </a:lnTo>
                  <a:lnTo>
                    <a:pt x="1483452" y="8184"/>
                  </a:lnTo>
                  <a:lnTo>
                    <a:pt x="1525836" y="12563"/>
                  </a:lnTo>
                  <a:lnTo>
                    <a:pt x="1568220" y="10878"/>
                  </a:lnTo>
                  <a:lnTo>
                    <a:pt x="1610605" y="11420"/>
                  </a:lnTo>
                  <a:lnTo>
                    <a:pt x="1652989" y="7059"/>
                  </a:lnTo>
                  <a:lnTo>
                    <a:pt x="1695373" y="9685"/>
                  </a:lnTo>
                  <a:lnTo>
                    <a:pt x="1737758" y="5640"/>
                  </a:lnTo>
                  <a:lnTo>
                    <a:pt x="1780142" y="1014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14981" y="1848652"/>
              <a:ext cx="1822526" cy="587427"/>
            </a:xfrm>
            <a:custGeom>
              <a:avLst/>
              <a:pathLst>
                <a:path w="1822526" h="587427">
                  <a:moveTo>
                    <a:pt x="0" y="545236"/>
                  </a:moveTo>
                  <a:lnTo>
                    <a:pt x="42384" y="564923"/>
                  </a:lnTo>
                  <a:lnTo>
                    <a:pt x="84768" y="587427"/>
                  </a:lnTo>
                  <a:lnTo>
                    <a:pt x="127153" y="569590"/>
                  </a:lnTo>
                  <a:lnTo>
                    <a:pt x="169537" y="564359"/>
                  </a:lnTo>
                  <a:lnTo>
                    <a:pt x="211921" y="553188"/>
                  </a:lnTo>
                  <a:lnTo>
                    <a:pt x="254306" y="539136"/>
                  </a:lnTo>
                  <a:lnTo>
                    <a:pt x="296690" y="482470"/>
                  </a:lnTo>
                  <a:lnTo>
                    <a:pt x="339074" y="527751"/>
                  </a:lnTo>
                  <a:lnTo>
                    <a:pt x="381459" y="418518"/>
                  </a:lnTo>
                  <a:lnTo>
                    <a:pt x="423843" y="444508"/>
                  </a:lnTo>
                  <a:lnTo>
                    <a:pt x="466227" y="347039"/>
                  </a:lnTo>
                  <a:lnTo>
                    <a:pt x="508612" y="332182"/>
                  </a:lnTo>
                  <a:lnTo>
                    <a:pt x="550996" y="365114"/>
                  </a:lnTo>
                  <a:lnTo>
                    <a:pt x="593380" y="495069"/>
                  </a:lnTo>
                  <a:lnTo>
                    <a:pt x="635765" y="440253"/>
                  </a:lnTo>
                  <a:lnTo>
                    <a:pt x="678149" y="222545"/>
                  </a:lnTo>
                  <a:lnTo>
                    <a:pt x="720533" y="136000"/>
                  </a:lnTo>
                  <a:lnTo>
                    <a:pt x="762918" y="194727"/>
                  </a:lnTo>
                  <a:lnTo>
                    <a:pt x="805302" y="346182"/>
                  </a:lnTo>
                  <a:lnTo>
                    <a:pt x="847686" y="415418"/>
                  </a:lnTo>
                  <a:lnTo>
                    <a:pt x="890071" y="259636"/>
                  </a:lnTo>
                  <a:lnTo>
                    <a:pt x="932455" y="183272"/>
                  </a:lnTo>
                  <a:lnTo>
                    <a:pt x="974840" y="162272"/>
                  </a:lnTo>
                  <a:lnTo>
                    <a:pt x="1017224" y="90121"/>
                  </a:lnTo>
                  <a:lnTo>
                    <a:pt x="1059608" y="125630"/>
                  </a:lnTo>
                  <a:lnTo>
                    <a:pt x="1101993" y="154276"/>
                  </a:lnTo>
                  <a:lnTo>
                    <a:pt x="1144377" y="76363"/>
                  </a:lnTo>
                  <a:lnTo>
                    <a:pt x="1186761" y="75157"/>
                  </a:lnTo>
                  <a:lnTo>
                    <a:pt x="1229146" y="39851"/>
                  </a:lnTo>
                  <a:lnTo>
                    <a:pt x="1271530" y="49651"/>
                  </a:lnTo>
                  <a:lnTo>
                    <a:pt x="1313914" y="32364"/>
                  </a:lnTo>
                  <a:lnTo>
                    <a:pt x="1356299" y="24858"/>
                  </a:lnTo>
                  <a:lnTo>
                    <a:pt x="1398683" y="19781"/>
                  </a:lnTo>
                  <a:lnTo>
                    <a:pt x="1441067" y="17769"/>
                  </a:lnTo>
                  <a:lnTo>
                    <a:pt x="1483452" y="9548"/>
                  </a:lnTo>
                  <a:lnTo>
                    <a:pt x="1525836" y="13885"/>
                  </a:lnTo>
                  <a:lnTo>
                    <a:pt x="1568220" y="10878"/>
                  </a:lnTo>
                  <a:lnTo>
                    <a:pt x="1610605" y="11420"/>
                  </a:lnTo>
                  <a:lnTo>
                    <a:pt x="1652989" y="7059"/>
                  </a:lnTo>
                  <a:lnTo>
                    <a:pt x="1695373" y="10493"/>
                  </a:lnTo>
                  <a:lnTo>
                    <a:pt x="1737758" y="5640"/>
                  </a:lnTo>
                  <a:lnTo>
                    <a:pt x="1780142" y="1014"/>
                  </a:lnTo>
                  <a:lnTo>
                    <a:pt x="1822526" y="0"/>
                  </a:lnTo>
                  <a:lnTo>
                    <a:pt x="1780142" y="3042"/>
                  </a:lnTo>
                  <a:lnTo>
                    <a:pt x="1737758" y="8460"/>
                  </a:lnTo>
                  <a:lnTo>
                    <a:pt x="1695373" y="13721"/>
                  </a:lnTo>
                  <a:lnTo>
                    <a:pt x="1652989" y="11766"/>
                  </a:lnTo>
                  <a:lnTo>
                    <a:pt x="1610605" y="41115"/>
                  </a:lnTo>
                  <a:lnTo>
                    <a:pt x="1568220" y="29372"/>
                  </a:lnTo>
                  <a:lnTo>
                    <a:pt x="1525836" y="34383"/>
                  </a:lnTo>
                  <a:lnTo>
                    <a:pt x="1483452" y="31374"/>
                  </a:lnTo>
                  <a:lnTo>
                    <a:pt x="1441067" y="34058"/>
                  </a:lnTo>
                  <a:lnTo>
                    <a:pt x="1398683" y="37090"/>
                  </a:lnTo>
                  <a:lnTo>
                    <a:pt x="1356299" y="33145"/>
                  </a:lnTo>
                  <a:lnTo>
                    <a:pt x="1313914" y="60414"/>
                  </a:lnTo>
                  <a:lnTo>
                    <a:pt x="1271530" y="65167"/>
                  </a:lnTo>
                  <a:lnTo>
                    <a:pt x="1229146" y="54342"/>
                  </a:lnTo>
                  <a:lnTo>
                    <a:pt x="1186761" y="88823"/>
                  </a:lnTo>
                  <a:lnTo>
                    <a:pt x="1144377" y="101818"/>
                  </a:lnTo>
                  <a:lnTo>
                    <a:pt x="1101993" y="233296"/>
                  </a:lnTo>
                  <a:lnTo>
                    <a:pt x="1059608" y="187050"/>
                  </a:lnTo>
                  <a:lnTo>
                    <a:pt x="1017224" y="122308"/>
                  </a:lnTo>
                  <a:lnTo>
                    <a:pt x="974840" y="357000"/>
                  </a:lnTo>
                  <a:lnTo>
                    <a:pt x="932455" y="183272"/>
                  </a:lnTo>
                  <a:lnTo>
                    <a:pt x="890071" y="259636"/>
                  </a:lnTo>
                  <a:lnTo>
                    <a:pt x="847686" y="415418"/>
                  </a:lnTo>
                  <a:lnTo>
                    <a:pt x="805302" y="346182"/>
                  </a:lnTo>
                  <a:lnTo>
                    <a:pt x="762918" y="194727"/>
                  </a:lnTo>
                  <a:lnTo>
                    <a:pt x="720533" y="136000"/>
                  </a:lnTo>
                  <a:lnTo>
                    <a:pt x="678149" y="222545"/>
                  </a:lnTo>
                  <a:lnTo>
                    <a:pt x="635765" y="440253"/>
                  </a:lnTo>
                  <a:lnTo>
                    <a:pt x="593380" y="495069"/>
                  </a:lnTo>
                  <a:lnTo>
                    <a:pt x="550996" y="365114"/>
                  </a:lnTo>
                  <a:lnTo>
                    <a:pt x="508612" y="332182"/>
                  </a:lnTo>
                  <a:lnTo>
                    <a:pt x="466227" y="347039"/>
                  </a:lnTo>
                  <a:lnTo>
                    <a:pt x="423843" y="444508"/>
                  </a:lnTo>
                  <a:lnTo>
                    <a:pt x="381459" y="418518"/>
                  </a:lnTo>
                  <a:lnTo>
                    <a:pt x="339074" y="527751"/>
                  </a:lnTo>
                  <a:lnTo>
                    <a:pt x="296690" y="482470"/>
                  </a:lnTo>
                  <a:lnTo>
                    <a:pt x="254306" y="539136"/>
                  </a:lnTo>
                  <a:lnTo>
                    <a:pt x="211921" y="553188"/>
                  </a:lnTo>
                  <a:lnTo>
                    <a:pt x="169537" y="564359"/>
                  </a:lnTo>
                  <a:lnTo>
                    <a:pt x="127153" y="569590"/>
                  </a:lnTo>
                  <a:lnTo>
                    <a:pt x="84768" y="587427"/>
                  </a:lnTo>
                  <a:lnTo>
                    <a:pt x="42384" y="564923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614981" y="1848652"/>
              <a:ext cx="1822526" cy="587427"/>
            </a:xfrm>
            <a:custGeom>
              <a:avLst/>
              <a:pathLst>
                <a:path w="1822526" h="587427">
                  <a:moveTo>
                    <a:pt x="0" y="545236"/>
                  </a:moveTo>
                  <a:lnTo>
                    <a:pt x="42384" y="564923"/>
                  </a:lnTo>
                  <a:lnTo>
                    <a:pt x="84768" y="587427"/>
                  </a:lnTo>
                  <a:lnTo>
                    <a:pt x="127153" y="569590"/>
                  </a:lnTo>
                  <a:lnTo>
                    <a:pt x="169537" y="564359"/>
                  </a:lnTo>
                  <a:lnTo>
                    <a:pt x="211921" y="553188"/>
                  </a:lnTo>
                  <a:lnTo>
                    <a:pt x="254306" y="539136"/>
                  </a:lnTo>
                  <a:lnTo>
                    <a:pt x="296690" y="482470"/>
                  </a:lnTo>
                  <a:lnTo>
                    <a:pt x="339074" y="527751"/>
                  </a:lnTo>
                  <a:lnTo>
                    <a:pt x="381459" y="418518"/>
                  </a:lnTo>
                  <a:lnTo>
                    <a:pt x="423843" y="444508"/>
                  </a:lnTo>
                  <a:lnTo>
                    <a:pt x="466227" y="347039"/>
                  </a:lnTo>
                  <a:lnTo>
                    <a:pt x="508612" y="332182"/>
                  </a:lnTo>
                  <a:lnTo>
                    <a:pt x="550996" y="365114"/>
                  </a:lnTo>
                  <a:lnTo>
                    <a:pt x="593380" y="495069"/>
                  </a:lnTo>
                  <a:lnTo>
                    <a:pt x="635765" y="440253"/>
                  </a:lnTo>
                  <a:lnTo>
                    <a:pt x="678149" y="222545"/>
                  </a:lnTo>
                  <a:lnTo>
                    <a:pt x="720533" y="136000"/>
                  </a:lnTo>
                  <a:lnTo>
                    <a:pt x="762918" y="194727"/>
                  </a:lnTo>
                  <a:lnTo>
                    <a:pt x="805302" y="346182"/>
                  </a:lnTo>
                  <a:lnTo>
                    <a:pt x="847686" y="415418"/>
                  </a:lnTo>
                  <a:lnTo>
                    <a:pt x="890071" y="259636"/>
                  </a:lnTo>
                  <a:lnTo>
                    <a:pt x="932455" y="183272"/>
                  </a:lnTo>
                  <a:lnTo>
                    <a:pt x="974840" y="162272"/>
                  </a:lnTo>
                  <a:lnTo>
                    <a:pt x="1017224" y="90121"/>
                  </a:lnTo>
                  <a:lnTo>
                    <a:pt x="1059608" y="125630"/>
                  </a:lnTo>
                  <a:lnTo>
                    <a:pt x="1101993" y="154276"/>
                  </a:lnTo>
                  <a:lnTo>
                    <a:pt x="1144377" y="76363"/>
                  </a:lnTo>
                  <a:lnTo>
                    <a:pt x="1186761" y="75157"/>
                  </a:lnTo>
                  <a:lnTo>
                    <a:pt x="1229146" y="39851"/>
                  </a:lnTo>
                  <a:lnTo>
                    <a:pt x="1271530" y="49651"/>
                  </a:lnTo>
                  <a:lnTo>
                    <a:pt x="1313914" y="32364"/>
                  </a:lnTo>
                  <a:lnTo>
                    <a:pt x="1356299" y="24858"/>
                  </a:lnTo>
                  <a:lnTo>
                    <a:pt x="1398683" y="19781"/>
                  </a:lnTo>
                  <a:lnTo>
                    <a:pt x="1441067" y="17769"/>
                  </a:lnTo>
                  <a:lnTo>
                    <a:pt x="1483452" y="9548"/>
                  </a:lnTo>
                  <a:lnTo>
                    <a:pt x="1525836" y="13885"/>
                  </a:lnTo>
                  <a:lnTo>
                    <a:pt x="1568220" y="10878"/>
                  </a:lnTo>
                  <a:lnTo>
                    <a:pt x="1610605" y="11420"/>
                  </a:lnTo>
                  <a:lnTo>
                    <a:pt x="1652989" y="7059"/>
                  </a:lnTo>
                  <a:lnTo>
                    <a:pt x="1695373" y="10493"/>
                  </a:lnTo>
                  <a:lnTo>
                    <a:pt x="1737758" y="5640"/>
                  </a:lnTo>
                  <a:lnTo>
                    <a:pt x="1780142" y="1014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614981" y="1848652"/>
              <a:ext cx="1822526" cy="587427"/>
            </a:xfrm>
            <a:custGeom>
              <a:avLst/>
              <a:pathLst>
                <a:path w="1822526" h="587427">
                  <a:moveTo>
                    <a:pt x="0" y="545236"/>
                  </a:moveTo>
                  <a:lnTo>
                    <a:pt x="42384" y="564923"/>
                  </a:lnTo>
                  <a:lnTo>
                    <a:pt x="84768" y="587427"/>
                  </a:lnTo>
                  <a:lnTo>
                    <a:pt x="127153" y="569590"/>
                  </a:lnTo>
                  <a:lnTo>
                    <a:pt x="169537" y="564359"/>
                  </a:lnTo>
                  <a:lnTo>
                    <a:pt x="211921" y="553188"/>
                  </a:lnTo>
                  <a:lnTo>
                    <a:pt x="254306" y="539136"/>
                  </a:lnTo>
                  <a:lnTo>
                    <a:pt x="296690" y="482470"/>
                  </a:lnTo>
                  <a:lnTo>
                    <a:pt x="339074" y="527751"/>
                  </a:lnTo>
                  <a:lnTo>
                    <a:pt x="381459" y="418518"/>
                  </a:lnTo>
                  <a:lnTo>
                    <a:pt x="423843" y="444508"/>
                  </a:lnTo>
                  <a:lnTo>
                    <a:pt x="466227" y="347039"/>
                  </a:lnTo>
                  <a:lnTo>
                    <a:pt x="508612" y="332182"/>
                  </a:lnTo>
                  <a:lnTo>
                    <a:pt x="550996" y="365114"/>
                  </a:lnTo>
                  <a:lnTo>
                    <a:pt x="593380" y="495069"/>
                  </a:lnTo>
                  <a:lnTo>
                    <a:pt x="635765" y="440253"/>
                  </a:lnTo>
                  <a:lnTo>
                    <a:pt x="678149" y="222545"/>
                  </a:lnTo>
                  <a:lnTo>
                    <a:pt x="720533" y="136000"/>
                  </a:lnTo>
                  <a:lnTo>
                    <a:pt x="762918" y="194727"/>
                  </a:lnTo>
                  <a:lnTo>
                    <a:pt x="805302" y="346182"/>
                  </a:lnTo>
                  <a:lnTo>
                    <a:pt x="847686" y="415418"/>
                  </a:lnTo>
                  <a:lnTo>
                    <a:pt x="890071" y="259636"/>
                  </a:lnTo>
                  <a:lnTo>
                    <a:pt x="932455" y="183272"/>
                  </a:lnTo>
                  <a:lnTo>
                    <a:pt x="974840" y="357000"/>
                  </a:lnTo>
                  <a:lnTo>
                    <a:pt x="1017224" y="122308"/>
                  </a:lnTo>
                  <a:lnTo>
                    <a:pt x="1059608" y="187050"/>
                  </a:lnTo>
                  <a:lnTo>
                    <a:pt x="1101993" y="233296"/>
                  </a:lnTo>
                  <a:lnTo>
                    <a:pt x="1144377" y="101818"/>
                  </a:lnTo>
                  <a:lnTo>
                    <a:pt x="1186761" y="88823"/>
                  </a:lnTo>
                  <a:lnTo>
                    <a:pt x="1229146" y="54342"/>
                  </a:lnTo>
                  <a:lnTo>
                    <a:pt x="1271530" y="65167"/>
                  </a:lnTo>
                  <a:lnTo>
                    <a:pt x="1313914" y="60414"/>
                  </a:lnTo>
                  <a:lnTo>
                    <a:pt x="1356299" y="33145"/>
                  </a:lnTo>
                  <a:lnTo>
                    <a:pt x="1398683" y="37090"/>
                  </a:lnTo>
                  <a:lnTo>
                    <a:pt x="1441067" y="34058"/>
                  </a:lnTo>
                  <a:lnTo>
                    <a:pt x="1483452" y="31374"/>
                  </a:lnTo>
                  <a:lnTo>
                    <a:pt x="1525836" y="34383"/>
                  </a:lnTo>
                  <a:lnTo>
                    <a:pt x="1568220" y="29372"/>
                  </a:lnTo>
                  <a:lnTo>
                    <a:pt x="1610605" y="41115"/>
                  </a:lnTo>
                  <a:lnTo>
                    <a:pt x="1652989" y="11766"/>
                  </a:lnTo>
                  <a:lnTo>
                    <a:pt x="1695373" y="13721"/>
                  </a:lnTo>
                  <a:lnTo>
                    <a:pt x="1737758" y="8460"/>
                  </a:lnTo>
                  <a:lnTo>
                    <a:pt x="1780142" y="3042"/>
                  </a:lnTo>
                  <a:lnTo>
                    <a:pt x="1822526" y="0"/>
                  </a:lnTo>
                  <a:lnTo>
                    <a:pt x="1822526" y="96200"/>
                  </a:lnTo>
                  <a:lnTo>
                    <a:pt x="1780142" y="181542"/>
                  </a:lnTo>
                  <a:lnTo>
                    <a:pt x="1737758" y="225043"/>
                  </a:lnTo>
                  <a:lnTo>
                    <a:pt x="1695373" y="316406"/>
                  </a:lnTo>
                  <a:lnTo>
                    <a:pt x="1652989" y="465934"/>
                  </a:lnTo>
                  <a:lnTo>
                    <a:pt x="1610605" y="459122"/>
                  </a:lnTo>
                  <a:lnTo>
                    <a:pt x="1568220" y="453638"/>
                  </a:lnTo>
                  <a:lnTo>
                    <a:pt x="1525836" y="430450"/>
                  </a:lnTo>
                  <a:lnTo>
                    <a:pt x="1483452" y="504040"/>
                  </a:lnTo>
                  <a:lnTo>
                    <a:pt x="1441067" y="441283"/>
                  </a:lnTo>
                  <a:lnTo>
                    <a:pt x="1398683" y="431491"/>
                  </a:lnTo>
                  <a:lnTo>
                    <a:pt x="1356299" y="351338"/>
                  </a:lnTo>
                  <a:lnTo>
                    <a:pt x="1313914" y="446632"/>
                  </a:lnTo>
                  <a:lnTo>
                    <a:pt x="1271530" y="363077"/>
                  </a:lnTo>
                  <a:lnTo>
                    <a:pt x="1229146" y="333300"/>
                  </a:lnTo>
                  <a:lnTo>
                    <a:pt x="1186761" y="362124"/>
                  </a:lnTo>
                  <a:lnTo>
                    <a:pt x="1144377" y="290182"/>
                  </a:lnTo>
                  <a:lnTo>
                    <a:pt x="1101993" y="376284"/>
                  </a:lnTo>
                  <a:lnTo>
                    <a:pt x="1059608" y="323847"/>
                  </a:lnTo>
                  <a:lnTo>
                    <a:pt x="1017224" y="373361"/>
                  </a:lnTo>
                  <a:lnTo>
                    <a:pt x="974840" y="421909"/>
                  </a:lnTo>
                  <a:lnTo>
                    <a:pt x="932455" y="229091"/>
                  </a:lnTo>
                  <a:lnTo>
                    <a:pt x="890071" y="259636"/>
                  </a:lnTo>
                  <a:lnTo>
                    <a:pt x="847686" y="415418"/>
                  </a:lnTo>
                  <a:lnTo>
                    <a:pt x="805302" y="346182"/>
                  </a:lnTo>
                  <a:lnTo>
                    <a:pt x="762918" y="194727"/>
                  </a:lnTo>
                  <a:lnTo>
                    <a:pt x="720533" y="136000"/>
                  </a:lnTo>
                  <a:lnTo>
                    <a:pt x="678149" y="222545"/>
                  </a:lnTo>
                  <a:lnTo>
                    <a:pt x="635765" y="440253"/>
                  </a:lnTo>
                  <a:lnTo>
                    <a:pt x="593380" y="495069"/>
                  </a:lnTo>
                  <a:lnTo>
                    <a:pt x="550996" y="365114"/>
                  </a:lnTo>
                  <a:lnTo>
                    <a:pt x="508612" y="332182"/>
                  </a:lnTo>
                  <a:lnTo>
                    <a:pt x="466227" y="347039"/>
                  </a:lnTo>
                  <a:lnTo>
                    <a:pt x="423843" y="444508"/>
                  </a:lnTo>
                  <a:lnTo>
                    <a:pt x="381459" y="418518"/>
                  </a:lnTo>
                  <a:lnTo>
                    <a:pt x="339074" y="527751"/>
                  </a:lnTo>
                  <a:lnTo>
                    <a:pt x="296690" y="482470"/>
                  </a:lnTo>
                  <a:lnTo>
                    <a:pt x="254306" y="539136"/>
                  </a:lnTo>
                  <a:lnTo>
                    <a:pt x="211921" y="553188"/>
                  </a:lnTo>
                  <a:lnTo>
                    <a:pt x="169537" y="564359"/>
                  </a:lnTo>
                  <a:lnTo>
                    <a:pt x="127153" y="569590"/>
                  </a:lnTo>
                  <a:lnTo>
                    <a:pt x="84768" y="587427"/>
                  </a:lnTo>
                  <a:lnTo>
                    <a:pt x="42384" y="56492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614981" y="1848652"/>
              <a:ext cx="1822526" cy="587427"/>
            </a:xfrm>
            <a:custGeom>
              <a:avLst/>
              <a:pathLst>
                <a:path w="1822526" h="587427">
                  <a:moveTo>
                    <a:pt x="0" y="545236"/>
                  </a:moveTo>
                  <a:lnTo>
                    <a:pt x="42384" y="564923"/>
                  </a:lnTo>
                  <a:lnTo>
                    <a:pt x="84768" y="587427"/>
                  </a:lnTo>
                  <a:lnTo>
                    <a:pt x="127153" y="569590"/>
                  </a:lnTo>
                  <a:lnTo>
                    <a:pt x="169537" y="564359"/>
                  </a:lnTo>
                  <a:lnTo>
                    <a:pt x="211921" y="553188"/>
                  </a:lnTo>
                  <a:lnTo>
                    <a:pt x="254306" y="539136"/>
                  </a:lnTo>
                  <a:lnTo>
                    <a:pt x="296690" y="482470"/>
                  </a:lnTo>
                  <a:lnTo>
                    <a:pt x="339074" y="527751"/>
                  </a:lnTo>
                  <a:lnTo>
                    <a:pt x="381459" y="418518"/>
                  </a:lnTo>
                  <a:lnTo>
                    <a:pt x="423843" y="444508"/>
                  </a:lnTo>
                  <a:lnTo>
                    <a:pt x="466227" y="347039"/>
                  </a:lnTo>
                  <a:lnTo>
                    <a:pt x="508612" y="332182"/>
                  </a:lnTo>
                  <a:lnTo>
                    <a:pt x="550996" y="365114"/>
                  </a:lnTo>
                  <a:lnTo>
                    <a:pt x="593380" y="495069"/>
                  </a:lnTo>
                  <a:lnTo>
                    <a:pt x="635765" y="440253"/>
                  </a:lnTo>
                  <a:lnTo>
                    <a:pt x="678149" y="222545"/>
                  </a:lnTo>
                  <a:lnTo>
                    <a:pt x="720533" y="136000"/>
                  </a:lnTo>
                  <a:lnTo>
                    <a:pt x="762918" y="194727"/>
                  </a:lnTo>
                  <a:lnTo>
                    <a:pt x="805302" y="346182"/>
                  </a:lnTo>
                  <a:lnTo>
                    <a:pt x="847686" y="415418"/>
                  </a:lnTo>
                  <a:lnTo>
                    <a:pt x="890071" y="259636"/>
                  </a:lnTo>
                  <a:lnTo>
                    <a:pt x="932455" y="183272"/>
                  </a:lnTo>
                  <a:lnTo>
                    <a:pt x="974840" y="357000"/>
                  </a:lnTo>
                  <a:lnTo>
                    <a:pt x="1017224" y="122308"/>
                  </a:lnTo>
                  <a:lnTo>
                    <a:pt x="1059608" y="187050"/>
                  </a:lnTo>
                  <a:lnTo>
                    <a:pt x="1101993" y="233296"/>
                  </a:lnTo>
                  <a:lnTo>
                    <a:pt x="1144377" y="101818"/>
                  </a:lnTo>
                  <a:lnTo>
                    <a:pt x="1186761" y="88823"/>
                  </a:lnTo>
                  <a:lnTo>
                    <a:pt x="1229146" y="54342"/>
                  </a:lnTo>
                  <a:lnTo>
                    <a:pt x="1271530" y="65167"/>
                  </a:lnTo>
                  <a:lnTo>
                    <a:pt x="1313914" y="60414"/>
                  </a:lnTo>
                  <a:lnTo>
                    <a:pt x="1356299" y="33145"/>
                  </a:lnTo>
                  <a:lnTo>
                    <a:pt x="1398683" y="37090"/>
                  </a:lnTo>
                  <a:lnTo>
                    <a:pt x="1441067" y="34058"/>
                  </a:lnTo>
                  <a:lnTo>
                    <a:pt x="1483452" y="31374"/>
                  </a:lnTo>
                  <a:lnTo>
                    <a:pt x="1525836" y="34383"/>
                  </a:lnTo>
                  <a:lnTo>
                    <a:pt x="1568220" y="29372"/>
                  </a:lnTo>
                  <a:lnTo>
                    <a:pt x="1610605" y="41115"/>
                  </a:lnTo>
                  <a:lnTo>
                    <a:pt x="1652989" y="11766"/>
                  </a:lnTo>
                  <a:lnTo>
                    <a:pt x="1695373" y="13721"/>
                  </a:lnTo>
                  <a:lnTo>
                    <a:pt x="1737758" y="8460"/>
                  </a:lnTo>
                  <a:lnTo>
                    <a:pt x="1780142" y="3042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614981" y="1944852"/>
              <a:ext cx="1822526" cy="642367"/>
            </a:xfrm>
            <a:custGeom>
              <a:avLst/>
              <a:pathLst>
                <a:path w="1822526" h="642367">
                  <a:moveTo>
                    <a:pt x="0" y="449036"/>
                  </a:moveTo>
                  <a:lnTo>
                    <a:pt x="42384" y="468723"/>
                  </a:lnTo>
                  <a:lnTo>
                    <a:pt x="84768" y="491227"/>
                  </a:lnTo>
                  <a:lnTo>
                    <a:pt x="127153" y="473390"/>
                  </a:lnTo>
                  <a:lnTo>
                    <a:pt x="169537" y="468159"/>
                  </a:lnTo>
                  <a:lnTo>
                    <a:pt x="211921" y="456988"/>
                  </a:lnTo>
                  <a:lnTo>
                    <a:pt x="254306" y="442936"/>
                  </a:lnTo>
                  <a:lnTo>
                    <a:pt x="296690" y="386270"/>
                  </a:lnTo>
                  <a:lnTo>
                    <a:pt x="339074" y="431551"/>
                  </a:lnTo>
                  <a:lnTo>
                    <a:pt x="381459" y="322318"/>
                  </a:lnTo>
                  <a:lnTo>
                    <a:pt x="423843" y="348308"/>
                  </a:lnTo>
                  <a:lnTo>
                    <a:pt x="466227" y="250839"/>
                  </a:lnTo>
                  <a:lnTo>
                    <a:pt x="508612" y="235982"/>
                  </a:lnTo>
                  <a:lnTo>
                    <a:pt x="550996" y="268914"/>
                  </a:lnTo>
                  <a:lnTo>
                    <a:pt x="593380" y="398869"/>
                  </a:lnTo>
                  <a:lnTo>
                    <a:pt x="635765" y="344053"/>
                  </a:lnTo>
                  <a:lnTo>
                    <a:pt x="678149" y="126345"/>
                  </a:lnTo>
                  <a:lnTo>
                    <a:pt x="720533" y="39800"/>
                  </a:lnTo>
                  <a:lnTo>
                    <a:pt x="762918" y="98527"/>
                  </a:lnTo>
                  <a:lnTo>
                    <a:pt x="805302" y="249982"/>
                  </a:lnTo>
                  <a:lnTo>
                    <a:pt x="847686" y="319218"/>
                  </a:lnTo>
                  <a:lnTo>
                    <a:pt x="890071" y="163436"/>
                  </a:lnTo>
                  <a:lnTo>
                    <a:pt x="932455" y="132891"/>
                  </a:lnTo>
                  <a:lnTo>
                    <a:pt x="974840" y="325709"/>
                  </a:lnTo>
                  <a:lnTo>
                    <a:pt x="1017224" y="277161"/>
                  </a:lnTo>
                  <a:lnTo>
                    <a:pt x="1059608" y="227647"/>
                  </a:lnTo>
                  <a:lnTo>
                    <a:pt x="1101993" y="280084"/>
                  </a:lnTo>
                  <a:lnTo>
                    <a:pt x="1144377" y="193982"/>
                  </a:lnTo>
                  <a:lnTo>
                    <a:pt x="1186761" y="265924"/>
                  </a:lnTo>
                  <a:lnTo>
                    <a:pt x="1229146" y="237100"/>
                  </a:lnTo>
                  <a:lnTo>
                    <a:pt x="1271530" y="266877"/>
                  </a:lnTo>
                  <a:lnTo>
                    <a:pt x="1313914" y="350432"/>
                  </a:lnTo>
                  <a:lnTo>
                    <a:pt x="1356299" y="255138"/>
                  </a:lnTo>
                  <a:lnTo>
                    <a:pt x="1398683" y="335291"/>
                  </a:lnTo>
                  <a:lnTo>
                    <a:pt x="1441067" y="345083"/>
                  </a:lnTo>
                  <a:lnTo>
                    <a:pt x="1483452" y="407840"/>
                  </a:lnTo>
                  <a:lnTo>
                    <a:pt x="1525836" y="334250"/>
                  </a:lnTo>
                  <a:lnTo>
                    <a:pt x="1568220" y="357438"/>
                  </a:lnTo>
                  <a:lnTo>
                    <a:pt x="1610605" y="362922"/>
                  </a:lnTo>
                  <a:lnTo>
                    <a:pt x="1652989" y="369734"/>
                  </a:lnTo>
                  <a:lnTo>
                    <a:pt x="1695373" y="220206"/>
                  </a:lnTo>
                  <a:lnTo>
                    <a:pt x="1737758" y="128843"/>
                  </a:lnTo>
                  <a:lnTo>
                    <a:pt x="1780142" y="85342"/>
                  </a:lnTo>
                  <a:lnTo>
                    <a:pt x="1822526" y="0"/>
                  </a:lnTo>
                  <a:lnTo>
                    <a:pt x="1822526" y="642367"/>
                  </a:lnTo>
                  <a:lnTo>
                    <a:pt x="1780142" y="614758"/>
                  </a:lnTo>
                  <a:lnTo>
                    <a:pt x="1737758" y="630820"/>
                  </a:lnTo>
                  <a:lnTo>
                    <a:pt x="1695373" y="598765"/>
                  </a:lnTo>
                  <a:lnTo>
                    <a:pt x="1652989" y="536811"/>
                  </a:lnTo>
                  <a:lnTo>
                    <a:pt x="1610605" y="518247"/>
                  </a:lnTo>
                  <a:lnTo>
                    <a:pt x="1568220" y="508651"/>
                  </a:lnTo>
                  <a:lnTo>
                    <a:pt x="1525836" y="399049"/>
                  </a:lnTo>
                  <a:lnTo>
                    <a:pt x="1483452" y="436487"/>
                  </a:lnTo>
                  <a:lnTo>
                    <a:pt x="1441067" y="353968"/>
                  </a:lnTo>
                  <a:lnTo>
                    <a:pt x="1398683" y="336527"/>
                  </a:lnTo>
                  <a:lnTo>
                    <a:pt x="1356299" y="255138"/>
                  </a:lnTo>
                  <a:lnTo>
                    <a:pt x="1313914" y="350432"/>
                  </a:lnTo>
                  <a:lnTo>
                    <a:pt x="1271530" y="266877"/>
                  </a:lnTo>
                  <a:lnTo>
                    <a:pt x="1229146" y="237100"/>
                  </a:lnTo>
                  <a:lnTo>
                    <a:pt x="1186761" y="265924"/>
                  </a:lnTo>
                  <a:lnTo>
                    <a:pt x="1144377" y="193982"/>
                  </a:lnTo>
                  <a:lnTo>
                    <a:pt x="1101993" y="280084"/>
                  </a:lnTo>
                  <a:lnTo>
                    <a:pt x="1059608" y="227647"/>
                  </a:lnTo>
                  <a:lnTo>
                    <a:pt x="1017224" y="277161"/>
                  </a:lnTo>
                  <a:lnTo>
                    <a:pt x="974840" y="325709"/>
                  </a:lnTo>
                  <a:lnTo>
                    <a:pt x="932455" y="132891"/>
                  </a:lnTo>
                  <a:lnTo>
                    <a:pt x="890071" y="163436"/>
                  </a:lnTo>
                  <a:lnTo>
                    <a:pt x="847686" y="319218"/>
                  </a:lnTo>
                  <a:lnTo>
                    <a:pt x="805302" y="249982"/>
                  </a:lnTo>
                  <a:lnTo>
                    <a:pt x="762918" y="98527"/>
                  </a:lnTo>
                  <a:lnTo>
                    <a:pt x="720533" y="39800"/>
                  </a:lnTo>
                  <a:lnTo>
                    <a:pt x="678149" y="126345"/>
                  </a:lnTo>
                  <a:lnTo>
                    <a:pt x="635765" y="344053"/>
                  </a:lnTo>
                  <a:lnTo>
                    <a:pt x="593380" y="398869"/>
                  </a:lnTo>
                  <a:lnTo>
                    <a:pt x="550996" y="268914"/>
                  </a:lnTo>
                  <a:lnTo>
                    <a:pt x="508612" y="235982"/>
                  </a:lnTo>
                  <a:lnTo>
                    <a:pt x="466227" y="250839"/>
                  </a:lnTo>
                  <a:lnTo>
                    <a:pt x="423843" y="348308"/>
                  </a:lnTo>
                  <a:lnTo>
                    <a:pt x="381459" y="322318"/>
                  </a:lnTo>
                  <a:lnTo>
                    <a:pt x="339074" y="431551"/>
                  </a:lnTo>
                  <a:lnTo>
                    <a:pt x="296690" y="386270"/>
                  </a:lnTo>
                  <a:lnTo>
                    <a:pt x="254306" y="442936"/>
                  </a:lnTo>
                  <a:lnTo>
                    <a:pt x="211921" y="456988"/>
                  </a:lnTo>
                  <a:lnTo>
                    <a:pt x="169537" y="468159"/>
                  </a:lnTo>
                  <a:lnTo>
                    <a:pt x="127153" y="473390"/>
                  </a:lnTo>
                  <a:lnTo>
                    <a:pt x="84768" y="491227"/>
                  </a:lnTo>
                  <a:lnTo>
                    <a:pt x="42384" y="46872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614981" y="1944852"/>
              <a:ext cx="1822526" cy="491227"/>
            </a:xfrm>
            <a:custGeom>
              <a:avLst/>
              <a:pathLst>
                <a:path w="1822526" h="491227">
                  <a:moveTo>
                    <a:pt x="0" y="449036"/>
                  </a:moveTo>
                  <a:lnTo>
                    <a:pt x="42384" y="468723"/>
                  </a:lnTo>
                  <a:lnTo>
                    <a:pt x="84768" y="491227"/>
                  </a:lnTo>
                  <a:lnTo>
                    <a:pt x="127153" y="473390"/>
                  </a:lnTo>
                  <a:lnTo>
                    <a:pt x="169537" y="468159"/>
                  </a:lnTo>
                  <a:lnTo>
                    <a:pt x="211921" y="456988"/>
                  </a:lnTo>
                  <a:lnTo>
                    <a:pt x="254306" y="442936"/>
                  </a:lnTo>
                  <a:lnTo>
                    <a:pt x="296690" y="386270"/>
                  </a:lnTo>
                  <a:lnTo>
                    <a:pt x="339074" y="431551"/>
                  </a:lnTo>
                  <a:lnTo>
                    <a:pt x="381459" y="322318"/>
                  </a:lnTo>
                  <a:lnTo>
                    <a:pt x="423843" y="348308"/>
                  </a:lnTo>
                  <a:lnTo>
                    <a:pt x="466227" y="250839"/>
                  </a:lnTo>
                  <a:lnTo>
                    <a:pt x="508612" y="235982"/>
                  </a:lnTo>
                  <a:lnTo>
                    <a:pt x="550996" y="268914"/>
                  </a:lnTo>
                  <a:lnTo>
                    <a:pt x="593380" y="398869"/>
                  </a:lnTo>
                  <a:lnTo>
                    <a:pt x="635765" y="344053"/>
                  </a:lnTo>
                  <a:lnTo>
                    <a:pt x="678149" y="126345"/>
                  </a:lnTo>
                  <a:lnTo>
                    <a:pt x="720533" y="39800"/>
                  </a:lnTo>
                  <a:lnTo>
                    <a:pt x="762918" y="98527"/>
                  </a:lnTo>
                  <a:lnTo>
                    <a:pt x="805302" y="249982"/>
                  </a:lnTo>
                  <a:lnTo>
                    <a:pt x="847686" y="319218"/>
                  </a:lnTo>
                  <a:lnTo>
                    <a:pt x="890071" y="163436"/>
                  </a:lnTo>
                  <a:lnTo>
                    <a:pt x="932455" y="132891"/>
                  </a:lnTo>
                  <a:lnTo>
                    <a:pt x="974840" y="325709"/>
                  </a:lnTo>
                  <a:lnTo>
                    <a:pt x="1017224" y="277161"/>
                  </a:lnTo>
                  <a:lnTo>
                    <a:pt x="1059608" y="227647"/>
                  </a:lnTo>
                  <a:lnTo>
                    <a:pt x="1101993" y="280084"/>
                  </a:lnTo>
                  <a:lnTo>
                    <a:pt x="1144377" y="193982"/>
                  </a:lnTo>
                  <a:lnTo>
                    <a:pt x="1186761" y="265924"/>
                  </a:lnTo>
                  <a:lnTo>
                    <a:pt x="1229146" y="237100"/>
                  </a:lnTo>
                  <a:lnTo>
                    <a:pt x="1271530" y="266877"/>
                  </a:lnTo>
                  <a:lnTo>
                    <a:pt x="1313914" y="350432"/>
                  </a:lnTo>
                  <a:lnTo>
                    <a:pt x="1356299" y="255138"/>
                  </a:lnTo>
                  <a:lnTo>
                    <a:pt x="1398683" y="335291"/>
                  </a:lnTo>
                  <a:lnTo>
                    <a:pt x="1441067" y="345083"/>
                  </a:lnTo>
                  <a:lnTo>
                    <a:pt x="1483452" y="407840"/>
                  </a:lnTo>
                  <a:lnTo>
                    <a:pt x="1525836" y="334250"/>
                  </a:lnTo>
                  <a:lnTo>
                    <a:pt x="1568220" y="357438"/>
                  </a:lnTo>
                  <a:lnTo>
                    <a:pt x="1610605" y="362922"/>
                  </a:lnTo>
                  <a:lnTo>
                    <a:pt x="1652989" y="369734"/>
                  </a:lnTo>
                  <a:lnTo>
                    <a:pt x="1695373" y="220206"/>
                  </a:lnTo>
                  <a:lnTo>
                    <a:pt x="1737758" y="128843"/>
                  </a:lnTo>
                  <a:lnTo>
                    <a:pt x="1780142" y="85342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614981" y="1984652"/>
              <a:ext cx="1822526" cy="642909"/>
            </a:xfrm>
            <a:custGeom>
              <a:avLst/>
              <a:pathLst>
                <a:path w="1822526" h="642909">
                  <a:moveTo>
                    <a:pt x="0" y="409236"/>
                  </a:moveTo>
                  <a:lnTo>
                    <a:pt x="42384" y="428923"/>
                  </a:lnTo>
                  <a:lnTo>
                    <a:pt x="84768" y="451427"/>
                  </a:lnTo>
                  <a:lnTo>
                    <a:pt x="127153" y="433590"/>
                  </a:lnTo>
                  <a:lnTo>
                    <a:pt x="169537" y="428359"/>
                  </a:lnTo>
                  <a:lnTo>
                    <a:pt x="211921" y="417188"/>
                  </a:lnTo>
                  <a:lnTo>
                    <a:pt x="254306" y="403136"/>
                  </a:lnTo>
                  <a:lnTo>
                    <a:pt x="296690" y="346470"/>
                  </a:lnTo>
                  <a:lnTo>
                    <a:pt x="339074" y="391751"/>
                  </a:lnTo>
                  <a:lnTo>
                    <a:pt x="381459" y="282518"/>
                  </a:lnTo>
                  <a:lnTo>
                    <a:pt x="423843" y="308508"/>
                  </a:lnTo>
                  <a:lnTo>
                    <a:pt x="466227" y="211038"/>
                  </a:lnTo>
                  <a:lnTo>
                    <a:pt x="508612" y="196182"/>
                  </a:lnTo>
                  <a:lnTo>
                    <a:pt x="550996" y="229113"/>
                  </a:lnTo>
                  <a:lnTo>
                    <a:pt x="593380" y="359069"/>
                  </a:lnTo>
                  <a:lnTo>
                    <a:pt x="635765" y="304253"/>
                  </a:lnTo>
                  <a:lnTo>
                    <a:pt x="678149" y="86545"/>
                  </a:lnTo>
                  <a:lnTo>
                    <a:pt x="720533" y="0"/>
                  </a:lnTo>
                  <a:lnTo>
                    <a:pt x="762918" y="58727"/>
                  </a:lnTo>
                  <a:lnTo>
                    <a:pt x="805302" y="210182"/>
                  </a:lnTo>
                  <a:lnTo>
                    <a:pt x="847686" y="279418"/>
                  </a:lnTo>
                  <a:lnTo>
                    <a:pt x="890071" y="123636"/>
                  </a:lnTo>
                  <a:lnTo>
                    <a:pt x="932455" y="93091"/>
                  </a:lnTo>
                  <a:lnTo>
                    <a:pt x="974840" y="285909"/>
                  </a:lnTo>
                  <a:lnTo>
                    <a:pt x="1017224" y="237361"/>
                  </a:lnTo>
                  <a:lnTo>
                    <a:pt x="1059608" y="187847"/>
                  </a:lnTo>
                  <a:lnTo>
                    <a:pt x="1101993" y="240284"/>
                  </a:lnTo>
                  <a:lnTo>
                    <a:pt x="1144377" y="154181"/>
                  </a:lnTo>
                  <a:lnTo>
                    <a:pt x="1186761" y="226124"/>
                  </a:lnTo>
                  <a:lnTo>
                    <a:pt x="1229146" y="197300"/>
                  </a:lnTo>
                  <a:lnTo>
                    <a:pt x="1271530" y="227077"/>
                  </a:lnTo>
                  <a:lnTo>
                    <a:pt x="1313914" y="310632"/>
                  </a:lnTo>
                  <a:lnTo>
                    <a:pt x="1356299" y="215337"/>
                  </a:lnTo>
                  <a:lnTo>
                    <a:pt x="1398683" y="296727"/>
                  </a:lnTo>
                  <a:lnTo>
                    <a:pt x="1441067" y="314168"/>
                  </a:lnTo>
                  <a:lnTo>
                    <a:pt x="1483452" y="396686"/>
                  </a:lnTo>
                  <a:lnTo>
                    <a:pt x="1525836" y="359249"/>
                  </a:lnTo>
                  <a:lnTo>
                    <a:pt x="1568220" y="468851"/>
                  </a:lnTo>
                  <a:lnTo>
                    <a:pt x="1610605" y="478447"/>
                  </a:lnTo>
                  <a:lnTo>
                    <a:pt x="1652989" y="497011"/>
                  </a:lnTo>
                  <a:lnTo>
                    <a:pt x="1695373" y="558965"/>
                  </a:lnTo>
                  <a:lnTo>
                    <a:pt x="1737758" y="591020"/>
                  </a:lnTo>
                  <a:lnTo>
                    <a:pt x="1780142" y="574958"/>
                  </a:lnTo>
                  <a:lnTo>
                    <a:pt x="1822526" y="602567"/>
                  </a:lnTo>
                  <a:lnTo>
                    <a:pt x="1822526" y="642909"/>
                  </a:lnTo>
                  <a:lnTo>
                    <a:pt x="1780142" y="642909"/>
                  </a:lnTo>
                  <a:lnTo>
                    <a:pt x="1737758" y="642909"/>
                  </a:lnTo>
                  <a:lnTo>
                    <a:pt x="1695373" y="642909"/>
                  </a:lnTo>
                  <a:lnTo>
                    <a:pt x="1652989" y="642909"/>
                  </a:lnTo>
                  <a:lnTo>
                    <a:pt x="1610605" y="642909"/>
                  </a:lnTo>
                  <a:lnTo>
                    <a:pt x="1568220" y="642909"/>
                  </a:lnTo>
                  <a:lnTo>
                    <a:pt x="1525836" y="642909"/>
                  </a:lnTo>
                  <a:lnTo>
                    <a:pt x="1483452" y="642909"/>
                  </a:lnTo>
                  <a:lnTo>
                    <a:pt x="1441067" y="642909"/>
                  </a:lnTo>
                  <a:lnTo>
                    <a:pt x="1398683" y="642909"/>
                  </a:lnTo>
                  <a:lnTo>
                    <a:pt x="1356299" y="642909"/>
                  </a:lnTo>
                  <a:lnTo>
                    <a:pt x="1313914" y="642909"/>
                  </a:lnTo>
                  <a:lnTo>
                    <a:pt x="1271530" y="642909"/>
                  </a:lnTo>
                  <a:lnTo>
                    <a:pt x="1229146" y="642909"/>
                  </a:lnTo>
                  <a:lnTo>
                    <a:pt x="1186761" y="642909"/>
                  </a:lnTo>
                  <a:lnTo>
                    <a:pt x="1144377" y="642909"/>
                  </a:lnTo>
                  <a:lnTo>
                    <a:pt x="1101993" y="642909"/>
                  </a:lnTo>
                  <a:lnTo>
                    <a:pt x="1059608" y="642909"/>
                  </a:lnTo>
                  <a:lnTo>
                    <a:pt x="1017224" y="642909"/>
                  </a:lnTo>
                  <a:lnTo>
                    <a:pt x="974840" y="642909"/>
                  </a:lnTo>
                  <a:lnTo>
                    <a:pt x="932455" y="642909"/>
                  </a:lnTo>
                  <a:lnTo>
                    <a:pt x="890071" y="642909"/>
                  </a:lnTo>
                  <a:lnTo>
                    <a:pt x="847686" y="642909"/>
                  </a:lnTo>
                  <a:lnTo>
                    <a:pt x="805302" y="642909"/>
                  </a:lnTo>
                  <a:lnTo>
                    <a:pt x="762918" y="642909"/>
                  </a:lnTo>
                  <a:lnTo>
                    <a:pt x="720533" y="642909"/>
                  </a:lnTo>
                  <a:lnTo>
                    <a:pt x="678149" y="642909"/>
                  </a:lnTo>
                  <a:lnTo>
                    <a:pt x="635765" y="642909"/>
                  </a:lnTo>
                  <a:lnTo>
                    <a:pt x="593380" y="642909"/>
                  </a:lnTo>
                  <a:lnTo>
                    <a:pt x="550996" y="642909"/>
                  </a:lnTo>
                  <a:lnTo>
                    <a:pt x="508612" y="642909"/>
                  </a:lnTo>
                  <a:lnTo>
                    <a:pt x="466227" y="642909"/>
                  </a:lnTo>
                  <a:lnTo>
                    <a:pt x="423843" y="642909"/>
                  </a:lnTo>
                  <a:lnTo>
                    <a:pt x="381459" y="642909"/>
                  </a:lnTo>
                  <a:lnTo>
                    <a:pt x="339074" y="642909"/>
                  </a:lnTo>
                  <a:lnTo>
                    <a:pt x="296690" y="642909"/>
                  </a:lnTo>
                  <a:lnTo>
                    <a:pt x="254306" y="642909"/>
                  </a:lnTo>
                  <a:lnTo>
                    <a:pt x="211921" y="642909"/>
                  </a:lnTo>
                  <a:lnTo>
                    <a:pt x="169537" y="642909"/>
                  </a:lnTo>
                  <a:lnTo>
                    <a:pt x="127153" y="642909"/>
                  </a:lnTo>
                  <a:lnTo>
                    <a:pt x="84768" y="642909"/>
                  </a:lnTo>
                  <a:lnTo>
                    <a:pt x="42384" y="642909"/>
                  </a:lnTo>
                  <a:lnTo>
                    <a:pt x="0" y="642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614981" y="1984652"/>
              <a:ext cx="1822526" cy="602567"/>
            </a:xfrm>
            <a:custGeom>
              <a:avLst/>
              <a:pathLst>
                <a:path w="1822526" h="602567">
                  <a:moveTo>
                    <a:pt x="0" y="409236"/>
                  </a:moveTo>
                  <a:lnTo>
                    <a:pt x="42384" y="428923"/>
                  </a:lnTo>
                  <a:lnTo>
                    <a:pt x="84768" y="451427"/>
                  </a:lnTo>
                  <a:lnTo>
                    <a:pt x="127153" y="433590"/>
                  </a:lnTo>
                  <a:lnTo>
                    <a:pt x="169537" y="428359"/>
                  </a:lnTo>
                  <a:lnTo>
                    <a:pt x="211921" y="417188"/>
                  </a:lnTo>
                  <a:lnTo>
                    <a:pt x="254306" y="403136"/>
                  </a:lnTo>
                  <a:lnTo>
                    <a:pt x="296690" y="346470"/>
                  </a:lnTo>
                  <a:lnTo>
                    <a:pt x="339074" y="391751"/>
                  </a:lnTo>
                  <a:lnTo>
                    <a:pt x="381459" y="282518"/>
                  </a:lnTo>
                  <a:lnTo>
                    <a:pt x="423843" y="308508"/>
                  </a:lnTo>
                  <a:lnTo>
                    <a:pt x="466227" y="211038"/>
                  </a:lnTo>
                  <a:lnTo>
                    <a:pt x="508612" y="196182"/>
                  </a:lnTo>
                  <a:lnTo>
                    <a:pt x="550996" y="229113"/>
                  </a:lnTo>
                  <a:lnTo>
                    <a:pt x="593380" y="359069"/>
                  </a:lnTo>
                  <a:lnTo>
                    <a:pt x="635765" y="304253"/>
                  </a:lnTo>
                  <a:lnTo>
                    <a:pt x="678149" y="86545"/>
                  </a:lnTo>
                  <a:lnTo>
                    <a:pt x="720533" y="0"/>
                  </a:lnTo>
                  <a:lnTo>
                    <a:pt x="762918" y="58727"/>
                  </a:lnTo>
                  <a:lnTo>
                    <a:pt x="805302" y="210182"/>
                  </a:lnTo>
                  <a:lnTo>
                    <a:pt x="847686" y="279418"/>
                  </a:lnTo>
                  <a:lnTo>
                    <a:pt x="890071" y="123636"/>
                  </a:lnTo>
                  <a:lnTo>
                    <a:pt x="932455" y="93091"/>
                  </a:lnTo>
                  <a:lnTo>
                    <a:pt x="974840" y="285909"/>
                  </a:lnTo>
                  <a:lnTo>
                    <a:pt x="1017224" y="237361"/>
                  </a:lnTo>
                  <a:lnTo>
                    <a:pt x="1059608" y="187847"/>
                  </a:lnTo>
                  <a:lnTo>
                    <a:pt x="1101993" y="240284"/>
                  </a:lnTo>
                  <a:lnTo>
                    <a:pt x="1144377" y="154181"/>
                  </a:lnTo>
                  <a:lnTo>
                    <a:pt x="1186761" y="226124"/>
                  </a:lnTo>
                  <a:lnTo>
                    <a:pt x="1229146" y="197300"/>
                  </a:lnTo>
                  <a:lnTo>
                    <a:pt x="1271530" y="227077"/>
                  </a:lnTo>
                  <a:lnTo>
                    <a:pt x="1313914" y="310632"/>
                  </a:lnTo>
                  <a:lnTo>
                    <a:pt x="1356299" y="215337"/>
                  </a:lnTo>
                  <a:lnTo>
                    <a:pt x="1398683" y="296727"/>
                  </a:lnTo>
                  <a:lnTo>
                    <a:pt x="1441067" y="314168"/>
                  </a:lnTo>
                  <a:lnTo>
                    <a:pt x="1483452" y="396686"/>
                  </a:lnTo>
                  <a:lnTo>
                    <a:pt x="1525836" y="359249"/>
                  </a:lnTo>
                  <a:lnTo>
                    <a:pt x="1568220" y="468851"/>
                  </a:lnTo>
                  <a:lnTo>
                    <a:pt x="1610605" y="478447"/>
                  </a:lnTo>
                  <a:lnTo>
                    <a:pt x="1652989" y="497011"/>
                  </a:lnTo>
                  <a:lnTo>
                    <a:pt x="1695373" y="558965"/>
                  </a:lnTo>
                  <a:lnTo>
                    <a:pt x="1737758" y="591020"/>
                  </a:lnTo>
                  <a:lnTo>
                    <a:pt x="1780142" y="574958"/>
                  </a:lnTo>
                  <a:lnTo>
                    <a:pt x="1822526" y="6025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59681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59681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614981" y="3019734"/>
              <a:ext cx="1864911" cy="94006"/>
            </a:xfrm>
            <a:custGeom>
              <a:avLst/>
              <a:pathLst>
                <a:path w="1864911" h="94006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623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1876"/>
                  </a:lnTo>
                  <a:lnTo>
                    <a:pt x="550996" y="0"/>
                  </a:lnTo>
                  <a:lnTo>
                    <a:pt x="508612" y="7080"/>
                  </a:lnTo>
                  <a:lnTo>
                    <a:pt x="466227" y="0"/>
                  </a:lnTo>
                  <a:lnTo>
                    <a:pt x="423843" y="3115"/>
                  </a:lnTo>
                  <a:lnTo>
                    <a:pt x="381459" y="5041"/>
                  </a:lnTo>
                  <a:lnTo>
                    <a:pt x="339074" y="13859"/>
                  </a:lnTo>
                  <a:lnTo>
                    <a:pt x="296690" y="16871"/>
                  </a:lnTo>
                  <a:lnTo>
                    <a:pt x="254306" y="11937"/>
                  </a:lnTo>
                  <a:lnTo>
                    <a:pt x="211921" y="15332"/>
                  </a:lnTo>
                  <a:lnTo>
                    <a:pt x="169537" y="80576"/>
                  </a:lnTo>
                  <a:lnTo>
                    <a:pt x="127153" y="78584"/>
                  </a:lnTo>
                  <a:lnTo>
                    <a:pt x="84768" y="69437"/>
                  </a:lnTo>
                  <a:lnTo>
                    <a:pt x="42384" y="94006"/>
                  </a:lnTo>
                  <a:lnTo>
                    <a:pt x="0" y="2995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614981" y="3019734"/>
              <a:ext cx="1864911" cy="0"/>
            </a:xfrm>
            <a:custGeom>
              <a:avLst/>
              <a:pathLst>
                <a:path w="1864911" h="0">
                  <a:moveTo>
                    <a:pt x="0" y="0"/>
                  </a:moveTo>
                  <a:lnTo>
                    <a:pt x="42384" y="0"/>
                  </a:ln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614981" y="3019734"/>
              <a:ext cx="1864911" cy="179748"/>
            </a:xfrm>
            <a:custGeom>
              <a:avLst/>
              <a:pathLst>
                <a:path w="1864911" h="179748">
                  <a:moveTo>
                    <a:pt x="0" y="29958"/>
                  </a:moveTo>
                  <a:lnTo>
                    <a:pt x="42384" y="94006"/>
                  </a:lnTo>
                  <a:lnTo>
                    <a:pt x="84768" y="69437"/>
                  </a:lnTo>
                  <a:lnTo>
                    <a:pt x="127153" y="78584"/>
                  </a:lnTo>
                  <a:lnTo>
                    <a:pt x="169537" y="80576"/>
                  </a:lnTo>
                  <a:lnTo>
                    <a:pt x="211921" y="15332"/>
                  </a:lnTo>
                  <a:lnTo>
                    <a:pt x="254306" y="11937"/>
                  </a:lnTo>
                  <a:lnTo>
                    <a:pt x="296690" y="16871"/>
                  </a:lnTo>
                  <a:lnTo>
                    <a:pt x="339074" y="13859"/>
                  </a:lnTo>
                  <a:lnTo>
                    <a:pt x="381459" y="5041"/>
                  </a:lnTo>
                  <a:lnTo>
                    <a:pt x="423843" y="3115"/>
                  </a:lnTo>
                  <a:lnTo>
                    <a:pt x="466227" y="0"/>
                  </a:lnTo>
                  <a:lnTo>
                    <a:pt x="508612" y="7080"/>
                  </a:lnTo>
                  <a:lnTo>
                    <a:pt x="550996" y="0"/>
                  </a:lnTo>
                  <a:lnTo>
                    <a:pt x="593380" y="1876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623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623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1876"/>
                  </a:lnTo>
                  <a:lnTo>
                    <a:pt x="550996" y="0"/>
                  </a:lnTo>
                  <a:lnTo>
                    <a:pt x="508612" y="21242"/>
                  </a:lnTo>
                  <a:lnTo>
                    <a:pt x="466227" y="0"/>
                  </a:lnTo>
                  <a:lnTo>
                    <a:pt x="423843" y="3115"/>
                  </a:lnTo>
                  <a:lnTo>
                    <a:pt x="381459" y="17645"/>
                  </a:lnTo>
                  <a:lnTo>
                    <a:pt x="339074" y="22175"/>
                  </a:lnTo>
                  <a:lnTo>
                    <a:pt x="296690" y="25307"/>
                  </a:lnTo>
                  <a:lnTo>
                    <a:pt x="254306" y="14921"/>
                  </a:lnTo>
                  <a:lnTo>
                    <a:pt x="211921" y="18399"/>
                  </a:lnTo>
                  <a:lnTo>
                    <a:pt x="169537" y="100367"/>
                  </a:lnTo>
                  <a:lnTo>
                    <a:pt x="127153" y="99386"/>
                  </a:lnTo>
                  <a:lnTo>
                    <a:pt x="84768" y="75475"/>
                  </a:lnTo>
                  <a:lnTo>
                    <a:pt x="42384" y="107435"/>
                  </a:lnTo>
                  <a:lnTo>
                    <a:pt x="0" y="179748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614981" y="3019734"/>
              <a:ext cx="1864911" cy="94006"/>
            </a:xfrm>
            <a:custGeom>
              <a:avLst/>
              <a:pathLst>
                <a:path w="1864911" h="94006">
                  <a:moveTo>
                    <a:pt x="0" y="29958"/>
                  </a:moveTo>
                  <a:lnTo>
                    <a:pt x="42384" y="94006"/>
                  </a:lnTo>
                  <a:lnTo>
                    <a:pt x="84768" y="69437"/>
                  </a:lnTo>
                  <a:lnTo>
                    <a:pt x="127153" y="78584"/>
                  </a:lnTo>
                  <a:lnTo>
                    <a:pt x="169537" y="80576"/>
                  </a:lnTo>
                  <a:lnTo>
                    <a:pt x="211921" y="15332"/>
                  </a:lnTo>
                  <a:lnTo>
                    <a:pt x="254306" y="11937"/>
                  </a:lnTo>
                  <a:lnTo>
                    <a:pt x="296690" y="16871"/>
                  </a:lnTo>
                  <a:lnTo>
                    <a:pt x="339074" y="13859"/>
                  </a:lnTo>
                  <a:lnTo>
                    <a:pt x="381459" y="5041"/>
                  </a:lnTo>
                  <a:lnTo>
                    <a:pt x="423843" y="3115"/>
                  </a:lnTo>
                  <a:lnTo>
                    <a:pt x="466227" y="0"/>
                  </a:lnTo>
                  <a:lnTo>
                    <a:pt x="508612" y="7080"/>
                  </a:lnTo>
                  <a:lnTo>
                    <a:pt x="550996" y="0"/>
                  </a:lnTo>
                  <a:lnTo>
                    <a:pt x="593380" y="1876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623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614981" y="3019734"/>
              <a:ext cx="1864911" cy="241730"/>
            </a:xfrm>
            <a:custGeom>
              <a:avLst/>
              <a:pathLst>
                <a:path w="1864911" h="241730">
                  <a:moveTo>
                    <a:pt x="0" y="179748"/>
                  </a:moveTo>
                  <a:lnTo>
                    <a:pt x="42384" y="107435"/>
                  </a:lnTo>
                  <a:lnTo>
                    <a:pt x="84768" y="75475"/>
                  </a:lnTo>
                  <a:lnTo>
                    <a:pt x="127153" y="99386"/>
                  </a:lnTo>
                  <a:lnTo>
                    <a:pt x="169537" y="100367"/>
                  </a:lnTo>
                  <a:lnTo>
                    <a:pt x="211921" y="18399"/>
                  </a:lnTo>
                  <a:lnTo>
                    <a:pt x="254306" y="14921"/>
                  </a:lnTo>
                  <a:lnTo>
                    <a:pt x="296690" y="25307"/>
                  </a:lnTo>
                  <a:lnTo>
                    <a:pt x="339074" y="22175"/>
                  </a:lnTo>
                  <a:lnTo>
                    <a:pt x="381459" y="17645"/>
                  </a:lnTo>
                  <a:lnTo>
                    <a:pt x="423843" y="3115"/>
                  </a:lnTo>
                  <a:lnTo>
                    <a:pt x="466227" y="0"/>
                  </a:lnTo>
                  <a:lnTo>
                    <a:pt x="508612" y="21242"/>
                  </a:lnTo>
                  <a:lnTo>
                    <a:pt x="550996" y="0"/>
                  </a:lnTo>
                  <a:lnTo>
                    <a:pt x="593380" y="1876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623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623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1876"/>
                  </a:lnTo>
                  <a:lnTo>
                    <a:pt x="550996" y="0"/>
                  </a:lnTo>
                  <a:lnTo>
                    <a:pt x="508612" y="21242"/>
                  </a:lnTo>
                  <a:lnTo>
                    <a:pt x="466227" y="11207"/>
                  </a:lnTo>
                  <a:lnTo>
                    <a:pt x="423843" y="3115"/>
                  </a:lnTo>
                  <a:lnTo>
                    <a:pt x="381459" y="17645"/>
                  </a:lnTo>
                  <a:lnTo>
                    <a:pt x="339074" y="30491"/>
                  </a:lnTo>
                  <a:lnTo>
                    <a:pt x="296690" y="39367"/>
                  </a:lnTo>
                  <a:lnTo>
                    <a:pt x="254306" y="23874"/>
                  </a:lnTo>
                  <a:lnTo>
                    <a:pt x="211921" y="36798"/>
                  </a:lnTo>
                  <a:lnTo>
                    <a:pt x="169537" y="134294"/>
                  </a:lnTo>
                  <a:lnTo>
                    <a:pt x="127153" y="150234"/>
                  </a:lnTo>
                  <a:lnTo>
                    <a:pt x="84768" y="226427"/>
                  </a:lnTo>
                  <a:lnTo>
                    <a:pt x="42384" y="241730"/>
                  </a:lnTo>
                  <a:lnTo>
                    <a:pt x="0" y="20970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14981" y="3019734"/>
              <a:ext cx="1864911" cy="179748"/>
            </a:xfrm>
            <a:custGeom>
              <a:avLst/>
              <a:pathLst>
                <a:path w="1864911" h="179748">
                  <a:moveTo>
                    <a:pt x="0" y="179748"/>
                  </a:moveTo>
                  <a:lnTo>
                    <a:pt x="42384" y="107435"/>
                  </a:lnTo>
                  <a:lnTo>
                    <a:pt x="84768" y="75475"/>
                  </a:lnTo>
                  <a:lnTo>
                    <a:pt x="127153" y="99386"/>
                  </a:lnTo>
                  <a:lnTo>
                    <a:pt x="169537" y="100367"/>
                  </a:lnTo>
                  <a:lnTo>
                    <a:pt x="211921" y="18399"/>
                  </a:lnTo>
                  <a:lnTo>
                    <a:pt x="254306" y="14921"/>
                  </a:lnTo>
                  <a:lnTo>
                    <a:pt x="296690" y="25307"/>
                  </a:lnTo>
                  <a:lnTo>
                    <a:pt x="339074" y="22175"/>
                  </a:lnTo>
                  <a:lnTo>
                    <a:pt x="381459" y="17645"/>
                  </a:lnTo>
                  <a:lnTo>
                    <a:pt x="423843" y="3115"/>
                  </a:lnTo>
                  <a:lnTo>
                    <a:pt x="466227" y="0"/>
                  </a:lnTo>
                  <a:lnTo>
                    <a:pt x="508612" y="21242"/>
                  </a:lnTo>
                  <a:lnTo>
                    <a:pt x="550996" y="0"/>
                  </a:lnTo>
                  <a:lnTo>
                    <a:pt x="593380" y="1876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623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614981" y="3019734"/>
              <a:ext cx="1864911" cy="283788"/>
            </a:xfrm>
            <a:custGeom>
              <a:avLst/>
              <a:pathLst>
                <a:path w="1864911" h="283788">
                  <a:moveTo>
                    <a:pt x="0" y="209706"/>
                  </a:moveTo>
                  <a:lnTo>
                    <a:pt x="42384" y="241730"/>
                  </a:lnTo>
                  <a:lnTo>
                    <a:pt x="84768" y="226427"/>
                  </a:lnTo>
                  <a:lnTo>
                    <a:pt x="127153" y="150234"/>
                  </a:lnTo>
                  <a:lnTo>
                    <a:pt x="169537" y="134294"/>
                  </a:lnTo>
                  <a:lnTo>
                    <a:pt x="211921" y="36798"/>
                  </a:lnTo>
                  <a:lnTo>
                    <a:pt x="254306" y="23874"/>
                  </a:lnTo>
                  <a:lnTo>
                    <a:pt x="296690" y="39367"/>
                  </a:lnTo>
                  <a:lnTo>
                    <a:pt x="339074" y="30491"/>
                  </a:lnTo>
                  <a:lnTo>
                    <a:pt x="381459" y="17645"/>
                  </a:lnTo>
                  <a:lnTo>
                    <a:pt x="423843" y="3115"/>
                  </a:lnTo>
                  <a:lnTo>
                    <a:pt x="466227" y="11207"/>
                  </a:lnTo>
                  <a:lnTo>
                    <a:pt x="508612" y="21242"/>
                  </a:lnTo>
                  <a:lnTo>
                    <a:pt x="550996" y="0"/>
                  </a:lnTo>
                  <a:lnTo>
                    <a:pt x="593380" y="1876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623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22526" y="2672"/>
                  </a:lnTo>
                  <a:lnTo>
                    <a:pt x="1780142" y="6121"/>
                  </a:lnTo>
                  <a:lnTo>
                    <a:pt x="1737758" y="3227"/>
                  </a:lnTo>
                  <a:lnTo>
                    <a:pt x="1695373" y="8105"/>
                  </a:lnTo>
                  <a:lnTo>
                    <a:pt x="1652989" y="4035"/>
                  </a:lnTo>
                  <a:lnTo>
                    <a:pt x="1610605" y="8248"/>
                  </a:lnTo>
                  <a:lnTo>
                    <a:pt x="1568220" y="10500"/>
                  </a:lnTo>
                  <a:lnTo>
                    <a:pt x="1525836" y="21547"/>
                  </a:lnTo>
                  <a:lnTo>
                    <a:pt x="1483452" y="25724"/>
                  </a:lnTo>
                  <a:lnTo>
                    <a:pt x="1441067" y="23425"/>
                  </a:lnTo>
                  <a:lnTo>
                    <a:pt x="1398683" y="16099"/>
                  </a:lnTo>
                  <a:lnTo>
                    <a:pt x="1356299" y="11187"/>
                  </a:lnTo>
                  <a:lnTo>
                    <a:pt x="1313914" y="13085"/>
                  </a:lnTo>
                  <a:lnTo>
                    <a:pt x="1271530" y="27250"/>
                  </a:lnTo>
                  <a:lnTo>
                    <a:pt x="1229146" y="27924"/>
                  </a:lnTo>
                  <a:lnTo>
                    <a:pt x="1186761" y="59443"/>
                  </a:lnTo>
                  <a:lnTo>
                    <a:pt x="1144377" y="48134"/>
                  </a:lnTo>
                  <a:lnTo>
                    <a:pt x="1101993" y="58003"/>
                  </a:lnTo>
                  <a:lnTo>
                    <a:pt x="1059608" y="99243"/>
                  </a:lnTo>
                  <a:lnTo>
                    <a:pt x="1017224" y="54852"/>
                  </a:lnTo>
                  <a:lnTo>
                    <a:pt x="974840" y="10385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7279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15475"/>
                  </a:lnTo>
                  <a:lnTo>
                    <a:pt x="678149" y="11087"/>
                  </a:lnTo>
                  <a:lnTo>
                    <a:pt x="635765" y="24131"/>
                  </a:lnTo>
                  <a:lnTo>
                    <a:pt x="593380" y="22522"/>
                  </a:lnTo>
                  <a:lnTo>
                    <a:pt x="550996" y="41727"/>
                  </a:lnTo>
                  <a:lnTo>
                    <a:pt x="508612" y="35404"/>
                  </a:lnTo>
                  <a:lnTo>
                    <a:pt x="466227" y="84055"/>
                  </a:lnTo>
                  <a:lnTo>
                    <a:pt x="423843" y="81006"/>
                  </a:lnTo>
                  <a:lnTo>
                    <a:pt x="381459" y="98309"/>
                  </a:lnTo>
                  <a:lnTo>
                    <a:pt x="339074" y="138596"/>
                  </a:lnTo>
                  <a:lnTo>
                    <a:pt x="296690" y="132161"/>
                  </a:lnTo>
                  <a:lnTo>
                    <a:pt x="254306" y="122357"/>
                  </a:lnTo>
                  <a:lnTo>
                    <a:pt x="211921" y="162528"/>
                  </a:lnTo>
                  <a:lnTo>
                    <a:pt x="169537" y="229008"/>
                  </a:lnTo>
                  <a:lnTo>
                    <a:pt x="127153" y="228819"/>
                  </a:lnTo>
                  <a:lnTo>
                    <a:pt x="84768" y="283788"/>
                  </a:lnTo>
                  <a:lnTo>
                    <a:pt x="42384" y="282019"/>
                  </a:lnTo>
                  <a:lnTo>
                    <a:pt x="0" y="23966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614981" y="3019734"/>
              <a:ext cx="1864911" cy="241730"/>
            </a:xfrm>
            <a:custGeom>
              <a:avLst/>
              <a:pathLst>
                <a:path w="1864911" h="241730">
                  <a:moveTo>
                    <a:pt x="0" y="209706"/>
                  </a:moveTo>
                  <a:lnTo>
                    <a:pt x="42384" y="241730"/>
                  </a:lnTo>
                  <a:lnTo>
                    <a:pt x="84768" y="226427"/>
                  </a:lnTo>
                  <a:lnTo>
                    <a:pt x="127153" y="150234"/>
                  </a:lnTo>
                  <a:lnTo>
                    <a:pt x="169537" y="134294"/>
                  </a:lnTo>
                  <a:lnTo>
                    <a:pt x="211921" y="36798"/>
                  </a:lnTo>
                  <a:lnTo>
                    <a:pt x="254306" y="23874"/>
                  </a:lnTo>
                  <a:lnTo>
                    <a:pt x="296690" y="39367"/>
                  </a:lnTo>
                  <a:lnTo>
                    <a:pt x="339074" y="30491"/>
                  </a:lnTo>
                  <a:lnTo>
                    <a:pt x="381459" y="17645"/>
                  </a:lnTo>
                  <a:lnTo>
                    <a:pt x="423843" y="3115"/>
                  </a:lnTo>
                  <a:lnTo>
                    <a:pt x="466227" y="11207"/>
                  </a:lnTo>
                  <a:lnTo>
                    <a:pt x="508612" y="21242"/>
                  </a:lnTo>
                  <a:lnTo>
                    <a:pt x="550996" y="0"/>
                  </a:lnTo>
                  <a:lnTo>
                    <a:pt x="593380" y="1876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623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614981" y="3019734"/>
              <a:ext cx="1864911" cy="402884"/>
            </a:xfrm>
            <a:custGeom>
              <a:avLst/>
              <a:pathLst>
                <a:path w="1864911" h="402884">
                  <a:moveTo>
                    <a:pt x="0" y="239664"/>
                  </a:moveTo>
                  <a:lnTo>
                    <a:pt x="42384" y="282019"/>
                  </a:lnTo>
                  <a:lnTo>
                    <a:pt x="84768" y="283788"/>
                  </a:lnTo>
                  <a:lnTo>
                    <a:pt x="127153" y="228819"/>
                  </a:lnTo>
                  <a:lnTo>
                    <a:pt x="169537" y="229008"/>
                  </a:lnTo>
                  <a:lnTo>
                    <a:pt x="211921" y="162528"/>
                  </a:lnTo>
                  <a:lnTo>
                    <a:pt x="254306" y="122357"/>
                  </a:lnTo>
                  <a:lnTo>
                    <a:pt x="296690" y="132161"/>
                  </a:lnTo>
                  <a:lnTo>
                    <a:pt x="339074" y="138596"/>
                  </a:lnTo>
                  <a:lnTo>
                    <a:pt x="381459" y="98309"/>
                  </a:lnTo>
                  <a:lnTo>
                    <a:pt x="423843" y="81006"/>
                  </a:lnTo>
                  <a:lnTo>
                    <a:pt x="466227" y="84055"/>
                  </a:lnTo>
                  <a:lnTo>
                    <a:pt x="508612" y="35404"/>
                  </a:lnTo>
                  <a:lnTo>
                    <a:pt x="550996" y="41727"/>
                  </a:lnTo>
                  <a:lnTo>
                    <a:pt x="593380" y="22522"/>
                  </a:lnTo>
                  <a:lnTo>
                    <a:pt x="635765" y="24131"/>
                  </a:lnTo>
                  <a:lnTo>
                    <a:pt x="678149" y="11087"/>
                  </a:lnTo>
                  <a:lnTo>
                    <a:pt x="720533" y="15475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7279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10385"/>
                  </a:lnTo>
                  <a:lnTo>
                    <a:pt x="1017224" y="54852"/>
                  </a:lnTo>
                  <a:lnTo>
                    <a:pt x="1059608" y="99243"/>
                  </a:lnTo>
                  <a:lnTo>
                    <a:pt x="1101993" y="58003"/>
                  </a:lnTo>
                  <a:lnTo>
                    <a:pt x="1144377" y="48134"/>
                  </a:lnTo>
                  <a:lnTo>
                    <a:pt x="1186761" y="59443"/>
                  </a:lnTo>
                  <a:lnTo>
                    <a:pt x="1229146" y="27924"/>
                  </a:lnTo>
                  <a:lnTo>
                    <a:pt x="1271530" y="27250"/>
                  </a:lnTo>
                  <a:lnTo>
                    <a:pt x="1313914" y="13085"/>
                  </a:lnTo>
                  <a:lnTo>
                    <a:pt x="1356299" y="11187"/>
                  </a:lnTo>
                  <a:lnTo>
                    <a:pt x="1398683" y="16099"/>
                  </a:lnTo>
                  <a:lnTo>
                    <a:pt x="1441067" y="23425"/>
                  </a:lnTo>
                  <a:lnTo>
                    <a:pt x="1483452" y="25724"/>
                  </a:lnTo>
                  <a:lnTo>
                    <a:pt x="1525836" y="21547"/>
                  </a:lnTo>
                  <a:lnTo>
                    <a:pt x="1568220" y="10500"/>
                  </a:lnTo>
                  <a:lnTo>
                    <a:pt x="1610605" y="8248"/>
                  </a:lnTo>
                  <a:lnTo>
                    <a:pt x="1652989" y="4035"/>
                  </a:lnTo>
                  <a:lnTo>
                    <a:pt x="1695373" y="8105"/>
                  </a:lnTo>
                  <a:lnTo>
                    <a:pt x="1737758" y="3227"/>
                  </a:lnTo>
                  <a:lnTo>
                    <a:pt x="1780142" y="6121"/>
                  </a:lnTo>
                  <a:lnTo>
                    <a:pt x="1822526" y="2672"/>
                  </a:lnTo>
                  <a:lnTo>
                    <a:pt x="1864911" y="0"/>
                  </a:lnTo>
                  <a:lnTo>
                    <a:pt x="1822526" y="6680"/>
                  </a:lnTo>
                  <a:lnTo>
                    <a:pt x="1780142" y="6121"/>
                  </a:lnTo>
                  <a:lnTo>
                    <a:pt x="1737758" y="5379"/>
                  </a:lnTo>
                  <a:lnTo>
                    <a:pt x="1695373" y="10536"/>
                  </a:lnTo>
                  <a:lnTo>
                    <a:pt x="1652989" y="4035"/>
                  </a:lnTo>
                  <a:lnTo>
                    <a:pt x="1610605" y="10605"/>
                  </a:lnTo>
                  <a:lnTo>
                    <a:pt x="1568220" y="10500"/>
                  </a:lnTo>
                  <a:lnTo>
                    <a:pt x="1525836" y="22005"/>
                  </a:lnTo>
                  <a:lnTo>
                    <a:pt x="1483452" y="26102"/>
                  </a:lnTo>
                  <a:lnTo>
                    <a:pt x="1441067" y="27330"/>
                  </a:lnTo>
                  <a:lnTo>
                    <a:pt x="1398683" y="21466"/>
                  </a:lnTo>
                  <a:lnTo>
                    <a:pt x="1356299" y="15382"/>
                  </a:lnTo>
                  <a:lnTo>
                    <a:pt x="1313914" y="17447"/>
                  </a:lnTo>
                  <a:lnTo>
                    <a:pt x="1271530" y="37090"/>
                  </a:lnTo>
                  <a:lnTo>
                    <a:pt x="1229146" y="29706"/>
                  </a:lnTo>
                  <a:lnTo>
                    <a:pt x="1186761" y="62517"/>
                  </a:lnTo>
                  <a:lnTo>
                    <a:pt x="1144377" y="53604"/>
                  </a:lnTo>
                  <a:lnTo>
                    <a:pt x="1101993" y="60075"/>
                  </a:lnTo>
                  <a:lnTo>
                    <a:pt x="1059608" y="105258"/>
                  </a:lnTo>
                  <a:lnTo>
                    <a:pt x="1017224" y="65823"/>
                  </a:lnTo>
                  <a:lnTo>
                    <a:pt x="974840" y="25963"/>
                  </a:lnTo>
                  <a:lnTo>
                    <a:pt x="932455" y="25820"/>
                  </a:lnTo>
                  <a:lnTo>
                    <a:pt x="890071" y="18327"/>
                  </a:lnTo>
                  <a:lnTo>
                    <a:pt x="847686" y="7279"/>
                  </a:lnTo>
                  <a:lnTo>
                    <a:pt x="805302" y="29282"/>
                  </a:lnTo>
                  <a:lnTo>
                    <a:pt x="762918" y="0"/>
                  </a:lnTo>
                  <a:lnTo>
                    <a:pt x="720533" y="149591"/>
                  </a:lnTo>
                  <a:lnTo>
                    <a:pt x="678149" y="138596"/>
                  </a:lnTo>
                  <a:lnTo>
                    <a:pt x="635765" y="135404"/>
                  </a:lnTo>
                  <a:lnTo>
                    <a:pt x="593380" y="145459"/>
                  </a:lnTo>
                  <a:lnTo>
                    <a:pt x="550996" y="176182"/>
                  </a:lnTo>
                  <a:lnTo>
                    <a:pt x="508612" y="169943"/>
                  </a:lnTo>
                  <a:lnTo>
                    <a:pt x="466227" y="302598"/>
                  </a:lnTo>
                  <a:lnTo>
                    <a:pt x="423843" y="305332"/>
                  </a:lnTo>
                  <a:lnTo>
                    <a:pt x="381459" y="274761"/>
                  </a:lnTo>
                  <a:lnTo>
                    <a:pt x="339074" y="318770"/>
                  </a:lnTo>
                  <a:lnTo>
                    <a:pt x="296690" y="320562"/>
                  </a:lnTo>
                  <a:lnTo>
                    <a:pt x="254306" y="352150"/>
                  </a:lnTo>
                  <a:lnTo>
                    <a:pt x="211921" y="346522"/>
                  </a:lnTo>
                  <a:lnTo>
                    <a:pt x="169537" y="394402"/>
                  </a:lnTo>
                  <a:lnTo>
                    <a:pt x="127153" y="354785"/>
                  </a:lnTo>
                  <a:lnTo>
                    <a:pt x="84768" y="347188"/>
                  </a:lnTo>
                  <a:lnTo>
                    <a:pt x="42384" y="402884"/>
                  </a:lnTo>
                  <a:lnTo>
                    <a:pt x="0" y="329538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614981" y="3019734"/>
              <a:ext cx="1864911" cy="283788"/>
            </a:xfrm>
            <a:custGeom>
              <a:avLst/>
              <a:pathLst>
                <a:path w="1864911" h="283788">
                  <a:moveTo>
                    <a:pt x="0" y="239664"/>
                  </a:moveTo>
                  <a:lnTo>
                    <a:pt x="42384" y="282019"/>
                  </a:lnTo>
                  <a:lnTo>
                    <a:pt x="84768" y="283788"/>
                  </a:lnTo>
                  <a:lnTo>
                    <a:pt x="127153" y="228819"/>
                  </a:lnTo>
                  <a:lnTo>
                    <a:pt x="169537" y="229008"/>
                  </a:lnTo>
                  <a:lnTo>
                    <a:pt x="211921" y="162528"/>
                  </a:lnTo>
                  <a:lnTo>
                    <a:pt x="254306" y="122357"/>
                  </a:lnTo>
                  <a:lnTo>
                    <a:pt x="296690" y="132161"/>
                  </a:lnTo>
                  <a:lnTo>
                    <a:pt x="339074" y="138596"/>
                  </a:lnTo>
                  <a:lnTo>
                    <a:pt x="381459" y="98309"/>
                  </a:lnTo>
                  <a:lnTo>
                    <a:pt x="423843" y="81006"/>
                  </a:lnTo>
                  <a:lnTo>
                    <a:pt x="466227" y="84055"/>
                  </a:lnTo>
                  <a:lnTo>
                    <a:pt x="508612" y="35404"/>
                  </a:lnTo>
                  <a:lnTo>
                    <a:pt x="550996" y="41727"/>
                  </a:lnTo>
                  <a:lnTo>
                    <a:pt x="593380" y="22522"/>
                  </a:lnTo>
                  <a:lnTo>
                    <a:pt x="635765" y="24131"/>
                  </a:lnTo>
                  <a:lnTo>
                    <a:pt x="678149" y="11087"/>
                  </a:lnTo>
                  <a:lnTo>
                    <a:pt x="720533" y="15475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7279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10385"/>
                  </a:lnTo>
                  <a:lnTo>
                    <a:pt x="1017224" y="54852"/>
                  </a:lnTo>
                  <a:lnTo>
                    <a:pt x="1059608" y="99243"/>
                  </a:lnTo>
                  <a:lnTo>
                    <a:pt x="1101993" y="58003"/>
                  </a:lnTo>
                  <a:lnTo>
                    <a:pt x="1144377" y="48134"/>
                  </a:lnTo>
                  <a:lnTo>
                    <a:pt x="1186761" y="59443"/>
                  </a:lnTo>
                  <a:lnTo>
                    <a:pt x="1229146" y="27924"/>
                  </a:lnTo>
                  <a:lnTo>
                    <a:pt x="1271530" y="27250"/>
                  </a:lnTo>
                  <a:lnTo>
                    <a:pt x="1313914" y="13085"/>
                  </a:lnTo>
                  <a:lnTo>
                    <a:pt x="1356299" y="11187"/>
                  </a:lnTo>
                  <a:lnTo>
                    <a:pt x="1398683" y="16099"/>
                  </a:lnTo>
                  <a:lnTo>
                    <a:pt x="1441067" y="23425"/>
                  </a:lnTo>
                  <a:lnTo>
                    <a:pt x="1483452" y="25724"/>
                  </a:lnTo>
                  <a:lnTo>
                    <a:pt x="1525836" y="21547"/>
                  </a:lnTo>
                  <a:lnTo>
                    <a:pt x="1568220" y="10500"/>
                  </a:lnTo>
                  <a:lnTo>
                    <a:pt x="1610605" y="8248"/>
                  </a:lnTo>
                  <a:lnTo>
                    <a:pt x="1652989" y="4035"/>
                  </a:lnTo>
                  <a:lnTo>
                    <a:pt x="1695373" y="8105"/>
                  </a:lnTo>
                  <a:lnTo>
                    <a:pt x="1737758" y="3227"/>
                  </a:lnTo>
                  <a:lnTo>
                    <a:pt x="1780142" y="6121"/>
                  </a:lnTo>
                  <a:lnTo>
                    <a:pt x="1822526" y="2672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14981" y="3019734"/>
              <a:ext cx="1864911" cy="629359"/>
            </a:xfrm>
            <a:custGeom>
              <a:avLst/>
              <a:pathLst>
                <a:path w="1864911" h="629359">
                  <a:moveTo>
                    <a:pt x="0" y="329538"/>
                  </a:moveTo>
                  <a:lnTo>
                    <a:pt x="42384" y="402884"/>
                  </a:lnTo>
                  <a:lnTo>
                    <a:pt x="84768" y="347188"/>
                  </a:lnTo>
                  <a:lnTo>
                    <a:pt x="127153" y="354785"/>
                  </a:lnTo>
                  <a:lnTo>
                    <a:pt x="169537" y="394402"/>
                  </a:lnTo>
                  <a:lnTo>
                    <a:pt x="211921" y="346522"/>
                  </a:lnTo>
                  <a:lnTo>
                    <a:pt x="254306" y="352150"/>
                  </a:lnTo>
                  <a:lnTo>
                    <a:pt x="296690" y="320562"/>
                  </a:lnTo>
                  <a:lnTo>
                    <a:pt x="339074" y="318770"/>
                  </a:lnTo>
                  <a:lnTo>
                    <a:pt x="381459" y="274761"/>
                  </a:lnTo>
                  <a:lnTo>
                    <a:pt x="423843" y="305332"/>
                  </a:lnTo>
                  <a:lnTo>
                    <a:pt x="466227" y="302598"/>
                  </a:lnTo>
                  <a:lnTo>
                    <a:pt x="508612" y="169943"/>
                  </a:lnTo>
                  <a:lnTo>
                    <a:pt x="550996" y="176182"/>
                  </a:lnTo>
                  <a:lnTo>
                    <a:pt x="593380" y="145459"/>
                  </a:lnTo>
                  <a:lnTo>
                    <a:pt x="635765" y="135404"/>
                  </a:lnTo>
                  <a:lnTo>
                    <a:pt x="678149" y="138596"/>
                  </a:lnTo>
                  <a:lnTo>
                    <a:pt x="720533" y="149591"/>
                  </a:lnTo>
                  <a:lnTo>
                    <a:pt x="762918" y="0"/>
                  </a:lnTo>
                  <a:lnTo>
                    <a:pt x="805302" y="29282"/>
                  </a:lnTo>
                  <a:lnTo>
                    <a:pt x="847686" y="7279"/>
                  </a:lnTo>
                  <a:lnTo>
                    <a:pt x="890071" y="18327"/>
                  </a:lnTo>
                  <a:lnTo>
                    <a:pt x="932455" y="25820"/>
                  </a:lnTo>
                  <a:lnTo>
                    <a:pt x="974840" y="25963"/>
                  </a:lnTo>
                  <a:lnTo>
                    <a:pt x="1017224" y="65823"/>
                  </a:lnTo>
                  <a:lnTo>
                    <a:pt x="1059608" y="105258"/>
                  </a:lnTo>
                  <a:lnTo>
                    <a:pt x="1101993" y="60075"/>
                  </a:lnTo>
                  <a:lnTo>
                    <a:pt x="1144377" y="53604"/>
                  </a:lnTo>
                  <a:lnTo>
                    <a:pt x="1186761" y="62517"/>
                  </a:lnTo>
                  <a:lnTo>
                    <a:pt x="1229146" y="29706"/>
                  </a:lnTo>
                  <a:lnTo>
                    <a:pt x="1271530" y="37090"/>
                  </a:lnTo>
                  <a:lnTo>
                    <a:pt x="1313914" y="17447"/>
                  </a:lnTo>
                  <a:lnTo>
                    <a:pt x="1356299" y="15382"/>
                  </a:lnTo>
                  <a:lnTo>
                    <a:pt x="1398683" y="21466"/>
                  </a:lnTo>
                  <a:lnTo>
                    <a:pt x="1441067" y="27330"/>
                  </a:lnTo>
                  <a:lnTo>
                    <a:pt x="1483452" y="26102"/>
                  </a:lnTo>
                  <a:lnTo>
                    <a:pt x="1525836" y="22005"/>
                  </a:lnTo>
                  <a:lnTo>
                    <a:pt x="1568220" y="10500"/>
                  </a:lnTo>
                  <a:lnTo>
                    <a:pt x="1610605" y="10605"/>
                  </a:lnTo>
                  <a:lnTo>
                    <a:pt x="1652989" y="4035"/>
                  </a:lnTo>
                  <a:lnTo>
                    <a:pt x="1695373" y="10536"/>
                  </a:lnTo>
                  <a:lnTo>
                    <a:pt x="1737758" y="5379"/>
                  </a:lnTo>
                  <a:lnTo>
                    <a:pt x="1780142" y="6121"/>
                  </a:lnTo>
                  <a:lnTo>
                    <a:pt x="1822526" y="6680"/>
                  </a:lnTo>
                  <a:lnTo>
                    <a:pt x="1864911" y="0"/>
                  </a:lnTo>
                  <a:lnTo>
                    <a:pt x="1822526" y="17368"/>
                  </a:lnTo>
                  <a:lnTo>
                    <a:pt x="1780142" y="12242"/>
                  </a:lnTo>
                  <a:lnTo>
                    <a:pt x="1737758" y="12910"/>
                  </a:lnTo>
                  <a:lnTo>
                    <a:pt x="1695373" y="22694"/>
                  </a:lnTo>
                  <a:lnTo>
                    <a:pt x="1652989" y="4035"/>
                  </a:lnTo>
                  <a:lnTo>
                    <a:pt x="1610605" y="29459"/>
                  </a:lnTo>
                  <a:lnTo>
                    <a:pt x="1568220" y="25772"/>
                  </a:lnTo>
                  <a:lnTo>
                    <a:pt x="1525836" y="42177"/>
                  </a:lnTo>
                  <a:lnTo>
                    <a:pt x="1483452" y="46152"/>
                  </a:lnTo>
                  <a:lnTo>
                    <a:pt x="1441067" y="47502"/>
                  </a:lnTo>
                  <a:lnTo>
                    <a:pt x="1398683" y="49065"/>
                  </a:lnTo>
                  <a:lnTo>
                    <a:pt x="1356299" y="51041"/>
                  </a:lnTo>
                  <a:lnTo>
                    <a:pt x="1313914" y="59197"/>
                  </a:lnTo>
                  <a:lnTo>
                    <a:pt x="1271530" y="56014"/>
                  </a:lnTo>
                  <a:lnTo>
                    <a:pt x="1229146" y="55848"/>
                  </a:lnTo>
                  <a:lnTo>
                    <a:pt x="1186761" y="94289"/>
                  </a:lnTo>
                  <a:lnTo>
                    <a:pt x="1144377" y="89705"/>
                  </a:lnTo>
                  <a:lnTo>
                    <a:pt x="1101993" y="93220"/>
                  </a:lnTo>
                  <a:lnTo>
                    <a:pt x="1059608" y="159390"/>
                  </a:lnTo>
                  <a:lnTo>
                    <a:pt x="1017224" y="137132"/>
                  </a:lnTo>
                  <a:lnTo>
                    <a:pt x="974840" y="127221"/>
                  </a:lnTo>
                  <a:lnTo>
                    <a:pt x="932455" y="219471"/>
                  </a:lnTo>
                  <a:lnTo>
                    <a:pt x="890071" y="210763"/>
                  </a:lnTo>
                  <a:lnTo>
                    <a:pt x="847686" y="298460"/>
                  </a:lnTo>
                  <a:lnTo>
                    <a:pt x="805302" y="234258"/>
                  </a:lnTo>
                  <a:lnTo>
                    <a:pt x="762918" y="276387"/>
                  </a:lnTo>
                  <a:lnTo>
                    <a:pt x="720533" y="239862"/>
                  </a:lnTo>
                  <a:lnTo>
                    <a:pt x="678149" y="293823"/>
                  </a:lnTo>
                  <a:lnTo>
                    <a:pt x="635765" y="186348"/>
                  </a:lnTo>
                  <a:lnTo>
                    <a:pt x="593380" y="207396"/>
                  </a:lnTo>
                  <a:lnTo>
                    <a:pt x="550996" y="273545"/>
                  </a:lnTo>
                  <a:lnTo>
                    <a:pt x="508612" y="297401"/>
                  </a:lnTo>
                  <a:lnTo>
                    <a:pt x="466227" y="599592"/>
                  </a:lnTo>
                  <a:lnTo>
                    <a:pt x="423843" y="629359"/>
                  </a:lnTo>
                  <a:lnTo>
                    <a:pt x="381459" y="617582"/>
                  </a:lnTo>
                  <a:lnTo>
                    <a:pt x="339074" y="587647"/>
                  </a:lnTo>
                  <a:lnTo>
                    <a:pt x="296690" y="590509"/>
                  </a:lnTo>
                  <a:lnTo>
                    <a:pt x="254306" y="611787"/>
                  </a:lnTo>
                  <a:lnTo>
                    <a:pt x="211921" y="582649"/>
                  </a:lnTo>
                  <a:lnTo>
                    <a:pt x="169537" y="508906"/>
                  </a:lnTo>
                  <a:lnTo>
                    <a:pt x="127153" y="488841"/>
                  </a:lnTo>
                  <a:lnTo>
                    <a:pt x="84768" y="504178"/>
                  </a:lnTo>
                  <a:lnTo>
                    <a:pt x="42384" y="60432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614981" y="3019734"/>
              <a:ext cx="1864911" cy="402884"/>
            </a:xfrm>
            <a:custGeom>
              <a:avLst/>
              <a:pathLst>
                <a:path w="1864911" h="402884">
                  <a:moveTo>
                    <a:pt x="0" y="329538"/>
                  </a:moveTo>
                  <a:lnTo>
                    <a:pt x="42384" y="402884"/>
                  </a:lnTo>
                  <a:lnTo>
                    <a:pt x="84768" y="347188"/>
                  </a:lnTo>
                  <a:lnTo>
                    <a:pt x="127153" y="354785"/>
                  </a:lnTo>
                  <a:lnTo>
                    <a:pt x="169537" y="394402"/>
                  </a:lnTo>
                  <a:lnTo>
                    <a:pt x="211921" y="346522"/>
                  </a:lnTo>
                  <a:lnTo>
                    <a:pt x="254306" y="352150"/>
                  </a:lnTo>
                  <a:lnTo>
                    <a:pt x="296690" y="320562"/>
                  </a:lnTo>
                  <a:lnTo>
                    <a:pt x="339074" y="318770"/>
                  </a:lnTo>
                  <a:lnTo>
                    <a:pt x="381459" y="274761"/>
                  </a:lnTo>
                  <a:lnTo>
                    <a:pt x="423843" y="305332"/>
                  </a:lnTo>
                  <a:lnTo>
                    <a:pt x="466227" y="302598"/>
                  </a:lnTo>
                  <a:lnTo>
                    <a:pt x="508612" y="169943"/>
                  </a:lnTo>
                  <a:lnTo>
                    <a:pt x="550996" y="176182"/>
                  </a:lnTo>
                  <a:lnTo>
                    <a:pt x="593380" y="145459"/>
                  </a:lnTo>
                  <a:lnTo>
                    <a:pt x="635765" y="135404"/>
                  </a:lnTo>
                  <a:lnTo>
                    <a:pt x="678149" y="138596"/>
                  </a:lnTo>
                  <a:lnTo>
                    <a:pt x="720533" y="149591"/>
                  </a:lnTo>
                  <a:lnTo>
                    <a:pt x="762918" y="0"/>
                  </a:lnTo>
                  <a:lnTo>
                    <a:pt x="805302" y="29282"/>
                  </a:lnTo>
                  <a:lnTo>
                    <a:pt x="847686" y="7279"/>
                  </a:lnTo>
                  <a:lnTo>
                    <a:pt x="890071" y="18327"/>
                  </a:lnTo>
                  <a:lnTo>
                    <a:pt x="932455" y="25820"/>
                  </a:lnTo>
                  <a:lnTo>
                    <a:pt x="974840" y="25963"/>
                  </a:lnTo>
                  <a:lnTo>
                    <a:pt x="1017224" y="65823"/>
                  </a:lnTo>
                  <a:lnTo>
                    <a:pt x="1059608" y="105258"/>
                  </a:lnTo>
                  <a:lnTo>
                    <a:pt x="1101993" y="60075"/>
                  </a:lnTo>
                  <a:lnTo>
                    <a:pt x="1144377" y="53604"/>
                  </a:lnTo>
                  <a:lnTo>
                    <a:pt x="1186761" y="62517"/>
                  </a:lnTo>
                  <a:lnTo>
                    <a:pt x="1229146" y="29706"/>
                  </a:lnTo>
                  <a:lnTo>
                    <a:pt x="1271530" y="37090"/>
                  </a:lnTo>
                  <a:lnTo>
                    <a:pt x="1313914" y="17447"/>
                  </a:lnTo>
                  <a:lnTo>
                    <a:pt x="1356299" y="15382"/>
                  </a:lnTo>
                  <a:lnTo>
                    <a:pt x="1398683" y="21466"/>
                  </a:lnTo>
                  <a:lnTo>
                    <a:pt x="1441067" y="27330"/>
                  </a:lnTo>
                  <a:lnTo>
                    <a:pt x="1483452" y="26102"/>
                  </a:lnTo>
                  <a:lnTo>
                    <a:pt x="1525836" y="22005"/>
                  </a:lnTo>
                  <a:lnTo>
                    <a:pt x="1568220" y="10500"/>
                  </a:lnTo>
                  <a:lnTo>
                    <a:pt x="1610605" y="10605"/>
                  </a:lnTo>
                  <a:lnTo>
                    <a:pt x="1652989" y="4035"/>
                  </a:lnTo>
                  <a:lnTo>
                    <a:pt x="1695373" y="10536"/>
                  </a:lnTo>
                  <a:lnTo>
                    <a:pt x="1737758" y="5379"/>
                  </a:lnTo>
                  <a:lnTo>
                    <a:pt x="1780142" y="6121"/>
                  </a:lnTo>
                  <a:lnTo>
                    <a:pt x="1822526" y="668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14981" y="3019734"/>
              <a:ext cx="1864911" cy="629359"/>
            </a:xfrm>
            <a:custGeom>
              <a:avLst/>
              <a:pathLst>
                <a:path w="1864911" h="629359">
                  <a:moveTo>
                    <a:pt x="0" y="359496"/>
                  </a:moveTo>
                  <a:lnTo>
                    <a:pt x="42384" y="604326"/>
                  </a:lnTo>
                  <a:lnTo>
                    <a:pt x="84768" y="504178"/>
                  </a:lnTo>
                  <a:lnTo>
                    <a:pt x="127153" y="488841"/>
                  </a:lnTo>
                  <a:lnTo>
                    <a:pt x="169537" y="508906"/>
                  </a:lnTo>
                  <a:lnTo>
                    <a:pt x="211921" y="582649"/>
                  </a:lnTo>
                  <a:lnTo>
                    <a:pt x="254306" y="611787"/>
                  </a:lnTo>
                  <a:lnTo>
                    <a:pt x="296690" y="590509"/>
                  </a:lnTo>
                  <a:lnTo>
                    <a:pt x="339074" y="587647"/>
                  </a:lnTo>
                  <a:lnTo>
                    <a:pt x="381459" y="617582"/>
                  </a:lnTo>
                  <a:lnTo>
                    <a:pt x="423843" y="629359"/>
                  </a:lnTo>
                  <a:lnTo>
                    <a:pt x="466227" y="599592"/>
                  </a:lnTo>
                  <a:lnTo>
                    <a:pt x="508612" y="297401"/>
                  </a:lnTo>
                  <a:lnTo>
                    <a:pt x="550996" y="273545"/>
                  </a:lnTo>
                  <a:lnTo>
                    <a:pt x="593380" y="207396"/>
                  </a:lnTo>
                  <a:lnTo>
                    <a:pt x="635765" y="186348"/>
                  </a:lnTo>
                  <a:lnTo>
                    <a:pt x="678149" y="293823"/>
                  </a:lnTo>
                  <a:lnTo>
                    <a:pt x="720533" y="239862"/>
                  </a:lnTo>
                  <a:lnTo>
                    <a:pt x="762918" y="276387"/>
                  </a:lnTo>
                  <a:lnTo>
                    <a:pt x="805302" y="234258"/>
                  </a:lnTo>
                  <a:lnTo>
                    <a:pt x="847686" y="298460"/>
                  </a:lnTo>
                  <a:lnTo>
                    <a:pt x="890071" y="210763"/>
                  </a:lnTo>
                  <a:lnTo>
                    <a:pt x="932455" y="219471"/>
                  </a:lnTo>
                  <a:lnTo>
                    <a:pt x="974840" y="127221"/>
                  </a:lnTo>
                  <a:lnTo>
                    <a:pt x="1017224" y="137132"/>
                  </a:lnTo>
                  <a:lnTo>
                    <a:pt x="1059608" y="159390"/>
                  </a:lnTo>
                  <a:lnTo>
                    <a:pt x="1101993" y="93220"/>
                  </a:lnTo>
                  <a:lnTo>
                    <a:pt x="1144377" y="89705"/>
                  </a:lnTo>
                  <a:lnTo>
                    <a:pt x="1186761" y="94289"/>
                  </a:lnTo>
                  <a:lnTo>
                    <a:pt x="1229146" y="55848"/>
                  </a:lnTo>
                  <a:lnTo>
                    <a:pt x="1271530" y="56014"/>
                  </a:lnTo>
                  <a:lnTo>
                    <a:pt x="1313914" y="59197"/>
                  </a:lnTo>
                  <a:lnTo>
                    <a:pt x="1356299" y="51041"/>
                  </a:lnTo>
                  <a:lnTo>
                    <a:pt x="1398683" y="49065"/>
                  </a:lnTo>
                  <a:lnTo>
                    <a:pt x="1441067" y="47502"/>
                  </a:lnTo>
                  <a:lnTo>
                    <a:pt x="1483452" y="46152"/>
                  </a:lnTo>
                  <a:lnTo>
                    <a:pt x="1525836" y="42177"/>
                  </a:lnTo>
                  <a:lnTo>
                    <a:pt x="1568220" y="25772"/>
                  </a:lnTo>
                  <a:lnTo>
                    <a:pt x="1610605" y="29459"/>
                  </a:lnTo>
                  <a:lnTo>
                    <a:pt x="1652989" y="4035"/>
                  </a:lnTo>
                  <a:lnTo>
                    <a:pt x="1695373" y="22694"/>
                  </a:lnTo>
                  <a:lnTo>
                    <a:pt x="1737758" y="12910"/>
                  </a:lnTo>
                  <a:lnTo>
                    <a:pt x="1780142" y="12242"/>
                  </a:lnTo>
                  <a:lnTo>
                    <a:pt x="1822526" y="17368"/>
                  </a:lnTo>
                  <a:lnTo>
                    <a:pt x="1864911" y="0"/>
                  </a:lnTo>
                  <a:lnTo>
                    <a:pt x="1822526" y="20040"/>
                  </a:lnTo>
                  <a:lnTo>
                    <a:pt x="1780142" y="19893"/>
                  </a:lnTo>
                  <a:lnTo>
                    <a:pt x="1737758" y="21516"/>
                  </a:lnTo>
                  <a:lnTo>
                    <a:pt x="1695373" y="47010"/>
                  </a:lnTo>
                  <a:lnTo>
                    <a:pt x="1652989" y="30268"/>
                  </a:lnTo>
                  <a:lnTo>
                    <a:pt x="1610605" y="84843"/>
                  </a:lnTo>
                  <a:lnTo>
                    <a:pt x="1568220" y="84000"/>
                  </a:lnTo>
                  <a:lnTo>
                    <a:pt x="1525836" y="92607"/>
                  </a:lnTo>
                  <a:lnTo>
                    <a:pt x="1483452" y="104787"/>
                  </a:lnTo>
                  <a:lnTo>
                    <a:pt x="1441067" y="114526"/>
                  </a:lnTo>
                  <a:lnTo>
                    <a:pt x="1398683" y="131096"/>
                  </a:lnTo>
                  <a:lnTo>
                    <a:pt x="1356299" y="127254"/>
                  </a:lnTo>
                  <a:lnTo>
                    <a:pt x="1313914" y="148927"/>
                  </a:lnTo>
                  <a:lnTo>
                    <a:pt x="1271530" y="140037"/>
                  </a:lnTo>
                  <a:lnTo>
                    <a:pt x="1229146" y="172893"/>
                  </a:lnTo>
                  <a:lnTo>
                    <a:pt x="1186761" y="239822"/>
                  </a:lnTo>
                  <a:lnTo>
                    <a:pt x="1144377" y="234110"/>
                  </a:lnTo>
                  <a:lnTo>
                    <a:pt x="1101993" y="281733"/>
                  </a:lnTo>
                  <a:lnTo>
                    <a:pt x="1059608" y="258634"/>
                  </a:lnTo>
                  <a:lnTo>
                    <a:pt x="1017224" y="197470"/>
                  </a:lnTo>
                  <a:lnTo>
                    <a:pt x="974840" y="197323"/>
                  </a:lnTo>
                  <a:lnTo>
                    <a:pt x="932455" y="219471"/>
                  </a:lnTo>
                  <a:lnTo>
                    <a:pt x="890071" y="210763"/>
                  </a:lnTo>
                  <a:lnTo>
                    <a:pt x="847686" y="298460"/>
                  </a:lnTo>
                  <a:lnTo>
                    <a:pt x="805302" y="234258"/>
                  </a:lnTo>
                  <a:lnTo>
                    <a:pt x="762918" y="276387"/>
                  </a:lnTo>
                  <a:lnTo>
                    <a:pt x="720533" y="239862"/>
                  </a:lnTo>
                  <a:lnTo>
                    <a:pt x="678149" y="293823"/>
                  </a:lnTo>
                  <a:lnTo>
                    <a:pt x="635765" y="186348"/>
                  </a:lnTo>
                  <a:lnTo>
                    <a:pt x="593380" y="207396"/>
                  </a:lnTo>
                  <a:lnTo>
                    <a:pt x="550996" y="273545"/>
                  </a:lnTo>
                  <a:lnTo>
                    <a:pt x="508612" y="297401"/>
                  </a:lnTo>
                  <a:lnTo>
                    <a:pt x="466227" y="599592"/>
                  </a:lnTo>
                  <a:lnTo>
                    <a:pt x="423843" y="629359"/>
                  </a:lnTo>
                  <a:lnTo>
                    <a:pt x="381459" y="617582"/>
                  </a:lnTo>
                  <a:lnTo>
                    <a:pt x="339074" y="587647"/>
                  </a:lnTo>
                  <a:lnTo>
                    <a:pt x="296690" y="590509"/>
                  </a:lnTo>
                  <a:lnTo>
                    <a:pt x="254306" y="611787"/>
                  </a:lnTo>
                  <a:lnTo>
                    <a:pt x="211921" y="582649"/>
                  </a:lnTo>
                  <a:lnTo>
                    <a:pt x="169537" y="508906"/>
                  </a:lnTo>
                  <a:lnTo>
                    <a:pt x="127153" y="488841"/>
                  </a:lnTo>
                  <a:lnTo>
                    <a:pt x="84768" y="504178"/>
                  </a:lnTo>
                  <a:lnTo>
                    <a:pt x="42384" y="60432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14981" y="3019734"/>
              <a:ext cx="1864911" cy="629359"/>
            </a:xfrm>
            <a:custGeom>
              <a:avLst/>
              <a:pathLst>
                <a:path w="1864911" h="629359">
                  <a:moveTo>
                    <a:pt x="0" y="359496"/>
                  </a:moveTo>
                  <a:lnTo>
                    <a:pt x="42384" y="604326"/>
                  </a:lnTo>
                  <a:lnTo>
                    <a:pt x="84768" y="504178"/>
                  </a:lnTo>
                  <a:lnTo>
                    <a:pt x="127153" y="488841"/>
                  </a:lnTo>
                  <a:lnTo>
                    <a:pt x="169537" y="508906"/>
                  </a:lnTo>
                  <a:lnTo>
                    <a:pt x="211921" y="582649"/>
                  </a:lnTo>
                  <a:lnTo>
                    <a:pt x="254306" y="611787"/>
                  </a:lnTo>
                  <a:lnTo>
                    <a:pt x="296690" y="590509"/>
                  </a:lnTo>
                  <a:lnTo>
                    <a:pt x="339074" y="587647"/>
                  </a:lnTo>
                  <a:lnTo>
                    <a:pt x="381459" y="617582"/>
                  </a:lnTo>
                  <a:lnTo>
                    <a:pt x="423843" y="629359"/>
                  </a:lnTo>
                  <a:lnTo>
                    <a:pt x="466227" y="599592"/>
                  </a:lnTo>
                  <a:lnTo>
                    <a:pt x="508612" y="297401"/>
                  </a:lnTo>
                  <a:lnTo>
                    <a:pt x="550996" y="273545"/>
                  </a:lnTo>
                  <a:lnTo>
                    <a:pt x="593380" y="207396"/>
                  </a:lnTo>
                  <a:lnTo>
                    <a:pt x="635765" y="186348"/>
                  </a:lnTo>
                  <a:lnTo>
                    <a:pt x="678149" y="293823"/>
                  </a:lnTo>
                  <a:lnTo>
                    <a:pt x="720533" y="239862"/>
                  </a:lnTo>
                  <a:lnTo>
                    <a:pt x="762918" y="276387"/>
                  </a:lnTo>
                  <a:lnTo>
                    <a:pt x="805302" y="234258"/>
                  </a:lnTo>
                  <a:lnTo>
                    <a:pt x="847686" y="298460"/>
                  </a:lnTo>
                  <a:lnTo>
                    <a:pt x="890071" y="210763"/>
                  </a:lnTo>
                  <a:lnTo>
                    <a:pt x="932455" y="219471"/>
                  </a:lnTo>
                  <a:lnTo>
                    <a:pt x="974840" y="127221"/>
                  </a:lnTo>
                  <a:lnTo>
                    <a:pt x="1017224" y="137132"/>
                  </a:lnTo>
                  <a:lnTo>
                    <a:pt x="1059608" y="159390"/>
                  </a:lnTo>
                  <a:lnTo>
                    <a:pt x="1101993" y="93220"/>
                  </a:lnTo>
                  <a:lnTo>
                    <a:pt x="1144377" y="89705"/>
                  </a:lnTo>
                  <a:lnTo>
                    <a:pt x="1186761" y="94289"/>
                  </a:lnTo>
                  <a:lnTo>
                    <a:pt x="1229146" y="55848"/>
                  </a:lnTo>
                  <a:lnTo>
                    <a:pt x="1271530" y="56014"/>
                  </a:lnTo>
                  <a:lnTo>
                    <a:pt x="1313914" y="59197"/>
                  </a:lnTo>
                  <a:lnTo>
                    <a:pt x="1356299" y="51041"/>
                  </a:lnTo>
                  <a:lnTo>
                    <a:pt x="1398683" y="49065"/>
                  </a:lnTo>
                  <a:lnTo>
                    <a:pt x="1441067" y="47502"/>
                  </a:lnTo>
                  <a:lnTo>
                    <a:pt x="1483452" y="46152"/>
                  </a:lnTo>
                  <a:lnTo>
                    <a:pt x="1525836" y="42177"/>
                  </a:lnTo>
                  <a:lnTo>
                    <a:pt x="1568220" y="25772"/>
                  </a:lnTo>
                  <a:lnTo>
                    <a:pt x="1610605" y="29459"/>
                  </a:lnTo>
                  <a:lnTo>
                    <a:pt x="1652989" y="4035"/>
                  </a:lnTo>
                  <a:lnTo>
                    <a:pt x="1695373" y="22694"/>
                  </a:lnTo>
                  <a:lnTo>
                    <a:pt x="1737758" y="12910"/>
                  </a:lnTo>
                  <a:lnTo>
                    <a:pt x="1780142" y="12242"/>
                  </a:lnTo>
                  <a:lnTo>
                    <a:pt x="1822526" y="17368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14981" y="3019734"/>
              <a:ext cx="1864911" cy="636331"/>
            </a:xfrm>
            <a:custGeom>
              <a:avLst/>
              <a:pathLst>
                <a:path w="1864911" h="636331">
                  <a:moveTo>
                    <a:pt x="0" y="359496"/>
                  </a:moveTo>
                  <a:lnTo>
                    <a:pt x="42384" y="604326"/>
                  </a:lnTo>
                  <a:lnTo>
                    <a:pt x="84768" y="504178"/>
                  </a:lnTo>
                  <a:lnTo>
                    <a:pt x="127153" y="488841"/>
                  </a:lnTo>
                  <a:lnTo>
                    <a:pt x="169537" y="508906"/>
                  </a:lnTo>
                  <a:lnTo>
                    <a:pt x="211921" y="582649"/>
                  </a:lnTo>
                  <a:lnTo>
                    <a:pt x="254306" y="611787"/>
                  </a:lnTo>
                  <a:lnTo>
                    <a:pt x="296690" y="590509"/>
                  </a:lnTo>
                  <a:lnTo>
                    <a:pt x="339074" y="587647"/>
                  </a:lnTo>
                  <a:lnTo>
                    <a:pt x="381459" y="617582"/>
                  </a:lnTo>
                  <a:lnTo>
                    <a:pt x="423843" y="629359"/>
                  </a:lnTo>
                  <a:lnTo>
                    <a:pt x="466227" y="599592"/>
                  </a:lnTo>
                  <a:lnTo>
                    <a:pt x="508612" y="297401"/>
                  </a:lnTo>
                  <a:lnTo>
                    <a:pt x="550996" y="273545"/>
                  </a:lnTo>
                  <a:lnTo>
                    <a:pt x="593380" y="207396"/>
                  </a:lnTo>
                  <a:lnTo>
                    <a:pt x="635765" y="186348"/>
                  </a:lnTo>
                  <a:lnTo>
                    <a:pt x="678149" y="293823"/>
                  </a:lnTo>
                  <a:lnTo>
                    <a:pt x="720533" y="239862"/>
                  </a:lnTo>
                  <a:lnTo>
                    <a:pt x="762918" y="276387"/>
                  </a:lnTo>
                  <a:lnTo>
                    <a:pt x="805302" y="234258"/>
                  </a:lnTo>
                  <a:lnTo>
                    <a:pt x="847686" y="298460"/>
                  </a:lnTo>
                  <a:lnTo>
                    <a:pt x="890071" y="210763"/>
                  </a:lnTo>
                  <a:lnTo>
                    <a:pt x="932455" y="219471"/>
                  </a:lnTo>
                  <a:lnTo>
                    <a:pt x="974840" y="197323"/>
                  </a:lnTo>
                  <a:lnTo>
                    <a:pt x="1017224" y="197470"/>
                  </a:lnTo>
                  <a:lnTo>
                    <a:pt x="1059608" y="258634"/>
                  </a:lnTo>
                  <a:lnTo>
                    <a:pt x="1101993" y="281733"/>
                  </a:lnTo>
                  <a:lnTo>
                    <a:pt x="1144377" y="234110"/>
                  </a:lnTo>
                  <a:lnTo>
                    <a:pt x="1186761" y="239822"/>
                  </a:lnTo>
                  <a:lnTo>
                    <a:pt x="1229146" y="172893"/>
                  </a:lnTo>
                  <a:lnTo>
                    <a:pt x="1271530" y="140037"/>
                  </a:lnTo>
                  <a:lnTo>
                    <a:pt x="1313914" y="148927"/>
                  </a:lnTo>
                  <a:lnTo>
                    <a:pt x="1356299" y="127254"/>
                  </a:lnTo>
                  <a:lnTo>
                    <a:pt x="1398683" y="131096"/>
                  </a:lnTo>
                  <a:lnTo>
                    <a:pt x="1441067" y="114526"/>
                  </a:lnTo>
                  <a:lnTo>
                    <a:pt x="1483452" y="104787"/>
                  </a:lnTo>
                  <a:lnTo>
                    <a:pt x="1525836" y="92607"/>
                  </a:lnTo>
                  <a:lnTo>
                    <a:pt x="1568220" y="84000"/>
                  </a:lnTo>
                  <a:lnTo>
                    <a:pt x="1610605" y="84843"/>
                  </a:lnTo>
                  <a:lnTo>
                    <a:pt x="1652989" y="30268"/>
                  </a:lnTo>
                  <a:lnTo>
                    <a:pt x="1695373" y="47010"/>
                  </a:lnTo>
                  <a:lnTo>
                    <a:pt x="1737758" y="21516"/>
                  </a:lnTo>
                  <a:lnTo>
                    <a:pt x="1780142" y="19893"/>
                  </a:lnTo>
                  <a:lnTo>
                    <a:pt x="1822526" y="20040"/>
                  </a:lnTo>
                  <a:lnTo>
                    <a:pt x="1864911" y="0"/>
                  </a:lnTo>
                  <a:lnTo>
                    <a:pt x="1864911" y="238000"/>
                  </a:lnTo>
                  <a:lnTo>
                    <a:pt x="1822526" y="350041"/>
                  </a:lnTo>
                  <a:lnTo>
                    <a:pt x="1780142" y="437658"/>
                  </a:lnTo>
                  <a:lnTo>
                    <a:pt x="1737758" y="528238"/>
                  </a:lnTo>
                  <a:lnTo>
                    <a:pt x="1695373" y="602216"/>
                  </a:lnTo>
                  <a:lnTo>
                    <a:pt x="1652989" y="629585"/>
                  </a:lnTo>
                  <a:lnTo>
                    <a:pt x="1610605" y="633969"/>
                  </a:lnTo>
                  <a:lnTo>
                    <a:pt x="1568220" y="616637"/>
                  </a:lnTo>
                  <a:lnTo>
                    <a:pt x="1525836" y="636331"/>
                  </a:lnTo>
                  <a:lnTo>
                    <a:pt x="1483452" y="613973"/>
                  </a:lnTo>
                  <a:lnTo>
                    <a:pt x="1441067" y="585646"/>
                  </a:lnTo>
                  <a:lnTo>
                    <a:pt x="1398683" y="562716"/>
                  </a:lnTo>
                  <a:lnTo>
                    <a:pt x="1356299" y="532091"/>
                  </a:lnTo>
                  <a:lnTo>
                    <a:pt x="1313914" y="499748"/>
                  </a:lnTo>
                  <a:lnTo>
                    <a:pt x="1271530" y="395889"/>
                  </a:lnTo>
                  <a:lnTo>
                    <a:pt x="1229146" y="406981"/>
                  </a:lnTo>
                  <a:lnTo>
                    <a:pt x="1186761" y="412002"/>
                  </a:lnTo>
                  <a:lnTo>
                    <a:pt x="1144377" y="378515"/>
                  </a:lnTo>
                  <a:lnTo>
                    <a:pt x="1101993" y="377025"/>
                  </a:lnTo>
                  <a:lnTo>
                    <a:pt x="1059608" y="342840"/>
                  </a:lnTo>
                  <a:lnTo>
                    <a:pt x="1017224" y="257808"/>
                  </a:lnTo>
                  <a:lnTo>
                    <a:pt x="974840" y="244058"/>
                  </a:lnTo>
                  <a:lnTo>
                    <a:pt x="932455" y="223775"/>
                  </a:lnTo>
                  <a:lnTo>
                    <a:pt x="890071" y="210763"/>
                  </a:lnTo>
                  <a:lnTo>
                    <a:pt x="847686" y="298460"/>
                  </a:lnTo>
                  <a:lnTo>
                    <a:pt x="805302" y="234258"/>
                  </a:lnTo>
                  <a:lnTo>
                    <a:pt x="762918" y="276387"/>
                  </a:lnTo>
                  <a:lnTo>
                    <a:pt x="720533" y="239862"/>
                  </a:lnTo>
                  <a:lnTo>
                    <a:pt x="678149" y="293823"/>
                  </a:lnTo>
                  <a:lnTo>
                    <a:pt x="635765" y="186348"/>
                  </a:lnTo>
                  <a:lnTo>
                    <a:pt x="593380" y="207396"/>
                  </a:lnTo>
                  <a:lnTo>
                    <a:pt x="550996" y="273545"/>
                  </a:lnTo>
                  <a:lnTo>
                    <a:pt x="508612" y="297401"/>
                  </a:lnTo>
                  <a:lnTo>
                    <a:pt x="466227" y="599592"/>
                  </a:lnTo>
                  <a:lnTo>
                    <a:pt x="423843" y="629359"/>
                  </a:lnTo>
                  <a:lnTo>
                    <a:pt x="381459" y="617582"/>
                  </a:lnTo>
                  <a:lnTo>
                    <a:pt x="339074" y="587647"/>
                  </a:lnTo>
                  <a:lnTo>
                    <a:pt x="296690" y="590509"/>
                  </a:lnTo>
                  <a:lnTo>
                    <a:pt x="254306" y="611787"/>
                  </a:lnTo>
                  <a:lnTo>
                    <a:pt x="211921" y="582649"/>
                  </a:lnTo>
                  <a:lnTo>
                    <a:pt x="169537" y="508906"/>
                  </a:lnTo>
                  <a:lnTo>
                    <a:pt x="127153" y="488841"/>
                  </a:lnTo>
                  <a:lnTo>
                    <a:pt x="84768" y="504178"/>
                  </a:lnTo>
                  <a:lnTo>
                    <a:pt x="42384" y="604326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614981" y="3019734"/>
              <a:ext cx="1864911" cy="629359"/>
            </a:xfrm>
            <a:custGeom>
              <a:avLst/>
              <a:pathLst>
                <a:path w="1864911" h="629359">
                  <a:moveTo>
                    <a:pt x="0" y="359496"/>
                  </a:moveTo>
                  <a:lnTo>
                    <a:pt x="42384" y="604326"/>
                  </a:lnTo>
                  <a:lnTo>
                    <a:pt x="84768" y="504178"/>
                  </a:lnTo>
                  <a:lnTo>
                    <a:pt x="127153" y="488841"/>
                  </a:lnTo>
                  <a:lnTo>
                    <a:pt x="169537" y="508906"/>
                  </a:lnTo>
                  <a:lnTo>
                    <a:pt x="211921" y="582649"/>
                  </a:lnTo>
                  <a:lnTo>
                    <a:pt x="254306" y="611787"/>
                  </a:lnTo>
                  <a:lnTo>
                    <a:pt x="296690" y="590509"/>
                  </a:lnTo>
                  <a:lnTo>
                    <a:pt x="339074" y="587647"/>
                  </a:lnTo>
                  <a:lnTo>
                    <a:pt x="381459" y="617582"/>
                  </a:lnTo>
                  <a:lnTo>
                    <a:pt x="423843" y="629359"/>
                  </a:lnTo>
                  <a:lnTo>
                    <a:pt x="466227" y="599592"/>
                  </a:lnTo>
                  <a:lnTo>
                    <a:pt x="508612" y="297401"/>
                  </a:lnTo>
                  <a:lnTo>
                    <a:pt x="550996" y="273545"/>
                  </a:lnTo>
                  <a:lnTo>
                    <a:pt x="593380" y="207396"/>
                  </a:lnTo>
                  <a:lnTo>
                    <a:pt x="635765" y="186348"/>
                  </a:lnTo>
                  <a:lnTo>
                    <a:pt x="678149" y="293823"/>
                  </a:lnTo>
                  <a:lnTo>
                    <a:pt x="720533" y="239862"/>
                  </a:lnTo>
                  <a:lnTo>
                    <a:pt x="762918" y="276387"/>
                  </a:lnTo>
                  <a:lnTo>
                    <a:pt x="805302" y="234258"/>
                  </a:lnTo>
                  <a:lnTo>
                    <a:pt x="847686" y="298460"/>
                  </a:lnTo>
                  <a:lnTo>
                    <a:pt x="890071" y="210763"/>
                  </a:lnTo>
                  <a:lnTo>
                    <a:pt x="932455" y="219471"/>
                  </a:lnTo>
                  <a:lnTo>
                    <a:pt x="974840" y="197323"/>
                  </a:lnTo>
                  <a:lnTo>
                    <a:pt x="1017224" y="197470"/>
                  </a:lnTo>
                  <a:lnTo>
                    <a:pt x="1059608" y="258634"/>
                  </a:lnTo>
                  <a:lnTo>
                    <a:pt x="1101993" y="281733"/>
                  </a:lnTo>
                  <a:lnTo>
                    <a:pt x="1144377" y="234110"/>
                  </a:lnTo>
                  <a:lnTo>
                    <a:pt x="1186761" y="239822"/>
                  </a:lnTo>
                  <a:lnTo>
                    <a:pt x="1229146" y="172893"/>
                  </a:lnTo>
                  <a:lnTo>
                    <a:pt x="1271530" y="140037"/>
                  </a:lnTo>
                  <a:lnTo>
                    <a:pt x="1313914" y="148927"/>
                  </a:lnTo>
                  <a:lnTo>
                    <a:pt x="1356299" y="127254"/>
                  </a:lnTo>
                  <a:lnTo>
                    <a:pt x="1398683" y="131096"/>
                  </a:lnTo>
                  <a:lnTo>
                    <a:pt x="1441067" y="114526"/>
                  </a:lnTo>
                  <a:lnTo>
                    <a:pt x="1483452" y="104787"/>
                  </a:lnTo>
                  <a:lnTo>
                    <a:pt x="1525836" y="92607"/>
                  </a:lnTo>
                  <a:lnTo>
                    <a:pt x="1568220" y="84000"/>
                  </a:lnTo>
                  <a:lnTo>
                    <a:pt x="1610605" y="84843"/>
                  </a:lnTo>
                  <a:lnTo>
                    <a:pt x="1652989" y="30268"/>
                  </a:lnTo>
                  <a:lnTo>
                    <a:pt x="1695373" y="47010"/>
                  </a:lnTo>
                  <a:lnTo>
                    <a:pt x="1737758" y="21516"/>
                  </a:lnTo>
                  <a:lnTo>
                    <a:pt x="1780142" y="19893"/>
                  </a:lnTo>
                  <a:lnTo>
                    <a:pt x="1822526" y="20040"/>
                  </a:lnTo>
                  <a:lnTo>
                    <a:pt x="1864911" y="0"/>
                  </a:lnTo>
                  <a:lnTo>
                    <a:pt x="1864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614981" y="3206082"/>
              <a:ext cx="1864911" cy="535111"/>
            </a:xfrm>
            <a:custGeom>
              <a:avLst/>
              <a:pathLst>
                <a:path w="1864911" h="535111">
                  <a:moveTo>
                    <a:pt x="0" y="173148"/>
                  </a:moveTo>
                  <a:lnTo>
                    <a:pt x="42384" y="417978"/>
                  </a:lnTo>
                  <a:lnTo>
                    <a:pt x="84768" y="317829"/>
                  </a:lnTo>
                  <a:lnTo>
                    <a:pt x="127153" y="302492"/>
                  </a:lnTo>
                  <a:lnTo>
                    <a:pt x="169537" y="322558"/>
                  </a:lnTo>
                  <a:lnTo>
                    <a:pt x="211921" y="396300"/>
                  </a:lnTo>
                  <a:lnTo>
                    <a:pt x="254306" y="425438"/>
                  </a:lnTo>
                  <a:lnTo>
                    <a:pt x="296690" y="404160"/>
                  </a:lnTo>
                  <a:lnTo>
                    <a:pt x="339074" y="401298"/>
                  </a:lnTo>
                  <a:lnTo>
                    <a:pt x="381459" y="431233"/>
                  </a:lnTo>
                  <a:lnTo>
                    <a:pt x="423843" y="443010"/>
                  </a:lnTo>
                  <a:lnTo>
                    <a:pt x="466227" y="413244"/>
                  </a:lnTo>
                  <a:lnTo>
                    <a:pt x="508612" y="111053"/>
                  </a:lnTo>
                  <a:lnTo>
                    <a:pt x="550996" y="87197"/>
                  </a:lnTo>
                  <a:lnTo>
                    <a:pt x="593380" y="21047"/>
                  </a:lnTo>
                  <a:lnTo>
                    <a:pt x="635765" y="0"/>
                  </a:lnTo>
                  <a:lnTo>
                    <a:pt x="678149" y="107475"/>
                  </a:lnTo>
                  <a:lnTo>
                    <a:pt x="720533" y="53514"/>
                  </a:lnTo>
                  <a:lnTo>
                    <a:pt x="762918" y="90038"/>
                  </a:lnTo>
                  <a:lnTo>
                    <a:pt x="805302" y="47910"/>
                  </a:lnTo>
                  <a:lnTo>
                    <a:pt x="847686" y="112112"/>
                  </a:lnTo>
                  <a:lnTo>
                    <a:pt x="890071" y="24415"/>
                  </a:lnTo>
                  <a:lnTo>
                    <a:pt x="932455" y="37426"/>
                  </a:lnTo>
                  <a:lnTo>
                    <a:pt x="974840" y="57709"/>
                  </a:lnTo>
                  <a:lnTo>
                    <a:pt x="1017224" y="71459"/>
                  </a:lnTo>
                  <a:lnTo>
                    <a:pt x="1059608" y="156492"/>
                  </a:lnTo>
                  <a:lnTo>
                    <a:pt x="1101993" y="190677"/>
                  </a:lnTo>
                  <a:lnTo>
                    <a:pt x="1144377" y="192166"/>
                  </a:lnTo>
                  <a:lnTo>
                    <a:pt x="1186761" y="225653"/>
                  </a:lnTo>
                  <a:lnTo>
                    <a:pt x="1229146" y="220633"/>
                  </a:lnTo>
                  <a:lnTo>
                    <a:pt x="1271530" y="209540"/>
                  </a:lnTo>
                  <a:lnTo>
                    <a:pt x="1313914" y="313400"/>
                  </a:lnTo>
                  <a:lnTo>
                    <a:pt x="1356299" y="345743"/>
                  </a:lnTo>
                  <a:lnTo>
                    <a:pt x="1398683" y="376367"/>
                  </a:lnTo>
                  <a:lnTo>
                    <a:pt x="1441067" y="399298"/>
                  </a:lnTo>
                  <a:lnTo>
                    <a:pt x="1483452" y="427624"/>
                  </a:lnTo>
                  <a:lnTo>
                    <a:pt x="1525836" y="449982"/>
                  </a:lnTo>
                  <a:lnTo>
                    <a:pt x="1568220" y="430288"/>
                  </a:lnTo>
                  <a:lnTo>
                    <a:pt x="1610605" y="447620"/>
                  </a:lnTo>
                  <a:lnTo>
                    <a:pt x="1652989" y="443236"/>
                  </a:lnTo>
                  <a:lnTo>
                    <a:pt x="1695373" y="415868"/>
                  </a:lnTo>
                  <a:lnTo>
                    <a:pt x="1737758" y="341890"/>
                  </a:lnTo>
                  <a:lnTo>
                    <a:pt x="1780142" y="251310"/>
                  </a:lnTo>
                  <a:lnTo>
                    <a:pt x="1822526" y="163693"/>
                  </a:lnTo>
                  <a:lnTo>
                    <a:pt x="1864911" y="51651"/>
                  </a:lnTo>
                  <a:lnTo>
                    <a:pt x="1864911" y="441106"/>
                  </a:lnTo>
                  <a:lnTo>
                    <a:pt x="1822526" y="535111"/>
                  </a:lnTo>
                  <a:lnTo>
                    <a:pt x="1780142" y="502275"/>
                  </a:lnTo>
                  <a:lnTo>
                    <a:pt x="1737758" y="480673"/>
                  </a:lnTo>
                  <a:lnTo>
                    <a:pt x="1695373" y="500162"/>
                  </a:lnTo>
                  <a:lnTo>
                    <a:pt x="1652989" y="477541"/>
                  </a:lnTo>
                  <a:lnTo>
                    <a:pt x="1610605" y="470009"/>
                  </a:lnTo>
                  <a:lnTo>
                    <a:pt x="1568220" y="436015"/>
                  </a:lnTo>
                  <a:lnTo>
                    <a:pt x="1525836" y="451358"/>
                  </a:lnTo>
                  <a:lnTo>
                    <a:pt x="1483452" y="428002"/>
                  </a:lnTo>
                  <a:lnTo>
                    <a:pt x="1441067" y="399948"/>
                  </a:lnTo>
                  <a:lnTo>
                    <a:pt x="1398683" y="376367"/>
                  </a:lnTo>
                  <a:lnTo>
                    <a:pt x="1356299" y="345743"/>
                  </a:lnTo>
                  <a:lnTo>
                    <a:pt x="1313914" y="313400"/>
                  </a:lnTo>
                  <a:lnTo>
                    <a:pt x="1271530" y="209540"/>
                  </a:lnTo>
                  <a:lnTo>
                    <a:pt x="1229146" y="220633"/>
                  </a:lnTo>
                  <a:lnTo>
                    <a:pt x="1186761" y="225653"/>
                  </a:lnTo>
                  <a:lnTo>
                    <a:pt x="1144377" y="192166"/>
                  </a:lnTo>
                  <a:lnTo>
                    <a:pt x="1101993" y="190677"/>
                  </a:lnTo>
                  <a:lnTo>
                    <a:pt x="1059608" y="156492"/>
                  </a:lnTo>
                  <a:lnTo>
                    <a:pt x="1017224" y="71459"/>
                  </a:lnTo>
                  <a:lnTo>
                    <a:pt x="974840" y="57709"/>
                  </a:lnTo>
                  <a:lnTo>
                    <a:pt x="932455" y="37426"/>
                  </a:lnTo>
                  <a:lnTo>
                    <a:pt x="890071" y="24415"/>
                  </a:lnTo>
                  <a:lnTo>
                    <a:pt x="847686" y="112112"/>
                  </a:lnTo>
                  <a:lnTo>
                    <a:pt x="805302" y="47910"/>
                  </a:lnTo>
                  <a:lnTo>
                    <a:pt x="762918" y="90038"/>
                  </a:lnTo>
                  <a:lnTo>
                    <a:pt x="720533" y="53514"/>
                  </a:lnTo>
                  <a:lnTo>
                    <a:pt x="678149" y="107475"/>
                  </a:lnTo>
                  <a:lnTo>
                    <a:pt x="635765" y="0"/>
                  </a:lnTo>
                  <a:lnTo>
                    <a:pt x="593380" y="21047"/>
                  </a:lnTo>
                  <a:lnTo>
                    <a:pt x="550996" y="87197"/>
                  </a:lnTo>
                  <a:lnTo>
                    <a:pt x="508612" y="111053"/>
                  </a:lnTo>
                  <a:lnTo>
                    <a:pt x="466227" y="413244"/>
                  </a:lnTo>
                  <a:lnTo>
                    <a:pt x="423843" y="443010"/>
                  </a:lnTo>
                  <a:lnTo>
                    <a:pt x="381459" y="431233"/>
                  </a:lnTo>
                  <a:lnTo>
                    <a:pt x="339074" y="401298"/>
                  </a:lnTo>
                  <a:lnTo>
                    <a:pt x="296690" y="404160"/>
                  </a:lnTo>
                  <a:lnTo>
                    <a:pt x="254306" y="425438"/>
                  </a:lnTo>
                  <a:lnTo>
                    <a:pt x="211921" y="396300"/>
                  </a:lnTo>
                  <a:lnTo>
                    <a:pt x="169537" y="322558"/>
                  </a:lnTo>
                  <a:lnTo>
                    <a:pt x="127153" y="302492"/>
                  </a:lnTo>
                  <a:lnTo>
                    <a:pt x="84768" y="317829"/>
                  </a:lnTo>
                  <a:lnTo>
                    <a:pt x="42384" y="417978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614981" y="3206082"/>
              <a:ext cx="1864911" cy="449982"/>
            </a:xfrm>
            <a:custGeom>
              <a:avLst/>
              <a:pathLst>
                <a:path w="1864911" h="449982">
                  <a:moveTo>
                    <a:pt x="0" y="173148"/>
                  </a:moveTo>
                  <a:lnTo>
                    <a:pt x="42384" y="417978"/>
                  </a:lnTo>
                  <a:lnTo>
                    <a:pt x="84768" y="317829"/>
                  </a:lnTo>
                  <a:lnTo>
                    <a:pt x="127153" y="302492"/>
                  </a:lnTo>
                  <a:lnTo>
                    <a:pt x="169537" y="322558"/>
                  </a:lnTo>
                  <a:lnTo>
                    <a:pt x="211921" y="396300"/>
                  </a:lnTo>
                  <a:lnTo>
                    <a:pt x="254306" y="425438"/>
                  </a:lnTo>
                  <a:lnTo>
                    <a:pt x="296690" y="404160"/>
                  </a:lnTo>
                  <a:lnTo>
                    <a:pt x="339074" y="401298"/>
                  </a:lnTo>
                  <a:lnTo>
                    <a:pt x="381459" y="431233"/>
                  </a:lnTo>
                  <a:lnTo>
                    <a:pt x="423843" y="443010"/>
                  </a:lnTo>
                  <a:lnTo>
                    <a:pt x="466227" y="413244"/>
                  </a:lnTo>
                  <a:lnTo>
                    <a:pt x="508612" y="111053"/>
                  </a:lnTo>
                  <a:lnTo>
                    <a:pt x="550996" y="87197"/>
                  </a:lnTo>
                  <a:lnTo>
                    <a:pt x="593380" y="21047"/>
                  </a:lnTo>
                  <a:lnTo>
                    <a:pt x="635765" y="0"/>
                  </a:lnTo>
                  <a:lnTo>
                    <a:pt x="678149" y="107475"/>
                  </a:lnTo>
                  <a:lnTo>
                    <a:pt x="720533" y="53514"/>
                  </a:lnTo>
                  <a:lnTo>
                    <a:pt x="762918" y="90038"/>
                  </a:lnTo>
                  <a:lnTo>
                    <a:pt x="805302" y="47910"/>
                  </a:lnTo>
                  <a:lnTo>
                    <a:pt x="847686" y="112112"/>
                  </a:lnTo>
                  <a:lnTo>
                    <a:pt x="890071" y="24415"/>
                  </a:lnTo>
                  <a:lnTo>
                    <a:pt x="932455" y="37426"/>
                  </a:lnTo>
                  <a:lnTo>
                    <a:pt x="974840" y="57709"/>
                  </a:lnTo>
                  <a:lnTo>
                    <a:pt x="1017224" y="71459"/>
                  </a:lnTo>
                  <a:lnTo>
                    <a:pt x="1059608" y="156492"/>
                  </a:lnTo>
                  <a:lnTo>
                    <a:pt x="1101993" y="190677"/>
                  </a:lnTo>
                  <a:lnTo>
                    <a:pt x="1144377" y="192166"/>
                  </a:lnTo>
                  <a:lnTo>
                    <a:pt x="1186761" y="225653"/>
                  </a:lnTo>
                  <a:lnTo>
                    <a:pt x="1229146" y="220633"/>
                  </a:lnTo>
                  <a:lnTo>
                    <a:pt x="1271530" y="209540"/>
                  </a:lnTo>
                  <a:lnTo>
                    <a:pt x="1313914" y="313400"/>
                  </a:lnTo>
                  <a:lnTo>
                    <a:pt x="1356299" y="345743"/>
                  </a:lnTo>
                  <a:lnTo>
                    <a:pt x="1398683" y="376367"/>
                  </a:lnTo>
                  <a:lnTo>
                    <a:pt x="1441067" y="399298"/>
                  </a:lnTo>
                  <a:lnTo>
                    <a:pt x="1483452" y="427624"/>
                  </a:lnTo>
                  <a:lnTo>
                    <a:pt x="1525836" y="449982"/>
                  </a:lnTo>
                  <a:lnTo>
                    <a:pt x="1568220" y="430288"/>
                  </a:lnTo>
                  <a:lnTo>
                    <a:pt x="1610605" y="447620"/>
                  </a:lnTo>
                  <a:lnTo>
                    <a:pt x="1652989" y="443236"/>
                  </a:lnTo>
                  <a:lnTo>
                    <a:pt x="1695373" y="415868"/>
                  </a:lnTo>
                  <a:lnTo>
                    <a:pt x="1737758" y="341890"/>
                  </a:lnTo>
                  <a:lnTo>
                    <a:pt x="1780142" y="251310"/>
                  </a:lnTo>
                  <a:lnTo>
                    <a:pt x="1822526" y="163693"/>
                  </a:lnTo>
                  <a:lnTo>
                    <a:pt x="1864911" y="51651"/>
                  </a:lnTo>
                  <a:lnTo>
                    <a:pt x="1864911" y="516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614981" y="3206082"/>
              <a:ext cx="1864911" cy="592561"/>
            </a:xfrm>
            <a:custGeom>
              <a:avLst/>
              <a:pathLst>
                <a:path w="1864911" h="592561">
                  <a:moveTo>
                    <a:pt x="0" y="173148"/>
                  </a:moveTo>
                  <a:lnTo>
                    <a:pt x="42384" y="417978"/>
                  </a:lnTo>
                  <a:lnTo>
                    <a:pt x="84768" y="317829"/>
                  </a:lnTo>
                  <a:lnTo>
                    <a:pt x="127153" y="302492"/>
                  </a:lnTo>
                  <a:lnTo>
                    <a:pt x="169537" y="322558"/>
                  </a:lnTo>
                  <a:lnTo>
                    <a:pt x="211921" y="396300"/>
                  </a:lnTo>
                  <a:lnTo>
                    <a:pt x="254306" y="425438"/>
                  </a:lnTo>
                  <a:lnTo>
                    <a:pt x="296690" y="404160"/>
                  </a:lnTo>
                  <a:lnTo>
                    <a:pt x="339074" y="401298"/>
                  </a:lnTo>
                  <a:lnTo>
                    <a:pt x="381459" y="431233"/>
                  </a:lnTo>
                  <a:lnTo>
                    <a:pt x="423843" y="443010"/>
                  </a:lnTo>
                  <a:lnTo>
                    <a:pt x="466227" y="413244"/>
                  </a:lnTo>
                  <a:lnTo>
                    <a:pt x="508612" y="111053"/>
                  </a:lnTo>
                  <a:lnTo>
                    <a:pt x="550996" y="87197"/>
                  </a:lnTo>
                  <a:lnTo>
                    <a:pt x="593380" y="21047"/>
                  </a:lnTo>
                  <a:lnTo>
                    <a:pt x="635765" y="0"/>
                  </a:lnTo>
                  <a:lnTo>
                    <a:pt x="678149" y="107475"/>
                  </a:lnTo>
                  <a:lnTo>
                    <a:pt x="720533" y="53514"/>
                  </a:lnTo>
                  <a:lnTo>
                    <a:pt x="762918" y="90038"/>
                  </a:lnTo>
                  <a:lnTo>
                    <a:pt x="805302" y="47910"/>
                  </a:lnTo>
                  <a:lnTo>
                    <a:pt x="847686" y="112112"/>
                  </a:lnTo>
                  <a:lnTo>
                    <a:pt x="890071" y="24415"/>
                  </a:lnTo>
                  <a:lnTo>
                    <a:pt x="932455" y="37426"/>
                  </a:lnTo>
                  <a:lnTo>
                    <a:pt x="974840" y="57709"/>
                  </a:lnTo>
                  <a:lnTo>
                    <a:pt x="1017224" y="71459"/>
                  </a:lnTo>
                  <a:lnTo>
                    <a:pt x="1059608" y="156492"/>
                  </a:lnTo>
                  <a:lnTo>
                    <a:pt x="1101993" y="190677"/>
                  </a:lnTo>
                  <a:lnTo>
                    <a:pt x="1144377" y="192166"/>
                  </a:lnTo>
                  <a:lnTo>
                    <a:pt x="1186761" y="225653"/>
                  </a:lnTo>
                  <a:lnTo>
                    <a:pt x="1229146" y="220633"/>
                  </a:lnTo>
                  <a:lnTo>
                    <a:pt x="1271530" y="209540"/>
                  </a:lnTo>
                  <a:lnTo>
                    <a:pt x="1313914" y="313400"/>
                  </a:lnTo>
                  <a:lnTo>
                    <a:pt x="1356299" y="345743"/>
                  </a:lnTo>
                  <a:lnTo>
                    <a:pt x="1398683" y="376367"/>
                  </a:lnTo>
                  <a:lnTo>
                    <a:pt x="1441067" y="399948"/>
                  </a:lnTo>
                  <a:lnTo>
                    <a:pt x="1483452" y="428002"/>
                  </a:lnTo>
                  <a:lnTo>
                    <a:pt x="1525836" y="451358"/>
                  </a:lnTo>
                  <a:lnTo>
                    <a:pt x="1568220" y="436015"/>
                  </a:lnTo>
                  <a:lnTo>
                    <a:pt x="1610605" y="470009"/>
                  </a:lnTo>
                  <a:lnTo>
                    <a:pt x="1652989" y="477541"/>
                  </a:lnTo>
                  <a:lnTo>
                    <a:pt x="1695373" y="500162"/>
                  </a:lnTo>
                  <a:lnTo>
                    <a:pt x="1737758" y="480673"/>
                  </a:lnTo>
                  <a:lnTo>
                    <a:pt x="1780142" y="502275"/>
                  </a:lnTo>
                  <a:lnTo>
                    <a:pt x="1822526" y="535111"/>
                  </a:lnTo>
                  <a:lnTo>
                    <a:pt x="1864911" y="441106"/>
                  </a:lnTo>
                  <a:lnTo>
                    <a:pt x="1864911" y="592561"/>
                  </a:lnTo>
                  <a:lnTo>
                    <a:pt x="1822526" y="592561"/>
                  </a:lnTo>
                  <a:lnTo>
                    <a:pt x="1780142" y="592561"/>
                  </a:lnTo>
                  <a:lnTo>
                    <a:pt x="1737758" y="592561"/>
                  </a:lnTo>
                  <a:lnTo>
                    <a:pt x="1695373" y="592561"/>
                  </a:lnTo>
                  <a:lnTo>
                    <a:pt x="1652989" y="592561"/>
                  </a:lnTo>
                  <a:lnTo>
                    <a:pt x="1610605" y="592561"/>
                  </a:lnTo>
                  <a:lnTo>
                    <a:pt x="1568220" y="592561"/>
                  </a:lnTo>
                  <a:lnTo>
                    <a:pt x="1525836" y="592561"/>
                  </a:lnTo>
                  <a:lnTo>
                    <a:pt x="1483452" y="592561"/>
                  </a:lnTo>
                  <a:lnTo>
                    <a:pt x="1441067" y="592561"/>
                  </a:lnTo>
                  <a:lnTo>
                    <a:pt x="1398683" y="592561"/>
                  </a:lnTo>
                  <a:lnTo>
                    <a:pt x="1356299" y="592561"/>
                  </a:lnTo>
                  <a:lnTo>
                    <a:pt x="1313914" y="592561"/>
                  </a:lnTo>
                  <a:lnTo>
                    <a:pt x="1271530" y="592561"/>
                  </a:lnTo>
                  <a:lnTo>
                    <a:pt x="1229146" y="592561"/>
                  </a:lnTo>
                  <a:lnTo>
                    <a:pt x="1186761" y="592561"/>
                  </a:lnTo>
                  <a:lnTo>
                    <a:pt x="1144377" y="592561"/>
                  </a:lnTo>
                  <a:lnTo>
                    <a:pt x="1101993" y="592561"/>
                  </a:lnTo>
                  <a:lnTo>
                    <a:pt x="1059608" y="592561"/>
                  </a:lnTo>
                  <a:lnTo>
                    <a:pt x="1017224" y="592561"/>
                  </a:lnTo>
                  <a:lnTo>
                    <a:pt x="974840" y="592561"/>
                  </a:lnTo>
                  <a:lnTo>
                    <a:pt x="932455" y="592561"/>
                  </a:lnTo>
                  <a:lnTo>
                    <a:pt x="890071" y="592561"/>
                  </a:lnTo>
                  <a:lnTo>
                    <a:pt x="847686" y="592561"/>
                  </a:lnTo>
                  <a:lnTo>
                    <a:pt x="805302" y="592561"/>
                  </a:lnTo>
                  <a:lnTo>
                    <a:pt x="762918" y="592561"/>
                  </a:lnTo>
                  <a:lnTo>
                    <a:pt x="720533" y="592561"/>
                  </a:lnTo>
                  <a:lnTo>
                    <a:pt x="678149" y="592561"/>
                  </a:lnTo>
                  <a:lnTo>
                    <a:pt x="635765" y="592561"/>
                  </a:lnTo>
                  <a:lnTo>
                    <a:pt x="593380" y="592561"/>
                  </a:lnTo>
                  <a:lnTo>
                    <a:pt x="550996" y="592561"/>
                  </a:lnTo>
                  <a:lnTo>
                    <a:pt x="508612" y="592561"/>
                  </a:lnTo>
                  <a:lnTo>
                    <a:pt x="466227" y="592561"/>
                  </a:lnTo>
                  <a:lnTo>
                    <a:pt x="423843" y="592561"/>
                  </a:lnTo>
                  <a:lnTo>
                    <a:pt x="381459" y="592561"/>
                  </a:lnTo>
                  <a:lnTo>
                    <a:pt x="339074" y="592561"/>
                  </a:lnTo>
                  <a:lnTo>
                    <a:pt x="296690" y="592561"/>
                  </a:lnTo>
                  <a:lnTo>
                    <a:pt x="254306" y="592561"/>
                  </a:lnTo>
                  <a:lnTo>
                    <a:pt x="211921" y="592561"/>
                  </a:lnTo>
                  <a:lnTo>
                    <a:pt x="169537" y="592561"/>
                  </a:lnTo>
                  <a:lnTo>
                    <a:pt x="127153" y="592561"/>
                  </a:lnTo>
                  <a:lnTo>
                    <a:pt x="84768" y="592561"/>
                  </a:lnTo>
                  <a:lnTo>
                    <a:pt x="42384" y="592561"/>
                  </a:lnTo>
                  <a:lnTo>
                    <a:pt x="0" y="592561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614981" y="3206082"/>
              <a:ext cx="1864911" cy="535111"/>
            </a:xfrm>
            <a:custGeom>
              <a:avLst/>
              <a:pathLst>
                <a:path w="1864911" h="535111">
                  <a:moveTo>
                    <a:pt x="0" y="173148"/>
                  </a:moveTo>
                  <a:lnTo>
                    <a:pt x="42384" y="417978"/>
                  </a:lnTo>
                  <a:lnTo>
                    <a:pt x="84768" y="317829"/>
                  </a:lnTo>
                  <a:lnTo>
                    <a:pt x="127153" y="302492"/>
                  </a:lnTo>
                  <a:lnTo>
                    <a:pt x="169537" y="322558"/>
                  </a:lnTo>
                  <a:lnTo>
                    <a:pt x="211921" y="396300"/>
                  </a:lnTo>
                  <a:lnTo>
                    <a:pt x="254306" y="425438"/>
                  </a:lnTo>
                  <a:lnTo>
                    <a:pt x="296690" y="404160"/>
                  </a:lnTo>
                  <a:lnTo>
                    <a:pt x="339074" y="401298"/>
                  </a:lnTo>
                  <a:lnTo>
                    <a:pt x="381459" y="431233"/>
                  </a:lnTo>
                  <a:lnTo>
                    <a:pt x="423843" y="443010"/>
                  </a:lnTo>
                  <a:lnTo>
                    <a:pt x="466227" y="413244"/>
                  </a:lnTo>
                  <a:lnTo>
                    <a:pt x="508612" y="111053"/>
                  </a:lnTo>
                  <a:lnTo>
                    <a:pt x="550996" y="87197"/>
                  </a:lnTo>
                  <a:lnTo>
                    <a:pt x="593380" y="21047"/>
                  </a:lnTo>
                  <a:lnTo>
                    <a:pt x="635765" y="0"/>
                  </a:lnTo>
                  <a:lnTo>
                    <a:pt x="678149" y="107475"/>
                  </a:lnTo>
                  <a:lnTo>
                    <a:pt x="720533" y="53514"/>
                  </a:lnTo>
                  <a:lnTo>
                    <a:pt x="762918" y="90038"/>
                  </a:lnTo>
                  <a:lnTo>
                    <a:pt x="805302" y="47910"/>
                  </a:lnTo>
                  <a:lnTo>
                    <a:pt x="847686" y="112112"/>
                  </a:lnTo>
                  <a:lnTo>
                    <a:pt x="890071" y="24415"/>
                  </a:lnTo>
                  <a:lnTo>
                    <a:pt x="932455" y="37426"/>
                  </a:lnTo>
                  <a:lnTo>
                    <a:pt x="974840" y="57709"/>
                  </a:lnTo>
                  <a:lnTo>
                    <a:pt x="1017224" y="71459"/>
                  </a:lnTo>
                  <a:lnTo>
                    <a:pt x="1059608" y="156492"/>
                  </a:lnTo>
                  <a:lnTo>
                    <a:pt x="1101993" y="190677"/>
                  </a:lnTo>
                  <a:lnTo>
                    <a:pt x="1144377" y="192166"/>
                  </a:lnTo>
                  <a:lnTo>
                    <a:pt x="1186761" y="225653"/>
                  </a:lnTo>
                  <a:lnTo>
                    <a:pt x="1229146" y="220633"/>
                  </a:lnTo>
                  <a:lnTo>
                    <a:pt x="1271530" y="209540"/>
                  </a:lnTo>
                  <a:lnTo>
                    <a:pt x="1313914" y="313400"/>
                  </a:lnTo>
                  <a:lnTo>
                    <a:pt x="1356299" y="345743"/>
                  </a:lnTo>
                  <a:lnTo>
                    <a:pt x="1398683" y="376367"/>
                  </a:lnTo>
                  <a:lnTo>
                    <a:pt x="1441067" y="399948"/>
                  </a:lnTo>
                  <a:lnTo>
                    <a:pt x="1483452" y="428002"/>
                  </a:lnTo>
                  <a:lnTo>
                    <a:pt x="1525836" y="451358"/>
                  </a:lnTo>
                  <a:lnTo>
                    <a:pt x="1568220" y="436015"/>
                  </a:lnTo>
                  <a:lnTo>
                    <a:pt x="1610605" y="470009"/>
                  </a:lnTo>
                  <a:lnTo>
                    <a:pt x="1652989" y="477541"/>
                  </a:lnTo>
                  <a:lnTo>
                    <a:pt x="1695373" y="500162"/>
                  </a:lnTo>
                  <a:lnTo>
                    <a:pt x="1737758" y="480673"/>
                  </a:lnTo>
                  <a:lnTo>
                    <a:pt x="1780142" y="502275"/>
                  </a:lnTo>
                  <a:lnTo>
                    <a:pt x="1822526" y="535111"/>
                  </a:lnTo>
                  <a:lnTo>
                    <a:pt x="1864911" y="441106"/>
                  </a:lnTo>
                  <a:lnTo>
                    <a:pt x="1864911" y="4411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59681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59681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614981" y="4190816"/>
              <a:ext cx="1822526" cy="46329"/>
            </a:xfrm>
            <a:custGeom>
              <a:avLst/>
              <a:pathLst>
                <a:path w="1822526" h="46329">
                  <a:moveTo>
                    <a:pt x="0" y="0"/>
                  </a:move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0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2457"/>
                  </a:lnTo>
                  <a:lnTo>
                    <a:pt x="381459" y="2528"/>
                  </a:lnTo>
                  <a:lnTo>
                    <a:pt x="339074" y="6349"/>
                  </a:lnTo>
                  <a:lnTo>
                    <a:pt x="296690" y="21051"/>
                  </a:lnTo>
                  <a:lnTo>
                    <a:pt x="254306" y="7055"/>
                  </a:lnTo>
                  <a:lnTo>
                    <a:pt x="211921" y="25437"/>
                  </a:lnTo>
                  <a:lnTo>
                    <a:pt x="169537" y="25791"/>
                  </a:lnTo>
                  <a:lnTo>
                    <a:pt x="127153" y="46329"/>
                  </a:lnTo>
                  <a:lnTo>
                    <a:pt x="84768" y="3115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614981" y="4190816"/>
              <a:ext cx="1822526" cy="0"/>
            </a:xfrm>
            <a:custGeom>
              <a:avLst/>
              <a:pathLst>
                <a:path w="1822526" h="0">
                  <a:moveTo>
                    <a:pt x="0" y="0"/>
                  </a:moveTo>
                  <a:lnTo>
                    <a:pt x="84768" y="0"/>
                  </a:lnTo>
                  <a:lnTo>
                    <a:pt x="127153" y="0"/>
                  </a:lnTo>
                  <a:lnTo>
                    <a:pt x="169537" y="0"/>
                  </a:lnTo>
                  <a:lnTo>
                    <a:pt x="211921" y="0"/>
                  </a:lnTo>
                  <a:lnTo>
                    <a:pt x="254306" y="0"/>
                  </a:lnTo>
                  <a:lnTo>
                    <a:pt x="296690" y="0"/>
                  </a:lnTo>
                  <a:lnTo>
                    <a:pt x="339074" y="0"/>
                  </a:lnTo>
                  <a:lnTo>
                    <a:pt x="381459" y="0"/>
                  </a:lnTo>
                  <a:lnTo>
                    <a:pt x="423843" y="0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614981" y="4190816"/>
              <a:ext cx="1822526" cy="57911"/>
            </a:xfrm>
            <a:custGeom>
              <a:avLst/>
              <a:pathLst>
                <a:path w="1822526" h="57911">
                  <a:moveTo>
                    <a:pt x="0" y="0"/>
                  </a:moveTo>
                  <a:lnTo>
                    <a:pt x="84768" y="31156"/>
                  </a:lnTo>
                  <a:lnTo>
                    <a:pt x="127153" y="46329"/>
                  </a:lnTo>
                  <a:lnTo>
                    <a:pt x="169537" y="25791"/>
                  </a:lnTo>
                  <a:lnTo>
                    <a:pt x="211921" y="25437"/>
                  </a:lnTo>
                  <a:lnTo>
                    <a:pt x="254306" y="7055"/>
                  </a:lnTo>
                  <a:lnTo>
                    <a:pt x="296690" y="21051"/>
                  </a:lnTo>
                  <a:lnTo>
                    <a:pt x="339074" y="6349"/>
                  </a:lnTo>
                  <a:lnTo>
                    <a:pt x="381459" y="2528"/>
                  </a:lnTo>
                  <a:lnTo>
                    <a:pt x="423843" y="2457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658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13090"/>
                  </a:lnTo>
                  <a:lnTo>
                    <a:pt x="508612" y="0"/>
                  </a:lnTo>
                  <a:lnTo>
                    <a:pt x="466227" y="0"/>
                  </a:lnTo>
                  <a:lnTo>
                    <a:pt x="423843" y="2457"/>
                  </a:lnTo>
                  <a:lnTo>
                    <a:pt x="381459" y="5057"/>
                  </a:lnTo>
                  <a:lnTo>
                    <a:pt x="339074" y="23282"/>
                  </a:lnTo>
                  <a:lnTo>
                    <a:pt x="296690" y="54734"/>
                  </a:lnTo>
                  <a:lnTo>
                    <a:pt x="254306" y="25399"/>
                  </a:lnTo>
                  <a:lnTo>
                    <a:pt x="211921" y="34208"/>
                  </a:lnTo>
                  <a:lnTo>
                    <a:pt x="169537" y="33529"/>
                  </a:lnTo>
                  <a:lnTo>
                    <a:pt x="127153" y="57911"/>
                  </a:lnTo>
                  <a:lnTo>
                    <a:pt x="84768" y="3115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614981" y="4190816"/>
              <a:ext cx="1822526" cy="46329"/>
            </a:xfrm>
            <a:custGeom>
              <a:avLst/>
              <a:pathLst>
                <a:path w="1822526" h="46329">
                  <a:moveTo>
                    <a:pt x="0" y="0"/>
                  </a:moveTo>
                  <a:lnTo>
                    <a:pt x="84768" y="31156"/>
                  </a:lnTo>
                  <a:lnTo>
                    <a:pt x="127153" y="46329"/>
                  </a:lnTo>
                  <a:lnTo>
                    <a:pt x="169537" y="25791"/>
                  </a:lnTo>
                  <a:lnTo>
                    <a:pt x="211921" y="25437"/>
                  </a:lnTo>
                  <a:lnTo>
                    <a:pt x="254306" y="7055"/>
                  </a:lnTo>
                  <a:lnTo>
                    <a:pt x="296690" y="21051"/>
                  </a:lnTo>
                  <a:lnTo>
                    <a:pt x="339074" y="6349"/>
                  </a:lnTo>
                  <a:lnTo>
                    <a:pt x="381459" y="2528"/>
                  </a:lnTo>
                  <a:lnTo>
                    <a:pt x="423843" y="2457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0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614981" y="4190816"/>
              <a:ext cx="1822526" cy="98449"/>
            </a:xfrm>
            <a:custGeom>
              <a:avLst/>
              <a:pathLst>
                <a:path w="1822526" h="98449">
                  <a:moveTo>
                    <a:pt x="0" y="0"/>
                  </a:moveTo>
                  <a:lnTo>
                    <a:pt x="84768" y="31156"/>
                  </a:lnTo>
                  <a:lnTo>
                    <a:pt x="127153" y="57911"/>
                  </a:lnTo>
                  <a:lnTo>
                    <a:pt x="169537" y="33529"/>
                  </a:lnTo>
                  <a:lnTo>
                    <a:pt x="211921" y="34208"/>
                  </a:lnTo>
                  <a:lnTo>
                    <a:pt x="254306" y="25399"/>
                  </a:lnTo>
                  <a:lnTo>
                    <a:pt x="296690" y="54734"/>
                  </a:lnTo>
                  <a:lnTo>
                    <a:pt x="339074" y="23282"/>
                  </a:lnTo>
                  <a:lnTo>
                    <a:pt x="381459" y="5057"/>
                  </a:lnTo>
                  <a:lnTo>
                    <a:pt x="423843" y="2457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1309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8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780142" y="0"/>
                  </a:lnTo>
                  <a:lnTo>
                    <a:pt x="1737758" y="0"/>
                  </a:lnTo>
                  <a:lnTo>
                    <a:pt x="1695373" y="0"/>
                  </a:lnTo>
                  <a:lnTo>
                    <a:pt x="1652989" y="0"/>
                  </a:lnTo>
                  <a:lnTo>
                    <a:pt x="1610605" y="0"/>
                  </a:lnTo>
                  <a:lnTo>
                    <a:pt x="1568220" y="0"/>
                  </a:lnTo>
                  <a:lnTo>
                    <a:pt x="1525836" y="0"/>
                  </a:lnTo>
                  <a:lnTo>
                    <a:pt x="1483452" y="0"/>
                  </a:lnTo>
                  <a:lnTo>
                    <a:pt x="1441067" y="658"/>
                  </a:lnTo>
                  <a:lnTo>
                    <a:pt x="1398683" y="0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0"/>
                  </a:lnTo>
                  <a:lnTo>
                    <a:pt x="1229146" y="0"/>
                  </a:lnTo>
                  <a:lnTo>
                    <a:pt x="1186761" y="0"/>
                  </a:lnTo>
                  <a:lnTo>
                    <a:pt x="1144377" y="0"/>
                  </a:lnTo>
                  <a:lnTo>
                    <a:pt x="1101993" y="0"/>
                  </a:lnTo>
                  <a:lnTo>
                    <a:pt x="1059608" y="0"/>
                  </a:lnTo>
                  <a:lnTo>
                    <a:pt x="1017224" y="0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0"/>
                  </a:lnTo>
                  <a:lnTo>
                    <a:pt x="678149" y="0"/>
                  </a:lnTo>
                  <a:lnTo>
                    <a:pt x="635765" y="0"/>
                  </a:lnTo>
                  <a:lnTo>
                    <a:pt x="593380" y="0"/>
                  </a:lnTo>
                  <a:lnTo>
                    <a:pt x="550996" y="13090"/>
                  </a:lnTo>
                  <a:lnTo>
                    <a:pt x="508612" y="3461"/>
                  </a:lnTo>
                  <a:lnTo>
                    <a:pt x="466227" y="0"/>
                  </a:lnTo>
                  <a:lnTo>
                    <a:pt x="423843" y="2457"/>
                  </a:lnTo>
                  <a:lnTo>
                    <a:pt x="381459" y="5057"/>
                  </a:lnTo>
                  <a:lnTo>
                    <a:pt x="339074" y="25399"/>
                  </a:lnTo>
                  <a:lnTo>
                    <a:pt x="296690" y="58944"/>
                  </a:lnTo>
                  <a:lnTo>
                    <a:pt x="254306" y="31043"/>
                  </a:lnTo>
                  <a:lnTo>
                    <a:pt x="211921" y="54383"/>
                  </a:lnTo>
                  <a:lnTo>
                    <a:pt x="169537" y="61900"/>
                  </a:lnTo>
                  <a:lnTo>
                    <a:pt x="127153" y="98449"/>
                  </a:lnTo>
                  <a:lnTo>
                    <a:pt x="84768" y="72698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614981" y="4190816"/>
              <a:ext cx="1822526" cy="57911"/>
            </a:xfrm>
            <a:custGeom>
              <a:avLst/>
              <a:pathLst>
                <a:path w="1822526" h="57911">
                  <a:moveTo>
                    <a:pt x="0" y="0"/>
                  </a:moveTo>
                  <a:lnTo>
                    <a:pt x="84768" y="31156"/>
                  </a:lnTo>
                  <a:lnTo>
                    <a:pt x="127153" y="57911"/>
                  </a:lnTo>
                  <a:lnTo>
                    <a:pt x="169537" y="33529"/>
                  </a:lnTo>
                  <a:lnTo>
                    <a:pt x="211921" y="34208"/>
                  </a:lnTo>
                  <a:lnTo>
                    <a:pt x="254306" y="25399"/>
                  </a:lnTo>
                  <a:lnTo>
                    <a:pt x="296690" y="54734"/>
                  </a:lnTo>
                  <a:lnTo>
                    <a:pt x="339074" y="23282"/>
                  </a:lnTo>
                  <a:lnTo>
                    <a:pt x="381459" y="5057"/>
                  </a:lnTo>
                  <a:lnTo>
                    <a:pt x="423843" y="2457"/>
                  </a:lnTo>
                  <a:lnTo>
                    <a:pt x="466227" y="0"/>
                  </a:lnTo>
                  <a:lnTo>
                    <a:pt x="508612" y="0"/>
                  </a:lnTo>
                  <a:lnTo>
                    <a:pt x="550996" y="1309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8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614981" y="4190816"/>
              <a:ext cx="1822526" cy="160704"/>
            </a:xfrm>
            <a:custGeom>
              <a:avLst/>
              <a:pathLst>
                <a:path w="1822526" h="160704">
                  <a:moveTo>
                    <a:pt x="0" y="0"/>
                  </a:moveTo>
                  <a:lnTo>
                    <a:pt x="84768" y="72698"/>
                  </a:lnTo>
                  <a:lnTo>
                    <a:pt x="127153" y="98449"/>
                  </a:lnTo>
                  <a:lnTo>
                    <a:pt x="169537" y="61900"/>
                  </a:lnTo>
                  <a:lnTo>
                    <a:pt x="211921" y="54383"/>
                  </a:lnTo>
                  <a:lnTo>
                    <a:pt x="254306" y="31043"/>
                  </a:lnTo>
                  <a:lnTo>
                    <a:pt x="296690" y="58944"/>
                  </a:lnTo>
                  <a:lnTo>
                    <a:pt x="339074" y="25399"/>
                  </a:lnTo>
                  <a:lnTo>
                    <a:pt x="381459" y="5057"/>
                  </a:lnTo>
                  <a:lnTo>
                    <a:pt x="423843" y="2457"/>
                  </a:lnTo>
                  <a:lnTo>
                    <a:pt x="466227" y="0"/>
                  </a:lnTo>
                  <a:lnTo>
                    <a:pt x="508612" y="3461"/>
                  </a:lnTo>
                  <a:lnTo>
                    <a:pt x="550996" y="1309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8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  <a:lnTo>
                    <a:pt x="1822526" y="1909"/>
                  </a:lnTo>
                  <a:lnTo>
                    <a:pt x="1780142" y="10156"/>
                  </a:lnTo>
                  <a:lnTo>
                    <a:pt x="1737758" y="2209"/>
                  </a:lnTo>
                  <a:lnTo>
                    <a:pt x="1695373" y="10335"/>
                  </a:lnTo>
                  <a:lnTo>
                    <a:pt x="1652989" y="4720"/>
                  </a:lnTo>
                  <a:lnTo>
                    <a:pt x="1610605" y="1610"/>
                  </a:lnTo>
                  <a:lnTo>
                    <a:pt x="1568220" y="1843"/>
                  </a:lnTo>
                  <a:lnTo>
                    <a:pt x="1525836" y="923"/>
                  </a:lnTo>
                  <a:lnTo>
                    <a:pt x="1483452" y="820"/>
                  </a:lnTo>
                  <a:lnTo>
                    <a:pt x="1441067" y="2635"/>
                  </a:lnTo>
                  <a:lnTo>
                    <a:pt x="1398683" y="1361"/>
                  </a:lnTo>
                  <a:lnTo>
                    <a:pt x="1356299" y="0"/>
                  </a:lnTo>
                  <a:lnTo>
                    <a:pt x="1313914" y="0"/>
                  </a:lnTo>
                  <a:lnTo>
                    <a:pt x="1271530" y="1583"/>
                  </a:lnTo>
                  <a:lnTo>
                    <a:pt x="1229146" y="0"/>
                  </a:lnTo>
                  <a:lnTo>
                    <a:pt x="1186761" y="2796"/>
                  </a:lnTo>
                  <a:lnTo>
                    <a:pt x="1144377" y="0"/>
                  </a:lnTo>
                  <a:lnTo>
                    <a:pt x="1101993" y="5262"/>
                  </a:lnTo>
                  <a:lnTo>
                    <a:pt x="1059608" y="0"/>
                  </a:lnTo>
                  <a:lnTo>
                    <a:pt x="1017224" y="28848"/>
                  </a:lnTo>
                  <a:lnTo>
                    <a:pt x="974840" y="0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0"/>
                  </a:lnTo>
                  <a:lnTo>
                    <a:pt x="805302" y="0"/>
                  </a:lnTo>
                  <a:lnTo>
                    <a:pt x="762918" y="0"/>
                  </a:lnTo>
                  <a:lnTo>
                    <a:pt x="720533" y="22254"/>
                  </a:lnTo>
                  <a:lnTo>
                    <a:pt x="678149" y="0"/>
                  </a:lnTo>
                  <a:lnTo>
                    <a:pt x="635765" y="4808"/>
                  </a:lnTo>
                  <a:lnTo>
                    <a:pt x="593380" y="0"/>
                  </a:lnTo>
                  <a:lnTo>
                    <a:pt x="550996" y="32727"/>
                  </a:lnTo>
                  <a:lnTo>
                    <a:pt x="508612" y="24232"/>
                  </a:lnTo>
                  <a:lnTo>
                    <a:pt x="466227" y="60319"/>
                  </a:lnTo>
                  <a:lnTo>
                    <a:pt x="423843" y="51599"/>
                  </a:lnTo>
                  <a:lnTo>
                    <a:pt x="381459" y="50578"/>
                  </a:lnTo>
                  <a:lnTo>
                    <a:pt x="339074" y="91013"/>
                  </a:lnTo>
                  <a:lnTo>
                    <a:pt x="296690" y="124204"/>
                  </a:lnTo>
                  <a:lnTo>
                    <a:pt x="254306" y="112885"/>
                  </a:lnTo>
                  <a:lnTo>
                    <a:pt x="211921" y="129818"/>
                  </a:lnTo>
                  <a:lnTo>
                    <a:pt x="169537" y="142714"/>
                  </a:lnTo>
                  <a:lnTo>
                    <a:pt x="127153" y="160704"/>
                  </a:lnTo>
                  <a:lnTo>
                    <a:pt x="84768" y="8308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614981" y="4190816"/>
              <a:ext cx="1822526" cy="98449"/>
            </a:xfrm>
            <a:custGeom>
              <a:avLst/>
              <a:pathLst>
                <a:path w="1822526" h="98449">
                  <a:moveTo>
                    <a:pt x="0" y="0"/>
                  </a:moveTo>
                  <a:lnTo>
                    <a:pt x="84768" y="72698"/>
                  </a:lnTo>
                  <a:lnTo>
                    <a:pt x="127153" y="98449"/>
                  </a:lnTo>
                  <a:lnTo>
                    <a:pt x="169537" y="61900"/>
                  </a:lnTo>
                  <a:lnTo>
                    <a:pt x="211921" y="54383"/>
                  </a:lnTo>
                  <a:lnTo>
                    <a:pt x="254306" y="31043"/>
                  </a:lnTo>
                  <a:lnTo>
                    <a:pt x="296690" y="58944"/>
                  </a:lnTo>
                  <a:lnTo>
                    <a:pt x="339074" y="25399"/>
                  </a:lnTo>
                  <a:lnTo>
                    <a:pt x="381459" y="5057"/>
                  </a:lnTo>
                  <a:lnTo>
                    <a:pt x="423843" y="2457"/>
                  </a:lnTo>
                  <a:lnTo>
                    <a:pt x="466227" y="0"/>
                  </a:lnTo>
                  <a:lnTo>
                    <a:pt x="508612" y="3461"/>
                  </a:lnTo>
                  <a:lnTo>
                    <a:pt x="550996" y="13090"/>
                  </a:lnTo>
                  <a:lnTo>
                    <a:pt x="593380" y="0"/>
                  </a:lnTo>
                  <a:lnTo>
                    <a:pt x="635765" y="0"/>
                  </a:lnTo>
                  <a:lnTo>
                    <a:pt x="678149" y="0"/>
                  </a:lnTo>
                  <a:lnTo>
                    <a:pt x="720533" y="0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0"/>
                  </a:lnTo>
                  <a:lnTo>
                    <a:pt x="1059608" y="0"/>
                  </a:lnTo>
                  <a:lnTo>
                    <a:pt x="1101993" y="0"/>
                  </a:lnTo>
                  <a:lnTo>
                    <a:pt x="1144377" y="0"/>
                  </a:lnTo>
                  <a:lnTo>
                    <a:pt x="1186761" y="0"/>
                  </a:lnTo>
                  <a:lnTo>
                    <a:pt x="1229146" y="0"/>
                  </a:lnTo>
                  <a:lnTo>
                    <a:pt x="1271530" y="0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0"/>
                  </a:lnTo>
                  <a:lnTo>
                    <a:pt x="1441067" y="658"/>
                  </a:lnTo>
                  <a:lnTo>
                    <a:pt x="1483452" y="0"/>
                  </a:lnTo>
                  <a:lnTo>
                    <a:pt x="1525836" y="0"/>
                  </a:lnTo>
                  <a:lnTo>
                    <a:pt x="1568220" y="0"/>
                  </a:lnTo>
                  <a:lnTo>
                    <a:pt x="1610605" y="0"/>
                  </a:lnTo>
                  <a:lnTo>
                    <a:pt x="1652989" y="0"/>
                  </a:lnTo>
                  <a:lnTo>
                    <a:pt x="1695373" y="0"/>
                  </a:lnTo>
                  <a:lnTo>
                    <a:pt x="1737758" y="0"/>
                  </a:lnTo>
                  <a:lnTo>
                    <a:pt x="1780142" y="0"/>
                  </a:lnTo>
                  <a:lnTo>
                    <a:pt x="1822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14981" y="4190816"/>
              <a:ext cx="1822526" cy="311563"/>
            </a:xfrm>
            <a:custGeom>
              <a:avLst/>
              <a:pathLst>
                <a:path w="1822526" h="311563">
                  <a:moveTo>
                    <a:pt x="0" y="0"/>
                  </a:moveTo>
                  <a:lnTo>
                    <a:pt x="84768" y="83083"/>
                  </a:lnTo>
                  <a:lnTo>
                    <a:pt x="127153" y="160704"/>
                  </a:lnTo>
                  <a:lnTo>
                    <a:pt x="169537" y="142714"/>
                  </a:lnTo>
                  <a:lnTo>
                    <a:pt x="211921" y="129818"/>
                  </a:lnTo>
                  <a:lnTo>
                    <a:pt x="254306" y="112885"/>
                  </a:lnTo>
                  <a:lnTo>
                    <a:pt x="296690" y="124204"/>
                  </a:lnTo>
                  <a:lnTo>
                    <a:pt x="339074" y="91013"/>
                  </a:lnTo>
                  <a:lnTo>
                    <a:pt x="381459" y="50578"/>
                  </a:lnTo>
                  <a:lnTo>
                    <a:pt x="423843" y="51599"/>
                  </a:lnTo>
                  <a:lnTo>
                    <a:pt x="466227" y="60319"/>
                  </a:lnTo>
                  <a:lnTo>
                    <a:pt x="508612" y="24232"/>
                  </a:lnTo>
                  <a:lnTo>
                    <a:pt x="550996" y="32727"/>
                  </a:lnTo>
                  <a:lnTo>
                    <a:pt x="593380" y="0"/>
                  </a:lnTo>
                  <a:lnTo>
                    <a:pt x="635765" y="4808"/>
                  </a:lnTo>
                  <a:lnTo>
                    <a:pt x="678149" y="0"/>
                  </a:lnTo>
                  <a:lnTo>
                    <a:pt x="720533" y="22254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28848"/>
                  </a:lnTo>
                  <a:lnTo>
                    <a:pt x="1059608" y="0"/>
                  </a:lnTo>
                  <a:lnTo>
                    <a:pt x="1101993" y="5262"/>
                  </a:lnTo>
                  <a:lnTo>
                    <a:pt x="1144377" y="0"/>
                  </a:lnTo>
                  <a:lnTo>
                    <a:pt x="1186761" y="2796"/>
                  </a:lnTo>
                  <a:lnTo>
                    <a:pt x="1229146" y="0"/>
                  </a:lnTo>
                  <a:lnTo>
                    <a:pt x="1271530" y="1583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1361"/>
                  </a:lnTo>
                  <a:lnTo>
                    <a:pt x="1441067" y="2635"/>
                  </a:lnTo>
                  <a:lnTo>
                    <a:pt x="1483452" y="820"/>
                  </a:lnTo>
                  <a:lnTo>
                    <a:pt x="1525836" y="923"/>
                  </a:lnTo>
                  <a:lnTo>
                    <a:pt x="1568220" y="1843"/>
                  </a:lnTo>
                  <a:lnTo>
                    <a:pt x="1610605" y="1610"/>
                  </a:lnTo>
                  <a:lnTo>
                    <a:pt x="1652989" y="4720"/>
                  </a:lnTo>
                  <a:lnTo>
                    <a:pt x="1695373" y="10335"/>
                  </a:lnTo>
                  <a:lnTo>
                    <a:pt x="1737758" y="2209"/>
                  </a:lnTo>
                  <a:lnTo>
                    <a:pt x="1780142" y="10156"/>
                  </a:lnTo>
                  <a:lnTo>
                    <a:pt x="1822526" y="1909"/>
                  </a:lnTo>
                  <a:lnTo>
                    <a:pt x="1780142" y="10937"/>
                  </a:lnTo>
                  <a:lnTo>
                    <a:pt x="1737758" y="3534"/>
                  </a:lnTo>
                  <a:lnTo>
                    <a:pt x="1695373" y="10805"/>
                  </a:lnTo>
                  <a:lnTo>
                    <a:pt x="1652989" y="4720"/>
                  </a:lnTo>
                  <a:lnTo>
                    <a:pt x="1610605" y="1610"/>
                  </a:lnTo>
                  <a:lnTo>
                    <a:pt x="1568220" y="1843"/>
                  </a:lnTo>
                  <a:lnTo>
                    <a:pt x="1525836" y="1847"/>
                  </a:lnTo>
                  <a:lnTo>
                    <a:pt x="1483452" y="820"/>
                  </a:lnTo>
                  <a:lnTo>
                    <a:pt x="1441067" y="4612"/>
                  </a:lnTo>
                  <a:lnTo>
                    <a:pt x="1398683" y="2723"/>
                  </a:lnTo>
                  <a:lnTo>
                    <a:pt x="1356299" y="0"/>
                  </a:lnTo>
                  <a:lnTo>
                    <a:pt x="1313914" y="1826"/>
                  </a:lnTo>
                  <a:lnTo>
                    <a:pt x="1271530" y="3166"/>
                  </a:lnTo>
                  <a:lnTo>
                    <a:pt x="1229146" y="2566"/>
                  </a:lnTo>
                  <a:lnTo>
                    <a:pt x="1186761" y="2796"/>
                  </a:lnTo>
                  <a:lnTo>
                    <a:pt x="1144377" y="5025"/>
                  </a:lnTo>
                  <a:lnTo>
                    <a:pt x="1101993" y="10525"/>
                  </a:lnTo>
                  <a:lnTo>
                    <a:pt x="1059608" y="0"/>
                  </a:lnTo>
                  <a:lnTo>
                    <a:pt x="1017224" y="28848"/>
                  </a:lnTo>
                  <a:lnTo>
                    <a:pt x="974840" y="23603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48681"/>
                  </a:lnTo>
                  <a:lnTo>
                    <a:pt x="805302" y="47206"/>
                  </a:lnTo>
                  <a:lnTo>
                    <a:pt x="762918" y="97363"/>
                  </a:lnTo>
                  <a:lnTo>
                    <a:pt x="720533" y="89018"/>
                  </a:lnTo>
                  <a:lnTo>
                    <a:pt x="678149" y="294391"/>
                  </a:lnTo>
                  <a:lnTo>
                    <a:pt x="635765" y="52888"/>
                  </a:lnTo>
                  <a:lnTo>
                    <a:pt x="593380" y="42230"/>
                  </a:lnTo>
                  <a:lnTo>
                    <a:pt x="550996" y="91636"/>
                  </a:lnTo>
                  <a:lnTo>
                    <a:pt x="508612" y="83083"/>
                  </a:lnTo>
                  <a:lnTo>
                    <a:pt x="466227" y="97035"/>
                  </a:lnTo>
                  <a:lnTo>
                    <a:pt x="423843" y="122856"/>
                  </a:lnTo>
                  <a:lnTo>
                    <a:pt x="381459" y="164380"/>
                  </a:lnTo>
                  <a:lnTo>
                    <a:pt x="339074" y="209543"/>
                  </a:lnTo>
                  <a:lnTo>
                    <a:pt x="296690" y="311563"/>
                  </a:lnTo>
                  <a:lnTo>
                    <a:pt x="254306" y="304790"/>
                  </a:lnTo>
                  <a:lnTo>
                    <a:pt x="211921" y="311388"/>
                  </a:lnTo>
                  <a:lnTo>
                    <a:pt x="169537" y="306061"/>
                  </a:lnTo>
                  <a:lnTo>
                    <a:pt x="127153" y="275079"/>
                  </a:lnTo>
                  <a:lnTo>
                    <a:pt x="84768" y="176552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614981" y="4190816"/>
              <a:ext cx="1822526" cy="160704"/>
            </a:xfrm>
            <a:custGeom>
              <a:avLst/>
              <a:pathLst>
                <a:path w="1822526" h="160704">
                  <a:moveTo>
                    <a:pt x="0" y="0"/>
                  </a:moveTo>
                  <a:lnTo>
                    <a:pt x="84768" y="83083"/>
                  </a:lnTo>
                  <a:lnTo>
                    <a:pt x="127153" y="160704"/>
                  </a:lnTo>
                  <a:lnTo>
                    <a:pt x="169537" y="142714"/>
                  </a:lnTo>
                  <a:lnTo>
                    <a:pt x="211921" y="129818"/>
                  </a:lnTo>
                  <a:lnTo>
                    <a:pt x="254306" y="112885"/>
                  </a:lnTo>
                  <a:lnTo>
                    <a:pt x="296690" y="124204"/>
                  </a:lnTo>
                  <a:lnTo>
                    <a:pt x="339074" y="91013"/>
                  </a:lnTo>
                  <a:lnTo>
                    <a:pt x="381459" y="50578"/>
                  </a:lnTo>
                  <a:lnTo>
                    <a:pt x="423843" y="51599"/>
                  </a:lnTo>
                  <a:lnTo>
                    <a:pt x="466227" y="60319"/>
                  </a:lnTo>
                  <a:lnTo>
                    <a:pt x="508612" y="24232"/>
                  </a:lnTo>
                  <a:lnTo>
                    <a:pt x="550996" y="32727"/>
                  </a:lnTo>
                  <a:lnTo>
                    <a:pt x="593380" y="0"/>
                  </a:lnTo>
                  <a:lnTo>
                    <a:pt x="635765" y="4808"/>
                  </a:lnTo>
                  <a:lnTo>
                    <a:pt x="678149" y="0"/>
                  </a:lnTo>
                  <a:lnTo>
                    <a:pt x="720533" y="22254"/>
                  </a:lnTo>
                  <a:lnTo>
                    <a:pt x="762918" y="0"/>
                  </a:lnTo>
                  <a:lnTo>
                    <a:pt x="805302" y="0"/>
                  </a:lnTo>
                  <a:lnTo>
                    <a:pt x="847686" y="0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0"/>
                  </a:lnTo>
                  <a:lnTo>
                    <a:pt x="1017224" y="28848"/>
                  </a:lnTo>
                  <a:lnTo>
                    <a:pt x="1059608" y="0"/>
                  </a:lnTo>
                  <a:lnTo>
                    <a:pt x="1101993" y="5262"/>
                  </a:lnTo>
                  <a:lnTo>
                    <a:pt x="1144377" y="0"/>
                  </a:lnTo>
                  <a:lnTo>
                    <a:pt x="1186761" y="2796"/>
                  </a:lnTo>
                  <a:lnTo>
                    <a:pt x="1229146" y="0"/>
                  </a:lnTo>
                  <a:lnTo>
                    <a:pt x="1271530" y="1583"/>
                  </a:lnTo>
                  <a:lnTo>
                    <a:pt x="1313914" y="0"/>
                  </a:lnTo>
                  <a:lnTo>
                    <a:pt x="1356299" y="0"/>
                  </a:lnTo>
                  <a:lnTo>
                    <a:pt x="1398683" y="1361"/>
                  </a:lnTo>
                  <a:lnTo>
                    <a:pt x="1441067" y="2635"/>
                  </a:lnTo>
                  <a:lnTo>
                    <a:pt x="1483452" y="820"/>
                  </a:lnTo>
                  <a:lnTo>
                    <a:pt x="1525836" y="923"/>
                  </a:lnTo>
                  <a:lnTo>
                    <a:pt x="1568220" y="1843"/>
                  </a:lnTo>
                  <a:lnTo>
                    <a:pt x="1610605" y="1610"/>
                  </a:lnTo>
                  <a:lnTo>
                    <a:pt x="1652989" y="4720"/>
                  </a:lnTo>
                  <a:lnTo>
                    <a:pt x="1695373" y="10335"/>
                  </a:lnTo>
                  <a:lnTo>
                    <a:pt x="1737758" y="2209"/>
                  </a:lnTo>
                  <a:lnTo>
                    <a:pt x="1780142" y="10156"/>
                  </a:lnTo>
                  <a:lnTo>
                    <a:pt x="1822526" y="1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614981" y="4190816"/>
              <a:ext cx="1822526" cy="349456"/>
            </a:xfrm>
            <a:custGeom>
              <a:avLst/>
              <a:pathLst>
                <a:path w="1822526" h="349456">
                  <a:moveTo>
                    <a:pt x="0" y="0"/>
                  </a:moveTo>
                  <a:lnTo>
                    <a:pt x="84768" y="176552"/>
                  </a:lnTo>
                  <a:lnTo>
                    <a:pt x="127153" y="275079"/>
                  </a:lnTo>
                  <a:lnTo>
                    <a:pt x="169537" y="306061"/>
                  </a:lnTo>
                  <a:lnTo>
                    <a:pt x="211921" y="311388"/>
                  </a:lnTo>
                  <a:lnTo>
                    <a:pt x="254306" y="304790"/>
                  </a:lnTo>
                  <a:lnTo>
                    <a:pt x="296690" y="311563"/>
                  </a:lnTo>
                  <a:lnTo>
                    <a:pt x="339074" y="209543"/>
                  </a:lnTo>
                  <a:lnTo>
                    <a:pt x="381459" y="164380"/>
                  </a:lnTo>
                  <a:lnTo>
                    <a:pt x="423843" y="122856"/>
                  </a:lnTo>
                  <a:lnTo>
                    <a:pt x="466227" y="97035"/>
                  </a:lnTo>
                  <a:lnTo>
                    <a:pt x="508612" y="83083"/>
                  </a:lnTo>
                  <a:lnTo>
                    <a:pt x="550996" y="91636"/>
                  </a:lnTo>
                  <a:lnTo>
                    <a:pt x="593380" y="42230"/>
                  </a:lnTo>
                  <a:lnTo>
                    <a:pt x="635765" y="52888"/>
                  </a:lnTo>
                  <a:lnTo>
                    <a:pt x="678149" y="294391"/>
                  </a:lnTo>
                  <a:lnTo>
                    <a:pt x="720533" y="89018"/>
                  </a:lnTo>
                  <a:lnTo>
                    <a:pt x="762918" y="97363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23603"/>
                  </a:lnTo>
                  <a:lnTo>
                    <a:pt x="1017224" y="28848"/>
                  </a:lnTo>
                  <a:lnTo>
                    <a:pt x="1059608" y="0"/>
                  </a:lnTo>
                  <a:lnTo>
                    <a:pt x="1101993" y="10525"/>
                  </a:lnTo>
                  <a:lnTo>
                    <a:pt x="1144377" y="5025"/>
                  </a:lnTo>
                  <a:lnTo>
                    <a:pt x="1186761" y="2796"/>
                  </a:lnTo>
                  <a:lnTo>
                    <a:pt x="1229146" y="2566"/>
                  </a:lnTo>
                  <a:lnTo>
                    <a:pt x="1271530" y="3166"/>
                  </a:lnTo>
                  <a:lnTo>
                    <a:pt x="1313914" y="1826"/>
                  </a:lnTo>
                  <a:lnTo>
                    <a:pt x="1356299" y="0"/>
                  </a:lnTo>
                  <a:lnTo>
                    <a:pt x="1398683" y="2723"/>
                  </a:lnTo>
                  <a:lnTo>
                    <a:pt x="1441067" y="4612"/>
                  </a:lnTo>
                  <a:lnTo>
                    <a:pt x="1483452" y="820"/>
                  </a:lnTo>
                  <a:lnTo>
                    <a:pt x="1525836" y="1847"/>
                  </a:lnTo>
                  <a:lnTo>
                    <a:pt x="1568220" y="1843"/>
                  </a:lnTo>
                  <a:lnTo>
                    <a:pt x="1610605" y="1610"/>
                  </a:lnTo>
                  <a:lnTo>
                    <a:pt x="1652989" y="4720"/>
                  </a:lnTo>
                  <a:lnTo>
                    <a:pt x="1695373" y="10805"/>
                  </a:lnTo>
                  <a:lnTo>
                    <a:pt x="1737758" y="3534"/>
                  </a:lnTo>
                  <a:lnTo>
                    <a:pt x="1780142" y="10937"/>
                  </a:lnTo>
                  <a:lnTo>
                    <a:pt x="1822526" y="1909"/>
                  </a:lnTo>
                  <a:lnTo>
                    <a:pt x="1780142" y="10937"/>
                  </a:lnTo>
                  <a:lnTo>
                    <a:pt x="1737758" y="3534"/>
                  </a:lnTo>
                  <a:lnTo>
                    <a:pt x="1695373" y="10805"/>
                  </a:lnTo>
                  <a:lnTo>
                    <a:pt x="1652989" y="4720"/>
                  </a:lnTo>
                  <a:lnTo>
                    <a:pt x="1610605" y="1610"/>
                  </a:lnTo>
                  <a:lnTo>
                    <a:pt x="1568220" y="1843"/>
                  </a:lnTo>
                  <a:lnTo>
                    <a:pt x="1525836" y="3695"/>
                  </a:lnTo>
                  <a:lnTo>
                    <a:pt x="1483452" y="3283"/>
                  </a:lnTo>
                  <a:lnTo>
                    <a:pt x="1441067" y="5271"/>
                  </a:lnTo>
                  <a:lnTo>
                    <a:pt x="1398683" y="3404"/>
                  </a:lnTo>
                  <a:lnTo>
                    <a:pt x="1356299" y="0"/>
                  </a:lnTo>
                  <a:lnTo>
                    <a:pt x="1313914" y="4565"/>
                  </a:lnTo>
                  <a:lnTo>
                    <a:pt x="1271530" y="4749"/>
                  </a:lnTo>
                  <a:lnTo>
                    <a:pt x="1229146" y="5132"/>
                  </a:lnTo>
                  <a:lnTo>
                    <a:pt x="1186761" y="4195"/>
                  </a:lnTo>
                  <a:lnTo>
                    <a:pt x="1144377" y="5025"/>
                  </a:lnTo>
                  <a:lnTo>
                    <a:pt x="1101993" y="21051"/>
                  </a:lnTo>
                  <a:lnTo>
                    <a:pt x="1059608" y="40638"/>
                  </a:lnTo>
                  <a:lnTo>
                    <a:pt x="1017224" y="28848"/>
                  </a:lnTo>
                  <a:lnTo>
                    <a:pt x="974840" y="70809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48681"/>
                  </a:lnTo>
                  <a:lnTo>
                    <a:pt x="805302" y="47206"/>
                  </a:lnTo>
                  <a:lnTo>
                    <a:pt x="762918" y="97363"/>
                  </a:lnTo>
                  <a:lnTo>
                    <a:pt x="720533" y="111272"/>
                  </a:lnTo>
                  <a:lnTo>
                    <a:pt x="678149" y="294391"/>
                  </a:lnTo>
                  <a:lnTo>
                    <a:pt x="635765" y="67313"/>
                  </a:lnTo>
                  <a:lnTo>
                    <a:pt x="593380" y="56306"/>
                  </a:lnTo>
                  <a:lnTo>
                    <a:pt x="550996" y="104727"/>
                  </a:lnTo>
                  <a:lnTo>
                    <a:pt x="508612" y="110778"/>
                  </a:lnTo>
                  <a:lnTo>
                    <a:pt x="466227" y="133752"/>
                  </a:lnTo>
                  <a:lnTo>
                    <a:pt x="423843" y="159713"/>
                  </a:lnTo>
                  <a:lnTo>
                    <a:pt x="381459" y="187140"/>
                  </a:lnTo>
                  <a:lnTo>
                    <a:pt x="339074" y="260342"/>
                  </a:lnTo>
                  <a:lnTo>
                    <a:pt x="296690" y="349456"/>
                  </a:lnTo>
                  <a:lnTo>
                    <a:pt x="254306" y="342889"/>
                  </a:lnTo>
                  <a:lnTo>
                    <a:pt x="211921" y="344720"/>
                  </a:lnTo>
                  <a:lnTo>
                    <a:pt x="169537" y="332713"/>
                  </a:lnTo>
                  <a:lnTo>
                    <a:pt x="127153" y="305483"/>
                  </a:lnTo>
                  <a:lnTo>
                    <a:pt x="84768" y="176552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614981" y="4190816"/>
              <a:ext cx="1822526" cy="311563"/>
            </a:xfrm>
            <a:custGeom>
              <a:avLst/>
              <a:pathLst>
                <a:path w="1822526" h="311563">
                  <a:moveTo>
                    <a:pt x="0" y="0"/>
                  </a:moveTo>
                  <a:lnTo>
                    <a:pt x="84768" y="176552"/>
                  </a:lnTo>
                  <a:lnTo>
                    <a:pt x="127153" y="275079"/>
                  </a:lnTo>
                  <a:lnTo>
                    <a:pt x="169537" y="306061"/>
                  </a:lnTo>
                  <a:lnTo>
                    <a:pt x="211921" y="311388"/>
                  </a:lnTo>
                  <a:lnTo>
                    <a:pt x="254306" y="304790"/>
                  </a:lnTo>
                  <a:lnTo>
                    <a:pt x="296690" y="311563"/>
                  </a:lnTo>
                  <a:lnTo>
                    <a:pt x="339074" y="209543"/>
                  </a:lnTo>
                  <a:lnTo>
                    <a:pt x="381459" y="164380"/>
                  </a:lnTo>
                  <a:lnTo>
                    <a:pt x="423843" y="122856"/>
                  </a:lnTo>
                  <a:lnTo>
                    <a:pt x="466227" y="97035"/>
                  </a:lnTo>
                  <a:lnTo>
                    <a:pt x="508612" y="83083"/>
                  </a:lnTo>
                  <a:lnTo>
                    <a:pt x="550996" y="91636"/>
                  </a:lnTo>
                  <a:lnTo>
                    <a:pt x="593380" y="42230"/>
                  </a:lnTo>
                  <a:lnTo>
                    <a:pt x="635765" y="52888"/>
                  </a:lnTo>
                  <a:lnTo>
                    <a:pt x="678149" y="294391"/>
                  </a:lnTo>
                  <a:lnTo>
                    <a:pt x="720533" y="89018"/>
                  </a:lnTo>
                  <a:lnTo>
                    <a:pt x="762918" y="97363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23603"/>
                  </a:lnTo>
                  <a:lnTo>
                    <a:pt x="1017224" y="28848"/>
                  </a:lnTo>
                  <a:lnTo>
                    <a:pt x="1059608" y="0"/>
                  </a:lnTo>
                  <a:lnTo>
                    <a:pt x="1101993" y="10525"/>
                  </a:lnTo>
                  <a:lnTo>
                    <a:pt x="1144377" y="5025"/>
                  </a:lnTo>
                  <a:lnTo>
                    <a:pt x="1186761" y="2796"/>
                  </a:lnTo>
                  <a:lnTo>
                    <a:pt x="1229146" y="2566"/>
                  </a:lnTo>
                  <a:lnTo>
                    <a:pt x="1271530" y="3166"/>
                  </a:lnTo>
                  <a:lnTo>
                    <a:pt x="1313914" y="1826"/>
                  </a:lnTo>
                  <a:lnTo>
                    <a:pt x="1356299" y="0"/>
                  </a:lnTo>
                  <a:lnTo>
                    <a:pt x="1398683" y="2723"/>
                  </a:lnTo>
                  <a:lnTo>
                    <a:pt x="1441067" y="4612"/>
                  </a:lnTo>
                  <a:lnTo>
                    <a:pt x="1483452" y="820"/>
                  </a:lnTo>
                  <a:lnTo>
                    <a:pt x="1525836" y="1847"/>
                  </a:lnTo>
                  <a:lnTo>
                    <a:pt x="1568220" y="1843"/>
                  </a:lnTo>
                  <a:lnTo>
                    <a:pt x="1610605" y="1610"/>
                  </a:lnTo>
                  <a:lnTo>
                    <a:pt x="1652989" y="4720"/>
                  </a:lnTo>
                  <a:lnTo>
                    <a:pt x="1695373" y="10805"/>
                  </a:lnTo>
                  <a:lnTo>
                    <a:pt x="1737758" y="3534"/>
                  </a:lnTo>
                  <a:lnTo>
                    <a:pt x="1780142" y="10937"/>
                  </a:lnTo>
                  <a:lnTo>
                    <a:pt x="1822526" y="1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614981" y="4190816"/>
              <a:ext cx="1822526" cy="349456"/>
            </a:xfrm>
            <a:custGeom>
              <a:avLst/>
              <a:pathLst>
                <a:path w="1822526" h="349456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97363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70809"/>
                  </a:lnTo>
                  <a:lnTo>
                    <a:pt x="1017224" y="28848"/>
                  </a:lnTo>
                  <a:lnTo>
                    <a:pt x="1059608" y="40638"/>
                  </a:lnTo>
                  <a:lnTo>
                    <a:pt x="1101993" y="21051"/>
                  </a:lnTo>
                  <a:lnTo>
                    <a:pt x="1144377" y="5025"/>
                  </a:lnTo>
                  <a:lnTo>
                    <a:pt x="1186761" y="4195"/>
                  </a:lnTo>
                  <a:lnTo>
                    <a:pt x="1229146" y="5132"/>
                  </a:lnTo>
                  <a:lnTo>
                    <a:pt x="1271530" y="4749"/>
                  </a:lnTo>
                  <a:lnTo>
                    <a:pt x="1313914" y="4565"/>
                  </a:lnTo>
                  <a:lnTo>
                    <a:pt x="1356299" y="0"/>
                  </a:lnTo>
                  <a:lnTo>
                    <a:pt x="1398683" y="3404"/>
                  </a:lnTo>
                  <a:lnTo>
                    <a:pt x="1441067" y="5271"/>
                  </a:lnTo>
                  <a:lnTo>
                    <a:pt x="1483452" y="3283"/>
                  </a:lnTo>
                  <a:lnTo>
                    <a:pt x="1525836" y="3695"/>
                  </a:lnTo>
                  <a:lnTo>
                    <a:pt x="1568220" y="1843"/>
                  </a:lnTo>
                  <a:lnTo>
                    <a:pt x="1610605" y="1610"/>
                  </a:lnTo>
                  <a:lnTo>
                    <a:pt x="1652989" y="4720"/>
                  </a:lnTo>
                  <a:lnTo>
                    <a:pt x="1695373" y="10805"/>
                  </a:lnTo>
                  <a:lnTo>
                    <a:pt x="1737758" y="3534"/>
                  </a:lnTo>
                  <a:lnTo>
                    <a:pt x="1780142" y="10937"/>
                  </a:lnTo>
                  <a:lnTo>
                    <a:pt x="1822526" y="1909"/>
                  </a:lnTo>
                  <a:lnTo>
                    <a:pt x="1822526" y="3818"/>
                  </a:lnTo>
                  <a:lnTo>
                    <a:pt x="1780142" y="12500"/>
                  </a:lnTo>
                  <a:lnTo>
                    <a:pt x="1737758" y="9277"/>
                  </a:lnTo>
                  <a:lnTo>
                    <a:pt x="1695373" y="17851"/>
                  </a:lnTo>
                  <a:lnTo>
                    <a:pt x="1652989" y="12138"/>
                  </a:lnTo>
                  <a:lnTo>
                    <a:pt x="1610605" y="11276"/>
                  </a:lnTo>
                  <a:lnTo>
                    <a:pt x="1568220" y="13826"/>
                  </a:lnTo>
                  <a:lnTo>
                    <a:pt x="1525836" y="12011"/>
                  </a:lnTo>
                  <a:lnTo>
                    <a:pt x="1483452" y="10669"/>
                  </a:lnTo>
                  <a:lnTo>
                    <a:pt x="1441067" y="15815"/>
                  </a:lnTo>
                  <a:lnTo>
                    <a:pt x="1398683" y="19745"/>
                  </a:lnTo>
                  <a:lnTo>
                    <a:pt x="1356299" y="24003"/>
                  </a:lnTo>
                  <a:lnTo>
                    <a:pt x="1313914" y="20089"/>
                  </a:lnTo>
                  <a:lnTo>
                    <a:pt x="1271530" y="17414"/>
                  </a:lnTo>
                  <a:lnTo>
                    <a:pt x="1229146" y="15398"/>
                  </a:lnTo>
                  <a:lnTo>
                    <a:pt x="1186761" y="50342"/>
                  </a:lnTo>
                  <a:lnTo>
                    <a:pt x="1144377" y="52764"/>
                  </a:lnTo>
                  <a:lnTo>
                    <a:pt x="1101993" y="163150"/>
                  </a:lnTo>
                  <a:lnTo>
                    <a:pt x="1059608" y="270925"/>
                  </a:lnTo>
                  <a:lnTo>
                    <a:pt x="1017224" y="274060"/>
                  </a:lnTo>
                  <a:lnTo>
                    <a:pt x="974840" y="118016"/>
                  </a:lnTo>
                  <a:lnTo>
                    <a:pt x="932455" y="0"/>
                  </a:lnTo>
                  <a:lnTo>
                    <a:pt x="890071" y="0"/>
                  </a:lnTo>
                  <a:lnTo>
                    <a:pt x="847686" y="48681"/>
                  </a:lnTo>
                  <a:lnTo>
                    <a:pt x="805302" y="47206"/>
                  </a:lnTo>
                  <a:lnTo>
                    <a:pt x="762918" y="97363"/>
                  </a:lnTo>
                  <a:lnTo>
                    <a:pt x="720533" y="111272"/>
                  </a:lnTo>
                  <a:lnTo>
                    <a:pt x="678149" y="294391"/>
                  </a:lnTo>
                  <a:lnTo>
                    <a:pt x="635765" y="67313"/>
                  </a:lnTo>
                  <a:lnTo>
                    <a:pt x="593380" y="56306"/>
                  </a:lnTo>
                  <a:lnTo>
                    <a:pt x="550996" y="104727"/>
                  </a:lnTo>
                  <a:lnTo>
                    <a:pt x="508612" y="110778"/>
                  </a:lnTo>
                  <a:lnTo>
                    <a:pt x="466227" y="133752"/>
                  </a:lnTo>
                  <a:lnTo>
                    <a:pt x="423843" y="159713"/>
                  </a:lnTo>
                  <a:lnTo>
                    <a:pt x="381459" y="187140"/>
                  </a:lnTo>
                  <a:lnTo>
                    <a:pt x="339074" y="260342"/>
                  </a:lnTo>
                  <a:lnTo>
                    <a:pt x="296690" y="349456"/>
                  </a:lnTo>
                  <a:lnTo>
                    <a:pt x="254306" y="342889"/>
                  </a:lnTo>
                  <a:lnTo>
                    <a:pt x="211921" y="344720"/>
                  </a:lnTo>
                  <a:lnTo>
                    <a:pt x="169537" y="332713"/>
                  </a:lnTo>
                  <a:lnTo>
                    <a:pt x="127153" y="305483"/>
                  </a:lnTo>
                  <a:lnTo>
                    <a:pt x="84768" y="176552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614981" y="4190816"/>
              <a:ext cx="1822526" cy="349456"/>
            </a:xfrm>
            <a:custGeom>
              <a:avLst/>
              <a:pathLst>
                <a:path w="1822526" h="349456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97363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70809"/>
                  </a:lnTo>
                  <a:lnTo>
                    <a:pt x="1017224" y="28848"/>
                  </a:lnTo>
                  <a:lnTo>
                    <a:pt x="1059608" y="40638"/>
                  </a:lnTo>
                  <a:lnTo>
                    <a:pt x="1101993" y="21051"/>
                  </a:lnTo>
                  <a:lnTo>
                    <a:pt x="1144377" y="5025"/>
                  </a:lnTo>
                  <a:lnTo>
                    <a:pt x="1186761" y="4195"/>
                  </a:lnTo>
                  <a:lnTo>
                    <a:pt x="1229146" y="5132"/>
                  </a:lnTo>
                  <a:lnTo>
                    <a:pt x="1271530" y="4749"/>
                  </a:lnTo>
                  <a:lnTo>
                    <a:pt x="1313914" y="4565"/>
                  </a:lnTo>
                  <a:lnTo>
                    <a:pt x="1356299" y="0"/>
                  </a:lnTo>
                  <a:lnTo>
                    <a:pt x="1398683" y="3404"/>
                  </a:lnTo>
                  <a:lnTo>
                    <a:pt x="1441067" y="5271"/>
                  </a:lnTo>
                  <a:lnTo>
                    <a:pt x="1483452" y="3283"/>
                  </a:lnTo>
                  <a:lnTo>
                    <a:pt x="1525836" y="3695"/>
                  </a:lnTo>
                  <a:lnTo>
                    <a:pt x="1568220" y="1843"/>
                  </a:lnTo>
                  <a:lnTo>
                    <a:pt x="1610605" y="1610"/>
                  </a:lnTo>
                  <a:lnTo>
                    <a:pt x="1652989" y="4720"/>
                  </a:lnTo>
                  <a:lnTo>
                    <a:pt x="1695373" y="10805"/>
                  </a:lnTo>
                  <a:lnTo>
                    <a:pt x="1737758" y="3534"/>
                  </a:lnTo>
                  <a:lnTo>
                    <a:pt x="1780142" y="10937"/>
                  </a:lnTo>
                  <a:lnTo>
                    <a:pt x="1822526" y="1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614981" y="4190816"/>
              <a:ext cx="1822526" cy="703531"/>
            </a:xfrm>
            <a:custGeom>
              <a:avLst/>
              <a:pathLst>
                <a:path w="1822526" h="703531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97363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118016"/>
                  </a:lnTo>
                  <a:lnTo>
                    <a:pt x="1017224" y="274060"/>
                  </a:lnTo>
                  <a:lnTo>
                    <a:pt x="1059608" y="270925"/>
                  </a:lnTo>
                  <a:lnTo>
                    <a:pt x="1101993" y="163150"/>
                  </a:lnTo>
                  <a:lnTo>
                    <a:pt x="1144377" y="52764"/>
                  </a:lnTo>
                  <a:lnTo>
                    <a:pt x="1186761" y="50342"/>
                  </a:lnTo>
                  <a:lnTo>
                    <a:pt x="1229146" y="15398"/>
                  </a:lnTo>
                  <a:lnTo>
                    <a:pt x="1271530" y="17414"/>
                  </a:lnTo>
                  <a:lnTo>
                    <a:pt x="1313914" y="20089"/>
                  </a:lnTo>
                  <a:lnTo>
                    <a:pt x="1356299" y="24003"/>
                  </a:lnTo>
                  <a:lnTo>
                    <a:pt x="1398683" y="19745"/>
                  </a:lnTo>
                  <a:lnTo>
                    <a:pt x="1441067" y="15815"/>
                  </a:lnTo>
                  <a:lnTo>
                    <a:pt x="1483452" y="10669"/>
                  </a:lnTo>
                  <a:lnTo>
                    <a:pt x="1525836" y="12011"/>
                  </a:lnTo>
                  <a:lnTo>
                    <a:pt x="1568220" y="13826"/>
                  </a:lnTo>
                  <a:lnTo>
                    <a:pt x="1610605" y="11276"/>
                  </a:lnTo>
                  <a:lnTo>
                    <a:pt x="1652989" y="12138"/>
                  </a:lnTo>
                  <a:lnTo>
                    <a:pt x="1695373" y="17851"/>
                  </a:lnTo>
                  <a:lnTo>
                    <a:pt x="1737758" y="9277"/>
                  </a:lnTo>
                  <a:lnTo>
                    <a:pt x="1780142" y="12500"/>
                  </a:lnTo>
                  <a:lnTo>
                    <a:pt x="1822526" y="3818"/>
                  </a:lnTo>
                  <a:lnTo>
                    <a:pt x="1822526" y="567000"/>
                  </a:lnTo>
                  <a:lnTo>
                    <a:pt x="1780142" y="591409"/>
                  </a:lnTo>
                  <a:lnTo>
                    <a:pt x="1737758" y="665364"/>
                  </a:lnTo>
                  <a:lnTo>
                    <a:pt x="1695373" y="691059"/>
                  </a:lnTo>
                  <a:lnTo>
                    <a:pt x="1652989" y="688542"/>
                  </a:lnTo>
                  <a:lnTo>
                    <a:pt x="1610605" y="662113"/>
                  </a:lnTo>
                  <a:lnTo>
                    <a:pt x="1568220" y="674748"/>
                  </a:lnTo>
                  <a:lnTo>
                    <a:pt x="1525836" y="655097"/>
                  </a:lnTo>
                  <a:lnTo>
                    <a:pt x="1483452" y="606548"/>
                  </a:lnTo>
                  <a:lnTo>
                    <a:pt x="1441067" y="603622"/>
                  </a:lnTo>
                  <a:lnTo>
                    <a:pt x="1398683" y="601204"/>
                  </a:lnTo>
                  <a:lnTo>
                    <a:pt x="1356299" y="616887"/>
                  </a:lnTo>
                  <a:lnTo>
                    <a:pt x="1313914" y="532361"/>
                  </a:lnTo>
                  <a:lnTo>
                    <a:pt x="1271530" y="612679"/>
                  </a:lnTo>
                  <a:lnTo>
                    <a:pt x="1229146" y="641606"/>
                  </a:lnTo>
                  <a:lnTo>
                    <a:pt x="1186761" y="653053"/>
                  </a:lnTo>
                  <a:lnTo>
                    <a:pt x="1144377" y="703531"/>
                  </a:lnTo>
                  <a:lnTo>
                    <a:pt x="1101993" y="599971"/>
                  </a:lnTo>
                  <a:lnTo>
                    <a:pt x="1059608" y="575716"/>
                  </a:lnTo>
                  <a:lnTo>
                    <a:pt x="1017224" y="576970"/>
                  </a:lnTo>
                  <a:lnTo>
                    <a:pt x="974840" y="188826"/>
                  </a:lnTo>
                  <a:lnTo>
                    <a:pt x="932455" y="119832"/>
                  </a:lnTo>
                  <a:lnTo>
                    <a:pt x="890071" y="0"/>
                  </a:lnTo>
                  <a:lnTo>
                    <a:pt x="847686" y="48681"/>
                  </a:lnTo>
                  <a:lnTo>
                    <a:pt x="805302" y="47206"/>
                  </a:lnTo>
                  <a:lnTo>
                    <a:pt x="762918" y="146045"/>
                  </a:lnTo>
                  <a:lnTo>
                    <a:pt x="720533" y="111272"/>
                  </a:lnTo>
                  <a:lnTo>
                    <a:pt x="678149" y="294391"/>
                  </a:lnTo>
                  <a:lnTo>
                    <a:pt x="635765" y="67313"/>
                  </a:lnTo>
                  <a:lnTo>
                    <a:pt x="593380" y="56306"/>
                  </a:lnTo>
                  <a:lnTo>
                    <a:pt x="550996" y="104727"/>
                  </a:lnTo>
                  <a:lnTo>
                    <a:pt x="508612" y="110778"/>
                  </a:lnTo>
                  <a:lnTo>
                    <a:pt x="466227" y="133752"/>
                  </a:lnTo>
                  <a:lnTo>
                    <a:pt x="423843" y="159713"/>
                  </a:lnTo>
                  <a:lnTo>
                    <a:pt x="381459" y="187140"/>
                  </a:lnTo>
                  <a:lnTo>
                    <a:pt x="339074" y="260342"/>
                  </a:lnTo>
                  <a:lnTo>
                    <a:pt x="296690" y="349456"/>
                  </a:lnTo>
                  <a:lnTo>
                    <a:pt x="254306" y="342889"/>
                  </a:lnTo>
                  <a:lnTo>
                    <a:pt x="211921" y="344720"/>
                  </a:lnTo>
                  <a:lnTo>
                    <a:pt x="169537" y="332713"/>
                  </a:lnTo>
                  <a:lnTo>
                    <a:pt x="127153" y="305483"/>
                  </a:lnTo>
                  <a:lnTo>
                    <a:pt x="84768" y="176552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614981" y="4190816"/>
              <a:ext cx="1822526" cy="349456"/>
            </a:xfrm>
            <a:custGeom>
              <a:avLst/>
              <a:pathLst>
                <a:path w="1822526" h="349456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97363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0"/>
                  </a:lnTo>
                  <a:lnTo>
                    <a:pt x="974840" y="118016"/>
                  </a:lnTo>
                  <a:lnTo>
                    <a:pt x="1017224" y="274060"/>
                  </a:lnTo>
                  <a:lnTo>
                    <a:pt x="1059608" y="270925"/>
                  </a:lnTo>
                  <a:lnTo>
                    <a:pt x="1101993" y="163150"/>
                  </a:lnTo>
                  <a:lnTo>
                    <a:pt x="1144377" y="52764"/>
                  </a:lnTo>
                  <a:lnTo>
                    <a:pt x="1186761" y="50342"/>
                  </a:lnTo>
                  <a:lnTo>
                    <a:pt x="1229146" y="15398"/>
                  </a:lnTo>
                  <a:lnTo>
                    <a:pt x="1271530" y="17414"/>
                  </a:lnTo>
                  <a:lnTo>
                    <a:pt x="1313914" y="20089"/>
                  </a:lnTo>
                  <a:lnTo>
                    <a:pt x="1356299" y="24003"/>
                  </a:lnTo>
                  <a:lnTo>
                    <a:pt x="1398683" y="19745"/>
                  </a:lnTo>
                  <a:lnTo>
                    <a:pt x="1441067" y="15815"/>
                  </a:lnTo>
                  <a:lnTo>
                    <a:pt x="1483452" y="10669"/>
                  </a:lnTo>
                  <a:lnTo>
                    <a:pt x="1525836" y="12011"/>
                  </a:lnTo>
                  <a:lnTo>
                    <a:pt x="1568220" y="13826"/>
                  </a:lnTo>
                  <a:lnTo>
                    <a:pt x="1610605" y="11276"/>
                  </a:lnTo>
                  <a:lnTo>
                    <a:pt x="1652989" y="12138"/>
                  </a:lnTo>
                  <a:lnTo>
                    <a:pt x="1695373" y="17851"/>
                  </a:lnTo>
                  <a:lnTo>
                    <a:pt x="1737758" y="9277"/>
                  </a:lnTo>
                  <a:lnTo>
                    <a:pt x="1780142" y="12500"/>
                  </a:lnTo>
                  <a:lnTo>
                    <a:pt x="1822526" y="38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614981" y="4190816"/>
              <a:ext cx="1822526" cy="748364"/>
            </a:xfrm>
            <a:custGeom>
              <a:avLst/>
              <a:pathLst>
                <a:path w="1822526" h="748364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146045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119832"/>
                  </a:lnTo>
                  <a:lnTo>
                    <a:pt x="974840" y="188826"/>
                  </a:lnTo>
                  <a:lnTo>
                    <a:pt x="1017224" y="576970"/>
                  </a:lnTo>
                  <a:lnTo>
                    <a:pt x="1059608" y="575716"/>
                  </a:lnTo>
                  <a:lnTo>
                    <a:pt x="1101993" y="599971"/>
                  </a:lnTo>
                  <a:lnTo>
                    <a:pt x="1144377" y="703531"/>
                  </a:lnTo>
                  <a:lnTo>
                    <a:pt x="1186761" y="653053"/>
                  </a:lnTo>
                  <a:lnTo>
                    <a:pt x="1229146" y="641606"/>
                  </a:lnTo>
                  <a:lnTo>
                    <a:pt x="1271530" y="612679"/>
                  </a:lnTo>
                  <a:lnTo>
                    <a:pt x="1313914" y="532361"/>
                  </a:lnTo>
                  <a:lnTo>
                    <a:pt x="1356299" y="616887"/>
                  </a:lnTo>
                  <a:lnTo>
                    <a:pt x="1398683" y="601204"/>
                  </a:lnTo>
                  <a:lnTo>
                    <a:pt x="1441067" y="603622"/>
                  </a:lnTo>
                  <a:lnTo>
                    <a:pt x="1483452" y="606548"/>
                  </a:lnTo>
                  <a:lnTo>
                    <a:pt x="1525836" y="655097"/>
                  </a:lnTo>
                  <a:lnTo>
                    <a:pt x="1568220" y="674748"/>
                  </a:lnTo>
                  <a:lnTo>
                    <a:pt x="1610605" y="662113"/>
                  </a:lnTo>
                  <a:lnTo>
                    <a:pt x="1652989" y="688542"/>
                  </a:lnTo>
                  <a:lnTo>
                    <a:pt x="1695373" y="691059"/>
                  </a:lnTo>
                  <a:lnTo>
                    <a:pt x="1737758" y="665364"/>
                  </a:lnTo>
                  <a:lnTo>
                    <a:pt x="1780142" y="591409"/>
                  </a:lnTo>
                  <a:lnTo>
                    <a:pt x="1822526" y="567000"/>
                  </a:lnTo>
                  <a:lnTo>
                    <a:pt x="1822526" y="748364"/>
                  </a:lnTo>
                  <a:lnTo>
                    <a:pt x="1780142" y="725003"/>
                  </a:lnTo>
                  <a:lnTo>
                    <a:pt x="1737758" y="729869"/>
                  </a:lnTo>
                  <a:lnTo>
                    <a:pt x="1695373" y="724884"/>
                  </a:lnTo>
                  <a:lnTo>
                    <a:pt x="1652989" y="700007"/>
                  </a:lnTo>
                  <a:lnTo>
                    <a:pt x="1610605" y="666946"/>
                  </a:lnTo>
                  <a:lnTo>
                    <a:pt x="1568220" y="681200"/>
                  </a:lnTo>
                  <a:lnTo>
                    <a:pt x="1525836" y="656945"/>
                  </a:lnTo>
                  <a:lnTo>
                    <a:pt x="1483452" y="608189"/>
                  </a:lnTo>
                  <a:lnTo>
                    <a:pt x="1441067" y="603622"/>
                  </a:lnTo>
                  <a:lnTo>
                    <a:pt x="1398683" y="601204"/>
                  </a:lnTo>
                  <a:lnTo>
                    <a:pt x="1356299" y="616887"/>
                  </a:lnTo>
                  <a:lnTo>
                    <a:pt x="1313914" y="532361"/>
                  </a:lnTo>
                  <a:lnTo>
                    <a:pt x="1271530" y="612679"/>
                  </a:lnTo>
                  <a:lnTo>
                    <a:pt x="1229146" y="641606"/>
                  </a:lnTo>
                  <a:lnTo>
                    <a:pt x="1186761" y="653053"/>
                  </a:lnTo>
                  <a:lnTo>
                    <a:pt x="1144377" y="703531"/>
                  </a:lnTo>
                  <a:lnTo>
                    <a:pt x="1101993" y="599971"/>
                  </a:lnTo>
                  <a:lnTo>
                    <a:pt x="1059608" y="575716"/>
                  </a:lnTo>
                  <a:lnTo>
                    <a:pt x="1017224" y="576970"/>
                  </a:lnTo>
                  <a:lnTo>
                    <a:pt x="974840" y="188826"/>
                  </a:lnTo>
                  <a:lnTo>
                    <a:pt x="932455" y="119832"/>
                  </a:lnTo>
                  <a:lnTo>
                    <a:pt x="890071" y="0"/>
                  </a:lnTo>
                  <a:lnTo>
                    <a:pt x="847686" y="48681"/>
                  </a:lnTo>
                  <a:lnTo>
                    <a:pt x="805302" y="47206"/>
                  </a:lnTo>
                  <a:lnTo>
                    <a:pt x="762918" y="146045"/>
                  </a:lnTo>
                  <a:lnTo>
                    <a:pt x="720533" y="111272"/>
                  </a:lnTo>
                  <a:lnTo>
                    <a:pt x="678149" y="294391"/>
                  </a:lnTo>
                  <a:lnTo>
                    <a:pt x="635765" y="67313"/>
                  </a:lnTo>
                  <a:lnTo>
                    <a:pt x="593380" y="56306"/>
                  </a:lnTo>
                  <a:lnTo>
                    <a:pt x="550996" y="104727"/>
                  </a:lnTo>
                  <a:lnTo>
                    <a:pt x="508612" y="110778"/>
                  </a:lnTo>
                  <a:lnTo>
                    <a:pt x="466227" y="133752"/>
                  </a:lnTo>
                  <a:lnTo>
                    <a:pt x="423843" y="159713"/>
                  </a:lnTo>
                  <a:lnTo>
                    <a:pt x="381459" y="187140"/>
                  </a:lnTo>
                  <a:lnTo>
                    <a:pt x="339074" y="260342"/>
                  </a:lnTo>
                  <a:lnTo>
                    <a:pt x="296690" y="349456"/>
                  </a:lnTo>
                  <a:lnTo>
                    <a:pt x="254306" y="342889"/>
                  </a:lnTo>
                  <a:lnTo>
                    <a:pt x="211921" y="344720"/>
                  </a:lnTo>
                  <a:lnTo>
                    <a:pt x="169537" y="332713"/>
                  </a:lnTo>
                  <a:lnTo>
                    <a:pt x="127153" y="305483"/>
                  </a:lnTo>
                  <a:lnTo>
                    <a:pt x="84768" y="176552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614981" y="4190816"/>
              <a:ext cx="1822526" cy="703531"/>
            </a:xfrm>
            <a:custGeom>
              <a:avLst/>
              <a:pathLst>
                <a:path w="1822526" h="703531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146045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119832"/>
                  </a:lnTo>
                  <a:lnTo>
                    <a:pt x="974840" y="188826"/>
                  </a:lnTo>
                  <a:lnTo>
                    <a:pt x="1017224" y="576970"/>
                  </a:lnTo>
                  <a:lnTo>
                    <a:pt x="1059608" y="575716"/>
                  </a:lnTo>
                  <a:lnTo>
                    <a:pt x="1101993" y="599971"/>
                  </a:lnTo>
                  <a:lnTo>
                    <a:pt x="1144377" y="703531"/>
                  </a:lnTo>
                  <a:lnTo>
                    <a:pt x="1186761" y="653053"/>
                  </a:lnTo>
                  <a:lnTo>
                    <a:pt x="1229146" y="641606"/>
                  </a:lnTo>
                  <a:lnTo>
                    <a:pt x="1271530" y="612679"/>
                  </a:lnTo>
                  <a:lnTo>
                    <a:pt x="1313914" y="532361"/>
                  </a:lnTo>
                  <a:lnTo>
                    <a:pt x="1356299" y="616887"/>
                  </a:lnTo>
                  <a:lnTo>
                    <a:pt x="1398683" y="601204"/>
                  </a:lnTo>
                  <a:lnTo>
                    <a:pt x="1441067" y="603622"/>
                  </a:lnTo>
                  <a:lnTo>
                    <a:pt x="1483452" y="606548"/>
                  </a:lnTo>
                  <a:lnTo>
                    <a:pt x="1525836" y="655097"/>
                  </a:lnTo>
                  <a:lnTo>
                    <a:pt x="1568220" y="674748"/>
                  </a:lnTo>
                  <a:lnTo>
                    <a:pt x="1610605" y="662113"/>
                  </a:lnTo>
                  <a:lnTo>
                    <a:pt x="1652989" y="688542"/>
                  </a:lnTo>
                  <a:lnTo>
                    <a:pt x="1695373" y="691059"/>
                  </a:lnTo>
                  <a:lnTo>
                    <a:pt x="1737758" y="665364"/>
                  </a:lnTo>
                  <a:lnTo>
                    <a:pt x="1780142" y="591409"/>
                  </a:lnTo>
                  <a:lnTo>
                    <a:pt x="1822526" y="5670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14981" y="4190816"/>
              <a:ext cx="1822526" cy="778909"/>
            </a:xfrm>
            <a:custGeom>
              <a:avLst/>
              <a:pathLst>
                <a:path w="1822526" h="778909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146045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119832"/>
                  </a:lnTo>
                  <a:lnTo>
                    <a:pt x="974840" y="188826"/>
                  </a:lnTo>
                  <a:lnTo>
                    <a:pt x="1017224" y="576970"/>
                  </a:lnTo>
                  <a:lnTo>
                    <a:pt x="1059608" y="575716"/>
                  </a:lnTo>
                  <a:lnTo>
                    <a:pt x="1101993" y="599971"/>
                  </a:lnTo>
                  <a:lnTo>
                    <a:pt x="1144377" y="703531"/>
                  </a:lnTo>
                  <a:lnTo>
                    <a:pt x="1186761" y="653053"/>
                  </a:lnTo>
                  <a:lnTo>
                    <a:pt x="1229146" y="641606"/>
                  </a:lnTo>
                  <a:lnTo>
                    <a:pt x="1271530" y="612679"/>
                  </a:lnTo>
                  <a:lnTo>
                    <a:pt x="1313914" y="532361"/>
                  </a:lnTo>
                  <a:lnTo>
                    <a:pt x="1356299" y="616887"/>
                  </a:lnTo>
                  <a:lnTo>
                    <a:pt x="1398683" y="601204"/>
                  </a:lnTo>
                  <a:lnTo>
                    <a:pt x="1441067" y="603622"/>
                  </a:lnTo>
                  <a:lnTo>
                    <a:pt x="1483452" y="608189"/>
                  </a:lnTo>
                  <a:lnTo>
                    <a:pt x="1525836" y="656945"/>
                  </a:lnTo>
                  <a:lnTo>
                    <a:pt x="1568220" y="681200"/>
                  </a:lnTo>
                  <a:lnTo>
                    <a:pt x="1610605" y="666946"/>
                  </a:lnTo>
                  <a:lnTo>
                    <a:pt x="1652989" y="700007"/>
                  </a:lnTo>
                  <a:lnTo>
                    <a:pt x="1695373" y="724884"/>
                  </a:lnTo>
                  <a:lnTo>
                    <a:pt x="1737758" y="729869"/>
                  </a:lnTo>
                  <a:lnTo>
                    <a:pt x="1780142" y="725003"/>
                  </a:lnTo>
                  <a:lnTo>
                    <a:pt x="1822526" y="748364"/>
                  </a:lnTo>
                  <a:lnTo>
                    <a:pt x="1822526" y="778909"/>
                  </a:lnTo>
                  <a:lnTo>
                    <a:pt x="1780142" y="778909"/>
                  </a:lnTo>
                  <a:lnTo>
                    <a:pt x="1737758" y="778909"/>
                  </a:lnTo>
                  <a:lnTo>
                    <a:pt x="1695373" y="778909"/>
                  </a:lnTo>
                  <a:lnTo>
                    <a:pt x="1652989" y="778909"/>
                  </a:lnTo>
                  <a:lnTo>
                    <a:pt x="1610605" y="778909"/>
                  </a:lnTo>
                  <a:lnTo>
                    <a:pt x="1568220" y="778909"/>
                  </a:lnTo>
                  <a:lnTo>
                    <a:pt x="1525836" y="778909"/>
                  </a:lnTo>
                  <a:lnTo>
                    <a:pt x="1483452" y="778909"/>
                  </a:lnTo>
                  <a:lnTo>
                    <a:pt x="1441067" y="778909"/>
                  </a:lnTo>
                  <a:lnTo>
                    <a:pt x="1398683" y="778909"/>
                  </a:lnTo>
                  <a:lnTo>
                    <a:pt x="1356299" y="778909"/>
                  </a:lnTo>
                  <a:lnTo>
                    <a:pt x="1313914" y="778909"/>
                  </a:lnTo>
                  <a:lnTo>
                    <a:pt x="1271530" y="778909"/>
                  </a:lnTo>
                  <a:lnTo>
                    <a:pt x="1229146" y="778909"/>
                  </a:lnTo>
                  <a:lnTo>
                    <a:pt x="1186761" y="778909"/>
                  </a:lnTo>
                  <a:lnTo>
                    <a:pt x="1144377" y="778909"/>
                  </a:lnTo>
                  <a:lnTo>
                    <a:pt x="1101993" y="778909"/>
                  </a:lnTo>
                  <a:lnTo>
                    <a:pt x="1059608" y="778909"/>
                  </a:lnTo>
                  <a:lnTo>
                    <a:pt x="1017224" y="778909"/>
                  </a:lnTo>
                  <a:lnTo>
                    <a:pt x="974840" y="778909"/>
                  </a:lnTo>
                  <a:lnTo>
                    <a:pt x="932455" y="778909"/>
                  </a:lnTo>
                  <a:lnTo>
                    <a:pt x="890071" y="778909"/>
                  </a:lnTo>
                  <a:lnTo>
                    <a:pt x="847686" y="778909"/>
                  </a:lnTo>
                  <a:lnTo>
                    <a:pt x="805302" y="778909"/>
                  </a:lnTo>
                  <a:lnTo>
                    <a:pt x="762918" y="778909"/>
                  </a:lnTo>
                  <a:lnTo>
                    <a:pt x="720533" y="778909"/>
                  </a:lnTo>
                  <a:lnTo>
                    <a:pt x="678149" y="778909"/>
                  </a:lnTo>
                  <a:lnTo>
                    <a:pt x="635765" y="778909"/>
                  </a:lnTo>
                  <a:lnTo>
                    <a:pt x="593380" y="778909"/>
                  </a:lnTo>
                  <a:lnTo>
                    <a:pt x="550996" y="778909"/>
                  </a:lnTo>
                  <a:lnTo>
                    <a:pt x="508612" y="778909"/>
                  </a:lnTo>
                  <a:lnTo>
                    <a:pt x="466227" y="778909"/>
                  </a:lnTo>
                  <a:lnTo>
                    <a:pt x="423843" y="778909"/>
                  </a:lnTo>
                  <a:lnTo>
                    <a:pt x="381459" y="778909"/>
                  </a:lnTo>
                  <a:lnTo>
                    <a:pt x="339074" y="778909"/>
                  </a:lnTo>
                  <a:lnTo>
                    <a:pt x="296690" y="778909"/>
                  </a:lnTo>
                  <a:lnTo>
                    <a:pt x="254306" y="778909"/>
                  </a:lnTo>
                  <a:lnTo>
                    <a:pt x="211921" y="778909"/>
                  </a:lnTo>
                  <a:lnTo>
                    <a:pt x="169537" y="778909"/>
                  </a:lnTo>
                  <a:lnTo>
                    <a:pt x="127153" y="778909"/>
                  </a:lnTo>
                  <a:lnTo>
                    <a:pt x="84768" y="778909"/>
                  </a:lnTo>
                  <a:lnTo>
                    <a:pt x="0" y="77890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614981" y="4190816"/>
              <a:ext cx="1822526" cy="748364"/>
            </a:xfrm>
            <a:custGeom>
              <a:avLst/>
              <a:pathLst>
                <a:path w="1822526" h="748364">
                  <a:moveTo>
                    <a:pt x="0" y="0"/>
                  </a:moveTo>
                  <a:lnTo>
                    <a:pt x="84768" y="176552"/>
                  </a:lnTo>
                  <a:lnTo>
                    <a:pt x="127153" y="305483"/>
                  </a:lnTo>
                  <a:lnTo>
                    <a:pt x="169537" y="332713"/>
                  </a:lnTo>
                  <a:lnTo>
                    <a:pt x="211921" y="344720"/>
                  </a:lnTo>
                  <a:lnTo>
                    <a:pt x="254306" y="342889"/>
                  </a:lnTo>
                  <a:lnTo>
                    <a:pt x="296690" y="349456"/>
                  </a:lnTo>
                  <a:lnTo>
                    <a:pt x="339074" y="260342"/>
                  </a:lnTo>
                  <a:lnTo>
                    <a:pt x="381459" y="187140"/>
                  </a:lnTo>
                  <a:lnTo>
                    <a:pt x="423843" y="159713"/>
                  </a:lnTo>
                  <a:lnTo>
                    <a:pt x="466227" y="133752"/>
                  </a:lnTo>
                  <a:lnTo>
                    <a:pt x="508612" y="110778"/>
                  </a:lnTo>
                  <a:lnTo>
                    <a:pt x="550996" y="104727"/>
                  </a:lnTo>
                  <a:lnTo>
                    <a:pt x="593380" y="56306"/>
                  </a:lnTo>
                  <a:lnTo>
                    <a:pt x="635765" y="67313"/>
                  </a:lnTo>
                  <a:lnTo>
                    <a:pt x="678149" y="294391"/>
                  </a:lnTo>
                  <a:lnTo>
                    <a:pt x="720533" y="111272"/>
                  </a:lnTo>
                  <a:lnTo>
                    <a:pt x="762918" y="146045"/>
                  </a:lnTo>
                  <a:lnTo>
                    <a:pt x="805302" y="47206"/>
                  </a:lnTo>
                  <a:lnTo>
                    <a:pt x="847686" y="48681"/>
                  </a:lnTo>
                  <a:lnTo>
                    <a:pt x="890071" y="0"/>
                  </a:lnTo>
                  <a:lnTo>
                    <a:pt x="932455" y="119832"/>
                  </a:lnTo>
                  <a:lnTo>
                    <a:pt x="974840" y="188826"/>
                  </a:lnTo>
                  <a:lnTo>
                    <a:pt x="1017224" y="576970"/>
                  </a:lnTo>
                  <a:lnTo>
                    <a:pt x="1059608" y="575716"/>
                  </a:lnTo>
                  <a:lnTo>
                    <a:pt x="1101993" y="599971"/>
                  </a:lnTo>
                  <a:lnTo>
                    <a:pt x="1144377" y="703531"/>
                  </a:lnTo>
                  <a:lnTo>
                    <a:pt x="1186761" y="653053"/>
                  </a:lnTo>
                  <a:lnTo>
                    <a:pt x="1229146" y="641606"/>
                  </a:lnTo>
                  <a:lnTo>
                    <a:pt x="1271530" y="612679"/>
                  </a:lnTo>
                  <a:lnTo>
                    <a:pt x="1313914" y="532361"/>
                  </a:lnTo>
                  <a:lnTo>
                    <a:pt x="1356299" y="616887"/>
                  </a:lnTo>
                  <a:lnTo>
                    <a:pt x="1398683" y="601204"/>
                  </a:lnTo>
                  <a:lnTo>
                    <a:pt x="1441067" y="603622"/>
                  </a:lnTo>
                  <a:lnTo>
                    <a:pt x="1483452" y="608189"/>
                  </a:lnTo>
                  <a:lnTo>
                    <a:pt x="1525836" y="656945"/>
                  </a:lnTo>
                  <a:lnTo>
                    <a:pt x="1568220" y="681200"/>
                  </a:lnTo>
                  <a:lnTo>
                    <a:pt x="1610605" y="666946"/>
                  </a:lnTo>
                  <a:lnTo>
                    <a:pt x="1652989" y="700007"/>
                  </a:lnTo>
                  <a:lnTo>
                    <a:pt x="1695373" y="724884"/>
                  </a:lnTo>
                  <a:lnTo>
                    <a:pt x="1737758" y="729869"/>
                  </a:lnTo>
                  <a:lnTo>
                    <a:pt x="1780142" y="725003"/>
                  </a:lnTo>
                  <a:lnTo>
                    <a:pt x="1822526" y="7483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69148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395792" y="398291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4644151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5280829" y="398446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59681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368988" y="398446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269148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317925" y="2811829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4644151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5341730" y="281337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59681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857316" y="281337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269148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334802" y="16407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4644151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5382271" y="16422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46" name="rc246"/>
            <p:cNvSpPr/>
            <p:nvPr/>
          </p:nvSpPr>
          <p:spPr>
            <a:xfrm>
              <a:off x="659681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7107943" y="16165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87918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06083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24853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43018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6178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80558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98723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17493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435658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54428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83852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3010055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321805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3399704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3577227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3764929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393981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4130915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431256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451380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0" name="pl270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83185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01350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20120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38284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570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575825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93990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12760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30925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64969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79119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4962720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17072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352369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5529892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5717594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5892484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6083580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6265227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646647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78451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696616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715386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733551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52321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771091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789256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808026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826191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844961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303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674385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6915385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712338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305035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482557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670259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784514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8036245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821789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841913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2391564" y="25820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391564" y="23873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391564" y="21926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391564" y="19978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391564" y="180317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19" name="pl319"/>
            <p:cNvSpPr/>
            <p:nvPr/>
          </p:nvSpPr>
          <p:spPr>
            <a:xfrm>
              <a:off x="2656691" y="2627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656691" y="2432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656691" y="22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656691" y="2043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656691" y="184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2391564" y="37531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391564" y="35584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391564" y="336370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391564" y="31689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2391564" y="2974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29" name="pl329"/>
            <p:cNvSpPr/>
            <p:nvPr/>
          </p:nvSpPr>
          <p:spPr>
            <a:xfrm>
              <a:off x="2656691" y="37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656691" y="3603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656691" y="340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656691" y="3214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656691" y="3019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2391564" y="4924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391564" y="4729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391564" y="45347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2391564" y="43400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2391564" y="41453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9" name="pl339"/>
            <p:cNvSpPr/>
            <p:nvPr/>
          </p:nvSpPr>
          <p:spPr>
            <a:xfrm>
              <a:off x="2656691" y="4969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656691" y="477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656691" y="4580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656691" y="438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2656691" y="4190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44"/>
            <p:cNvSpPr/>
            <p:nvPr/>
          </p:nvSpPr>
          <p:spPr>
            <a:xfrm rot="-5400000">
              <a:off x="1598326" y="33537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45" name="rc345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tx366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5937831" y="5479154"/>
              <a:ext cx="182999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7185418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2021-02-17T03:35:00Z</dcterms:modified>
</cp:coreProperties>
</file>